
<file path=[Content_Types].xml><?xml version="1.0" encoding="utf-8"?>
<Types xmlns="http://schemas.openxmlformats.org/package/2006/content-types">
  <Default Extension="png" ContentType="image/png"/>
  <Default Extension="wdp" ContentType="image/vnd.ms-photo"/>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6"/>
  </p:notesMasterIdLst>
  <p:sldIdLst>
    <p:sldId id="308" r:id="rId3"/>
    <p:sldId id="342" r:id="rId4"/>
    <p:sldId id="260" r:id="rId5"/>
    <p:sldId id="343" r:id="rId7"/>
    <p:sldId id="269" r:id="rId8"/>
    <p:sldId id="268" r:id="rId9"/>
    <p:sldId id="328" r:id="rId10"/>
    <p:sldId id="333" r:id="rId11"/>
    <p:sldId id="344" r:id="rId12"/>
    <p:sldId id="323" r:id="rId13"/>
    <p:sldId id="330" r:id="rId14"/>
    <p:sldId id="345" r:id="rId15"/>
    <p:sldId id="346" r:id="rId16"/>
    <p:sldId id="317" r:id="rId17"/>
    <p:sldId id="347" r:id="rId18"/>
    <p:sldId id="277" r:id="rId19"/>
    <p:sldId id="329" r:id="rId20"/>
    <p:sldId id="348" r:id="rId21"/>
    <p:sldId id="337" r:id="rId22"/>
    <p:sldId id="338" r:id="rId23"/>
    <p:sldId id="262" r:id="rId24"/>
    <p:sldId id="340" r:id="rId25"/>
    <p:sldId id="336" r:id="rId26"/>
    <p:sldId id="327" r:id="rId27"/>
    <p:sldId id="349" r:id="rId28"/>
  </p:sldIdLst>
  <p:sldSz cx="9144000" cy="5143500" type="screen16x9"/>
  <p:notesSz cx="6858000" cy="9144000"/>
  <p:embeddedFontLst>
    <p:embeddedFont>
      <p:font typeface="Fredoka One" panose="02000000000000000000"/>
      <p:regular r:id="rId32"/>
    </p:embeddedFont>
    <p:embeddedFont>
      <p:font typeface="Dosis"/>
      <p:regular r:id="rId33"/>
    </p:embeddedFont>
    <p:embeddedFont>
      <p:font typeface="SVN-Dessert Menu Script" panose="00000500000000000000" pitchFamily="2" charset="0"/>
      <p:regular r:id="rId34"/>
    </p:embeddedFont>
    <p:embeddedFont>
      <p:font typeface="Erica One" panose="020B0604020202020204"/>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8C60"/>
    <a:srgbClr val="1FC161"/>
    <a:srgbClr val="FF6B65"/>
    <a:srgbClr val="1F1201"/>
    <a:srgbClr val="B3BD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snapToGrid="0">
      <p:cViewPr varScale="1">
        <p:scale>
          <a:sx n="100" d="100"/>
          <a:sy n="100" d="100"/>
        </p:scale>
        <p:origin x="898" y="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font" Target="fonts/font4.fntdata"/><Relationship Id="rId34" Type="http://schemas.openxmlformats.org/officeDocument/2006/relationships/font" Target="fonts/font3.fntdata"/><Relationship Id="rId33" Type="http://schemas.openxmlformats.org/officeDocument/2006/relationships/font" Target="fonts/font2.fntdata"/><Relationship Id="rId32" Type="http://schemas.openxmlformats.org/officeDocument/2006/relationships/font" Target="fonts/font1.fntdata"/><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64"/>
        <p:cNvGrpSpPr/>
        <p:nvPr/>
      </p:nvGrpSpPr>
      <p:grpSpPr>
        <a:xfrm>
          <a:off x="0" y="0"/>
          <a:ext cx="0" cy="0"/>
          <a:chOff x="0" y="0"/>
          <a:chExt cx="0" cy="0"/>
        </a:xfrm>
      </p:grpSpPr>
      <p:sp>
        <p:nvSpPr>
          <p:cNvPr id="2265" name="Google Shape;2265;gf91c53502c_0_18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6" name="Google Shape;2266;gf91c53502c_0_18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438"/>
        <p:cNvGrpSpPr/>
        <p:nvPr/>
      </p:nvGrpSpPr>
      <p:grpSpPr>
        <a:xfrm>
          <a:off x="0" y="0"/>
          <a:ext cx="0" cy="0"/>
          <a:chOff x="0" y="0"/>
          <a:chExt cx="0" cy="0"/>
        </a:xfrm>
      </p:grpSpPr>
      <p:sp>
        <p:nvSpPr>
          <p:cNvPr id="2439" name="Google Shape;2439;gf91c53502c_0_49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0" name="Google Shape;2440;gf91c53502c_0_49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433"/>
        <p:cNvGrpSpPr/>
        <p:nvPr/>
      </p:nvGrpSpPr>
      <p:grpSpPr>
        <a:xfrm>
          <a:off x="0" y="0"/>
          <a:ext cx="0" cy="0"/>
          <a:chOff x="0" y="0"/>
          <a:chExt cx="0" cy="0"/>
        </a:xfrm>
      </p:grpSpPr>
      <p:sp>
        <p:nvSpPr>
          <p:cNvPr id="2434" name="Google Shape;2434;gf91c53502c_0_48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5" name="Google Shape;2435;gf91c53502c_0_48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690"/>
        <p:cNvGrpSpPr/>
        <p:nvPr/>
      </p:nvGrpSpPr>
      <p:grpSpPr>
        <a:xfrm>
          <a:off x="0" y="0"/>
          <a:ext cx="0" cy="0"/>
          <a:chOff x="0" y="0"/>
          <a:chExt cx="0" cy="0"/>
        </a:xfrm>
      </p:grpSpPr>
      <p:sp>
        <p:nvSpPr>
          <p:cNvPr id="2691" name="Google Shape;2691;gf91c53502c_0_60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2" name="Google Shape;2692;gf91c53502c_0_60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89"/>
        <p:cNvGrpSpPr/>
        <p:nvPr/>
      </p:nvGrpSpPr>
      <p:grpSpPr>
        <a:xfrm>
          <a:off x="0" y="0"/>
          <a:ext cx="0" cy="0"/>
          <a:chOff x="0" y="0"/>
          <a:chExt cx="0" cy="0"/>
        </a:xfrm>
      </p:grpSpPr>
      <p:sp>
        <p:nvSpPr>
          <p:cNvPr id="2290" name="Google Shape;2290;gf91c53502c_0_6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1" name="Google Shape;2291;gf91c53502c_0_6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bg>
      <p:bgPr>
        <a:solidFill>
          <a:srgbClr val="2F3C72"/>
        </a:solidFill>
        <a:effectLst/>
      </p:bgPr>
    </p:bg>
    <p:spTree>
      <p:nvGrpSpPr>
        <p:cNvPr id="1" name="Shape 83"/>
        <p:cNvGrpSpPr/>
        <p:nvPr/>
      </p:nvGrpSpPr>
      <p:grpSpPr>
        <a:xfrm>
          <a:off x="0" y="0"/>
          <a:ext cx="0" cy="0"/>
          <a:chOff x="0" y="0"/>
          <a:chExt cx="0" cy="0"/>
        </a:xfrm>
      </p:grpSpPr>
      <p:grpSp>
        <p:nvGrpSpPr>
          <p:cNvPr id="84" name="Google Shape;84;p3"/>
          <p:cNvGrpSpPr/>
          <p:nvPr/>
        </p:nvGrpSpPr>
        <p:grpSpPr>
          <a:xfrm>
            <a:off x="-138170" y="-299471"/>
            <a:ext cx="9864554" cy="5548495"/>
            <a:chOff x="238125" y="822050"/>
            <a:chExt cx="7136850" cy="4051475"/>
          </a:xfrm>
        </p:grpSpPr>
        <p:sp>
          <p:nvSpPr>
            <p:cNvPr id="85" name="Google Shape;85;p3"/>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 name="Google Shape;86;p3"/>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 name="Google Shape;87;p3"/>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 name="Google Shape;88;p3"/>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 name="Google Shape;89;p3"/>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 name="Google Shape;90;p3"/>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 name="Google Shape;91;p3"/>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 name="Google Shape;92;p3"/>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 name="Google Shape;93;p3"/>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 name="Google Shape;94;p3"/>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 name="Google Shape;95;p3"/>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 name="Google Shape;96;p3"/>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 name="Google Shape;97;p3"/>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 name="Google Shape;98;p3"/>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 name="Google Shape;99;p3"/>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 name="Google Shape;100;p3"/>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 name="Google Shape;101;p3"/>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 name="Google Shape;102;p3"/>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 name="Google Shape;103;p3"/>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 name="Google Shape;104;p3"/>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 name="Google Shape;105;p3"/>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 name="Google Shape;106;p3"/>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 name="Google Shape;107;p3"/>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 name="Google Shape;108;p3"/>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 name="Google Shape;109;p3"/>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 name="Google Shape;110;p3"/>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 name="Google Shape;111;p3"/>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 name="Google Shape;112;p3"/>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 name="Google Shape;113;p3"/>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 name="Google Shape;114;p3"/>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 name="Google Shape;115;p3"/>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 name="Google Shape;116;p3"/>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 name="Google Shape;117;p3"/>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 name="Google Shape;118;p3"/>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 name="Google Shape;119;p3"/>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 name="Google Shape;120;p3"/>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 name="Google Shape;121;p3"/>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22" name="Google Shape;122;p3"/>
          <p:cNvSpPr/>
          <p:nvPr/>
        </p:nvSpPr>
        <p:spPr>
          <a:xfrm>
            <a:off x="713200" y="2375775"/>
            <a:ext cx="4085700" cy="1153200"/>
          </a:xfrm>
          <a:prstGeom prst="roundRect">
            <a:avLst>
              <a:gd name="adj" fmla="val 16667"/>
            </a:avLst>
          </a:prstGeom>
          <a:solidFill>
            <a:schemeClr val="lt1"/>
          </a:solidFill>
          <a:ln w="76200" cap="flat" cmpd="sng">
            <a:solidFill>
              <a:schemeClr val="accen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 name="Google Shape;123;p3"/>
          <p:cNvSpPr/>
          <p:nvPr/>
        </p:nvSpPr>
        <p:spPr>
          <a:xfrm>
            <a:off x="713200" y="3695621"/>
            <a:ext cx="4085700" cy="570000"/>
          </a:xfrm>
          <a:prstGeom prst="roundRect">
            <a:avLst>
              <a:gd name="adj" fmla="val 16667"/>
            </a:avLst>
          </a:prstGeom>
          <a:solidFill>
            <a:schemeClr val="accen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 name="Google Shape;124;p3"/>
          <p:cNvSpPr/>
          <p:nvPr/>
        </p:nvSpPr>
        <p:spPr>
          <a:xfrm>
            <a:off x="2145475" y="539488"/>
            <a:ext cx="1485900" cy="1485900"/>
          </a:xfrm>
          <a:prstGeom prst="ellipse">
            <a:avLst/>
          </a:prstGeom>
          <a:solidFill>
            <a:schemeClr val="accent2"/>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 name="Google Shape;125;p3"/>
          <p:cNvSpPr txBox="1">
            <a:spLocks noGrp="1"/>
          </p:cNvSpPr>
          <p:nvPr>
            <p:ph type="title"/>
          </p:nvPr>
        </p:nvSpPr>
        <p:spPr>
          <a:xfrm>
            <a:off x="713225" y="2572775"/>
            <a:ext cx="40422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26" name="Google Shape;126;p3"/>
          <p:cNvSpPr txBox="1">
            <a:spLocks noGrp="1"/>
          </p:cNvSpPr>
          <p:nvPr>
            <p:ph type="title" idx="2" hasCustomPrompt="1"/>
          </p:nvPr>
        </p:nvSpPr>
        <p:spPr>
          <a:xfrm>
            <a:off x="2270275" y="668350"/>
            <a:ext cx="1139400" cy="1228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6"/>
              </a:buClr>
              <a:buSzPts val="12000"/>
              <a:buNone/>
              <a:defRPr sz="10000" b="1">
                <a:solidFill>
                  <a:schemeClr val="l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7" name="Google Shape;127;p3"/>
          <p:cNvSpPr txBox="1">
            <a:spLocks noGrp="1"/>
          </p:cNvSpPr>
          <p:nvPr>
            <p:ph type="subTitle" idx="1"/>
          </p:nvPr>
        </p:nvSpPr>
        <p:spPr>
          <a:xfrm>
            <a:off x="713225" y="3704475"/>
            <a:ext cx="4042200" cy="552300"/>
          </a:xfrm>
          <a:prstGeom prst="rect">
            <a:avLst/>
          </a:prstGeom>
        </p:spPr>
        <p:txBody>
          <a:bodyPr spcFirstLastPara="1" wrap="square" lIns="91425" tIns="91425" rIns="91425" bIns="91425" anchor="ctr" anchorCtr="0">
            <a:noAutofit/>
          </a:bodyPr>
          <a:lstStyle>
            <a:lvl1pPr lvl="0" algn="ctr">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128" name="Google Shape;128;p3"/>
          <p:cNvGrpSpPr/>
          <p:nvPr/>
        </p:nvGrpSpPr>
        <p:grpSpPr>
          <a:xfrm>
            <a:off x="5103831" y="1658685"/>
            <a:ext cx="3195949" cy="2587369"/>
            <a:chOff x="1088350" y="1719925"/>
            <a:chExt cx="1270250" cy="1028366"/>
          </a:xfrm>
        </p:grpSpPr>
        <p:sp>
          <p:nvSpPr>
            <p:cNvPr id="129" name="Google Shape;129;p3"/>
            <p:cNvSpPr/>
            <p:nvPr/>
          </p:nvSpPr>
          <p:spPr>
            <a:xfrm>
              <a:off x="1099398" y="1724343"/>
              <a:ext cx="1259152" cy="1023948"/>
            </a:xfrm>
            <a:custGeom>
              <a:avLst/>
              <a:gdLst/>
              <a:ahLst/>
              <a:cxnLst/>
              <a:rect l="l" t="t" r="r" b="b"/>
              <a:pathLst>
                <a:path w="50467" h="41040" extrusionOk="0">
                  <a:moveTo>
                    <a:pt x="50467" y="31750"/>
                  </a:moveTo>
                  <a:lnTo>
                    <a:pt x="50467" y="35904"/>
                  </a:lnTo>
                  <a:lnTo>
                    <a:pt x="42752" y="35904"/>
                  </a:lnTo>
                  <a:lnTo>
                    <a:pt x="42752" y="40081"/>
                  </a:lnTo>
                  <a:lnTo>
                    <a:pt x="24994" y="40081"/>
                  </a:lnTo>
                  <a:lnTo>
                    <a:pt x="24994" y="40013"/>
                  </a:lnTo>
                  <a:cubicBezTo>
                    <a:pt x="22894" y="40538"/>
                    <a:pt x="20109" y="40857"/>
                    <a:pt x="16366" y="40789"/>
                  </a:cubicBezTo>
                  <a:cubicBezTo>
                    <a:pt x="1096" y="41040"/>
                    <a:pt x="1484" y="34968"/>
                    <a:pt x="1484" y="34968"/>
                  </a:cubicBezTo>
                  <a:cubicBezTo>
                    <a:pt x="0" y="22004"/>
                    <a:pt x="8765" y="12577"/>
                    <a:pt x="11983" y="9564"/>
                  </a:cubicBezTo>
                  <a:cubicBezTo>
                    <a:pt x="11915" y="9473"/>
                    <a:pt x="11869" y="9336"/>
                    <a:pt x="11869" y="9199"/>
                  </a:cubicBezTo>
                  <a:cubicBezTo>
                    <a:pt x="11869" y="9062"/>
                    <a:pt x="11915" y="8948"/>
                    <a:pt x="12006" y="8833"/>
                  </a:cubicBezTo>
                  <a:cubicBezTo>
                    <a:pt x="11961" y="8765"/>
                    <a:pt x="11938" y="8697"/>
                    <a:pt x="11938" y="8605"/>
                  </a:cubicBezTo>
                  <a:cubicBezTo>
                    <a:pt x="11915" y="8308"/>
                    <a:pt x="12120" y="8012"/>
                    <a:pt x="12417" y="7943"/>
                  </a:cubicBezTo>
                  <a:lnTo>
                    <a:pt x="8605" y="1415"/>
                  </a:lnTo>
                  <a:cubicBezTo>
                    <a:pt x="8971" y="662"/>
                    <a:pt x="10020" y="867"/>
                    <a:pt x="11869" y="1073"/>
                  </a:cubicBezTo>
                  <a:cubicBezTo>
                    <a:pt x="11869" y="1073"/>
                    <a:pt x="11892" y="1073"/>
                    <a:pt x="11892" y="1073"/>
                  </a:cubicBezTo>
                  <a:cubicBezTo>
                    <a:pt x="12029" y="1096"/>
                    <a:pt x="12166" y="1119"/>
                    <a:pt x="12303" y="1119"/>
                  </a:cubicBezTo>
                  <a:cubicBezTo>
                    <a:pt x="12440" y="1141"/>
                    <a:pt x="12600" y="1164"/>
                    <a:pt x="12737" y="1164"/>
                  </a:cubicBezTo>
                  <a:cubicBezTo>
                    <a:pt x="12828" y="1187"/>
                    <a:pt x="12896" y="1187"/>
                    <a:pt x="12965" y="1187"/>
                  </a:cubicBezTo>
                  <a:cubicBezTo>
                    <a:pt x="13056" y="1187"/>
                    <a:pt x="13148" y="1187"/>
                    <a:pt x="13239" y="1187"/>
                  </a:cubicBezTo>
                  <a:cubicBezTo>
                    <a:pt x="13330" y="1187"/>
                    <a:pt x="13421" y="1187"/>
                    <a:pt x="13513" y="1187"/>
                  </a:cubicBezTo>
                  <a:cubicBezTo>
                    <a:pt x="13718" y="1164"/>
                    <a:pt x="13901" y="1141"/>
                    <a:pt x="14083" y="1096"/>
                  </a:cubicBezTo>
                  <a:cubicBezTo>
                    <a:pt x="14175" y="1073"/>
                    <a:pt x="14266" y="1050"/>
                    <a:pt x="14357" y="1027"/>
                  </a:cubicBezTo>
                  <a:cubicBezTo>
                    <a:pt x="15019" y="845"/>
                    <a:pt x="15521" y="525"/>
                    <a:pt x="15841" y="251"/>
                  </a:cubicBezTo>
                  <a:cubicBezTo>
                    <a:pt x="16161" y="0"/>
                    <a:pt x="16571" y="0"/>
                    <a:pt x="16868" y="251"/>
                  </a:cubicBezTo>
                  <a:cubicBezTo>
                    <a:pt x="17142" y="479"/>
                    <a:pt x="17507" y="731"/>
                    <a:pt x="18009" y="913"/>
                  </a:cubicBezTo>
                  <a:cubicBezTo>
                    <a:pt x="18055" y="936"/>
                    <a:pt x="18101" y="959"/>
                    <a:pt x="18169" y="959"/>
                  </a:cubicBezTo>
                  <a:cubicBezTo>
                    <a:pt x="18283" y="1004"/>
                    <a:pt x="18397" y="1050"/>
                    <a:pt x="18512" y="1073"/>
                  </a:cubicBezTo>
                  <a:cubicBezTo>
                    <a:pt x="18763" y="1119"/>
                    <a:pt x="19014" y="1164"/>
                    <a:pt x="19310" y="1187"/>
                  </a:cubicBezTo>
                  <a:cubicBezTo>
                    <a:pt x="19310" y="1187"/>
                    <a:pt x="19310" y="1187"/>
                    <a:pt x="19310" y="1187"/>
                  </a:cubicBezTo>
                  <a:cubicBezTo>
                    <a:pt x="19447" y="1187"/>
                    <a:pt x="19607" y="1187"/>
                    <a:pt x="19744" y="1187"/>
                  </a:cubicBezTo>
                  <a:cubicBezTo>
                    <a:pt x="19813" y="1187"/>
                    <a:pt x="19904" y="1187"/>
                    <a:pt x="19972" y="1164"/>
                  </a:cubicBezTo>
                  <a:cubicBezTo>
                    <a:pt x="20178" y="1141"/>
                    <a:pt x="20383" y="1119"/>
                    <a:pt x="20589" y="1119"/>
                  </a:cubicBezTo>
                  <a:cubicBezTo>
                    <a:pt x="20748" y="1096"/>
                    <a:pt x="20908" y="1073"/>
                    <a:pt x="21045" y="1050"/>
                  </a:cubicBezTo>
                  <a:lnTo>
                    <a:pt x="21136" y="1050"/>
                  </a:lnTo>
                  <a:cubicBezTo>
                    <a:pt x="21433" y="1004"/>
                    <a:pt x="21707" y="982"/>
                    <a:pt x="21981" y="936"/>
                  </a:cubicBezTo>
                  <a:cubicBezTo>
                    <a:pt x="22209" y="913"/>
                    <a:pt x="22437" y="890"/>
                    <a:pt x="22643" y="890"/>
                  </a:cubicBezTo>
                  <a:cubicBezTo>
                    <a:pt x="23419" y="845"/>
                    <a:pt x="23898" y="936"/>
                    <a:pt x="24127" y="1415"/>
                  </a:cubicBezTo>
                  <a:lnTo>
                    <a:pt x="20589" y="7464"/>
                  </a:lnTo>
                  <a:cubicBezTo>
                    <a:pt x="20748" y="7555"/>
                    <a:pt x="20863" y="7738"/>
                    <a:pt x="20885" y="7943"/>
                  </a:cubicBezTo>
                  <a:cubicBezTo>
                    <a:pt x="20908" y="8308"/>
                    <a:pt x="20634" y="8628"/>
                    <a:pt x="20292" y="8651"/>
                  </a:cubicBezTo>
                  <a:lnTo>
                    <a:pt x="19881" y="8674"/>
                  </a:lnTo>
                  <a:lnTo>
                    <a:pt x="19858" y="8697"/>
                  </a:lnTo>
                  <a:lnTo>
                    <a:pt x="20201" y="8719"/>
                  </a:lnTo>
                  <a:cubicBezTo>
                    <a:pt x="20566" y="8719"/>
                    <a:pt x="20840" y="9016"/>
                    <a:pt x="20840" y="9381"/>
                  </a:cubicBezTo>
                  <a:cubicBezTo>
                    <a:pt x="20840" y="9473"/>
                    <a:pt x="20817" y="9541"/>
                    <a:pt x="20794" y="9632"/>
                  </a:cubicBezTo>
                  <a:cubicBezTo>
                    <a:pt x="23396" y="12052"/>
                    <a:pt x="29422" y="18534"/>
                    <a:pt x="31020" y="27596"/>
                  </a:cubicBezTo>
                  <a:lnTo>
                    <a:pt x="47751" y="27596"/>
                  </a:lnTo>
                  <a:lnTo>
                    <a:pt x="47751" y="31750"/>
                  </a:lnTo>
                  <a:lnTo>
                    <a:pt x="31408" y="31750"/>
                  </a:lnTo>
                  <a:cubicBezTo>
                    <a:pt x="31408" y="32800"/>
                    <a:pt x="31362" y="33873"/>
                    <a:pt x="31248" y="34968"/>
                  </a:cubicBezTo>
                  <a:cubicBezTo>
                    <a:pt x="31248" y="34968"/>
                    <a:pt x="31271" y="35334"/>
                    <a:pt x="31065" y="35904"/>
                  </a:cubicBezTo>
                  <a:lnTo>
                    <a:pt x="32709" y="35904"/>
                  </a:lnTo>
                  <a:lnTo>
                    <a:pt x="32709" y="3175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 name="Google Shape;130;p3"/>
            <p:cNvSpPr/>
            <p:nvPr/>
          </p:nvSpPr>
          <p:spPr>
            <a:xfrm>
              <a:off x="1088350" y="1918525"/>
              <a:ext cx="834875" cy="825725"/>
            </a:xfrm>
            <a:custGeom>
              <a:avLst/>
              <a:gdLst/>
              <a:ahLst/>
              <a:cxnLst/>
              <a:rect l="l" t="t" r="r" b="b"/>
              <a:pathLst>
                <a:path w="33395" h="33029" extrusionOk="0">
                  <a:moveTo>
                    <a:pt x="16686" y="274"/>
                  </a:moveTo>
                  <a:lnTo>
                    <a:pt x="13582" y="0"/>
                  </a:lnTo>
                  <a:lnTo>
                    <a:pt x="13582" y="571"/>
                  </a:lnTo>
                  <a:lnTo>
                    <a:pt x="13490" y="571"/>
                  </a:lnTo>
                  <a:cubicBezTo>
                    <a:pt x="13490" y="571"/>
                    <a:pt x="1" y="11162"/>
                    <a:pt x="1827" y="26957"/>
                  </a:cubicBezTo>
                  <a:lnTo>
                    <a:pt x="1827" y="26957"/>
                  </a:lnTo>
                  <a:cubicBezTo>
                    <a:pt x="1827" y="26957"/>
                    <a:pt x="1439" y="33028"/>
                    <a:pt x="16686" y="32800"/>
                  </a:cubicBezTo>
                  <a:lnTo>
                    <a:pt x="16686" y="32800"/>
                  </a:lnTo>
                  <a:cubicBezTo>
                    <a:pt x="31956" y="33028"/>
                    <a:pt x="31568" y="26957"/>
                    <a:pt x="31568" y="26957"/>
                  </a:cubicBezTo>
                  <a:lnTo>
                    <a:pt x="31568" y="26957"/>
                  </a:lnTo>
                  <a:cubicBezTo>
                    <a:pt x="33394" y="11162"/>
                    <a:pt x="19904" y="571"/>
                    <a:pt x="19904" y="571"/>
                  </a:cubicBezTo>
                  <a:lnTo>
                    <a:pt x="19904" y="571"/>
                  </a:lnTo>
                  <a:lnTo>
                    <a:pt x="19813" y="571"/>
                  </a:lnTo>
                  <a:lnTo>
                    <a:pt x="19813" y="0"/>
                  </a:ln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1" name="Google Shape;131;p3"/>
            <p:cNvSpPr/>
            <p:nvPr/>
          </p:nvSpPr>
          <p:spPr>
            <a:xfrm>
              <a:off x="1312050" y="1719925"/>
              <a:ext cx="387475" cy="307025"/>
            </a:xfrm>
            <a:custGeom>
              <a:avLst/>
              <a:gdLst/>
              <a:ahLst/>
              <a:cxnLst/>
              <a:rect l="l" t="t" r="r" b="b"/>
              <a:pathLst>
                <a:path w="15499" h="12281" extrusionOk="0">
                  <a:moveTo>
                    <a:pt x="7236" y="206"/>
                  </a:moveTo>
                  <a:cubicBezTo>
                    <a:pt x="6665" y="663"/>
                    <a:pt x="5638" y="1256"/>
                    <a:pt x="4132" y="1119"/>
                  </a:cubicBezTo>
                  <a:lnTo>
                    <a:pt x="4132" y="1119"/>
                  </a:lnTo>
                  <a:cubicBezTo>
                    <a:pt x="1735" y="891"/>
                    <a:pt x="411" y="480"/>
                    <a:pt x="0" y="1370"/>
                  </a:cubicBezTo>
                  <a:lnTo>
                    <a:pt x="0" y="1370"/>
                  </a:lnTo>
                  <a:lnTo>
                    <a:pt x="4930" y="9839"/>
                  </a:lnTo>
                  <a:lnTo>
                    <a:pt x="7738" y="12281"/>
                  </a:lnTo>
                  <a:lnTo>
                    <a:pt x="10568" y="9839"/>
                  </a:lnTo>
                  <a:lnTo>
                    <a:pt x="15499" y="1370"/>
                  </a:lnTo>
                  <a:cubicBezTo>
                    <a:pt x="15088" y="480"/>
                    <a:pt x="13764" y="891"/>
                    <a:pt x="11367" y="1119"/>
                  </a:cubicBezTo>
                  <a:lnTo>
                    <a:pt x="11367" y="1119"/>
                  </a:lnTo>
                  <a:cubicBezTo>
                    <a:pt x="9861" y="1256"/>
                    <a:pt x="8834" y="663"/>
                    <a:pt x="8263" y="206"/>
                  </a:cubicBezTo>
                  <a:lnTo>
                    <a:pt x="8263" y="206"/>
                  </a:lnTo>
                  <a:cubicBezTo>
                    <a:pt x="8103" y="69"/>
                    <a:pt x="7921" y="1"/>
                    <a:pt x="7738" y="1"/>
                  </a:cubicBezTo>
                  <a:lnTo>
                    <a:pt x="7738" y="1"/>
                  </a:lnTo>
                  <a:cubicBezTo>
                    <a:pt x="7578" y="1"/>
                    <a:pt x="7396" y="69"/>
                    <a:pt x="7236" y="206"/>
                  </a:cubicBezTo>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 name="Google Shape;132;p3"/>
            <p:cNvSpPr/>
            <p:nvPr/>
          </p:nvSpPr>
          <p:spPr>
            <a:xfrm>
              <a:off x="1378800" y="2136500"/>
              <a:ext cx="253975" cy="410300"/>
            </a:xfrm>
            <a:custGeom>
              <a:avLst/>
              <a:gdLst/>
              <a:ahLst/>
              <a:cxnLst/>
              <a:rect l="l" t="t" r="r" b="b"/>
              <a:pathLst>
                <a:path w="10159" h="16412" extrusionOk="0">
                  <a:moveTo>
                    <a:pt x="4338" y="0"/>
                  </a:moveTo>
                  <a:lnTo>
                    <a:pt x="4338" y="1940"/>
                  </a:lnTo>
                  <a:cubicBezTo>
                    <a:pt x="1576" y="2237"/>
                    <a:pt x="229" y="3835"/>
                    <a:pt x="229" y="5684"/>
                  </a:cubicBezTo>
                  <a:lnTo>
                    <a:pt x="229" y="5684"/>
                  </a:lnTo>
                  <a:cubicBezTo>
                    <a:pt x="229" y="8195"/>
                    <a:pt x="2397" y="8834"/>
                    <a:pt x="4338" y="9313"/>
                  </a:cubicBezTo>
                  <a:lnTo>
                    <a:pt x="4338" y="9313"/>
                  </a:lnTo>
                  <a:lnTo>
                    <a:pt x="4338" y="12212"/>
                  </a:lnTo>
                  <a:cubicBezTo>
                    <a:pt x="3082" y="12098"/>
                    <a:pt x="1827" y="11618"/>
                    <a:pt x="959" y="10979"/>
                  </a:cubicBezTo>
                  <a:lnTo>
                    <a:pt x="959" y="10979"/>
                  </a:lnTo>
                  <a:lnTo>
                    <a:pt x="1" y="13102"/>
                  </a:lnTo>
                  <a:cubicBezTo>
                    <a:pt x="959" y="13855"/>
                    <a:pt x="2626" y="14403"/>
                    <a:pt x="4338" y="14517"/>
                  </a:cubicBezTo>
                  <a:lnTo>
                    <a:pt x="4338" y="14517"/>
                  </a:lnTo>
                  <a:lnTo>
                    <a:pt x="4338" y="16412"/>
                  </a:lnTo>
                  <a:lnTo>
                    <a:pt x="6095" y="16412"/>
                  </a:lnTo>
                  <a:lnTo>
                    <a:pt x="6095" y="14449"/>
                  </a:lnTo>
                  <a:cubicBezTo>
                    <a:pt x="8834" y="14129"/>
                    <a:pt x="10158" y="12554"/>
                    <a:pt x="10158" y="10728"/>
                  </a:cubicBezTo>
                  <a:lnTo>
                    <a:pt x="10158" y="10728"/>
                  </a:lnTo>
                  <a:cubicBezTo>
                    <a:pt x="10158" y="8263"/>
                    <a:pt x="8035" y="7624"/>
                    <a:pt x="6095" y="7167"/>
                  </a:cubicBezTo>
                  <a:lnTo>
                    <a:pt x="6095" y="7167"/>
                  </a:lnTo>
                  <a:lnTo>
                    <a:pt x="6095" y="4200"/>
                  </a:lnTo>
                  <a:cubicBezTo>
                    <a:pt x="6963" y="4314"/>
                    <a:pt x="7876" y="4611"/>
                    <a:pt x="8766" y="5113"/>
                  </a:cubicBezTo>
                  <a:lnTo>
                    <a:pt x="8766" y="5113"/>
                  </a:lnTo>
                  <a:lnTo>
                    <a:pt x="9633" y="2968"/>
                  </a:lnTo>
                  <a:cubicBezTo>
                    <a:pt x="8674" y="2351"/>
                    <a:pt x="7396" y="2009"/>
                    <a:pt x="6095" y="1895"/>
                  </a:cubicBezTo>
                  <a:lnTo>
                    <a:pt x="6095" y="1895"/>
                  </a:lnTo>
                  <a:lnTo>
                    <a:pt x="6095" y="0"/>
                  </a:lnTo>
                  <a:close/>
                  <a:moveTo>
                    <a:pt x="3059" y="5547"/>
                  </a:moveTo>
                  <a:cubicBezTo>
                    <a:pt x="3059" y="4976"/>
                    <a:pt x="3425" y="4474"/>
                    <a:pt x="4338" y="4246"/>
                  </a:cubicBezTo>
                  <a:lnTo>
                    <a:pt x="4338" y="4246"/>
                  </a:lnTo>
                  <a:lnTo>
                    <a:pt x="4338" y="6734"/>
                  </a:lnTo>
                  <a:cubicBezTo>
                    <a:pt x="3584" y="6483"/>
                    <a:pt x="3059" y="6163"/>
                    <a:pt x="3059" y="5547"/>
                  </a:cubicBezTo>
                  <a:close/>
                  <a:moveTo>
                    <a:pt x="6095" y="9747"/>
                  </a:moveTo>
                  <a:cubicBezTo>
                    <a:pt x="6848" y="9998"/>
                    <a:pt x="7351" y="10340"/>
                    <a:pt x="7351" y="10956"/>
                  </a:cubicBezTo>
                  <a:lnTo>
                    <a:pt x="7351" y="10956"/>
                  </a:lnTo>
                  <a:cubicBezTo>
                    <a:pt x="7351" y="11504"/>
                    <a:pt x="6963" y="11961"/>
                    <a:pt x="6095" y="12143"/>
                  </a:cubicBezTo>
                  <a:lnTo>
                    <a:pt x="6095" y="12143"/>
                  </a:lnTo>
                  <a:close/>
                </a:path>
              </a:pathLst>
            </a:custGeom>
            <a:solidFill>
              <a:srgbClr val="404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 name="Google Shape;133;p3"/>
            <p:cNvSpPr/>
            <p:nvPr/>
          </p:nvSpPr>
          <p:spPr>
            <a:xfrm>
              <a:off x="1393650" y="1744475"/>
              <a:ext cx="77625" cy="174075"/>
            </a:xfrm>
            <a:custGeom>
              <a:avLst/>
              <a:gdLst/>
              <a:ahLst/>
              <a:cxnLst/>
              <a:rect l="l" t="t" r="r" b="b"/>
              <a:pathLst>
                <a:path w="3105" h="6963" extrusionOk="0">
                  <a:moveTo>
                    <a:pt x="868" y="137"/>
                  </a:moveTo>
                  <a:cubicBezTo>
                    <a:pt x="571" y="114"/>
                    <a:pt x="274" y="69"/>
                    <a:pt x="0" y="46"/>
                  </a:cubicBezTo>
                  <a:lnTo>
                    <a:pt x="0" y="46"/>
                  </a:lnTo>
                  <a:lnTo>
                    <a:pt x="3104" y="6962"/>
                  </a:lnTo>
                  <a:lnTo>
                    <a:pt x="2488" y="0"/>
                  </a:lnTo>
                  <a:cubicBezTo>
                    <a:pt x="2032" y="137"/>
                    <a:pt x="1484" y="206"/>
                    <a:pt x="868" y="137"/>
                  </a:cubicBezTo>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 name="Google Shape;134;p3"/>
            <p:cNvSpPr/>
            <p:nvPr/>
          </p:nvSpPr>
          <p:spPr>
            <a:xfrm>
              <a:off x="1393650" y="1744475"/>
              <a:ext cx="77625" cy="174075"/>
            </a:xfrm>
            <a:custGeom>
              <a:avLst/>
              <a:gdLst/>
              <a:ahLst/>
              <a:cxnLst/>
              <a:rect l="l" t="t" r="r" b="b"/>
              <a:pathLst>
                <a:path w="3105" h="6963" extrusionOk="0">
                  <a:moveTo>
                    <a:pt x="868" y="137"/>
                  </a:moveTo>
                  <a:cubicBezTo>
                    <a:pt x="571" y="114"/>
                    <a:pt x="274" y="69"/>
                    <a:pt x="0" y="46"/>
                  </a:cubicBezTo>
                  <a:lnTo>
                    <a:pt x="0" y="46"/>
                  </a:lnTo>
                  <a:lnTo>
                    <a:pt x="3104" y="6962"/>
                  </a:lnTo>
                  <a:lnTo>
                    <a:pt x="2488" y="0"/>
                  </a:lnTo>
                  <a:cubicBezTo>
                    <a:pt x="2032" y="137"/>
                    <a:pt x="1484" y="206"/>
                    <a:pt x="868" y="137"/>
                  </a:cubicBezTo>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 name="Google Shape;135;p3"/>
            <p:cNvSpPr/>
            <p:nvPr/>
          </p:nvSpPr>
          <p:spPr>
            <a:xfrm>
              <a:off x="1515200" y="1740475"/>
              <a:ext cx="147800" cy="192325"/>
            </a:xfrm>
            <a:custGeom>
              <a:avLst/>
              <a:gdLst/>
              <a:ahLst/>
              <a:cxnLst/>
              <a:rect l="l" t="t" r="r" b="b"/>
              <a:pathLst>
                <a:path w="5912" h="7693" extrusionOk="0">
                  <a:moveTo>
                    <a:pt x="3241" y="297"/>
                  </a:moveTo>
                  <a:cubicBezTo>
                    <a:pt x="2442" y="366"/>
                    <a:pt x="1803" y="252"/>
                    <a:pt x="1255" y="46"/>
                  </a:cubicBezTo>
                  <a:lnTo>
                    <a:pt x="1255" y="46"/>
                  </a:lnTo>
                  <a:lnTo>
                    <a:pt x="0" y="7122"/>
                  </a:lnTo>
                  <a:lnTo>
                    <a:pt x="1073" y="7693"/>
                  </a:lnTo>
                  <a:lnTo>
                    <a:pt x="5912" y="1"/>
                  </a:lnTo>
                  <a:cubicBezTo>
                    <a:pt x="5250" y="46"/>
                    <a:pt x="4360" y="183"/>
                    <a:pt x="3241" y="297"/>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 name="Google Shape;136;p3"/>
            <p:cNvSpPr/>
            <p:nvPr/>
          </p:nvSpPr>
          <p:spPr>
            <a:xfrm>
              <a:off x="1515200" y="1740475"/>
              <a:ext cx="147800" cy="192325"/>
            </a:xfrm>
            <a:custGeom>
              <a:avLst/>
              <a:gdLst/>
              <a:ahLst/>
              <a:cxnLst/>
              <a:rect l="l" t="t" r="r" b="b"/>
              <a:pathLst>
                <a:path w="5912" h="7693" extrusionOk="0">
                  <a:moveTo>
                    <a:pt x="3241" y="297"/>
                  </a:moveTo>
                  <a:cubicBezTo>
                    <a:pt x="2442" y="366"/>
                    <a:pt x="1803" y="252"/>
                    <a:pt x="1255" y="46"/>
                  </a:cubicBezTo>
                  <a:lnTo>
                    <a:pt x="1255" y="46"/>
                  </a:lnTo>
                  <a:lnTo>
                    <a:pt x="0" y="7122"/>
                  </a:lnTo>
                  <a:lnTo>
                    <a:pt x="1073" y="7693"/>
                  </a:lnTo>
                  <a:lnTo>
                    <a:pt x="5912" y="1"/>
                  </a:lnTo>
                  <a:cubicBezTo>
                    <a:pt x="5250" y="46"/>
                    <a:pt x="4360" y="183"/>
                    <a:pt x="3241" y="297"/>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 name="Google Shape;137;p3"/>
            <p:cNvSpPr/>
            <p:nvPr/>
          </p:nvSpPr>
          <p:spPr>
            <a:xfrm>
              <a:off x="1394775" y="1902525"/>
              <a:ext cx="224875" cy="46250"/>
            </a:xfrm>
            <a:custGeom>
              <a:avLst/>
              <a:gdLst/>
              <a:ahLst/>
              <a:cxnLst/>
              <a:rect l="l" t="t" r="r" b="b"/>
              <a:pathLst>
                <a:path w="8995" h="1850" extrusionOk="0">
                  <a:moveTo>
                    <a:pt x="8264" y="1"/>
                  </a:moveTo>
                  <a:lnTo>
                    <a:pt x="617" y="572"/>
                  </a:lnTo>
                  <a:cubicBezTo>
                    <a:pt x="252" y="594"/>
                    <a:pt x="1" y="891"/>
                    <a:pt x="24" y="1256"/>
                  </a:cubicBezTo>
                  <a:lnTo>
                    <a:pt x="24" y="1256"/>
                  </a:lnTo>
                  <a:cubicBezTo>
                    <a:pt x="47" y="1599"/>
                    <a:pt x="320" y="1850"/>
                    <a:pt x="663" y="1850"/>
                  </a:cubicBezTo>
                  <a:lnTo>
                    <a:pt x="663" y="1850"/>
                  </a:lnTo>
                  <a:cubicBezTo>
                    <a:pt x="686" y="1850"/>
                    <a:pt x="708" y="1850"/>
                    <a:pt x="708" y="1850"/>
                  </a:cubicBezTo>
                  <a:lnTo>
                    <a:pt x="708" y="1850"/>
                  </a:lnTo>
                  <a:lnTo>
                    <a:pt x="8355" y="1279"/>
                  </a:lnTo>
                  <a:cubicBezTo>
                    <a:pt x="8720" y="1256"/>
                    <a:pt x="8994" y="960"/>
                    <a:pt x="8971" y="594"/>
                  </a:cubicBezTo>
                  <a:lnTo>
                    <a:pt x="8971" y="594"/>
                  </a:lnTo>
                  <a:cubicBezTo>
                    <a:pt x="8926" y="252"/>
                    <a:pt x="8652" y="1"/>
                    <a:pt x="8309" y="1"/>
                  </a:cubicBezTo>
                  <a:lnTo>
                    <a:pt x="8309" y="1"/>
                  </a:lnTo>
                  <a:cubicBezTo>
                    <a:pt x="8309" y="1"/>
                    <a:pt x="8286" y="1"/>
                    <a:pt x="8264" y="1"/>
                  </a:cubicBezTo>
                </a:path>
              </a:pathLst>
            </a:custGeom>
            <a:solidFill>
              <a:srgbClr val="404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 name="Google Shape;138;p3"/>
            <p:cNvSpPr/>
            <p:nvPr/>
          </p:nvSpPr>
          <p:spPr>
            <a:xfrm>
              <a:off x="1393650" y="1932775"/>
              <a:ext cx="224275" cy="35975"/>
            </a:xfrm>
            <a:custGeom>
              <a:avLst/>
              <a:gdLst/>
              <a:ahLst/>
              <a:cxnLst/>
              <a:rect l="l" t="t" r="r" b="b"/>
              <a:pathLst>
                <a:path w="8971" h="1439" extrusionOk="0">
                  <a:moveTo>
                    <a:pt x="639" y="1"/>
                  </a:moveTo>
                  <a:cubicBezTo>
                    <a:pt x="297" y="1"/>
                    <a:pt x="0" y="275"/>
                    <a:pt x="0" y="640"/>
                  </a:cubicBezTo>
                  <a:lnTo>
                    <a:pt x="0" y="640"/>
                  </a:lnTo>
                  <a:cubicBezTo>
                    <a:pt x="0" y="982"/>
                    <a:pt x="274" y="1279"/>
                    <a:pt x="639" y="1302"/>
                  </a:cubicBezTo>
                  <a:lnTo>
                    <a:pt x="639" y="1302"/>
                  </a:lnTo>
                  <a:lnTo>
                    <a:pt x="8309" y="1439"/>
                  </a:lnTo>
                  <a:lnTo>
                    <a:pt x="8309" y="1439"/>
                  </a:lnTo>
                  <a:cubicBezTo>
                    <a:pt x="8674" y="1439"/>
                    <a:pt x="8971" y="1165"/>
                    <a:pt x="8971" y="800"/>
                  </a:cubicBezTo>
                  <a:lnTo>
                    <a:pt x="8971" y="800"/>
                  </a:lnTo>
                  <a:cubicBezTo>
                    <a:pt x="8971" y="457"/>
                    <a:pt x="8697" y="160"/>
                    <a:pt x="8331" y="138"/>
                  </a:cubicBezTo>
                  <a:lnTo>
                    <a:pt x="8331" y="138"/>
                  </a:lnTo>
                  <a:lnTo>
                    <a:pt x="662" y="1"/>
                  </a:lnTo>
                  <a:close/>
                </a:path>
              </a:pathLst>
            </a:custGeom>
            <a:solidFill>
              <a:srgbClr val="404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9" name="Google Shape;139;p3"/>
            <p:cNvSpPr/>
            <p:nvPr/>
          </p:nvSpPr>
          <p:spPr>
            <a:xfrm>
              <a:off x="1721750" y="2616400"/>
              <a:ext cx="443975" cy="103875"/>
            </a:xfrm>
            <a:custGeom>
              <a:avLst/>
              <a:gdLst/>
              <a:ahLst/>
              <a:cxnLst/>
              <a:rect l="l" t="t" r="r" b="b"/>
              <a:pathLst>
                <a:path w="17759" h="4155" extrusionOk="0">
                  <a:moveTo>
                    <a:pt x="1" y="4155"/>
                  </a:moveTo>
                  <a:lnTo>
                    <a:pt x="17759" y="4155"/>
                  </a:lnTo>
                  <a:lnTo>
                    <a:pt x="17759" y="0"/>
                  </a:lnTo>
                  <a:lnTo>
                    <a:pt x="1" y="0"/>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 name="Google Shape;140;p3"/>
            <p:cNvSpPr/>
            <p:nvPr/>
          </p:nvSpPr>
          <p:spPr>
            <a:xfrm>
              <a:off x="1721750" y="2616400"/>
              <a:ext cx="443975" cy="14850"/>
            </a:xfrm>
            <a:custGeom>
              <a:avLst/>
              <a:gdLst/>
              <a:ahLst/>
              <a:cxnLst/>
              <a:rect l="l" t="t" r="r" b="b"/>
              <a:pathLst>
                <a:path w="17759" h="594" extrusionOk="0">
                  <a:moveTo>
                    <a:pt x="1" y="0"/>
                  </a:moveTo>
                  <a:lnTo>
                    <a:pt x="1" y="594"/>
                  </a:lnTo>
                  <a:lnTo>
                    <a:pt x="17759" y="594"/>
                  </a:lnTo>
                  <a:lnTo>
                    <a:pt x="17759" y="0"/>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 name="Google Shape;141;p3"/>
            <p:cNvSpPr/>
            <p:nvPr/>
          </p:nvSpPr>
          <p:spPr>
            <a:xfrm>
              <a:off x="1758850" y="2616400"/>
              <a:ext cx="19425" cy="103875"/>
            </a:xfrm>
            <a:custGeom>
              <a:avLst/>
              <a:gdLst/>
              <a:ahLst/>
              <a:cxnLst/>
              <a:rect l="l" t="t" r="r" b="b"/>
              <a:pathLst>
                <a:path w="777" h="4155" extrusionOk="0">
                  <a:moveTo>
                    <a:pt x="777" y="4155"/>
                  </a:moveTo>
                  <a:lnTo>
                    <a:pt x="0" y="4155"/>
                  </a:lnTo>
                  <a:lnTo>
                    <a:pt x="0"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 name="Google Shape;142;p3"/>
            <p:cNvSpPr/>
            <p:nvPr/>
          </p:nvSpPr>
          <p:spPr>
            <a:xfrm>
              <a:off x="1817625" y="2616400"/>
              <a:ext cx="19425" cy="103875"/>
            </a:xfrm>
            <a:custGeom>
              <a:avLst/>
              <a:gdLst/>
              <a:ahLst/>
              <a:cxnLst/>
              <a:rect l="l" t="t" r="r" b="b"/>
              <a:pathLst>
                <a:path w="777" h="4155" extrusionOk="0">
                  <a:moveTo>
                    <a:pt x="777" y="4155"/>
                  </a:moveTo>
                  <a:lnTo>
                    <a:pt x="0" y="4155"/>
                  </a:lnTo>
                  <a:lnTo>
                    <a:pt x="0"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 name="Google Shape;143;p3"/>
            <p:cNvSpPr/>
            <p:nvPr/>
          </p:nvSpPr>
          <p:spPr>
            <a:xfrm>
              <a:off x="1875825" y="2616400"/>
              <a:ext cx="19425" cy="103875"/>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 name="Google Shape;144;p3"/>
            <p:cNvSpPr/>
            <p:nvPr/>
          </p:nvSpPr>
          <p:spPr>
            <a:xfrm>
              <a:off x="1934025" y="2616400"/>
              <a:ext cx="19425" cy="103875"/>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 name="Google Shape;145;p3"/>
            <p:cNvSpPr/>
            <p:nvPr/>
          </p:nvSpPr>
          <p:spPr>
            <a:xfrm>
              <a:off x="1992225" y="2616400"/>
              <a:ext cx="19450" cy="103875"/>
            </a:xfrm>
            <a:custGeom>
              <a:avLst/>
              <a:gdLst/>
              <a:ahLst/>
              <a:cxnLst/>
              <a:rect l="l" t="t" r="r" b="b"/>
              <a:pathLst>
                <a:path w="778"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 name="Google Shape;146;p3"/>
            <p:cNvSpPr/>
            <p:nvPr/>
          </p:nvSpPr>
          <p:spPr>
            <a:xfrm>
              <a:off x="2050450" y="2616400"/>
              <a:ext cx="19425" cy="103875"/>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 name="Google Shape;147;p3"/>
            <p:cNvSpPr/>
            <p:nvPr/>
          </p:nvSpPr>
          <p:spPr>
            <a:xfrm>
              <a:off x="2109225" y="2616400"/>
              <a:ext cx="18850" cy="103875"/>
            </a:xfrm>
            <a:custGeom>
              <a:avLst/>
              <a:gdLst/>
              <a:ahLst/>
              <a:cxnLst/>
              <a:rect l="l" t="t" r="r" b="b"/>
              <a:pathLst>
                <a:path w="754" h="4155" extrusionOk="0">
                  <a:moveTo>
                    <a:pt x="753" y="4155"/>
                  </a:moveTo>
                  <a:lnTo>
                    <a:pt x="0" y="4155"/>
                  </a:lnTo>
                  <a:lnTo>
                    <a:pt x="0" y="0"/>
                  </a:lnTo>
                  <a:lnTo>
                    <a:pt x="753"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 name="Google Shape;148;p3"/>
            <p:cNvSpPr/>
            <p:nvPr/>
          </p:nvSpPr>
          <p:spPr>
            <a:xfrm>
              <a:off x="1892950" y="2616400"/>
              <a:ext cx="243100" cy="103875"/>
            </a:xfrm>
            <a:custGeom>
              <a:avLst/>
              <a:gdLst/>
              <a:ahLst/>
              <a:cxnLst/>
              <a:rect l="l" t="t" r="r" b="b"/>
              <a:pathLst>
                <a:path w="9724" h="4155" extrusionOk="0">
                  <a:moveTo>
                    <a:pt x="9724" y="4155"/>
                  </a:moveTo>
                  <a:lnTo>
                    <a:pt x="0" y="4155"/>
                  </a:lnTo>
                  <a:lnTo>
                    <a:pt x="0" y="0"/>
                  </a:lnTo>
                  <a:lnTo>
                    <a:pt x="9724" y="0"/>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 name="Google Shape;149;p3"/>
            <p:cNvSpPr/>
            <p:nvPr/>
          </p:nvSpPr>
          <p:spPr>
            <a:xfrm>
              <a:off x="2074400" y="2616400"/>
              <a:ext cx="61650" cy="103875"/>
            </a:xfrm>
            <a:custGeom>
              <a:avLst/>
              <a:gdLst/>
              <a:ahLst/>
              <a:cxnLst/>
              <a:rect l="l" t="t" r="r" b="b"/>
              <a:pathLst>
                <a:path w="2466" h="4155" extrusionOk="0">
                  <a:moveTo>
                    <a:pt x="2466" y="4155"/>
                  </a:moveTo>
                  <a:lnTo>
                    <a:pt x="1" y="4155"/>
                  </a:lnTo>
                  <a:lnTo>
                    <a:pt x="1" y="0"/>
                  </a:lnTo>
                  <a:lnTo>
                    <a:pt x="2466" y="0"/>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 name="Google Shape;150;p3"/>
            <p:cNvSpPr/>
            <p:nvPr/>
          </p:nvSpPr>
          <p:spPr>
            <a:xfrm>
              <a:off x="1914625" y="2512550"/>
              <a:ext cx="443975" cy="103875"/>
            </a:xfrm>
            <a:custGeom>
              <a:avLst/>
              <a:gdLst/>
              <a:ahLst/>
              <a:cxnLst/>
              <a:rect l="l" t="t" r="r" b="b"/>
              <a:pathLst>
                <a:path w="17759" h="4155" extrusionOk="0">
                  <a:moveTo>
                    <a:pt x="1" y="4154"/>
                  </a:moveTo>
                  <a:lnTo>
                    <a:pt x="17759" y="4154"/>
                  </a:lnTo>
                  <a:lnTo>
                    <a:pt x="17759" y="0"/>
                  </a:lnTo>
                  <a:lnTo>
                    <a:pt x="1" y="0"/>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 name="Google Shape;151;p3"/>
            <p:cNvSpPr/>
            <p:nvPr/>
          </p:nvSpPr>
          <p:spPr>
            <a:xfrm>
              <a:off x="1914625" y="2512550"/>
              <a:ext cx="443975" cy="14850"/>
            </a:xfrm>
            <a:custGeom>
              <a:avLst/>
              <a:gdLst/>
              <a:ahLst/>
              <a:cxnLst/>
              <a:rect l="l" t="t" r="r" b="b"/>
              <a:pathLst>
                <a:path w="17759" h="594" extrusionOk="0">
                  <a:moveTo>
                    <a:pt x="1" y="0"/>
                  </a:moveTo>
                  <a:lnTo>
                    <a:pt x="1" y="594"/>
                  </a:lnTo>
                  <a:lnTo>
                    <a:pt x="17759" y="594"/>
                  </a:lnTo>
                  <a:lnTo>
                    <a:pt x="17759" y="0"/>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 name="Google Shape;152;p3"/>
            <p:cNvSpPr/>
            <p:nvPr/>
          </p:nvSpPr>
          <p:spPr>
            <a:xfrm>
              <a:off x="1951725" y="2512550"/>
              <a:ext cx="19425" cy="103875"/>
            </a:xfrm>
            <a:custGeom>
              <a:avLst/>
              <a:gdLst/>
              <a:ahLst/>
              <a:cxnLst/>
              <a:rect l="l" t="t" r="r" b="b"/>
              <a:pathLst>
                <a:path w="777" h="4155" extrusionOk="0">
                  <a:moveTo>
                    <a:pt x="776" y="4154"/>
                  </a:moveTo>
                  <a:lnTo>
                    <a:pt x="0" y="4154"/>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 name="Google Shape;153;p3"/>
            <p:cNvSpPr/>
            <p:nvPr/>
          </p:nvSpPr>
          <p:spPr>
            <a:xfrm>
              <a:off x="2010500" y="2512550"/>
              <a:ext cx="18850" cy="103875"/>
            </a:xfrm>
            <a:custGeom>
              <a:avLst/>
              <a:gdLst/>
              <a:ahLst/>
              <a:cxnLst/>
              <a:rect l="l" t="t" r="r" b="b"/>
              <a:pathLst>
                <a:path w="754" h="4155" extrusionOk="0">
                  <a:moveTo>
                    <a:pt x="754" y="4154"/>
                  </a:moveTo>
                  <a:lnTo>
                    <a:pt x="0" y="4154"/>
                  </a:lnTo>
                  <a:lnTo>
                    <a:pt x="0" y="0"/>
                  </a:lnTo>
                  <a:lnTo>
                    <a:pt x="754"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 name="Google Shape;154;p3"/>
            <p:cNvSpPr/>
            <p:nvPr/>
          </p:nvSpPr>
          <p:spPr>
            <a:xfrm>
              <a:off x="2068700" y="2512550"/>
              <a:ext cx="19425" cy="103875"/>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 name="Google Shape;155;p3"/>
            <p:cNvSpPr/>
            <p:nvPr/>
          </p:nvSpPr>
          <p:spPr>
            <a:xfrm>
              <a:off x="2126900" y="2512550"/>
              <a:ext cx="19425" cy="103875"/>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 name="Google Shape;156;p3"/>
            <p:cNvSpPr/>
            <p:nvPr/>
          </p:nvSpPr>
          <p:spPr>
            <a:xfrm>
              <a:off x="2185100" y="2512550"/>
              <a:ext cx="19425" cy="103875"/>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 name="Google Shape;157;p3"/>
            <p:cNvSpPr/>
            <p:nvPr/>
          </p:nvSpPr>
          <p:spPr>
            <a:xfrm>
              <a:off x="2243325" y="2512550"/>
              <a:ext cx="19425" cy="103875"/>
            </a:xfrm>
            <a:custGeom>
              <a:avLst/>
              <a:gdLst/>
              <a:ahLst/>
              <a:cxnLst/>
              <a:rect l="l" t="t" r="r" b="b"/>
              <a:pathLst>
                <a:path w="777" h="4155" extrusionOk="0">
                  <a:moveTo>
                    <a:pt x="776" y="4154"/>
                  </a:moveTo>
                  <a:lnTo>
                    <a:pt x="0" y="4154"/>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 name="Google Shape;158;p3"/>
            <p:cNvSpPr/>
            <p:nvPr/>
          </p:nvSpPr>
          <p:spPr>
            <a:xfrm>
              <a:off x="2302100" y="2512550"/>
              <a:ext cx="18850" cy="103875"/>
            </a:xfrm>
            <a:custGeom>
              <a:avLst/>
              <a:gdLst/>
              <a:ahLst/>
              <a:cxnLst/>
              <a:rect l="l" t="t" r="r" b="b"/>
              <a:pathLst>
                <a:path w="754" h="4155" extrusionOk="0">
                  <a:moveTo>
                    <a:pt x="753" y="4154"/>
                  </a:moveTo>
                  <a:lnTo>
                    <a:pt x="0" y="4154"/>
                  </a:lnTo>
                  <a:lnTo>
                    <a:pt x="0" y="0"/>
                  </a:lnTo>
                  <a:lnTo>
                    <a:pt x="753"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 name="Google Shape;159;p3"/>
            <p:cNvSpPr/>
            <p:nvPr/>
          </p:nvSpPr>
          <p:spPr>
            <a:xfrm>
              <a:off x="2085825" y="2512550"/>
              <a:ext cx="243100" cy="103875"/>
            </a:xfrm>
            <a:custGeom>
              <a:avLst/>
              <a:gdLst/>
              <a:ahLst/>
              <a:cxnLst/>
              <a:rect l="l" t="t" r="r" b="b"/>
              <a:pathLst>
                <a:path w="9724" h="4155" extrusionOk="0">
                  <a:moveTo>
                    <a:pt x="9724" y="4154"/>
                  </a:moveTo>
                  <a:lnTo>
                    <a:pt x="0" y="4154"/>
                  </a:lnTo>
                  <a:lnTo>
                    <a:pt x="0" y="0"/>
                  </a:lnTo>
                  <a:lnTo>
                    <a:pt x="9724" y="0"/>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 name="Google Shape;160;p3"/>
            <p:cNvSpPr/>
            <p:nvPr/>
          </p:nvSpPr>
          <p:spPr>
            <a:xfrm>
              <a:off x="2267275" y="2512550"/>
              <a:ext cx="61650" cy="103875"/>
            </a:xfrm>
            <a:custGeom>
              <a:avLst/>
              <a:gdLst/>
              <a:ahLst/>
              <a:cxnLst/>
              <a:rect l="l" t="t" r="r" b="b"/>
              <a:pathLst>
                <a:path w="2466" h="4155" extrusionOk="0">
                  <a:moveTo>
                    <a:pt x="2466" y="4154"/>
                  </a:moveTo>
                  <a:lnTo>
                    <a:pt x="1" y="4154"/>
                  </a:lnTo>
                  <a:lnTo>
                    <a:pt x="1" y="0"/>
                  </a:lnTo>
                  <a:lnTo>
                    <a:pt x="2466" y="0"/>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 name="Google Shape;161;p3"/>
            <p:cNvSpPr/>
            <p:nvPr/>
          </p:nvSpPr>
          <p:spPr>
            <a:xfrm>
              <a:off x="1846725" y="2408675"/>
              <a:ext cx="443975" cy="103900"/>
            </a:xfrm>
            <a:custGeom>
              <a:avLst/>
              <a:gdLst/>
              <a:ahLst/>
              <a:cxnLst/>
              <a:rect l="l" t="t" r="r" b="b"/>
              <a:pathLst>
                <a:path w="17759" h="4156" extrusionOk="0">
                  <a:moveTo>
                    <a:pt x="1" y="4155"/>
                  </a:moveTo>
                  <a:lnTo>
                    <a:pt x="17759" y="4155"/>
                  </a:lnTo>
                  <a:lnTo>
                    <a:pt x="17759" y="1"/>
                  </a:lnTo>
                  <a:lnTo>
                    <a:pt x="1" y="1"/>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 name="Google Shape;162;p3"/>
            <p:cNvSpPr/>
            <p:nvPr/>
          </p:nvSpPr>
          <p:spPr>
            <a:xfrm>
              <a:off x="1846725" y="2408675"/>
              <a:ext cx="443975" cy="14875"/>
            </a:xfrm>
            <a:custGeom>
              <a:avLst/>
              <a:gdLst/>
              <a:ahLst/>
              <a:cxnLst/>
              <a:rect l="l" t="t" r="r" b="b"/>
              <a:pathLst>
                <a:path w="17759" h="595" extrusionOk="0">
                  <a:moveTo>
                    <a:pt x="1" y="1"/>
                  </a:moveTo>
                  <a:lnTo>
                    <a:pt x="1" y="594"/>
                  </a:lnTo>
                  <a:lnTo>
                    <a:pt x="17759" y="594"/>
                  </a:lnTo>
                  <a:lnTo>
                    <a:pt x="17759" y="1"/>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 name="Google Shape;163;p3"/>
            <p:cNvSpPr/>
            <p:nvPr/>
          </p:nvSpPr>
          <p:spPr>
            <a:xfrm>
              <a:off x="1883825" y="2408675"/>
              <a:ext cx="19425" cy="103900"/>
            </a:xfrm>
            <a:custGeom>
              <a:avLst/>
              <a:gdLst/>
              <a:ahLst/>
              <a:cxnLst/>
              <a:rect l="l" t="t" r="r" b="b"/>
              <a:pathLst>
                <a:path w="777" h="4156" extrusionOk="0">
                  <a:moveTo>
                    <a:pt x="776" y="4155"/>
                  </a:moveTo>
                  <a:lnTo>
                    <a:pt x="0" y="4155"/>
                  </a:lnTo>
                  <a:lnTo>
                    <a:pt x="0" y="1"/>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 name="Google Shape;164;p3"/>
            <p:cNvSpPr/>
            <p:nvPr/>
          </p:nvSpPr>
          <p:spPr>
            <a:xfrm>
              <a:off x="1942600" y="2408675"/>
              <a:ext cx="18850" cy="103900"/>
            </a:xfrm>
            <a:custGeom>
              <a:avLst/>
              <a:gdLst/>
              <a:ahLst/>
              <a:cxnLst/>
              <a:rect l="l" t="t" r="r" b="b"/>
              <a:pathLst>
                <a:path w="754" h="4156" extrusionOk="0">
                  <a:moveTo>
                    <a:pt x="753" y="4155"/>
                  </a:moveTo>
                  <a:lnTo>
                    <a:pt x="0" y="4155"/>
                  </a:lnTo>
                  <a:lnTo>
                    <a:pt x="0" y="1"/>
                  </a:lnTo>
                  <a:lnTo>
                    <a:pt x="753"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 name="Google Shape;165;p3"/>
            <p:cNvSpPr/>
            <p:nvPr/>
          </p:nvSpPr>
          <p:spPr>
            <a:xfrm>
              <a:off x="2000800" y="2408675"/>
              <a:ext cx="19425" cy="103900"/>
            </a:xfrm>
            <a:custGeom>
              <a:avLst/>
              <a:gdLst/>
              <a:ahLst/>
              <a:cxnLst/>
              <a:rect l="l" t="t" r="r" b="b"/>
              <a:pathLst>
                <a:path w="777" h="4156" extrusionOk="0">
                  <a:moveTo>
                    <a:pt x="776" y="4155"/>
                  </a:moveTo>
                  <a:lnTo>
                    <a:pt x="0" y="4155"/>
                  </a:lnTo>
                  <a:lnTo>
                    <a:pt x="0" y="1"/>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 name="Google Shape;166;p3"/>
            <p:cNvSpPr/>
            <p:nvPr/>
          </p:nvSpPr>
          <p:spPr>
            <a:xfrm>
              <a:off x="2059000" y="2408675"/>
              <a:ext cx="19425" cy="103900"/>
            </a:xfrm>
            <a:custGeom>
              <a:avLst/>
              <a:gdLst/>
              <a:ahLst/>
              <a:cxnLst/>
              <a:rect l="l" t="t" r="r" b="b"/>
              <a:pathLst>
                <a:path w="777" h="4156" extrusionOk="0">
                  <a:moveTo>
                    <a:pt x="777" y="4155"/>
                  </a:moveTo>
                  <a:lnTo>
                    <a:pt x="1" y="4155"/>
                  </a:lnTo>
                  <a:lnTo>
                    <a:pt x="1" y="1"/>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 name="Google Shape;167;p3"/>
            <p:cNvSpPr/>
            <p:nvPr/>
          </p:nvSpPr>
          <p:spPr>
            <a:xfrm>
              <a:off x="2117200" y="2408675"/>
              <a:ext cx="19425" cy="103900"/>
            </a:xfrm>
            <a:custGeom>
              <a:avLst/>
              <a:gdLst/>
              <a:ahLst/>
              <a:cxnLst/>
              <a:rect l="l" t="t" r="r" b="b"/>
              <a:pathLst>
                <a:path w="777" h="4156" extrusionOk="0">
                  <a:moveTo>
                    <a:pt x="777" y="4155"/>
                  </a:moveTo>
                  <a:lnTo>
                    <a:pt x="1" y="4155"/>
                  </a:lnTo>
                  <a:lnTo>
                    <a:pt x="1" y="1"/>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 name="Google Shape;168;p3"/>
            <p:cNvSpPr/>
            <p:nvPr/>
          </p:nvSpPr>
          <p:spPr>
            <a:xfrm>
              <a:off x="2175400" y="2408675"/>
              <a:ext cx="19425" cy="103900"/>
            </a:xfrm>
            <a:custGeom>
              <a:avLst/>
              <a:gdLst/>
              <a:ahLst/>
              <a:cxnLst/>
              <a:rect l="l" t="t" r="r" b="b"/>
              <a:pathLst>
                <a:path w="777" h="4156" extrusionOk="0">
                  <a:moveTo>
                    <a:pt x="777" y="4155"/>
                  </a:moveTo>
                  <a:lnTo>
                    <a:pt x="1" y="4155"/>
                  </a:lnTo>
                  <a:lnTo>
                    <a:pt x="1" y="1"/>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 name="Google Shape;169;p3"/>
            <p:cNvSpPr/>
            <p:nvPr/>
          </p:nvSpPr>
          <p:spPr>
            <a:xfrm>
              <a:off x="2233625" y="2408675"/>
              <a:ext cx="19425" cy="103900"/>
            </a:xfrm>
            <a:custGeom>
              <a:avLst/>
              <a:gdLst/>
              <a:ahLst/>
              <a:cxnLst/>
              <a:rect l="l" t="t" r="r" b="b"/>
              <a:pathLst>
                <a:path w="777" h="4156" extrusionOk="0">
                  <a:moveTo>
                    <a:pt x="776" y="4155"/>
                  </a:moveTo>
                  <a:lnTo>
                    <a:pt x="0" y="4155"/>
                  </a:lnTo>
                  <a:lnTo>
                    <a:pt x="0" y="1"/>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 name="Google Shape;170;p3"/>
            <p:cNvSpPr/>
            <p:nvPr/>
          </p:nvSpPr>
          <p:spPr>
            <a:xfrm>
              <a:off x="2017925" y="2408675"/>
              <a:ext cx="243100" cy="103900"/>
            </a:xfrm>
            <a:custGeom>
              <a:avLst/>
              <a:gdLst/>
              <a:ahLst/>
              <a:cxnLst/>
              <a:rect l="l" t="t" r="r" b="b"/>
              <a:pathLst>
                <a:path w="9724" h="4156" extrusionOk="0">
                  <a:moveTo>
                    <a:pt x="9724" y="4155"/>
                  </a:moveTo>
                  <a:lnTo>
                    <a:pt x="0" y="4155"/>
                  </a:lnTo>
                  <a:lnTo>
                    <a:pt x="0" y="1"/>
                  </a:lnTo>
                  <a:lnTo>
                    <a:pt x="9724" y="1"/>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 name="Google Shape;171;p3"/>
            <p:cNvSpPr/>
            <p:nvPr/>
          </p:nvSpPr>
          <p:spPr>
            <a:xfrm>
              <a:off x="2198800" y="2408675"/>
              <a:ext cx="62225" cy="103900"/>
            </a:xfrm>
            <a:custGeom>
              <a:avLst/>
              <a:gdLst/>
              <a:ahLst/>
              <a:cxnLst/>
              <a:rect l="l" t="t" r="r" b="b"/>
              <a:pathLst>
                <a:path w="2489" h="4156" extrusionOk="0">
                  <a:moveTo>
                    <a:pt x="2489" y="4155"/>
                  </a:moveTo>
                  <a:lnTo>
                    <a:pt x="1" y="4155"/>
                  </a:lnTo>
                  <a:lnTo>
                    <a:pt x="1" y="1"/>
                  </a:lnTo>
                  <a:lnTo>
                    <a:pt x="2489" y="1"/>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72" name="Google Shape;172;p3"/>
          <p:cNvSpPr/>
          <p:nvPr/>
        </p:nvSpPr>
        <p:spPr>
          <a:xfrm>
            <a:off x="8064222" y="2119173"/>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 name="Google Shape;173;p3"/>
          <p:cNvSpPr/>
          <p:nvPr/>
        </p:nvSpPr>
        <p:spPr>
          <a:xfrm>
            <a:off x="6741347" y="44549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 name="Google Shape;174;p3"/>
          <p:cNvSpPr/>
          <p:nvPr/>
        </p:nvSpPr>
        <p:spPr>
          <a:xfrm>
            <a:off x="5271922" y="66834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 name="Google Shape;175;p3"/>
          <p:cNvSpPr/>
          <p:nvPr/>
        </p:nvSpPr>
        <p:spPr>
          <a:xfrm>
            <a:off x="8119022" y="44549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 name="Google Shape;176;p3"/>
          <p:cNvSpPr/>
          <p:nvPr/>
        </p:nvSpPr>
        <p:spPr>
          <a:xfrm>
            <a:off x="8586647" y="4476323"/>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825"/>
        <p:cNvGrpSpPr/>
        <p:nvPr/>
      </p:nvGrpSpPr>
      <p:grpSpPr>
        <a:xfrm>
          <a:off x="0" y="0"/>
          <a:ext cx="0" cy="0"/>
          <a:chOff x="0" y="0"/>
          <a:chExt cx="0" cy="0"/>
        </a:xfrm>
      </p:grpSpPr>
      <p:grpSp>
        <p:nvGrpSpPr>
          <p:cNvPr id="1826" name="Google Shape;1826;p28"/>
          <p:cNvGrpSpPr/>
          <p:nvPr/>
        </p:nvGrpSpPr>
        <p:grpSpPr>
          <a:xfrm>
            <a:off x="-138170" y="-299471"/>
            <a:ext cx="9864554" cy="5548495"/>
            <a:chOff x="238125" y="822050"/>
            <a:chExt cx="7136850" cy="4051475"/>
          </a:xfrm>
        </p:grpSpPr>
        <p:sp>
          <p:nvSpPr>
            <p:cNvPr id="1827" name="Google Shape;1827;p28"/>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8" name="Google Shape;1828;p28"/>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9" name="Google Shape;1829;p28"/>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0" name="Google Shape;1830;p28"/>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1" name="Google Shape;1831;p28"/>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2" name="Google Shape;1832;p28"/>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3" name="Google Shape;1833;p28"/>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4" name="Google Shape;1834;p28"/>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5" name="Google Shape;1835;p28"/>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6" name="Google Shape;1836;p28"/>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7" name="Google Shape;1837;p28"/>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8" name="Google Shape;1838;p28"/>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9" name="Google Shape;1839;p28"/>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0" name="Google Shape;1840;p28"/>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1" name="Google Shape;1841;p28"/>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2" name="Google Shape;1842;p28"/>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3" name="Google Shape;1843;p28"/>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4" name="Google Shape;1844;p28"/>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5" name="Google Shape;1845;p28"/>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6" name="Google Shape;1846;p28"/>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7" name="Google Shape;1847;p28"/>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8" name="Google Shape;1848;p28"/>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9" name="Google Shape;1849;p28"/>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0" name="Google Shape;1850;p28"/>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1" name="Google Shape;1851;p28"/>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2" name="Google Shape;1852;p28"/>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3" name="Google Shape;1853;p28"/>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4" name="Google Shape;1854;p28"/>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5" name="Google Shape;1855;p28"/>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6" name="Google Shape;1856;p28"/>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7" name="Google Shape;1857;p28"/>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8" name="Google Shape;1858;p28"/>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9" name="Google Shape;1859;p28"/>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0" name="Google Shape;1860;p28"/>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1" name="Google Shape;1861;p28"/>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2" name="Google Shape;1862;p28"/>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3" name="Google Shape;1863;p28"/>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864" name="Google Shape;1864;p28"/>
          <p:cNvSpPr/>
          <p:nvPr/>
        </p:nvSpPr>
        <p:spPr>
          <a:xfrm>
            <a:off x="713275" y="481150"/>
            <a:ext cx="7717500" cy="689400"/>
          </a:xfrm>
          <a:prstGeom prst="roundRect">
            <a:avLst>
              <a:gd name="adj" fmla="val 16667"/>
            </a:avLst>
          </a:prstGeom>
          <a:solidFill>
            <a:srgbClr val="FFBE00"/>
          </a:solidFill>
          <a:ln w="762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p>
        </p:txBody>
      </p:sp>
      <p:sp>
        <p:nvSpPr>
          <p:cNvPr id="1865" name="Google Shape;1865;p28"/>
          <p:cNvSpPr txBox="1">
            <a:spLocks noGrp="1"/>
          </p:cNvSpPr>
          <p:nvPr>
            <p:ph type="title"/>
          </p:nvPr>
        </p:nvSpPr>
        <p:spPr>
          <a:xfrm>
            <a:off x="713225" y="539500"/>
            <a:ext cx="7717500" cy="55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2165"/>
        <p:cNvGrpSpPr/>
        <p:nvPr/>
      </p:nvGrpSpPr>
      <p:grpSpPr>
        <a:xfrm>
          <a:off x="0" y="0"/>
          <a:ext cx="0" cy="0"/>
          <a:chOff x="0" y="0"/>
          <a:chExt cx="0" cy="0"/>
        </a:xfrm>
      </p:grpSpPr>
      <p:grpSp>
        <p:nvGrpSpPr>
          <p:cNvPr id="2166" name="Google Shape;2166;p34"/>
          <p:cNvGrpSpPr/>
          <p:nvPr/>
        </p:nvGrpSpPr>
        <p:grpSpPr>
          <a:xfrm>
            <a:off x="-138170" y="-299471"/>
            <a:ext cx="9864554" cy="5548495"/>
            <a:chOff x="238125" y="822050"/>
            <a:chExt cx="7136850" cy="4051475"/>
          </a:xfrm>
        </p:grpSpPr>
        <p:sp>
          <p:nvSpPr>
            <p:cNvPr id="2167" name="Google Shape;2167;p34"/>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8" name="Google Shape;2168;p34"/>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9" name="Google Shape;2169;p34"/>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0" name="Google Shape;2170;p34"/>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1" name="Google Shape;2171;p34"/>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2" name="Google Shape;2172;p34"/>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3" name="Google Shape;2173;p34"/>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4" name="Google Shape;2174;p34"/>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5" name="Google Shape;2175;p34"/>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6" name="Google Shape;2176;p34"/>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7" name="Google Shape;2177;p34"/>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8" name="Google Shape;2178;p34"/>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9" name="Google Shape;2179;p34"/>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0" name="Google Shape;2180;p34"/>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1" name="Google Shape;2181;p34"/>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2" name="Google Shape;2182;p34"/>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3" name="Google Shape;2183;p34"/>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4" name="Google Shape;2184;p34"/>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5" name="Google Shape;2185;p34"/>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6" name="Google Shape;2186;p34"/>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7" name="Google Shape;2187;p34"/>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8" name="Google Shape;2188;p34"/>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9" name="Google Shape;2189;p34"/>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0" name="Google Shape;2190;p34"/>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1" name="Google Shape;2191;p34"/>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2" name="Google Shape;2192;p34"/>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3" name="Google Shape;2193;p34"/>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4" name="Google Shape;2194;p34"/>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5" name="Google Shape;2195;p34"/>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6" name="Google Shape;2196;p34"/>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7" name="Google Shape;2197;p34"/>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8" name="Google Shape;2198;p34"/>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9" name="Google Shape;2199;p34"/>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0" name="Google Shape;2200;p34"/>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1" name="Google Shape;2201;p34"/>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2" name="Google Shape;2202;p34"/>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3" name="Google Shape;2203;p34"/>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204" name="Google Shape;2204;p34"/>
          <p:cNvGrpSpPr/>
          <p:nvPr/>
        </p:nvGrpSpPr>
        <p:grpSpPr>
          <a:xfrm>
            <a:off x="7027650" y="3154625"/>
            <a:ext cx="1268950" cy="1268975"/>
            <a:chOff x="94500" y="533550"/>
            <a:chExt cx="1268950" cy="1268975"/>
          </a:xfrm>
        </p:grpSpPr>
        <p:sp>
          <p:nvSpPr>
            <p:cNvPr id="2205" name="Google Shape;2205;p34"/>
            <p:cNvSpPr/>
            <p:nvPr/>
          </p:nvSpPr>
          <p:spPr>
            <a:xfrm>
              <a:off x="94500" y="533550"/>
              <a:ext cx="1268950" cy="1268975"/>
            </a:xfrm>
            <a:custGeom>
              <a:avLst/>
              <a:gdLst/>
              <a:ahLst/>
              <a:cxnLst/>
              <a:rect l="l" t="t" r="r" b="b"/>
              <a:pathLst>
                <a:path w="50758" h="50759" extrusionOk="0">
                  <a:moveTo>
                    <a:pt x="25389" y="1"/>
                  </a:moveTo>
                  <a:cubicBezTo>
                    <a:pt x="11370" y="1"/>
                    <a:pt x="1" y="11370"/>
                    <a:pt x="1" y="25369"/>
                  </a:cubicBezTo>
                  <a:cubicBezTo>
                    <a:pt x="1" y="39389"/>
                    <a:pt x="11370" y="50758"/>
                    <a:pt x="25389" y="50758"/>
                  </a:cubicBezTo>
                  <a:cubicBezTo>
                    <a:pt x="39409" y="50758"/>
                    <a:pt x="50758" y="39389"/>
                    <a:pt x="50758" y="25369"/>
                  </a:cubicBezTo>
                  <a:cubicBezTo>
                    <a:pt x="50758" y="11370"/>
                    <a:pt x="39409" y="1"/>
                    <a:pt x="25389"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206" name="Google Shape;2206;p34"/>
            <p:cNvGrpSpPr/>
            <p:nvPr/>
          </p:nvGrpSpPr>
          <p:grpSpPr>
            <a:xfrm>
              <a:off x="94500" y="533550"/>
              <a:ext cx="1268950" cy="1268975"/>
              <a:chOff x="756000" y="1451225"/>
              <a:chExt cx="1268950" cy="1268975"/>
            </a:xfrm>
          </p:grpSpPr>
          <p:sp>
            <p:nvSpPr>
              <p:cNvPr id="2207" name="Google Shape;2207;p34"/>
              <p:cNvSpPr/>
              <p:nvPr/>
            </p:nvSpPr>
            <p:spPr>
              <a:xfrm>
                <a:off x="756000" y="1451225"/>
                <a:ext cx="1268950" cy="1268975"/>
              </a:xfrm>
              <a:custGeom>
                <a:avLst/>
                <a:gdLst/>
                <a:ahLst/>
                <a:cxnLst/>
                <a:rect l="l" t="t" r="r" b="b"/>
                <a:pathLst>
                  <a:path w="50758" h="50759" extrusionOk="0">
                    <a:moveTo>
                      <a:pt x="25389" y="1"/>
                    </a:moveTo>
                    <a:cubicBezTo>
                      <a:pt x="11370" y="1"/>
                      <a:pt x="1" y="11370"/>
                      <a:pt x="1" y="25369"/>
                    </a:cubicBezTo>
                    <a:cubicBezTo>
                      <a:pt x="1" y="39389"/>
                      <a:pt x="11370" y="50758"/>
                      <a:pt x="25389" y="50758"/>
                    </a:cubicBezTo>
                    <a:cubicBezTo>
                      <a:pt x="39409" y="50758"/>
                      <a:pt x="50758" y="39389"/>
                      <a:pt x="50758" y="25369"/>
                    </a:cubicBezTo>
                    <a:cubicBezTo>
                      <a:pt x="50758" y="11370"/>
                      <a:pt x="39409" y="1"/>
                      <a:pt x="253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8" name="Google Shape;2208;p34"/>
              <p:cNvSpPr/>
              <p:nvPr/>
            </p:nvSpPr>
            <p:spPr>
              <a:xfrm>
                <a:off x="773700" y="1805000"/>
                <a:ext cx="922525" cy="911650"/>
              </a:xfrm>
              <a:custGeom>
                <a:avLst/>
                <a:gdLst/>
                <a:ahLst/>
                <a:cxnLst/>
                <a:rect l="l" t="t" r="r" b="b"/>
                <a:pathLst>
                  <a:path w="36901" h="36466" extrusionOk="0">
                    <a:moveTo>
                      <a:pt x="24631" y="0"/>
                    </a:moveTo>
                    <a:cubicBezTo>
                      <a:pt x="16210" y="0"/>
                      <a:pt x="5583" y="3149"/>
                      <a:pt x="1" y="17166"/>
                    </a:cubicBezTo>
                    <a:cubicBezTo>
                      <a:pt x="2469" y="27463"/>
                      <a:pt x="11228" y="35333"/>
                      <a:pt x="22011" y="36465"/>
                    </a:cubicBezTo>
                    <a:cubicBezTo>
                      <a:pt x="27878" y="31529"/>
                      <a:pt x="36111" y="21252"/>
                      <a:pt x="36900" y="2095"/>
                    </a:cubicBezTo>
                    <a:cubicBezTo>
                      <a:pt x="36900" y="2095"/>
                      <a:pt x="31500" y="0"/>
                      <a:pt x="24631" y="0"/>
                    </a:cubicBezTo>
                    <a:close/>
                  </a:path>
                </a:pathLst>
              </a:custGeom>
              <a:solidFill>
                <a:srgbClr val="7AA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9" name="Google Shape;2209;p34"/>
              <p:cNvSpPr/>
              <p:nvPr/>
            </p:nvSpPr>
            <p:spPr>
              <a:xfrm>
                <a:off x="969425" y="1451225"/>
                <a:ext cx="796075" cy="404625"/>
              </a:xfrm>
              <a:custGeom>
                <a:avLst/>
                <a:gdLst/>
                <a:ahLst/>
                <a:cxnLst/>
                <a:rect l="l" t="t" r="r" b="b"/>
                <a:pathLst>
                  <a:path w="31843" h="16185" extrusionOk="0">
                    <a:moveTo>
                      <a:pt x="16852" y="1"/>
                    </a:moveTo>
                    <a:cubicBezTo>
                      <a:pt x="10379" y="1"/>
                      <a:pt x="4492" y="2429"/>
                      <a:pt x="1" y="6394"/>
                    </a:cubicBezTo>
                    <a:cubicBezTo>
                      <a:pt x="2553" y="5483"/>
                      <a:pt x="5031" y="5099"/>
                      <a:pt x="7397" y="5099"/>
                    </a:cubicBezTo>
                    <a:cubicBezTo>
                      <a:pt x="20104" y="5099"/>
                      <a:pt x="29537" y="16185"/>
                      <a:pt x="29537" y="16185"/>
                    </a:cubicBezTo>
                    <a:cubicBezTo>
                      <a:pt x="31843" y="11573"/>
                      <a:pt x="31398" y="7223"/>
                      <a:pt x="30083" y="3723"/>
                    </a:cubicBezTo>
                    <a:cubicBezTo>
                      <a:pt x="26219" y="1356"/>
                      <a:pt x="21687" y="1"/>
                      <a:pt x="16852" y="1"/>
                    </a:cubicBezTo>
                    <a:close/>
                  </a:path>
                </a:pathLst>
              </a:custGeom>
              <a:solidFill>
                <a:srgbClr val="E5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0" name="Google Shape;2210;p34"/>
              <p:cNvSpPr/>
              <p:nvPr/>
            </p:nvSpPr>
            <p:spPr>
              <a:xfrm>
                <a:off x="1710350" y="1862325"/>
                <a:ext cx="314600" cy="548850"/>
              </a:xfrm>
              <a:custGeom>
                <a:avLst/>
                <a:gdLst/>
                <a:ahLst/>
                <a:cxnLst/>
                <a:rect l="l" t="t" r="r" b="b"/>
                <a:pathLst>
                  <a:path w="12584" h="21954" extrusionOk="0">
                    <a:moveTo>
                      <a:pt x="2088" y="1"/>
                    </a:moveTo>
                    <a:cubicBezTo>
                      <a:pt x="801" y="1"/>
                      <a:pt x="1" y="146"/>
                      <a:pt x="1" y="146"/>
                    </a:cubicBezTo>
                    <a:cubicBezTo>
                      <a:pt x="1" y="146"/>
                      <a:pt x="8477" y="10362"/>
                      <a:pt x="9003" y="21954"/>
                    </a:cubicBezTo>
                    <a:cubicBezTo>
                      <a:pt x="11269" y="18130"/>
                      <a:pt x="12584" y="13679"/>
                      <a:pt x="12584" y="8925"/>
                    </a:cubicBezTo>
                    <a:cubicBezTo>
                      <a:pt x="12584" y="6923"/>
                      <a:pt x="12341" y="4960"/>
                      <a:pt x="11896" y="3079"/>
                    </a:cubicBezTo>
                    <a:cubicBezTo>
                      <a:pt x="8272" y="468"/>
                      <a:pt x="4397" y="1"/>
                      <a:pt x="2088" y="1"/>
                    </a:cubicBezTo>
                    <a:close/>
                  </a:path>
                </a:pathLst>
              </a:custGeom>
              <a:solidFill>
                <a:srgbClr val="FFC1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1" name="Google Shape;2211;p34"/>
              <p:cNvSpPr/>
              <p:nvPr/>
            </p:nvSpPr>
            <p:spPr>
              <a:xfrm>
                <a:off x="1561150" y="1745925"/>
                <a:ext cx="239750" cy="222375"/>
              </a:xfrm>
              <a:custGeom>
                <a:avLst/>
                <a:gdLst/>
                <a:ahLst/>
                <a:cxnLst/>
                <a:rect l="l" t="t" r="r" b="b"/>
                <a:pathLst>
                  <a:path w="9590" h="8895" extrusionOk="0">
                    <a:moveTo>
                      <a:pt x="4215" y="1"/>
                    </a:moveTo>
                    <a:cubicBezTo>
                      <a:pt x="3347" y="1"/>
                      <a:pt x="2506" y="272"/>
                      <a:pt x="1822" y="837"/>
                    </a:cubicBezTo>
                    <a:cubicBezTo>
                      <a:pt x="82" y="2273"/>
                      <a:pt x="1" y="5065"/>
                      <a:pt x="1640" y="7047"/>
                    </a:cubicBezTo>
                    <a:cubicBezTo>
                      <a:pt x="2634" y="8250"/>
                      <a:pt x="4037" y="8894"/>
                      <a:pt x="5376" y="8894"/>
                    </a:cubicBezTo>
                    <a:cubicBezTo>
                      <a:pt x="6244" y="8894"/>
                      <a:pt x="7085" y="8624"/>
                      <a:pt x="7769" y="8059"/>
                    </a:cubicBezTo>
                    <a:cubicBezTo>
                      <a:pt x="9509" y="6622"/>
                      <a:pt x="9590" y="3831"/>
                      <a:pt x="7951" y="1848"/>
                    </a:cubicBezTo>
                    <a:cubicBezTo>
                      <a:pt x="6957" y="645"/>
                      <a:pt x="5553" y="1"/>
                      <a:pt x="4215" y="1"/>
                    </a:cubicBezTo>
                    <a:close/>
                  </a:path>
                </a:pathLst>
              </a:custGeom>
              <a:solidFill>
                <a:srgbClr val="DCE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2" name="Google Shape;2212;p34"/>
              <p:cNvSpPr/>
              <p:nvPr/>
            </p:nvSpPr>
            <p:spPr>
              <a:xfrm>
                <a:off x="1667875" y="1778000"/>
                <a:ext cx="101175" cy="79350"/>
              </a:xfrm>
              <a:custGeom>
                <a:avLst/>
                <a:gdLst/>
                <a:ahLst/>
                <a:cxnLst/>
                <a:rect l="l" t="t" r="r" b="b"/>
                <a:pathLst>
                  <a:path w="4047" h="3174" extrusionOk="0">
                    <a:moveTo>
                      <a:pt x="1255" y="0"/>
                    </a:moveTo>
                    <a:cubicBezTo>
                      <a:pt x="910" y="0"/>
                      <a:pt x="613" y="112"/>
                      <a:pt x="425" y="342"/>
                    </a:cubicBezTo>
                    <a:cubicBezTo>
                      <a:pt x="0" y="889"/>
                      <a:pt x="365" y="1880"/>
                      <a:pt x="1255" y="2568"/>
                    </a:cubicBezTo>
                    <a:cubicBezTo>
                      <a:pt x="1757" y="2965"/>
                      <a:pt x="2327" y="3173"/>
                      <a:pt x="2800" y="3173"/>
                    </a:cubicBezTo>
                    <a:cubicBezTo>
                      <a:pt x="3147" y="3173"/>
                      <a:pt x="3442" y="3062"/>
                      <a:pt x="3622" y="2831"/>
                    </a:cubicBezTo>
                    <a:cubicBezTo>
                      <a:pt x="4046" y="2305"/>
                      <a:pt x="3682" y="1293"/>
                      <a:pt x="2792" y="605"/>
                    </a:cubicBezTo>
                    <a:cubicBezTo>
                      <a:pt x="2290" y="208"/>
                      <a:pt x="1727" y="0"/>
                      <a:pt x="12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2213" name="Google Shape;2213;p34"/>
          <p:cNvGrpSpPr/>
          <p:nvPr/>
        </p:nvGrpSpPr>
        <p:grpSpPr>
          <a:xfrm>
            <a:off x="6460513" y="3489943"/>
            <a:ext cx="630680" cy="631105"/>
            <a:chOff x="1300400" y="1688700"/>
            <a:chExt cx="481950" cy="482275"/>
          </a:xfrm>
        </p:grpSpPr>
        <p:sp>
          <p:nvSpPr>
            <p:cNvPr id="2214" name="Google Shape;2214;p34"/>
            <p:cNvSpPr/>
            <p:nvPr/>
          </p:nvSpPr>
          <p:spPr>
            <a:xfrm>
              <a:off x="1300400" y="1688700"/>
              <a:ext cx="481950" cy="482275"/>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A54D05"/>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A54D05"/>
                </a:solidFill>
              </a:endParaRPr>
            </a:p>
          </p:txBody>
        </p:sp>
        <p:sp>
          <p:nvSpPr>
            <p:cNvPr id="2215" name="Google Shape;2215;p34"/>
            <p:cNvSpPr/>
            <p:nvPr/>
          </p:nvSpPr>
          <p:spPr>
            <a:xfrm>
              <a:off x="1347225" y="1735550"/>
              <a:ext cx="388275" cy="388575"/>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E69138"/>
            </a:solidFill>
            <a:ln w="76200" cap="flat" cmpd="sng">
              <a:solidFill>
                <a:srgbClr val="A54D0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300" b="1">
                  <a:solidFill>
                    <a:srgbClr val="A54D05"/>
                  </a:solidFill>
                  <a:latin typeface="Dosis"/>
                  <a:ea typeface="Dosis"/>
                  <a:cs typeface="Dosis"/>
                  <a:sym typeface="Dosis"/>
                </a:rPr>
                <a:t>1¢</a:t>
              </a:r>
              <a:endParaRPr sz="2300" b="1">
                <a:solidFill>
                  <a:srgbClr val="A54D05"/>
                </a:solidFill>
                <a:latin typeface="Dosis"/>
                <a:ea typeface="Dosis"/>
                <a:cs typeface="Dosis"/>
                <a:sym typeface="Dosis"/>
              </a:endParaRPr>
            </a:p>
          </p:txBody>
        </p:sp>
      </p:grpSp>
      <p:grpSp>
        <p:nvGrpSpPr>
          <p:cNvPr id="2216" name="Google Shape;2216;p34"/>
          <p:cNvGrpSpPr/>
          <p:nvPr/>
        </p:nvGrpSpPr>
        <p:grpSpPr>
          <a:xfrm>
            <a:off x="6625300" y="3792493"/>
            <a:ext cx="630680" cy="631105"/>
            <a:chOff x="1300400" y="1688700"/>
            <a:chExt cx="481950" cy="482275"/>
          </a:xfrm>
        </p:grpSpPr>
        <p:sp>
          <p:nvSpPr>
            <p:cNvPr id="2217" name="Google Shape;2217;p34"/>
            <p:cNvSpPr/>
            <p:nvPr/>
          </p:nvSpPr>
          <p:spPr>
            <a:xfrm>
              <a:off x="1300400" y="1688700"/>
              <a:ext cx="481950" cy="482275"/>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A54D05"/>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A54D05"/>
                </a:solidFill>
              </a:endParaRPr>
            </a:p>
          </p:txBody>
        </p:sp>
        <p:sp>
          <p:nvSpPr>
            <p:cNvPr id="2218" name="Google Shape;2218;p34"/>
            <p:cNvSpPr/>
            <p:nvPr/>
          </p:nvSpPr>
          <p:spPr>
            <a:xfrm>
              <a:off x="1347225" y="1735550"/>
              <a:ext cx="388275" cy="388575"/>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E69138"/>
            </a:solidFill>
            <a:ln w="76200" cap="flat" cmpd="sng">
              <a:solidFill>
                <a:srgbClr val="A54D0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300" b="1">
                  <a:solidFill>
                    <a:srgbClr val="A54D05"/>
                  </a:solidFill>
                  <a:latin typeface="Dosis"/>
                  <a:ea typeface="Dosis"/>
                  <a:cs typeface="Dosis"/>
                  <a:sym typeface="Dosis"/>
                </a:rPr>
                <a:t>1¢</a:t>
              </a:r>
              <a:endParaRPr sz="2300" b="1">
                <a:solidFill>
                  <a:srgbClr val="A54D05"/>
                </a:solidFill>
                <a:latin typeface="Dosis"/>
                <a:ea typeface="Dosis"/>
                <a:cs typeface="Dosis"/>
                <a:sym typeface="Dosis"/>
              </a:endParaRPr>
            </a:p>
          </p:txBody>
        </p:sp>
      </p:grpSp>
      <p:sp>
        <p:nvSpPr>
          <p:cNvPr id="2219" name="Google Shape;2219;p34"/>
          <p:cNvSpPr/>
          <p:nvPr/>
        </p:nvSpPr>
        <p:spPr>
          <a:xfrm>
            <a:off x="6460522" y="326899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20" name="Google Shape;2220;p34"/>
          <p:cNvSpPr/>
          <p:nvPr/>
        </p:nvSpPr>
        <p:spPr>
          <a:xfrm>
            <a:off x="6784760" y="2265873"/>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21" name="Google Shape;2221;p34"/>
          <p:cNvSpPr/>
          <p:nvPr/>
        </p:nvSpPr>
        <p:spPr>
          <a:xfrm>
            <a:off x="8060822" y="2164623"/>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D2D769DF-72D7-400B-8D46-2CA7E227B53C}"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B50EDA-12E8-486B-B293-B7EEEFB6F524}"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solidFill>
          <a:schemeClr val="dk1"/>
        </a:solidFill>
        <a:effectLst/>
      </p:bgPr>
    </p:bg>
    <p:spTree>
      <p:nvGrpSpPr>
        <p:cNvPr id="1" name="Shape 1015"/>
        <p:cNvGrpSpPr/>
        <p:nvPr/>
      </p:nvGrpSpPr>
      <p:grpSpPr>
        <a:xfrm>
          <a:off x="0" y="0"/>
          <a:ext cx="0" cy="0"/>
          <a:chOff x="0" y="0"/>
          <a:chExt cx="0" cy="0"/>
        </a:xfrm>
      </p:grpSpPr>
      <p:grpSp>
        <p:nvGrpSpPr>
          <p:cNvPr id="1016" name="Google Shape;1016;p16"/>
          <p:cNvGrpSpPr/>
          <p:nvPr/>
        </p:nvGrpSpPr>
        <p:grpSpPr>
          <a:xfrm>
            <a:off x="-138170" y="-299471"/>
            <a:ext cx="9864554" cy="5548495"/>
            <a:chOff x="238125" y="822050"/>
            <a:chExt cx="7136850" cy="4051475"/>
          </a:xfrm>
        </p:grpSpPr>
        <p:sp>
          <p:nvSpPr>
            <p:cNvPr id="1017" name="Google Shape;1017;p16"/>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8" name="Google Shape;1018;p16"/>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9" name="Google Shape;1019;p16"/>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0" name="Google Shape;1020;p16"/>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1" name="Google Shape;1021;p16"/>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2" name="Google Shape;1022;p16"/>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3" name="Google Shape;1023;p16"/>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4" name="Google Shape;1024;p16"/>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5" name="Google Shape;1025;p16"/>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6" name="Google Shape;1026;p16"/>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7" name="Google Shape;1027;p16"/>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8" name="Google Shape;1028;p16"/>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9" name="Google Shape;1029;p16"/>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0" name="Google Shape;1030;p16"/>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1" name="Google Shape;1031;p16"/>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2" name="Google Shape;1032;p16"/>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3" name="Google Shape;1033;p16"/>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4" name="Google Shape;1034;p16"/>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5" name="Google Shape;1035;p16"/>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6" name="Google Shape;1036;p16"/>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7" name="Google Shape;1037;p16"/>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8" name="Google Shape;1038;p16"/>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9" name="Google Shape;1039;p16"/>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0" name="Google Shape;1040;p16"/>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1" name="Google Shape;1041;p16"/>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2" name="Google Shape;1042;p16"/>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3" name="Google Shape;1043;p16"/>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4" name="Google Shape;1044;p16"/>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5" name="Google Shape;1045;p16"/>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6" name="Google Shape;1046;p16"/>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7" name="Google Shape;1047;p16"/>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8" name="Google Shape;1048;p16"/>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9" name="Google Shape;1049;p16"/>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0" name="Google Shape;1050;p16"/>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1" name="Google Shape;1051;p16"/>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2" name="Google Shape;1052;p16"/>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3" name="Google Shape;1053;p16"/>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054" name="Google Shape;1054;p16"/>
          <p:cNvSpPr txBox="1">
            <a:spLocks noGrp="1"/>
          </p:cNvSpPr>
          <p:nvPr>
            <p:ph type="title"/>
          </p:nvPr>
        </p:nvSpPr>
        <p:spPr>
          <a:xfrm>
            <a:off x="761200" y="2271800"/>
            <a:ext cx="5524500" cy="12474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5500">
                <a:solidFill>
                  <a:schemeClr val="dk1"/>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p:txBody>
      </p:sp>
      <p:sp>
        <p:nvSpPr>
          <p:cNvPr id="1055" name="Google Shape;1055;p16"/>
          <p:cNvSpPr txBox="1">
            <a:spLocks noGrp="1"/>
          </p:cNvSpPr>
          <p:nvPr>
            <p:ph type="subTitle" idx="1"/>
          </p:nvPr>
        </p:nvSpPr>
        <p:spPr>
          <a:xfrm>
            <a:off x="761200" y="4034350"/>
            <a:ext cx="5524500" cy="44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p:txBody>
      </p:sp>
      <p:sp>
        <p:nvSpPr>
          <p:cNvPr id="1056" name="Google Shape;1056;p16"/>
          <p:cNvSpPr txBox="1">
            <a:spLocks noGrp="1"/>
          </p:cNvSpPr>
          <p:nvPr>
            <p:ph type="title" idx="2" hasCustomPrompt="1"/>
          </p:nvPr>
        </p:nvSpPr>
        <p:spPr>
          <a:xfrm>
            <a:off x="812975" y="748825"/>
            <a:ext cx="1286400" cy="12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0000" b="1">
                <a:solidFill>
                  <a:schemeClr val="l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grpSp>
        <p:nvGrpSpPr>
          <p:cNvPr id="1057" name="Google Shape;1057;p16"/>
          <p:cNvGrpSpPr/>
          <p:nvPr/>
        </p:nvGrpSpPr>
        <p:grpSpPr>
          <a:xfrm>
            <a:off x="6702827" y="2578710"/>
            <a:ext cx="1565411" cy="1970086"/>
            <a:chOff x="7667575" y="2133515"/>
            <a:chExt cx="359600" cy="452550"/>
          </a:xfrm>
        </p:grpSpPr>
        <p:sp>
          <p:nvSpPr>
            <p:cNvPr id="1058" name="Google Shape;1058;p16"/>
            <p:cNvSpPr/>
            <p:nvPr/>
          </p:nvSpPr>
          <p:spPr>
            <a:xfrm>
              <a:off x="7667950" y="2133515"/>
              <a:ext cx="359225" cy="452550"/>
            </a:xfrm>
            <a:custGeom>
              <a:avLst/>
              <a:gdLst/>
              <a:ahLst/>
              <a:cxnLst/>
              <a:rect l="l" t="t" r="r" b="b"/>
              <a:pathLst>
                <a:path w="14369" h="18102" extrusionOk="0">
                  <a:moveTo>
                    <a:pt x="7214" y="0"/>
                  </a:moveTo>
                  <a:cubicBezTo>
                    <a:pt x="7095" y="0"/>
                    <a:pt x="7005" y="90"/>
                    <a:pt x="6990" y="194"/>
                  </a:cubicBezTo>
                  <a:lnTo>
                    <a:pt x="1420" y="194"/>
                  </a:lnTo>
                  <a:lnTo>
                    <a:pt x="1420" y="7423"/>
                  </a:lnTo>
                  <a:lnTo>
                    <a:pt x="6990" y="7423"/>
                  </a:lnTo>
                  <a:lnTo>
                    <a:pt x="6990" y="7438"/>
                  </a:lnTo>
                  <a:lnTo>
                    <a:pt x="449" y="7438"/>
                  </a:lnTo>
                  <a:lnTo>
                    <a:pt x="449" y="9962"/>
                  </a:lnTo>
                  <a:lnTo>
                    <a:pt x="285" y="9962"/>
                  </a:lnTo>
                  <a:cubicBezTo>
                    <a:pt x="135" y="9962"/>
                    <a:pt x="1" y="10081"/>
                    <a:pt x="1" y="10245"/>
                  </a:cubicBezTo>
                  <a:cubicBezTo>
                    <a:pt x="1" y="10395"/>
                    <a:pt x="135" y="10514"/>
                    <a:pt x="285" y="10514"/>
                  </a:cubicBezTo>
                  <a:lnTo>
                    <a:pt x="449" y="10514"/>
                  </a:lnTo>
                  <a:lnTo>
                    <a:pt x="449" y="17549"/>
                  </a:lnTo>
                  <a:lnTo>
                    <a:pt x="6990" y="17549"/>
                  </a:lnTo>
                  <a:lnTo>
                    <a:pt x="6990" y="17892"/>
                  </a:lnTo>
                  <a:cubicBezTo>
                    <a:pt x="6990" y="17997"/>
                    <a:pt x="7095" y="18101"/>
                    <a:pt x="7214" y="18101"/>
                  </a:cubicBezTo>
                  <a:cubicBezTo>
                    <a:pt x="7334" y="18101"/>
                    <a:pt x="7424" y="17997"/>
                    <a:pt x="7424" y="17892"/>
                  </a:cubicBezTo>
                  <a:lnTo>
                    <a:pt x="7424" y="17549"/>
                  </a:lnTo>
                  <a:lnTo>
                    <a:pt x="13905" y="17549"/>
                  </a:lnTo>
                  <a:lnTo>
                    <a:pt x="13905" y="10514"/>
                  </a:lnTo>
                  <a:lnTo>
                    <a:pt x="14085" y="10514"/>
                  </a:lnTo>
                  <a:cubicBezTo>
                    <a:pt x="14249" y="10514"/>
                    <a:pt x="14368" y="10395"/>
                    <a:pt x="14368" y="10245"/>
                  </a:cubicBezTo>
                  <a:cubicBezTo>
                    <a:pt x="14368" y="10081"/>
                    <a:pt x="14249" y="9962"/>
                    <a:pt x="14085" y="9962"/>
                  </a:cubicBezTo>
                  <a:lnTo>
                    <a:pt x="13905" y="9962"/>
                  </a:lnTo>
                  <a:lnTo>
                    <a:pt x="13905" y="7438"/>
                  </a:lnTo>
                  <a:lnTo>
                    <a:pt x="7424" y="7438"/>
                  </a:lnTo>
                  <a:lnTo>
                    <a:pt x="7424" y="7423"/>
                  </a:lnTo>
                  <a:lnTo>
                    <a:pt x="12307" y="7423"/>
                  </a:lnTo>
                  <a:lnTo>
                    <a:pt x="12307" y="194"/>
                  </a:lnTo>
                  <a:lnTo>
                    <a:pt x="7424" y="194"/>
                  </a:lnTo>
                  <a:cubicBezTo>
                    <a:pt x="7409" y="90"/>
                    <a:pt x="7319" y="0"/>
                    <a:pt x="7214" y="0"/>
                  </a:cubicBezTo>
                  <a:close/>
                </a:path>
              </a:pathLst>
            </a:custGeom>
            <a:solidFill>
              <a:srgbClr val="FFFFFF"/>
            </a:solidFill>
            <a:ln w="2286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9" name="Google Shape;1059;p16"/>
            <p:cNvSpPr/>
            <p:nvPr/>
          </p:nvSpPr>
          <p:spPr>
            <a:xfrm>
              <a:off x="7678775" y="2319625"/>
              <a:ext cx="336075" cy="252425"/>
            </a:xfrm>
            <a:custGeom>
              <a:avLst/>
              <a:gdLst/>
              <a:ahLst/>
              <a:cxnLst/>
              <a:rect l="l" t="t" r="r" b="b"/>
              <a:pathLst>
                <a:path w="13443" h="10097" extrusionOk="0">
                  <a:moveTo>
                    <a:pt x="1" y="1"/>
                  </a:moveTo>
                  <a:lnTo>
                    <a:pt x="1" y="10097"/>
                  </a:lnTo>
                  <a:lnTo>
                    <a:pt x="13442" y="10097"/>
                  </a:lnTo>
                  <a:lnTo>
                    <a:pt x="13442" y="1"/>
                  </a:lnTo>
                  <a:close/>
                </a:path>
              </a:pathLst>
            </a:custGeom>
            <a:solidFill>
              <a:srgbClr val="FAA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0" name="Google Shape;1060;p16"/>
            <p:cNvSpPr/>
            <p:nvPr/>
          </p:nvSpPr>
          <p:spPr>
            <a:xfrm>
              <a:off x="7716875" y="2354350"/>
              <a:ext cx="72825" cy="72850"/>
            </a:xfrm>
            <a:custGeom>
              <a:avLst/>
              <a:gdLst/>
              <a:ahLst/>
              <a:cxnLst/>
              <a:rect l="l" t="t" r="r" b="b"/>
              <a:pathLst>
                <a:path w="2913" h="2914" extrusionOk="0">
                  <a:moveTo>
                    <a:pt x="0" y="1"/>
                  </a:moveTo>
                  <a:lnTo>
                    <a:pt x="0" y="2913"/>
                  </a:lnTo>
                  <a:lnTo>
                    <a:pt x="2912" y="2913"/>
                  </a:lnTo>
                  <a:lnTo>
                    <a:pt x="2912" y="1"/>
                  </a:lnTo>
                  <a:close/>
                </a:path>
              </a:pathLst>
            </a:custGeom>
            <a:solidFill>
              <a:srgbClr val="614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1" name="Google Shape;1061;p16"/>
            <p:cNvSpPr/>
            <p:nvPr/>
          </p:nvSpPr>
          <p:spPr>
            <a:xfrm>
              <a:off x="7829250" y="2478700"/>
              <a:ext cx="147875" cy="19050"/>
            </a:xfrm>
            <a:custGeom>
              <a:avLst/>
              <a:gdLst/>
              <a:ahLst/>
              <a:cxnLst/>
              <a:rect l="l" t="t" r="r" b="b"/>
              <a:pathLst>
                <a:path w="5915" h="762" extrusionOk="0">
                  <a:moveTo>
                    <a:pt x="1" y="0"/>
                  </a:moveTo>
                  <a:lnTo>
                    <a:pt x="1" y="762"/>
                  </a:lnTo>
                  <a:lnTo>
                    <a:pt x="5915" y="762"/>
                  </a:lnTo>
                  <a:lnTo>
                    <a:pt x="5915" y="0"/>
                  </a:lnTo>
                  <a:close/>
                </a:path>
              </a:pathLst>
            </a:custGeom>
            <a:solidFill>
              <a:srgbClr val="FFC0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2" name="Google Shape;1062;p16"/>
            <p:cNvSpPr/>
            <p:nvPr/>
          </p:nvSpPr>
          <p:spPr>
            <a:xfrm>
              <a:off x="7829250" y="2516400"/>
              <a:ext cx="147875" cy="18700"/>
            </a:xfrm>
            <a:custGeom>
              <a:avLst/>
              <a:gdLst/>
              <a:ahLst/>
              <a:cxnLst/>
              <a:rect l="l" t="t" r="r" b="b"/>
              <a:pathLst>
                <a:path w="5915" h="748" extrusionOk="0">
                  <a:moveTo>
                    <a:pt x="1" y="1"/>
                  </a:moveTo>
                  <a:lnTo>
                    <a:pt x="1" y="747"/>
                  </a:lnTo>
                  <a:lnTo>
                    <a:pt x="5915" y="747"/>
                  </a:lnTo>
                  <a:lnTo>
                    <a:pt x="5915" y="1"/>
                  </a:lnTo>
                  <a:close/>
                </a:path>
              </a:pathLst>
            </a:custGeom>
            <a:solidFill>
              <a:srgbClr val="FFC0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3" name="Google Shape;1063;p16"/>
            <p:cNvSpPr/>
            <p:nvPr/>
          </p:nvSpPr>
          <p:spPr>
            <a:xfrm>
              <a:off x="7702675" y="2138550"/>
              <a:ext cx="272225" cy="180750"/>
            </a:xfrm>
            <a:custGeom>
              <a:avLst/>
              <a:gdLst/>
              <a:ahLst/>
              <a:cxnLst/>
              <a:rect l="l" t="t" r="r" b="b"/>
              <a:pathLst>
                <a:path w="10889" h="7230" extrusionOk="0">
                  <a:moveTo>
                    <a:pt x="1" y="1"/>
                  </a:moveTo>
                  <a:lnTo>
                    <a:pt x="1" y="7229"/>
                  </a:lnTo>
                  <a:lnTo>
                    <a:pt x="10888" y="7229"/>
                  </a:lnTo>
                  <a:lnTo>
                    <a:pt x="10888" y="1"/>
                  </a:lnTo>
                  <a:close/>
                </a:path>
              </a:pathLst>
            </a:custGeom>
            <a:solidFill>
              <a:srgbClr val="F28B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4" name="Google Shape;1064;p16"/>
            <p:cNvSpPr/>
            <p:nvPr/>
          </p:nvSpPr>
          <p:spPr>
            <a:xfrm>
              <a:off x="7726200" y="2185225"/>
              <a:ext cx="98600" cy="14200"/>
            </a:xfrm>
            <a:custGeom>
              <a:avLst/>
              <a:gdLst/>
              <a:ahLst/>
              <a:cxnLst/>
              <a:rect l="l" t="t" r="r" b="b"/>
              <a:pathLst>
                <a:path w="3944" h="568" extrusionOk="0">
                  <a:moveTo>
                    <a:pt x="1" y="0"/>
                  </a:moveTo>
                  <a:lnTo>
                    <a:pt x="1" y="568"/>
                  </a:lnTo>
                  <a:lnTo>
                    <a:pt x="3943" y="568"/>
                  </a:lnTo>
                  <a:lnTo>
                    <a:pt x="3943" y="0"/>
                  </a:lnTo>
                  <a:close/>
                </a:path>
              </a:pathLst>
            </a:custGeom>
            <a:solidFill>
              <a:srgbClr val="FFC0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5" name="Google Shape;1065;p16"/>
            <p:cNvSpPr/>
            <p:nvPr/>
          </p:nvSpPr>
          <p:spPr>
            <a:xfrm>
              <a:off x="7723575" y="2218075"/>
              <a:ext cx="98975" cy="14225"/>
            </a:xfrm>
            <a:custGeom>
              <a:avLst/>
              <a:gdLst/>
              <a:ahLst/>
              <a:cxnLst/>
              <a:rect l="l" t="t" r="r" b="b"/>
              <a:pathLst>
                <a:path w="3959" h="569" extrusionOk="0">
                  <a:moveTo>
                    <a:pt x="1" y="1"/>
                  </a:moveTo>
                  <a:lnTo>
                    <a:pt x="1" y="568"/>
                  </a:lnTo>
                  <a:lnTo>
                    <a:pt x="3959" y="568"/>
                  </a:lnTo>
                  <a:lnTo>
                    <a:pt x="3959" y="1"/>
                  </a:lnTo>
                  <a:close/>
                </a:path>
              </a:pathLst>
            </a:custGeom>
            <a:solidFill>
              <a:srgbClr val="FFC0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6" name="Google Shape;1066;p16"/>
            <p:cNvSpPr/>
            <p:nvPr/>
          </p:nvSpPr>
          <p:spPr>
            <a:xfrm>
              <a:off x="7871825" y="2178500"/>
              <a:ext cx="82150" cy="121750"/>
            </a:xfrm>
            <a:custGeom>
              <a:avLst/>
              <a:gdLst/>
              <a:ahLst/>
              <a:cxnLst/>
              <a:rect l="l" t="t" r="r" b="b"/>
              <a:pathLst>
                <a:path w="3286" h="4870" extrusionOk="0">
                  <a:moveTo>
                    <a:pt x="0" y="1"/>
                  </a:moveTo>
                  <a:lnTo>
                    <a:pt x="0" y="4869"/>
                  </a:lnTo>
                  <a:lnTo>
                    <a:pt x="3286" y="4869"/>
                  </a:lnTo>
                  <a:lnTo>
                    <a:pt x="3286" y="1"/>
                  </a:lnTo>
                  <a:close/>
                </a:path>
              </a:pathLst>
            </a:custGeom>
            <a:solidFill>
              <a:srgbClr val="FFC0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7" name="Google Shape;1067;p16"/>
            <p:cNvSpPr/>
            <p:nvPr/>
          </p:nvSpPr>
          <p:spPr>
            <a:xfrm>
              <a:off x="7842325" y="2133700"/>
              <a:ext cx="10475" cy="452175"/>
            </a:xfrm>
            <a:custGeom>
              <a:avLst/>
              <a:gdLst/>
              <a:ahLst/>
              <a:cxnLst/>
              <a:rect l="l" t="t" r="r" b="b"/>
              <a:pathLst>
                <a:path w="419" h="18087" extrusionOk="0">
                  <a:moveTo>
                    <a:pt x="209" y="0"/>
                  </a:moveTo>
                  <a:cubicBezTo>
                    <a:pt x="90" y="0"/>
                    <a:pt x="0" y="90"/>
                    <a:pt x="0" y="209"/>
                  </a:cubicBezTo>
                  <a:lnTo>
                    <a:pt x="0" y="17892"/>
                  </a:lnTo>
                  <a:cubicBezTo>
                    <a:pt x="0" y="17997"/>
                    <a:pt x="90" y="18087"/>
                    <a:pt x="209" y="18087"/>
                  </a:cubicBezTo>
                  <a:cubicBezTo>
                    <a:pt x="329" y="18087"/>
                    <a:pt x="418" y="17997"/>
                    <a:pt x="418" y="17892"/>
                  </a:cubicBezTo>
                  <a:lnTo>
                    <a:pt x="418" y="209"/>
                  </a:lnTo>
                  <a:cubicBezTo>
                    <a:pt x="418" y="90"/>
                    <a:pt x="329" y="0"/>
                    <a:pt x="209" y="0"/>
                  </a:cubicBezTo>
                  <a:close/>
                </a:path>
              </a:pathLst>
            </a:custGeom>
            <a:solidFill>
              <a:srgbClr val="FCD1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8" name="Google Shape;1068;p16"/>
            <p:cNvSpPr/>
            <p:nvPr/>
          </p:nvSpPr>
          <p:spPr>
            <a:xfrm>
              <a:off x="7667575" y="2382375"/>
              <a:ext cx="358850" cy="14200"/>
            </a:xfrm>
            <a:custGeom>
              <a:avLst/>
              <a:gdLst/>
              <a:ahLst/>
              <a:cxnLst/>
              <a:rect l="l" t="t" r="r" b="b"/>
              <a:pathLst>
                <a:path w="14354" h="568" extrusionOk="0">
                  <a:moveTo>
                    <a:pt x="270" y="0"/>
                  </a:moveTo>
                  <a:cubicBezTo>
                    <a:pt x="120" y="0"/>
                    <a:pt x="1" y="134"/>
                    <a:pt x="1" y="284"/>
                  </a:cubicBezTo>
                  <a:cubicBezTo>
                    <a:pt x="1" y="448"/>
                    <a:pt x="120" y="568"/>
                    <a:pt x="270" y="568"/>
                  </a:cubicBezTo>
                  <a:lnTo>
                    <a:pt x="14084" y="568"/>
                  </a:lnTo>
                  <a:cubicBezTo>
                    <a:pt x="14234" y="568"/>
                    <a:pt x="14353" y="448"/>
                    <a:pt x="14353" y="284"/>
                  </a:cubicBezTo>
                  <a:cubicBezTo>
                    <a:pt x="14353" y="134"/>
                    <a:pt x="14234" y="0"/>
                    <a:pt x="14084" y="0"/>
                  </a:cubicBezTo>
                  <a:close/>
                </a:path>
              </a:pathLst>
            </a:custGeom>
            <a:solidFill>
              <a:srgbClr val="FFC0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069" name="Google Shape;1069;p16"/>
          <p:cNvGrpSpPr/>
          <p:nvPr/>
        </p:nvGrpSpPr>
        <p:grpSpPr>
          <a:xfrm>
            <a:off x="6878399" y="1176721"/>
            <a:ext cx="647914" cy="647927"/>
            <a:chOff x="3312800" y="1179225"/>
            <a:chExt cx="473725" cy="473700"/>
          </a:xfrm>
        </p:grpSpPr>
        <p:sp>
          <p:nvSpPr>
            <p:cNvPr id="1070" name="Google Shape;1070;p16"/>
            <p:cNvSpPr/>
            <p:nvPr/>
          </p:nvSpPr>
          <p:spPr>
            <a:xfrm>
              <a:off x="3312800" y="1179225"/>
              <a:ext cx="473725" cy="473700"/>
            </a:xfrm>
            <a:custGeom>
              <a:avLst/>
              <a:gdLst/>
              <a:ahLst/>
              <a:cxnLst/>
              <a:rect l="l" t="t" r="r" b="b"/>
              <a:pathLst>
                <a:path w="18949" h="18948" extrusionOk="0">
                  <a:moveTo>
                    <a:pt x="9474" y="0"/>
                  </a:moveTo>
                  <a:cubicBezTo>
                    <a:pt x="4236" y="0"/>
                    <a:pt x="1" y="4236"/>
                    <a:pt x="1" y="9474"/>
                  </a:cubicBezTo>
                  <a:cubicBezTo>
                    <a:pt x="1" y="14712"/>
                    <a:pt x="4236" y="18948"/>
                    <a:pt x="9474" y="18948"/>
                  </a:cubicBezTo>
                  <a:cubicBezTo>
                    <a:pt x="14713" y="18948"/>
                    <a:pt x="18948" y="14712"/>
                    <a:pt x="18948" y="9474"/>
                  </a:cubicBezTo>
                  <a:cubicBezTo>
                    <a:pt x="18948" y="4236"/>
                    <a:pt x="14713" y="0"/>
                    <a:pt x="9474" y="0"/>
                  </a:cubicBezTo>
                  <a:close/>
                </a:path>
              </a:pathLst>
            </a:custGeom>
            <a:solidFill>
              <a:schemeClr val="lt2"/>
            </a:solidFill>
            <a:ln w="762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1" name="Google Shape;1071;p16"/>
            <p:cNvSpPr/>
            <p:nvPr/>
          </p:nvSpPr>
          <p:spPr>
            <a:xfrm>
              <a:off x="3366075" y="1255250"/>
              <a:ext cx="367175" cy="321750"/>
            </a:xfrm>
            <a:custGeom>
              <a:avLst/>
              <a:gdLst/>
              <a:ahLst/>
              <a:cxnLst/>
              <a:rect l="l" t="t" r="r" b="b"/>
              <a:pathLst>
                <a:path w="14687" h="12870" extrusionOk="0">
                  <a:moveTo>
                    <a:pt x="7320" y="1"/>
                  </a:moveTo>
                  <a:cubicBezTo>
                    <a:pt x="6348" y="1"/>
                    <a:pt x="5362" y="223"/>
                    <a:pt x="4436" y="694"/>
                  </a:cubicBezTo>
                  <a:cubicBezTo>
                    <a:pt x="1253" y="2323"/>
                    <a:pt x="0" y="6182"/>
                    <a:pt x="1604" y="9340"/>
                  </a:cubicBezTo>
                  <a:cubicBezTo>
                    <a:pt x="2753" y="11585"/>
                    <a:pt x="5011" y="12870"/>
                    <a:pt x="7350" y="12870"/>
                  </a:cubicBezTo>
                  <a:cubicBezTo>
                    <a:pt x="8328" y="12870"/>
                    <a:pt x="9320" y="12645"/>
                    <a:pt x="10251" y="12172"/>
                  </a:cubicBezTo>
                  <a:cubicBezTo>
                    <a:pt x="13409" y="10543"/>
                    <a:pt x="14687" y="6684"/>
                    <a:pt x="13058" y="3526"/>
                  </a:cubicBezTo>
                  <a:cubicBezTo>
                    <a:pt x="11924" y="1294"/>
                    <a:pt x="9664" y="1"/>
                    <a:pt x="73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2" name="Google Shape;1072;p16"/>
            <p:cNvSpPr/>
            <p:nvPr/>
          </p:nvSpPr>
          <p:spPr>
            <a:xfrm>
              <a:off x="3424950" y="1327400"/>
              <a:ext cx="249400" cy="180100"/>
            </a:xfrm>
            <a:custGeom>
              <a:avLst/>
              <a:gdLst/>
              <a:ahLst/>
              <a:cxnLst/>
              <a:rect l="l" t="t" r="r" b="b"/>
              <a:pathLst>
                <a:path w="9976" h="7204" extrusionOk="0">
                  <a:moveTo>
                    <a:pt x="6917" y="1"/>
                  </a:moveTo>
                  <a:cubicBezTo>
                    <a:pt x="6507" y="1"/>
                    <a:pt x="6115" y="101"/>
                    <a:pt x="5740" y="289"/>
                  </a:cubicBezTo>
                  <a:cubicBezTo>
                    <a:pt x="5289" y="514"/>
                    <a:pt x="4913" y="865"/>
                    <a:pt x="4663" y="1316"/>
                  </a:cubicBezTo>
                  <a:cubicBezTo>
                    <a:pt x="4462" y="1667"/>
                    <a:pt x="4287" y="2118"/>
                    <a:pt x="4161" y="2695"/>
                  </a:cubicBezTo>
                  <a:cubicBezTo>
                    <a:pt x="3986" y="3397"/>
                    <a:pt x="3886" y="3923"/>
                    <a:pt x="3810" y="4224"/>
                  </a:cubicBezTo>
                  <a:cubicBezTo>
                    <a:pt x="3710" y="4575"/>
                    <a:pt x="3560" y="4800"/>
                    <a:pt x="3359" y="4900"/>
                  </a:cubicBezTo>
                  <a:cubicBezTo>
                    <a:pt x="3184" y="4976"/>
                    <a:pt x="3109" y="4976"/>
                    <a:pt x="3084" y="4976"/>
                  </a:cubicBezTo>
                  <a:cubicBezTo>
                    <a:pt x="2908" y="4951"/>
                    <a:pt x="2783" y="4875"/>
                    <a:pt x="2708" y="4725"/>
                  </a:cubicBezTo>
                  <a:cubicBezTo>
                    <a:pt x="2658" y="4625"/>
                    <a:pt x="2658" y="4550"/>
                    <a:pt x="2683" y="4424"/>
                  </a:cubicBezTo>
                  <a:cubicBezTo>
                    <a:pt x="2733" y="4249"/>
                    <a:pt x="2933" y="4048"/>
                    <a:pt x="3234" y="3848"/>
                  </a:cubicBezTo>
                  <a:lnTo>
                    <a:pt x="3585" y="3622"/>
                  </a:lnTo>
                  <a:lnTo>
                    <a:pt x="2482" y="1743"/>
                  </a:lnTo>
                  <a:lnTo>
                    <a:pt x="2106" y="1968"/>
                  </a:lnTo>
                  <a:cubicBezTo>
                    <a:pt x="1605" y="2269"/>
                    <a:pt x="1204" y="2670"/>
                    <a:pt x="953" y="3121"/>
                  </a:cubicBezTo>
                  <a:cubicBezTo>
                    <a:pt x="678" y="3597"/>
                    <a:pt x="577" y="4098"/>
                    <a:pt x="627" y="4625"/>
                  </a:cubicBezTo>
                  <a:lnTo>
                    <a:pt x="1" y="4951"/>
                  </a:lnTo>
                  <a:lnTo>
                    <a:pt x="928" y="6755"/>
                  </a:lnTo>
                  <a:lnTo>
                    <a:pt x="1505" y="6454"/>
                  </a:lnTo>
                  <a:cubicBezTo>
                    <a:pt x="1755" y="6705"/>
                    <a:pt x="2006" y="6905"/>
                    <a:pt x="2307" y="7031"/>
                  </a:cubicBezTo>
                  <a:cubicBezTo>
                    <a:pt x="2588" y="7146"/>
                    <a:pt x="2879" y="7204"/>
                    <a:pt x="3174" y="7204"/>
                  </a:cubicBezTo>
                  <a:cubicBezTo>
                    <a:pt x="3589" y="7204"/>
                    <a:pt x="4013" y="7089"/>
                    <a:pt x="4437" y="6855"/>
                  </a:cubicBezTo>
                  <a:cubicBezTo>
                    <a:pt x="4813" y="6655"/>
                    <a:pt x="5164" y="6304"/>
                    <a:pt x="5440" y="5803"/>
                  </a:cubicBezTo>
                  <a:cubicBezTo>
                    <a:pt x="5640" y="5502"/>
                    <a:pt x="5790" y="5076"/>
                    <a:pt x="5916" y="4600"/>
                  </a:cubicBezTo>
                  <a:cubicBezTo>
                    <a:pt x="5966" y="4474"/>
                    <a:pt x="6016" y="4174"/>
                    <a:pt x="6091" y="3773"/>
                  </a:cubicBezTo>
                  <a:cubicBezTo>
                    <a:pt x="6141" y="3447"/>
                    <a:pt x="6191" y="3221"/>
                    <a:pt x="6242" y="3071"/>
                  </a:cubicBezTo>
                  <a:cubicBezTo>
                    <a:pt x="6392" y="2695"/>
                    <a:pt x="6592" y="2419"/>
                    <a:pt x="6818" y="2319"/>
                  </a:cubicBezTo>
                  <a:cubicBezTo>
                    <a:pt x="6943" y="2244"/>
                    <a:pt x="7069" y="2219"/>
                    <a:pt x="7169" y="2219"/>
                  </a:cubicBezTo>
                  <a:cubicBezTo>
                    <a:pt x="7244" y="2244"/>
                    <a:pt x="7294" y="2269"/>
                    <a:pt x="7369" y="2369"/>
                  </a:cubicBezTo>
                  <a:cubicBezTo>
                    <a:pt x="7420" y="2469"/>
                    <a:pt x="7420" y="2545"/>
                    <a:pt x="7420" y="2595"/>
                  </a:cubicBezTo>
                  <a:cubicBezTo>
                    <a:pt x="7344" y="2745"/>
                    <a:pt x="7219" y="2895"/>
                    <a:pt x="7019" y="3046"/>
                  </a:cubicBezTo>
                  <a:lnTo>
                    <a:pt x="6668" y="3271"/>
                  </a:lnTo>
                  <a:lnTo>
                    <a:pt x="7946" y="5051"/>
                  </a:lnTo>
                  <a:lnTo>
                    <a:pt x="8272" y="4850"/>
                  </a:lnTo>
                  <a:cubicBezTo>
                    <a:pt x="8873" y="4474"/>
                    <a:pt x="9249" y="3973"/>
                    <a:pt x="9399" y="3296"/>
                  </a:cubicBezTo>
                  <a:cubicBezTo>
                    <a:pt x="9450" y="3021"/>
                    <a:pt x="9450" y="2745"/>
                    <a:pt x="9399" y="2444"/>
                  </a:cubicBezTo>
                  <a:lnTo>
                    <a:pt x="9976" y="2144"/>
                  </a:lnTo>
                  <a:lnTo>
                    <a:pt x="9049" y="339"/>
                  </a:lnTo>
                  <a:lnTo>
                    <a:pt x="8497" y="640"/>
                  </a:lnTo>
                  <a:cubicBezTo>
                    <a:pt x="8121" y="289"/>
                    <a:pt x="7670" y="63"/>
                    <a:pt x="7169" y="13"/>
                  </a:cubicBezTo>
                  <a:cubicBezTo>
                    <a:pt x="7084" y="5"/>
                    <a:pt x="7000" y="1"/>
                    <a:pt x="69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073" name="Google Shape;1073;p16"/>
          <p:cNvGrpSpPr/>
          <p:nvPr/>
        </p:nvGrpSpPr>
        <p:grpSpPr>
          <a:xfrm rot="-2700000">
            <a:off x="7807957" y="1774722"/>
            <a:ext cx="303286" cy="303337"/>
            <a:chOff x="3312800" y="1179225"/>
            <a:chExt cx="473725" cy="473700"/>
          </a:xfrm>
        </p:grpSpPr>
        <p:sp>
          <p:nvSpPr>
            <p:cNvPr id="1074" name="Google Shape;1074;p16"/>
            <p:cNvSpPr/>
            <p:nvPr/>
          </p:nvSpPr>
          <p:spPr>
            <a:xfrm>
              <a:off x="3312800" y="1179225"/>
              <a:ext cx="473725" cy="473700"/>
            </a:xfrm>
            <a:custGeom>
              <a:avLst/>
              <a:gdLst/>
              <a:ahLst/>
              <a:cxnLst/>
              <a:rect l="l" t="t" r="r" b="b"/>
              <a:pathLst>
                <a:path w="18949" h="18948" extrusionOk="0">
                  <a:moveTo>
                    <a:pt x="9474" y="0"/>
                  </a:moveTo>
                  <a:cubicBezTo>
                    <a:pt x="4236" y="0"/>
                    <a:pt x="1" y="4236"/>
                    <a:pt x="1" y="9474"/>
                  </a:cubicBezTo>
                  <a:cubicBezTo>
                    <a:pt x="1" y="14712"/>
                    <a:pt x="4236" y="18948"/>
                    <a:pt x="9474" y="18948"/>
                  </a:cubicBezTo>
                  <a:cubicBezTo>
                    <a:pt x="14713" y="18948"/>
                    <a:pt x="18948" y="14712"/>
                    <a:pt x="18948" y="9474"/>
                  </a:cubicBezTo>
                  <a:cubicBezTo>
                    <a:pt x="18948" y="4236"/>
                    <a:pt x="14713" y="0"/>
                    <a:pt x="9474" y="0"/>
                  </a:cubicBezTo>
                  <a:close/>
                </a:path>
              </a:pathLst>
            </a:custGeom>
            <a:solidFill>
              <a:schemeClr val="lt2"/>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5" name="Google Shape;1075;p16"/>
            <p:cNvSpPr/>
            <p:nvPr/>
          </p:nvSpPr>
          <p:spPr>
            <a:xfrm>
              <a:off x="3394319" y="1278762"/>
              <a:ext cx="312099" cy="273488"/>
            </a:xfrm>
            <a:custGeom>
              <a:avLst/>
              <a:gdLst/>
              <a:ahLst/>
              <a:cxnLst/>
              <a:rect l="l" t="t" r="r" b="b"/>
              <a:pathLst>
                <a:path w="14687" h="12870" extrusionOk="0">
                  <a:moveTo>
                    <a:pt x="7320" y="1"/>
                  </a:moveTo>
                  <a:cubicBezTo>
                    <a:pt x="6348" y="1"/>
                    <a:pt x="5362" y="223"/>
                    <a:pt x="4436" y="694"/>
                  </a:cubicBezTo>
                  <a:cubicBezTo>
                    <a:pt x="1253" y="2323"/>
                    <a:pt x="0" y="6182"/>
                    <a:pt x="1604" y="9340"/>
                  </a:cubicBezTo>
                  <a:cubicBezTo>
                    <a:pt x="2753" y="11585"/>
                    <a:pt x="5011" y="12870"/>
                    <a:pt x="7350" y="12870"/>
                  </a:cubicBezTo>
                  <a:cubicBezTo>
                    <a:pt x="8328" y="12870"/>
                    <a:pt x="9320" y="12645"/>
                    <a:pt x="10251" y="12172"/>
                  </a:cubicBezTo>
                  <a:cubicBezTo>
                    <a:pt x="13409" y="10543"/>
                    <a:pt x="14687" y="6684"/>
                    <a:pt x="13058" y="3526"/>
                  </a:cubicBezTo>
                  <a:cubicBezTo>
                    <a:pt x="11924" y="1294"/>
                    <a:pt x="9664" y="1"/>
                    <a:pt x="73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6" name="Google Shape;1076;p16"/>
            <p:cNvSpPr/>
            <p:nvPr/>
          </p:nvSpPr>
          <p:spPr>
            <a:xfrm>
              <a:off x="3439806" y="1335618"/>
              <a:ext cx="220794" cy="159443"/>
            </a:xfrm>
            <a:custGeom>
              <a:avLst/>
              <a:gdLst/>
              <a:ahLst/>
              <a:cxnLst/>
              <a:rect l="l" t="t" r="r" b="b"/>
              <a:pathLst>
                <a:path w="9976" h="7204" extrusionOk="0">
                  <a:moveTo>
                    <a:pt x="6917" y="1"/>
                  </a:moveTo>
                  <a:cubicBezTo>
                    <a:pt x="6507" y="1"/>
                    <a:pt x="6115" y="101"/>
                    <a:pt x="5740" y="289"/>
                  </a:cubicBezTo>
                  <a:cubicBezTo>
                    <a:pt x="5289" y="514"/>
                    <a:pt x="4913" y="865"/>
                    <a:pt x="4663" y="1316"/>
                  </a:cubicBezTo>
                  <a:cubicBezTo>
                    <a:pt x="4462" y="1667"/>
                    <a:pt x="4287" y="2118"/>
                    <a:pt x="4161" y="2695"/>
                  </a:cubicBezTo>
                  <a:cubicBezTo>
                    <a:pt x="3986" y="3397"/>
                    <a:pt x="3886" y="3923"/>
                    <a:pt x="3810" y="4224"/>
                  </a:cubicBezTo>
                  <a:cubicBezTo>
                    <a:pt x="3710" y="4575"/>
                    <a:pt x="3560" y="4800"/>
                    <a:pt x="3359" y="4900"/>
                  </a:cubicBezTo>
                  <a:cubicBezTo>
                    <a:pt x="3184" y="4976"/>
                    <a:pt x="3109" y="4976"/>
                    <a:pt x="3084" y="4976"/>
                  </a:cubicBezTo>
                  <a:cubicBezTo>
                    <a:pt x="2908" y="4951"/>
                    <a:pt x="2783" y="4875"/>
                    <a:pt x="2708" y="4725"/>
                  </a:cubicBezTo>
                  <a:cubicBezTo>
                    <a:pt x="2658" y="4625"/>
                    <a:pt x="2658" y="4550"/>
                    <a:pt x="2683" y="4424"/>
                  </a:cubicBezTo>
                  <a:cubicBezTo>
                    <a:pt x="2733" y="4249"/>
                    <a:pt x="2933" y="4048"/>
                    <a:pt x="3234" y="3848"/>
                  </a:cubicBezTo>
                  <a:lnTo>
                    <a:pt x="3585" y="3622"/>
                  </a:lnTo>
                  <a:lnTo>
                    <a:pt x="2482" y="1743"/>
                  </a:lnTo>
                  <a:lnTo>
                    <a:pt x="2106" y="1968"/>
                  </a:lnTo>
                  <a:cubicBezTo>
                    <a:pt x="1605" y="2269"/>
                    <a:pt x="1204" y="2670"/>
                    <a:pt x="953" y="3121"/>
                  </a:cubicBezTo>
                  <a:cubicBezTo>
                    <a:pt x="678" y="3597"/>
                    <a:pt x="577" y="4098"/>
                    <a:pt x="627" y="4625"/>
                  </a:cubicBezTo>
                  <a:lnTo>
                    <a:pt x="1" y="4951"/>
                  </a:lnTo>
                  <a:lnTo>
                    <a:pt x="928" y="6755"/>
                  </a:lnTo>
                  <a:lnTo>
                    <a:pt x="1505" y="6454"/>
                  </a:lnTo>
                  <a:cubicBezTo>
                    <a:pt x="1755" y="6705"/>
                    <a:pt x="2006" y="6905"/>
                    <a:pt x="2307" y="7031"/>
                  </a:cubicBezTo>
                  <a:cubicBezTo>
                    <a:pt x="2588" y="7146"/>
                    <a:pt x="2879" y="7204"/>
                    <a:pt x="3174" y="7204"/>
                  </a:cubicBezTo>
                  <a:cubicBezTo>
                    <a:pt x="3589" y="7204"/>
                    <a:pt x="4013" y="7089"/>
                    <a:pt x="4437" y="6855"/>
                  </a:cubicBezTo>
                  <a:cubicBezTo>
                    <a:pt x="4813" y="6655"/>
                    <a:pt x="5164" y="6304"/>
                    <a:pt x="5440" y="5803"/>
                  </a:cubicBezTo>
                  <a:cubicBezTo>
                    <a:pt x="5640" y="5502"/>
                    <a:pt x="5790" y="5076"/>
                    <a:pt x="5916" y="4600"/>
                  </a:cubicBezTo>
                  <a:cubicBezTo>
                    <a:pt x="5966" y="4474"/>
                    <a:pt x="6016" y="4174"/>
                    <a:pt x="6091" y="3773"/>
                  </a:cubicBezTo>
                  <a:cubicBezTo>
                    <a:pt x="6141" y="3447"/>
                    <a:pt x="6191" y="3221"/>
                    <a:pt x="6242" y="3071"/>
                  </a:cubicBezTo>
                  <a:cubicBezTo>
                    <a:pt x="6392" y="2695"/>
                    <a:pt x="6592" y="2419"/>
                    <a:pt x="6818" y="2319"/>
                  </a:cubicBezTo>
                  <a:cubicBezTo>
                    <a:pt x="6943" y="2244"/>
                    <a:pt x="7069" y="2219"/>
                    <a:pt x="7169" y="2219"/>
                  </a:cubicBezTo>
                  <a:cubicBezTo>
                    <a:pt x="7244" y="2244"/>
                    <a:pt x="7294" y="2269"/>
                    <a:pt x="7369" y="2369"/>
                  </a:cubicBezTo>
                  <a:cubicBezTo>
                    <a:pt x="7420" y="2469"/>
                    <a:pt x="7420" y="2545"/>
                    <a:pt x="7420" y="2595"/>
                  </a:cubicBezTo>
                  <a:cubicBezTo>
                    <a:pt x="7344" y="2745"/>
                    <a:pt x="7219" y="2895"/>
                    <a:pt x="7019" y="3046"/>
                  </a:cubicBezTo>
                  <a:lnTo>
                    <a:pt x="6668" y="3271"/>
                  </a:lnTo>
                  <a:lnTo>
                    <a:pt x="7946" y="5051"/>
                  </a:lnTo>
                  <a:lnTo>
                    <a:pt x="8272" y="4850"/>
                  </a:lnTo>
                  <a:cubicBezTo>
                    <a:pt x="8873" y="4474"/>
                    <a:pt x="9249" y="3973"/>
                    <a:pt x="9399" y="3296"/>
                  </a:cubicBezTo>
                  <a:cubicBezTo>
                    <a:pt x="9450" y="3021"/>
                    <a:pt x="9450" y="2745"/>
                    <a:pt x="9399" y="2444"/>
                  </a:cubicBezTo>
                  <a:lnTo>
                    <a:pt x="9976" y="2144"/>
                  </a:lnTo>
                  <a:lnTo>
                    <a:pt x="9049" y="339"/>
                  </a:lnTo>
                  <a:lnTo>
                    <a:pt x="8497" y="640"/>
                  </a:lnTo>
                  <a:cubicBezTo>
                    <a:pt x="8121" y="289"/>
                    <a:pt x="7670" y="63"/>
                    <a:pt x="7169" y="13"/>
                  </a:cubicBezTo>
                  <a:cubicBezTo>
                    <a:pt x="7084" y="5"/>
                    <a:pt x="7000" y="1"/>
                    <a:pt x="69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077" name="Google Shape;1077;p16"/>
          <p:cNvGrpSpPr/>
          <p:nvPr/>
        </p:nvGrpSpPr>
        <p:grpSpPr>
          <a:xfrm rot="-4500389">
            <a:off x="7899972" y="4089545"/>
            <a:ext cx="506850" cy="506882"/>
            <a:chOff x="3312800" y="1179225"/>
            <a:chExt cx="473725" cy="473700"/>
          </a:xfrm>
        </p:grpSpPr>
        <p:sp>
          <p:nvSpPr>
            <p:cNvPr id="1078" name="Google Shape;1078;p16"/>
            <p:cNvSpPr/>
            <p:nvPr/>
          </p:nvSpPr>
          <p:spPr>
            <a:xfrm>
              <a:off x="3312800" y="1179225"/>
              <a:ext cx="473725" cy="473700"/>
            </a:xfrm>
            <a:custGeom>
              <a:avLst/>
              <a:gdLst/>
              <a:ahLst/>
              <a:cxnLst/>
              <a:rect l="l" t="t" r="r" b="b"/>
              <a:pathLst>
                <a:path w="18949" h="18948" extrusionOk="0">
                  <a:moveTo>
                    <a:pt x="9474" y="0"/>
                  </a:moveTo>
                  <a:cubicBezTo>
                    <a:pt x="4236" y="0"/>
                    <a:pt x="1" y="4236"/>
                    <a:pt x="1" y="9474"/>
                  </a:cubicBezTo>
                  <a:cubicBezTo>
                    <a:pt x="1" y="14712"/>
                    <a:pt x="4236" y="18948"/>
                    <a:pt x="9474" y="18948"/>
                  </a:cubicBezTo>
                  <a:cubicBezTo>
                    <a:pt x="14713" y="18948"/>
                    <a:pt x="18948" y="14712"/>
                    <a:pt x="18948" y="9474"/>
                  </a:cubicBezTo>
                  <a:cubicBezTo>
                    <a:pt x="18948" y="4236"/>
                    <a:pt x="14713" y="0"/>
                    <a:pt x="9474" y="0"/>
                  </a:cubicBezTo>
                  <a:close/>
                </a:path>
              </a:pathLst>
            </a:custGeom>
            <a:solidFill>
              <a:schemeClr val="lt2"/>
            </a:solidFill>
            <a:ln w="762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9" name="Google Shape;1079;p16"/>
            <p:cNvSpPr/>
            <p:nvPr/>
          </p:nvSpPr>
          <p:spPr>
            <a:xfrm>
              <a:off x="3366075" y="1255250"/>
              <a:ext cx="367175" cy="321750"/>
            </a:xfrm>
            <a:custGeom>
              <a:avLst/>
              <a:gdLst/>
              <a:ahLst/>
              <a:cxnLst/>
              <a:rect l="l" t="t" r="r" b="b"/>
              <a:pathLst>
                <a:path w="14687" h="12870" extrusionOk="0">
                  <a:moveTo>
                    <a:pt x="7320" y="1"/>
                  </a:moveTo>
                  <a:cubicBezTo>
                    <a:pt x="6348" y="1"/>
                    <a:pt x="5362" y="223"/>
                    <a:pt x="4436" y="694"/>
                  </a:cubicBezTo>
                  <a:cubicBezTo>
                    <a:pt x="1253" y="2323"/>
                    <a:pt x="0" y="6182"/>
                    <a:pt x="1604" y="9340"/>
                  </a:cubicBezTo>
                  <a:cubicBezTo>
                    <a:pt x="2753" y="11585"/>
                    <a:pt x="5011" y="12870"/>
                    <a:pt x="7350" y="12870"/>
                  </a:cubicBezTo>
                  <a:cubicBezTo>
                    <a:pt x="8328" y="12870"/>
                    <a:pt x="9320" y="12645"/>
                    <a:pt x="10251" y="12172"/>
                  </a:cubicBezTo>
                  <a:cubicBezTo>
                    <a:pt x="13409" y="10543"/>
                    <a:pt x="14687" y="6684"/>
                    <a:pt x="13058" y="3526"/>
                  </a:cubicBezTo>
                  <a:cubicBezTo>
                    <a:pt x="11924" y="1294"/>
                    <a:pt x="9664" y="1"/>
                    <a:pt x="73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0" name="Google Shape;1080;p16"/>
            <p:cNvSpPr/>
            <p:nvPr/>
          </p:nvSpPr>
          <p:spPr>
            <a:xfrm>
              <a:off x="3424950" y="1327400"/>
              <a:ext cx="249400" cy="180100"/>
            </a:xfrm>
            <a:custGeom>
              <a:avLst/>
              <a:gdLst/>
              <a:ahLst/>
              <a:cxnLst/>
              <a:rect l="l" t="t" r="r" b="b"/>
              <a:pathLst>
                <a:path w="9976" h="7204" extrusionOk="0">
                  <a:moveTo>
                    <a:pt x="6917" y="1"/>
                  </a:moveTo>
                  <a:cubicBezTo>
                    <a:pt x="6507" y="1"/>
                    <a:pt x="6115" y="101"/>
                    <a:pt x="5740" y="289"/>
                  </a:cubicBezTo>
                  <a:cubicBezTo>
                    <a:pt x="5289" y="514"/>
                    <a:pt x="4913" y="865"/>
                    <a:pt x="4663" y="1316"/>
                  </a:cubicBezTo>
                  <a:cubicBezTo>
                    <a:pt x="4462" y="1667"/>
                    <a:pt x="4287" y="2118"/>
                    <a:pt x="4161" y="2695"/>
                  </a:cubicBezTo>
                  <a:cubicBezTo>
                    <a:pt x="3986" y="3397"/>
                    <a:pt x="3886" y="3923"/>
                    <a:pt x="3810" y="4224"/>
                  </a:cubicBezTo>
                  <a:cubicBezTo>
                    <a:pt x="3710" y="4575"/>
                    <a:pt x="3560" y="4800"/>
                    <a:pt x="3359" y="4900"/>
                  </a:cubicBezTo>
                  <a:cubicBezTo>
                    <a:pt x="3184" y="4976"/>
                    <a:pt x="3109" y="4976"/>
                    <a:pt x="3084" y="4976"/>
                  </a:cubicBezTo>
                  <a:cubicBezTo>
                    <a:pt x="2908" y="4951"/>
                    <a:pt x="2783" y="4875"/>
                    <a:pt x="2708" y="4725"/>
                  </a:cubicBezTo>
                  <a:cubicBezTo>
                    <a:pt x="2658" y="4625"/>
                    <a:pt x="2658" y="4550"/>
                    <a:pt x="2683" y="4424"/>
                  </a:cubicBezTo>
                  <a:cubicBezTo>
                    <a:pt x="2733" y="4249"/>
                    <a:pt x="2933" y="4048"/>
                    <a:pt x="3234" y="3848"/>
                  </a:cubicBezTo>
                  <a:lnTo>
                    <a:pt x="3585" y="3622"/>
                  </a:lnTo>
                  <a:lnTo>
                    <a:pt x="2482" y="1743"/>
                  </a:lnTo>
                  <a:lnTo>
                    <a:pt x="2106" y="1968"/>
                  </a:lnTo>
                  <a:cubicBezTo>
                    <a:pt x="1605" y="2269"/>
                    <a:pt x="1204" y="2670"/>
                    <a:pt x="953" y="3121"/>
                  </a:cubicBezTo>
                  <a:cubicBezTo>
                    <a:pt x="678" y="3597"/>
                    <a:pt x="577" y="4098"/>
                    <a:pt x="627" y="4625"/>
                  </a:cubicBezTo>
                  <a:lnTo>
                    <a:pt x="1" y="4951"/>
                  </a:lnTo>
                  <a:lnTo>
                    <a:pt x="928" y="6755"/>
                  </a:lnTo>
                  <a:lnTo>
                    <a:pt x="1505" y="6454"/>
                  </a:lnTo>
                  <a:cubicBezTo>
                    <a:pt x="1755" y="6705"/>
                    <a:pt x="2006" y="6905"/>
                    <a:pt x="2307" y="7031"/>
                  </a:cubicBezTo>
                  <a:cubicBezTo>
                    <a:pt x="2588" y="7146"/>
                    <a:pt x="2879" y="7204"/>
                    <a:pt x="3174" y="7204"/>
                  </a:cubicBezTo>
                  <a:cubicBezTo>
                    <a:pt x="3589" y="7204"/>
                    <a:pt x="4013" y="7089"/>
                    <a:pt x="4437" y="6855"/>
                  </a:cubicBezTo>
                  <a:cubicBezTo>
                    <a:pt x="4813" y="6655"/>
                    <a:pt x="5164" y="6304"/>
                    <a:pt x="5440" y="5803"/>
                  </a:cubicBezTo>
                  <a:cubicBezTo>
                    <a:pt x="5640" y="5502"/>
                    <a:pt x="5790" y="5076"/>
                    <a:pt x="5916" y="4600"/>
                  </a:cubicBezTo>
                  <a:cubicBezTo>
                    <a:pt x="5966" y="4474"/>
                    <a:pt x="6016" y="4174"/>
                    <a:pt x="6091" y="3773"/>
                  </a:cubicBezTo>
                  <a:cubicBezTo>
                    <a:pt x="6141" y="3447"/>
                    <a:pt x="6191" y="3221"/>
                    <a:pt x="6242" y="3071"/>
                  </a:cubicBezTo>
                  <a:cubicBezTo>
                    <a:pt x="6392" y="2695"/>
                    <a:pt x="6592" y="2419"/>
                    <a:pt x="6818" y="2319"/>
                  </a:cubicBezTo>
                  <a:cubicBezTo>
                    <a:pt x="6943" y="2244"/>
                    <a:pt x="7069" y="2219"/>
                    <a:pt x="7169" y="2219"/>
                  </a:cubicBezTo>
                  <a:cubicBezTo>
                    <a:pt x="7244" y="2244"/>
                    <a:pt x="7294" y="2269"/>
                    <a:pt x="7369" y="2369"/>
                  </a:cubicBezTo>
                  <a:cubicBezTo>
                    <a:pt x="7420" y="2469"/>
                    <a:pt x="7420" y="2545"/>
                    <a:pt x="7420" y="2595"/>
                  </a:cubicBezTo>
                  <a:cubicBezTo>
                    <a:pt x="7344" y="2745"/>
                    <a:pt x="7219" y="2895"/>
                    <a:pt x="7019" y="3046"/>
                  </a:cubicBezTo>
                  <a:lnTo>
                    <a:pt x="6668" y="3271"/>
                  </a:lnTo>
                  <a:lnTo>
                    <a:pt x="7946" y="5051"/>
                  </a:lnTo>
                  <a:lnTo>
                    <a:pt x="8272" y="4850"/>
                  </a:lnTo>
                  <a:cubicBezTo>
                    <a:pt x="8873" y="4474"/>
                    <a:pt x="9249" y="3973"/>
                    <a:pt x="9399" y="3296"/>
                  </a:cubicBezTo>
                  <a:cubicBezTo>
                    <a:pt x="9450" y="3021"/>
                    <a:pt x="9450" y="2745"/>
                    <a:pt x="9399" y="2444"/>
                  </a:cubicBezTo>
                  <a:lnTo>
                    <a:pt x="9976" y="2144"/>
                  </a:lnTo>
                  <a:lnTo>
                    <a:pt x="9049" y="339"/>
                  </a:lnTo>
                  <a:lnTo>
                    <a:pt x="8497" y="640"/>
                  </a:lnTo>
                  <a:cubicBezTo>
                    <a:pt x="8121" y="289"/>
                    <a:pt x="7670" y="63"/>
                    <a:pt x="7169" y="13"/>
                  </a:cubicBezTo>
                  <a:cubicBezTo>
                    <a:pt x="7084" y="5"/>
                    <a:pt x="7000" y="1"/>
                    <a:pt x="69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081" name="Google Shape;1081;p16"/>
          <p:cNvSpPr/>
          <p:nvPr/>
        </p:nvSpPr>
        <p:spPr>
          <a:xfrm>
            <a:off x="6333697" y="53949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2" name="Google Shape;1082;p16"/>
          <p:cNvSpPr/>
          <p:nvPr/>
        </p:nvSpPr>
        <p:spPr>
          <a:xfrm>
            <a:off x="7803722" y="668273"/>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3" name="Google Shape;1083;p16"/>
          <p:cNvSpPr/>
          <p:nvPr/>
        </p:nvSpPr>
        <p:spPr>
          <a:xfrm>
            <a:off x="713200" y="1992925"/>
            <a:ext cx="5620500" cy="1843800"/>
          </a:xfrm>
          <a:prstGeom prst="roundRect">
            <a:avLst>
              <a:gd name="adj" fmla="val 16667"/>
            </a:avLst>
          </a:prstGeom>
          <a:solidFill>
            <a:schemeClr val="lt1"/>
          </a:solidFill>
          <a:ln w="76200" cap="flat" cmpd="sng">
            <a:solidFill>
              <a:schemeClr val="accen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4" name="Google Shape;1084;p16"/>
          <p:cNvSpPr/>
          <p:nvPr/>
        </p:nvSpPr>
        <p:spPr>
          <a:xfrm>
            <a:off x="713200" y="4000475"/>
            <a:ext cx="5620500" cy="570000"/>
          </a:xfrm>
          <a:prstGeom prst="roundRect">
            <a:avLst>
              <a:gd name="adj" fmla="val 16667"/>
            </a:avLst>
          </a:prstGeom>
          <a:solidFill>
            <a:schemeClr val="accen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5" name="Google Shape;1085;p16"/>
          <p:cNvSpPr/>
          <p:nvPr/>
        </p:nvSpPr>
        <p:spPr>
          <a:xfrm>
            <a:off x="713225" y="558813"/>
            <a:ext cx="1485900" cy="1485900"/>
          </a:xfrm>
          <a:prstGeom prst="ellipse">
            <a:avLst/>
          </a:prstGeom>
          <a:solidFill>
            <a:schemeClr val="accent2"/>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matchingName="Title and body">
  <p:cSld name="TITLE_AND_BODY">
    <p:spTree>
      <p:nvGrpSpPr>
        <p:cNvPr id="1" name="Shape 177"/>
        <p:cNvGrpSpPr/>
        <p:nvPr/>
      </p:nvGrpSpPr>
      <p:grpSpPr>
        <a:xfrm>
          <a:off x="0" y="0"/>
          <a:ext cx="0" cy="0"/>
          <a:chOff x="0" y="0"/>
          <a:chExt cx="0" cy="0"/>
        </a:xfrm>
      </p:grpSpPr>
      <p:grpSp>
        <p:nvGrpSpPr>
          <p:cNvPr id="178" name="Google Shape;178;p4"/>
          <p:cNvGrpSpPr/>
          <p:nvPr/>
        </p:nvGrpSpPr>
        <p:grpSpPr>
          <a:xfrm>
            <a:off x="-138170" y="-299471"/>
            <a:ext cx="9864554" cy="5548495"/>
            <a:chOff x="238125" y="822050"/>
            <a:chExt cx="7136850" cy="4051475"/>
          </a:xfrm>
        </p:grpSpPr>
        <p:sp>
          <p:nvSpPr>
            <p:cNvPr id="179" name="Google Shape;179;p4"/>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 name="Google Shape;180;p4"/>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 name="Google Shape;181;p4"/>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 name="Google Shape;182;p4"/>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 name="Google Shape;183;p4"/>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 name="Google Shape;184;p4"/>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 name="Google Shape;185;p4"/>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 name="Google Shape;186;p4"/>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 name="Google Shape;187;p4"/>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 name="Google Shape;188;p4"/>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 name="Google Shape;189;p4"/>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 name="Google Shape;190;p4"/>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 name="Google Shape;191;p4"/>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 name="Google Shape;192;p4"/>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3" name="Google Shape;193;p4"/>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 name="Google Shape;194;p4"/>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 name="Google Shape;195;p4"/>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 name="Google Shape;196;p4"/>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 name="Google Shape;197;p4"/>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 name="Google Shape;198;p4"/>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 name="Google Shape;199;p4"/>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 name="Google Shape;200;p4"/>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 name="Google Shape;201;p4"/>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 name="Google Shape;202;p4"/>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 name="Google Shape;203;p4"/>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 name="Google Shape;204;p4"/>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5" name="Google Shape;205;p4"/>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6" name="Google Shape;206;p4"/>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7" name="Google Shape;207;p4"/>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8" name="Google Shape;208;p4"/>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 name="Google Shape;209;p4"/>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0" name="Google Shape;210;p4"/>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1" name="Google Shape;211;p4"/>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2" name="Google Shape;212;p4"/>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3" name="Google Shape;213;p4"/>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4" name="Google Shape;214;p4"/>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5" name="Google Shape;215;p4"/>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16" name="Google Shape;216;p4"/>
          <p:cNvSpPr/>
          <p:nvPr/>
        </p:nvSpPr>
        <p:spPr>
          <a:xfrm>
            <a:off x="713200" y="1323450"/>
            <a:ext cx="7717500" cy="3247200"/>
          </a:xfrm>
          <a:prstGeom prst="roundRect">
            <a:avLst>
              <a:gd name="adj" fmla="val 5150"/>
            </a:avLst>
          </a:prstGeom>
          <a:solidFill>
            <a:schemeClr val="lt1"/>
          </a:solidFill>
          <a:ln w="76200" cap="flat" cmpd="sng">
            <a:solidFill>
              <a:schemeClr val="accen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217" name="Google Shape;217;p4"/>
          <p:cNvSpPr/>
          <p:nvPr/>
        </p:nvSpPr>
        <p:spPr>
          <a:xfrm>
            <a:off x="713225" y="481150"/>
            <a:ext cx="7717500" cy="689400"/>
          </a:xfrm>
          <a:prstGeom prst="roundRect">
            <a:avLst>
              <a:gd name="adj" fmla="val 16667"/>
            </a:avLst>
          </a:prstGeom>
          <a:solidFill>
            <a:schemeClr val="accen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p>
        </p:txBody>
      </p:sp>
      <p:sp>
        <p:nvSpPr>
          <p:cNvPr id="218" name="Google Shape;218;p4"/>
          <p:cNvSpPr txBox="1">
            <a:spLocks noGrp="1"/>
          </p:cNvSpPr>
          <p:nvPr>
            <p:ph type="title"/>
          </p:nvPr>
        </p:nvSpPr>
        <p:spPr>
          <a:xfrm>
            <a:off x="713225" y="539500"/>
            <a:ext cx="77175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9" name="Google Shape;219;p4"/>
          <p:cNvSpPr txBox="1">
            <a:spLocks noGrp="1"/>
          </p:cNvSpPr>
          <p:nvPr>
            <p:ph type="body" idx="1"/>
          </p:nvPr>
        </p:nvSpPr>
        <p:spPr>
          <a:xfrm>
            <a:off x="713225" y="1323450"/>
            <a:ext cx="7717500" cy="32088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accent1"/>
              </a:buClr>
              <a:buSzPts val="1800"/>
              <a:buAutoNum type="arabicPeriod"/>
              <a:defRPr sz="1200"/>
            </a:lvl1pPr>
            <a:lvl2pPr marL="914400" lvl="1" indent="-317500">
              <a:spcBef>
                <a:spcPts val="0"/>
              </a:spcBef>
              <a:spcAft>
                <a:spcPts val="0"/>
              </a:spcAft>
              <a:buSzPts val="1400"/>
              <a:buAutoNum type="alphaLcPeriod"/>
              <a:defRPr/>
            </a:lvl2pPr>
            <a:lvl3pPr marL="1371600" lvl="2" indent="-317500">
              <a:spcBef>
                <a:spcPts val="0"/>
              </a:spcBef>
              <a:spcAft>
                <a:spcPts val="0"/>
              </a:spcAft>
              <a:buSzPts val="1400"/>
              <a:buAutoNum type="romanLcPeriod"/>
              <a:defRPr/>
            </a:lvl3pPr>
            <a:lvl4pPr marL="1828800" lvl="3" indent="-317500">
              <a:spcBef>
                <a:spcPts val="0"/>
              </a:spcBef>
              <a:spcAft>
                <a:spcPts val="0"/>
              </a:spcAft>
              <a:buSzPts val="1400"/>
              <a:buAutoNum type="arabicPeriod"/>
              <a:defRPr/>
            </a:lvl4pPr>
            <a:lvl5pPr marL="2286000" lvl="4" indent="-317500">
              <a:spcBef>
                <a:spcPts val="0"/>
              </a:spcBef>
              <a:spcAft>
                <a:spcPts val="0"/>
              </a:spcAft>
              <a:buSzPts val="1400"/>
              <a:buAutoNum type="alphaLcPeriod"/>
              <a:defRPr/>
            </a:lvl5pPr>
            <a:lvl6pPr marL="2743200" lvl="5" indent="-317500">
              <a:spcBef>
                <a:spcPts val="0"/>
              </a:spcBef>
              <a:spcAft>
                <a:spcPts val="0"/>
              </a:spcAft>
              <a:buSzPts val="1400"/>
              <a:buAutoNum type="romanLcPeriod"/>
              <a:defRPr/>
            </a:lvl6pPr>
            <a:lvl7pPr marL="3200400" lvl="6" indent="-317500">
              <a:spcBef>
                <a:spcPts val="0"/>
              </a:spcBef>
              <a:spcAft>
                <a:spcPts val="0"/>
              </a:spcAft>
              <a:buSzPts val="1400"/>
              <a:buAutoNum type="arabicPeriod"/>
              <a:defRPr/>
            </a:lvl7pPr>
            <a:lvl8pPr marL="3657600" lvl="7" indent="-317500">
              <a:spcBef>
                <a:spcPts val="0"/>
              </a:spcBef>
              <a:spcAft>
                <a:spcPts val="0"/>
              </a:spcAft>
              <a:buSzPts val="1400"/>
              <a:buAutoNum type="alphaLcPeriod"/>
              <a:defRPr/>
            </a:lvl8pPr>
            <a:lvl9pPr marL="4114800" lvl="8" indent="-317500">
              <a:spcBef>
                <a:spcPts val="0"/>
              </a:spcBef>
              <a:spcAft>
                <a:spcPts val="0"/>
              </a:spcAft>
              <a:buSzPts val="1400"/>
              <a:buAutoNum type="romanLcPeriod"/>
              <a:defRPr/>
            </a:lvl9pPr>
          </a:lstStyle>
          <a:p/>
        </p:txBody>
      </p:sp>
      <p:sp>
        <p:nvSpPr>
          <p:cNvPr id="220" name="Google Shape;220;p4"/>
          <p:cNvSpPr/>
          <p:nvPr/>
        </p:nvSpPr>
        <p:spPr>
          <a:xfrm>
            <a:off x="8633472" y="242373"/>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21" name="Google Shape;221;p4"/>
          <p:cNvGrpSpPr/>
          <p:nvPr/>
        </p:nvGrpSpPr>
        <p:grpSpPr>
          <a:xfrm>
            <a:off x="7628088" y="444606"/>
            <a:ext cx="866837" cy="932804"/>
            <a:chOff x="7627750" y="181828"/>
            <a:chExt cx="1196793" cy="1288048"/>
          </a:xfrm>
        </p:grpSpPr>
        <p:sp>
          <p:nvSpPr>
            <p:cNvPr id="222" name="Google Shape;222;p4"/>
            <p:cNvSpPr/>
            <p:nvPr/>
          </p:nvSpPr>
          <p:spPr>
            <a:xfrm>
              <a:off x="7627750" y="183417"/>
              <a:ext cx="1196793" cy="1286458"/>
            </a:xfrm>
            <a:custGeom>
              <a:avLst/>
              <a:gdLst/>
              <a:ahLst/>
              <a:cxnLst/>
              <a:rect l="l" t="t" r="r" b="b"/>
              <a:pathLst>
                <a:path w="40916" h="43989" extrusionOk="0">
                  <a:moveTo>
                    <a:pt x="16330" y="1"/>
                  </a:moveTo>
                  <a:cubicBezTo>
                    <a:pt x="10854" y="1"/>
                    <a:pt x="6328" y="1956"/>
                    <a:pt x="5700" y="4471"/>
                  </a:cubicBezTo>
                  <a:cubicBezTo>
                    <a:pt x="2738" y="5379"/>
                    <a:pt x="769" y="6943"/>
                    <a:pt x="769" y="8731"/>
                  </a:cubicBezTo>
                  <a:lnTo>
                    <a:pt x="769" y="10813"/>
                  </a:lnTo>
                  <a:cubicBezTo>
                    <a:pt x="769" y="12112"/>
                    <a:pt x="1816" y="13285"/>
                    <a:pt x="3507" y="14193"/>
                  </a:cubicBezTo>
                  <a:cubicBezTo>
                    <a:pt x="3674" y="14864"/>
                    <a:pt x="4121" y="15506"/>
                    <a:pt x="4792" y="16079"/>
                  </a:cubicBezTo>
                  <a:cubicBezTo>
                    <a:pt x="4526" y="16526"/>
                    <a:pt x="4387" y="17001"/>
                    <a:pt x="4387" y="17476"/>
                  </a:cubicBezTo>
                  <a:lnTo>
                    <a:pt x="4387" y="19557"/>
                  </a:lnTo>
                  <a:cubicBezTo>
                    <a:pt x="4387" y="19948"/>
                    <a:pt x="4470" y="20311"/>
                    <a:pt x="4638" y="20675"/>
                  </a:cubicBezTo>
                  <a:cubicBezTo>
                    <a:pt x="1844" y="21583"/>
                    <a:pt x="0" y="23105"/>
                    <a:pt x="0" y="24837"/>
                  </a:cubicBezTo>
                  <a:lnTo>
                    <a:pt x="0" y="26919"/>
                  </a:lnTo>
                  <a:cubicBezTo>
                    <a:pt x="0" y="28078"/>
                    <a:pt x="838" y="29140"/>
                    <a:pt x="2221" y="30006"/>
                  </a:cubicBezTo>
                  <a:cubicBezTo>
                    <a:pt x="1718" y="30593"/>
                    <a:pt x="1439" y="31235"/>
                    <a:pt x="1439" y="31906"/>
                  </a:cubicBezTo>
                  <a:lnTo>
                    <a:pt x="1439" y="33987"/>
                  </a:lnTo>
                  <a:cubicBezTo>
                    <a:pt x="1439" y="36767"/>
                    <a:pt x="6258" y="39044"/>
                    <a:pt x="12153" y="39044"/>
                  </a:cubicBezTo>
                  <a:cubicBezTo>
                    <a:pt x="15394" y="39044"/>
                    <a:pt x="18300" y="38359"/>
                    <a:pt x="20269" y="37284"/>
                  </a:cubicBezTo>
                  <a:cubicBezTo>
                    <a:pt x="21862" y="41209"/>
                    <a:pt x="25717" y="43989"/>
                    <a:pt x="30201" y="43989"/>
                  </a:cubicBezTo>
                  <a:cubicBezTo>
                    <a:pt x="36096" y="43989"/>
                    <a:pt x="40916" y="39183"/>
                    <a:pt x="40916" y="33289"/>
                  </a:cubicBezTo>
                  <a:cubicBezTo>
                    <a:pt x="40916" y="27380"/>
                    <a:pt x="36096" y="22574"/>
                    <a:pt x="30201" y="22574"/>
                  </a:cubicBezTo>
                  <a:cubicBezTo>
                    <a:pt x="29824" y="22574"/>
                    <a:pt x="29461" y="22588"/>
                    <a:pt x="29098" y="22630"/>
                  </a:cubicBezTo>
                  <a:lnTo>
                    <a:pt x="29098" y="21164"/>
                  </a:lnTo>
                  <a:cubicBezTo>
                    <a:pt x="29098" y="20242"/>
                    <a:pt x="28581" y="19389"/>
                    <a:pt x="27687" y="18649"/>
                  </a:cubicBezTo>
                  <a:cubicBezTo>
                    <a:pt x="28232" y="18034"/>
                    <a:pt x="28539" y="17364"/>
                    <a:pt x="28539" y="16666"/>
                  </a:cubicBezTo>
                  <a:lnTo>
                    <a:pt x="28539" y="14584"/>
                  </a:lnTo>
                  <a:cubicBezTo>
                    <a:pt x="28539" y="13034"/>
                    <a:pt x="27058" y="11637"/>
                    <a:pt x="24711" y="10701"/>
                  </a:cubicBezTo>
                  <a:cubicBezTo>
                    <a:pt x="24684" y="10589"/>
                    <a:pt x="24628" y="10491"/>
                    <a:pt x="24572" y="10379"/>
                  </a:cubicBezTo>
                  <a:cubicBezTo>
                    <a:pt x="26108" y="9499"/>
                    <a:pt x="27044" y="8382"/>
                    <a:pt x="27044" y="7153"/>
                  </a:cubicBezTo>
                  <a:lnTo>
                    <a:pt x="27044" y="5071"/>
                  </a:lnTo>
                  <a:cubicBezTo>
                    <a:pt x="27044" y="2277"/>
                    <a:pt x="22225" y="1"/>
                    <a:pt x="16330"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23" name="Google Shape;223;p4"/>
            <p:cNvGrpSpPr/>
            <p:nvPr/>
          </p:nvGrpSpPr>
          <p:grpSpPr>
            <a:xfrm>
              <a:off x="7627838" y="181828"/>
              <a:ext cx="1196383" cy="1286458"/>
              <a:chOff x="-1780025" y="3601513"/>
              <a:chExt cx="1022550" cy="1099725"/>
            </a:xfrm>
          </p:grpSpPr>
          <p:sp>
            <p:nvSpPr>
              <p:cNvPr id="224" name="Google Shape;224;p4"/>
              <p:cNvSpPr/>
              <p:nvPr/>
            </p:nvSpPr>
            <p:spPr>
              <a:xfrm>
                <a:off x="-1744050" y="4324388"/>
                <a:ext cx="535375" cy="253225"/>
              </a:xfrm>
              <a:custGeom>
                <a:avLst/>
                <a:gdLst/>
                <a:ahLst/>
                <a:cxnLst/>
                <a:rect l="l" t="t" r="r" b="b"/>
                <a:pathLst>
                  <a:path w="21415" h="10129" extrusionOk="0">
                    <a:moveTo>
                      <a:pt x="10700" y="10128"/>
                    </a:moveTo>
                    <a:cubicBezTo>
                      <a:pt x="16609" y="10128"/>
                      <a:pt x="21415" y="7865"/>
                      <a:pt x="21415" y="5072"/>
                    </a:cubicBezTo>
                    <a:cubicBezTo>
                      <a:pt x="21415" y="2278"/>
                      <a:pt x="16609" y="1"/>
                      <a:pt x="10700" y="1"/>
                    </a:cubicBezTo>
                    <a:cubicBezTo>
                      <a:pt x="4806" y="1"/>
                      <a:pt x="0" y="2278"/>
                      <a:pt x="0" y="5072"/>
                    </a:cubicBezTo>
                    <a:cubicBezTo>
                      <a:pt x="0" y="7865"/>
                      <a:pt x="4806" y="10128"/>
                      <a:pt x="10700" y="10128"/>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5" name="Google Shape;225;p4"/>
              <p:cNvSpPr/>
              <p:nvPr/>
            </p:nvSpPr>
            <p:spPr>
              <a:xfrm>
                <a:off x="-1744050" y="4399138"/>
                <a:ext cx="535375" cy="52050"/>
              </a:xfrm>
              <a:custGeom>
                <a:avLst/>
                <a:gdLst/>
                <a:ahLst/>
                <a:cxnLst/>
                <a:rect l="l" t="t" r="r" b="b"/>
                <a:pathLst>
                  <a:path w="21415" h="2082" extrusionOk="0">
                    <a:moveTo>
                      <a:pt x="0" y="2082"/>
                    </a:moveTo>
                    <a:lnTo>
                      <a:pt x="21415" y="2082"/>
                    </a:lnTo>
                    <a:lnTo>
                      <a:pt x="21415" y="0"/>
                    </a:lnTo>
                    <a:lnTo>
                      <a:pt x="0"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6" name="Google Shape;226;p4"/>
              <p:cNvSpPr/>
              <p:nvPr/>
            </p:nvSpPr>
            <p:spPr>
              <a:xfrm>
                <a:off x="-1744050" y="4272363"/>
                <a:ext cx="535375" cy="253200"/>
              </a:xfrm>
              <a:custGeom>
                <a:avLst/>
                <a:gdLst/>
                <a:ahLst/>
                <a:cxnLst/>
                <a:rect l="l" t="t" r="r" b="b"/>
                <a:pathLst>
                  <a:path w="21415" h="10128" extrusionOk="0">
                    <a:moveTo>
                      <a:pt x="10700" y="10128"/>
                    </a:moveTo>
                    <a:cubicBezTo>
                      <a:pt x="16609" y="10128"/>
                      <a:pt x="21415" y="7851"/>
                      <a:pt x="21415" y="5071"/>
                    </a:cubicBezTo>
                    <a:cubicBezTo>
                      <a:pt x="21415" y="2277"/>
                      <a:pt x="16609" y="0"/>
                      <a:pt x="10700" y="0"/>
                    </a:cubicBezTo>
                    <a:cubicBezTo>
                      <a:pt x="4806" y="0"/>
                      <a:pt x="0" y="2277"/>
                      <a:pt x="0" y="5071"/>
                    </a:cubicBezTo>
                    <a:cubicBezTo>
                      <a:pt x="0" y="7851"/>
                      <a:pt x="4806" y="10128"/>
                      <a:pt x="10700" y="10128"/>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7" name="Google Shape;227;p4"/>
              <p:cNvSpPr/>
              <p:nvPr/>
            </p:nvSpPr>
            <p:spPr>
              <a:xfrm>
                <a:off x="-1709125" y="4296813"/>
                <a:ext cx="465525" cy="204325"/>
              </a:xfrm>
              <a:custGeom>
                <a:avLst/>
                <a:gdLst/>
                <a:ahLst/>
                <a:cxnLst/>
                <a:rect l="l" t="t" r="r" b="b"/>
                <a:pathLst>
                  <a:path w="18621" h="8173" extrusionOk="0">
                    <a:moveTo>
                      <a:pt x="9303" y="8172"/>
                    </a:moveTo>
                    <a:cubicBezTo>
                      <a:pt x="14430" y="8172"/>
                      <a:pt x="18621" y="6342"/>
                      <a:pt x="18621" y="4093"/>
                    </a:cubicBezTo>
                    <a:cubicBezTo>
                      <a:pt x="18621" y="1844"/>
                      <a:pt x="14430" y="0"/>
                      <a:pt x="9303" y="0"/>
                    </a:cubicBezTo>
                    <a:cubicBezTo>
                      <a:pt x="4177" y="0"/>
                      <a:pt x="0" y="1844"/>
                      <a:pt x="0" y="4093"/>
                    </a:cubicBezTo>
                    <a:cubicBezTo>
                      <a:pt x="0" y="6342"/>
                      <a:pt x="4177" y="8172"/>
                      <a:pt x="9303" y="8172"/>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8" name="Google Shape;228;p4"/>
              <p:cNvSpPr/>
              <p:nvPr/>
            </p:nvSpPr>
            <p:spPr>
              <a:xfrm>
                <a:off x="-1556175" y="4329988"/>
                <a:ext cx="159275" cy="137975"/>
              </a:xfrm>
              <a:custGeom>
                <a:avLst/>
                <a:gdLst/>
                <a:ahLst/>
                <a:cxnLst/>
                <a:rect l="l" t="t" r="r" b="b"/>
                <a:pathLst>
                  <a:path w="6371" h="5519" extrusionOk="0">
                    <a:moveTo>
                      <a:pt x="2738" y="978"/>
                    </a:moveTo>
                    <a:lnTo>
                      <a:pt x="2738" y="2054"/>
                    </a:lnTo>
                    <a:cubicBezTo>
                      <a:pt x="2571" y="2012"/>
                      <a:pt x="2431" y="1970"/>
                      <a:pt x="2319" y="1928"/>
                    </a:cubicBezTo>
                    <a:cubicBezTo>
                      <a:pt x="2236" y="1900"/>
                      <a:pt x="2166" y="1858"/>
                      <a:pt x="2096" y="1816"/>
                    </a:cubicBezTo>
                    <a:cubicBezTo>
                      <a:pt x="1970" y="1732"/>
                      <a:pt x="1900" y="1621"/>
                      <a:pt x="1900" y="1523"/>
                    </a:cubicBezTo>
                    <a:cubicBezTo>
                      <a:pt x="1900" y="1397"/>
                      <a:pt x="1970" y="1285"/>
                      <a:pt x="2124" y="1188"/>
                    </a:cubicBezTo>
                    <a:cubicBezTo>
                      <a:pt x="2180" y="1160"/>
                      <a:pt x="2250" y="1118"/>
                      <a:pt x="2319" y="1090"/>
                    </a:cubicBezTo>
                    <a:cubicBezTo>
                      <a:pt x="2431" y="1048"/>
                      <a:pt x="2571" y="1006"/>
                      <a:pt x="2738" y="978"/>
                    </a:cubicBezTo>
                    <a:close/>
                    <a:moveTo>
                      <a:pt x="3674" y="3060"/>
                    </a:moveTo>
                    <a:cubicBezTo>
                      <a:pt x="3898" y="3087"/>
                      <a:pt x="4079" y="3129"/>
                      <a:pt x="4233" y="3171"/>
                    </a:cubicBezTo>
                    <a:cubicBezTo>
                      <a:pt x="4345" y="3199"/>
                      <a:pt x="4443" y="3241"/>
                      <a:pt x="4526" y="3283"/>
                    </a:cubicBezTo>
                    <a:cubicBezTo>
                      <a:pt x="4694" y="3381"/>
                      <a:pt x="4778" y="3507"/>
                      <a:pt x="4778" y="3646"/>
                    </a:cubicBezTo>
                    <a:cubicBezTo>
                      <a:pt x="4778" y="3800"/>
                      <a:pt x="4680" y="3926"/>
                      <a:pt x="4471" y="4051"/>
                    </a:cubicBezTo>
                    <a:cubicBezTo>
                      <a:pt x="4401" y="4079"/>
                      <a:pt x="4317" y="4121"/>
                      <a:pt x="4233" y="4149"/>
                    </a:cubicBezTo>
                    <a:cubicBezTo>
                      <a:pt x="4065" y="4205"/>
                      <a:pt x="3884" y="4247"/>
                      <a:pt x="3674" y="4261"/>
                    </a:cubicBezTo>
                    <a:lnTo>
                      <a:pt x="3674" y="3060"/>
                    </a:lnTo>
                    <a:close/>
                    <a:moveTo>
                      <a:pt x="2738" y="0"/>
                    </a:moveTo>
                    <a:lnTo>
                      <a:pt x="2738" y="308"/>
                    </a:lnTo>
                    <a:cubicBezTo>
                      <a:pt x="2585" y="322"/>
                      <a:pt x="2445" y="322"/>
                      <a:pt x="2319" y="336"/>
                    </a:cubicBezTo>
                    <a:cubicBezTo>
                      <a:pt x="1761" y="405"/>
                      <a:pt x="1300" y="517"/>
                      <a:pt x="936" y="713"/>
                    </a:cubicBezTo>
                    <a:cubicBezTo>
                      <a:pt x="489" y="936"/>
                      <a:pt x="266" y="1216"/>
                      <a:pt x="266" y="1551"/>
                    </a:cubicBezTo>
                    <a:cubicBezTo>
                      <a:pt x="266" y="1886"/>
                      <a:pt x="461" y="2166"/>
                      <a:pt x="867" y="2403"/>
                    </a:cubicBezTo>
                    <a:cubicBezTo>
                      <a:pt x="1188" y="2599"/>
                      <a:pt x="1677" y="2752"/>
                      <a:pt x="2319" y="2864"/>
                    </a:cubicBezTo>
                    <a:cubicBezTo>
                      <a:pt x="2445" y="2878"/>
                      <a:pt x="2585" y="2906"/>
                      <a:pt x="2738" y="2920"/>
                    </a:cubicBezTo>
                    <a:lnTo>
                      <a:pt x="2738" y="4219"/>
                    </a:lnTo>
                    <a:cubicBezTo>
                      <a:pt x="2585" y="4177"/>
                      <a:pt x="2445" y="4135"/>
                      <a:pt x="2319" y="4079"/>
                    </a:cubicBezTo>
                    <a:cubicBezTo>
                      <a:pt x="2236" y="4037"/>
                      <a:pt x="2166" y="3995"/>
                      <a:pt x="2096" y="3954"/>
                    </a:cubicBezTo>
                    <a:cubicBezTo>
                      <a:pt x="1900" y="3842"/>
                      <a:pt x="1775" y="3702"/>
                      <a:pt x="1705" y="3534"/>
                    </a:cubicBezTo>
                    <a:lnTo>
                      <a:pt x="0" y="3618"/>
                    </a:lnTo>
                    <a:cubicBezTo>
                      <a:pt x="140" y="4023"/>
                      <a:pt x="434" y="4331"/>
                      <a:pt x="908" y="4554"/>
                    </a:cubicBezTo>
                    <a:cubicBezTo>
                      <a:pt x="1286" y="4736"/>
                      <a:pt x="1747" y="4862"/>
                      <a:pt x="2319" y="4917"/>
                    </a:cubicBezTo>
                    <a:cubicBezTo>
                      <a:pt x="2445" y="4931"/>
                      <a:pt x="2585" y="4945"/>
                      <a:pt x="2738" y="4959"/>
                    </a:cubicBezTo>
                    <a:lnTo>
                      <a:pt x="2738" y="5518"/>
                    </a:lnTo>
                    <a:lnTo>
                      <a:pt x="3674" y="5518"/>
                    </a:lnTo>
                    <a:lnTo>
                      <a:pt x="3674" y="4945"/>
                    </a:lnTo>
                    <a:cubicBezTo>
                      <a:pt x="3870" y="4931"/>
                      <a:pt x="4052" y="4903"/>
                      <a:pt x="4233" y="4889"/>
                    </a:cubicBezTo>
                    <a:cubicBezTo>
                      <a:pt x="4820" y="4806"/>
                      <a:pt x="5295" y="4666"/>
                      <a:pt x="5658" y="4470"/>
                    </a:cubicBezTo>
                    <a:cubicBezTo>
                      <a:pt x="6133" y="4219"/>
                      <a:pt x="6370" y="3898"/>
                      <a:pt x="6370" y="3534"/>
                    </a:cubicBezTo>
                    <a:cubicBezTo>
                      <a:pt x="6370" y="3199"/>
                      <a:pt x="6189" y="2920"/>
                      <a:pt x="5798" y="2710"/>
                    </a:cubicBezTo>
                    <a:cubicBezTo>
                      <a:pt x="5504" y="2543"/>
                      <a:pt x="4973" y="2389"/>
                      <a:pt x="4233" y="2277"/>
                    </a:cubicBezTo>
                    <a:cubicBezTo>
                      <a:pt x="4052" y="2249"/>
                      <a:pt x="3870" y="2221"/>
                      <a:pt x="3674" y="2193"/>
                    </a:cubicBezTo>
                    <a:lnTo>
                      <a:pt x="3674" y="992"/>
                    </a:lnTo>
                    <a:cubicBezTo>
                      <a:pt x="3912" y="1034"/>
                      <a:pt x="4093" y="1104"/>
                      <a:pt x="4233" y="1202"/>
                    </a:cubicBezTo>
                    <a:cubicBezTo>
                      <a:pt x="4331" y="1285"/>
                      <a:pt x="4415" y="1369"/>
                      <a:pt x="4457" y="1481"/>
                    </a:cubicBezTo>
                    <a:lnTo>
                      <a:pt x="6105" y="1383"/>
                    </a:lnTo>
                    <a:cubicBezTo>
                      <a:pt x="5993" y="1076"/>
                      <a:pt x="5728" y="824"/>
                      <a:pt x="5323" y="643"/>
                    </a:cubicBezTo>
                    <a:cubicBezTo>
                      <a:pt x="5029" y="517"/>
                      <a:pt x="4666" y="419"/>
                      <a:pt x="4233" y="364"/>
                    </a:cubicBezTo>
                    <a:cubicBezTo>
                      <a:pt x="4052" y="336"/>
                      <a:pt x="3870" y="322"/>
                      <a:pt x="3674" y="308"/>
                    </a:cubicBezTo>
                    <a:lnTo>
                      <a:pt x="3674"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9" name="Google Shape;229;p4"/>
              <p:cNvSpPr/>
              <p:nvPr/>
            </p:nvSpPr>
            <p:spPr>
              <a:xfrm>
                <a:off x="-1563850" y="4256988"/>
                <a:ext cx="535725" cy="253225"/>
              </a:xfrm>
              <a:custGeom>
                <a:avLst/>
                <a:gdLst/>
                <a:ahLst/>
                <a:cxnLst/>
                <a:rect l="l" t="t" r="r" b="b"/>
                <a:pathLst>
                  <a:path w="21429" h="10129" extrusionOk="0">
                    <a:moveTo>
                      <a:pt x="10714" y="10128"/>
                    </a:moveTo>
                    <a:cubicBezTo>
                      <a:pt x="16609" y="10128"/>
                      <a:pt x="21429" y="7851"/>
                      <a:pt x="21429" y="5072"/>
                    </a:cubicBezTo>
                    <a:cubicBezTo>
                      <a:pt x="21429" y="2278"/>
                      <a:pt x="16609" y="1"/>
                      <a:pt x="10714" y="1"/>
                    </a:cubicBezTo>
                    <a:cubicBezTo>
                      <a:pt x="4819" y="1"/>
                      <a:pt x="0" y="2278"/>
                      <a:pt x="0" y="5072"/>
                    </a:cubicBezTo>
                    <a:cubicBezTo>
                      <a:pt x="0" y="7851"/>
                      <a:pt x="4819" y="10128"/>
                      <a:pt x="10714" y="10128"/>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 name="Google Shape;230;p4"/>
              <p:cNvSpPr/>
              <p:nvPr/>
            </p:nvSpPr>
            <p:spPr>
              <a:xfrm>
                <a:off x="-1563850" y="4331738"/>
                <a:ext cx="535725" cy="52050"/>
              </a:xfrm>
              <a:custGeom>
                <a:avLst/>
                <a:gdLst/>
                <a:ahLst/>
                <a:cxnLst/>
                <a:rect l="l" t="t" r="r" b="b"/>
                <a:pathLst>
                  <a:path w="21429" h="2082" extrusionOk="0">
                    <a:moveTo>
                      <a:pt x="0" y="2082"/>
                    </a:moveTo>
                    <a:lnTo>
                      <a:pt x="21429" y="2082"/>
                    </a:lnTo>
                    <a:lnTo>
                      <a:pt x="21429" y="0"/>
                    </a:lnTo>
                    <a:lnTo>
                      <a:pt x="0"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1" name="Google Shape;231;p4"/>
              <p:cNvSpPr/>
              <p:nvPr/>
            </p:nvSpPr>
            <p:spPr>
              <a:xfrm>
                <a:off x="-1563850" y="4204963"/>
                <a:ext cx="535725" cy="253200"/>
              </a:xfrm>
              <a:custGeom>
                <a:avLst/>
                <a:gdLst/>
                <a:ahLst/>
                <a:cxnLst/>
                <a:rect l="l" t="t" r="r" b="b"/>
                <a:pathLst>
                  <a:path w="21429" h="10128" extrusionOk="0">
                    <a:moveTo>
                      <a:pt x="10714" y="10128"/>
                    </a:moveTo>
                    <a:cubicBezTo>
                      <a:pt x="16609" y="10128"/>
                      <a:pt x="21429" y="7851"/>
                      <a:pt x="21429" y="5071"/>
                    </a:cubicBezTo>
                    <a:cubicBezTo>
                      <a:pt x="21429" y="2277"/>
                      <a:pt x="16609" y="0"/>
                      <a:pt x="10714" y="0"/>
                    </a:cubicBezTo>
                    <a:cubicBezTo>
                      <a:pt x="4819" y="0"/>
                      <a:pt x="0" y="2277"/>
                      <a:pt x="0" y="5071"/>
                    </a:cubicBezTo>
                    <a:cubicBezTo>
                      <a:pt x="0" y="7851"/>
                      <a:pt x="4819" y="10128"/>
                      <a:pt x="10714" y="10128"/>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2" name="Google Shape;232;p4"/>
              <p:cNvSpPr/>
              <p:nvPr/>
            </p:nvSpPr>
            <p:spPr>
              <a:xfrm>
                <a:off x="-1528575" y="4229413"/>
                <a:ext cx="465525" cy="204325"/>
              </a:xfrm>
              <a:custGeom>
                <a:avLst/>
                <a:gdLst/>
                <a:ahLst/>
                <a:cxnLst/>
                <a:rect l="l" t="t" r="r" b="b"/>
                <a:pathLst>
                  <a:path w="18621" h="8173" extrusionOk="0">
                    <a:moveTo>
                      <a:pt x="9303" y="8172"/>
                    </a:moveTo>
                    <a:cubicBezTo>
                      <a:pt x="14430" y="8172"/>
                      <a:pt x="18621" y="6328"/>
                      <a:pt x="18621" y="4093"/>
                    </a:cubicBezTo>
                    <a:cubicBezTo>
                      <a:pt x="18621" y="1844"/>
                      <a:pt x="14430" y="0"/>
                      <a:pt x="9303" y="0"/>
                    </a:cubicBezTo>
                    <a:cubicBezTo>
                      <a:pt x="4177" y="0"/>
                      <a:pt x="0" y="1844"/>
                      <a:pt x="0" y="4093"/>
                    </a:cubicBezTo>
                    <a:cubicBezTo>
                      <a:pt x="0" y="6328"/>
                      <a:pt x="4177" y="8172"/>
                      <a:pt x="9303" y="8172"/>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3" name="Google Shape;233;p4"/>
              <p:cNvSpPr/>
              <p:nvPr/>
            </p:nvSpPr>
            <p:spPr>
              <a:xfrm>
                <a:off x="-1375625" y="4262588"/>
                <a:ext cx="159275" cy="137975"/>
              </a:xfrm>
              <a:custGeom>
                <a:avLst/>
                <a:gdLst/>
                <a:ahLst/>
                <a:cxnLst/>
                <a:rect l="l" t="t" r="r" b="b"/>
                <a:pathLst>
                  <a:path w="6371" h="5519" extrusionOk="0">
                    <a:moveTo>
                      <a:pt x="2738" y="978"/>
                    </a:moveTo>
                    <a:lnTo>
                      <a:pt x="2738" y="2054"/>
                    </a:lnTo>
                    <a:cubicBezTo>
                      <a:pt x="2571" y="2012"/>
                      <a:pt x="2431" y="1970"/>
                      <a:pt x="2319" y="1928"/>
                    </a:cubicBezTo>
                    <a:cubicBezTo>
                      <a:pt x="2236" y="1900"/>
                      <a:pt x="2166" y="1858"/>
                      <a:pt x="2096" y="1816"/>
                    </a:cubicBezTo>
                    <a:cubicBezTo>
                      <a:pt x="1956" y="1732"/>
                      <a:pt x="1886" y="1621"/>
                      <a:pt x="1886" y="1523"/>
                    </a:cubicBezTo>
                    <a:cubicBezTo>
                      <a:pt x="1886" y="1397"/>
                      <a:pt x="1970" y="1285"/>
                      <a:pt x="2124" y="1188"/>
                    </a:cubicBezTo>
                    <a:cubicBezTo>
                      <a:pt x="2180" y="1160"/>
                      <a:pt x="2236" y="1118"/>
                      <a:pt x="2319" y="1090"/>
                    </a:cubicBezTo>
                    <a:cubicBezTo>
                      <a:pt x="2431" y="1048"/>
                      <a:pt x="2571" y="1006"/>
                      <a:pt x="2738" y="978"/>
                    </a:cubicBezTo>
                    <a:close/>
                    <a:moveTo>
                      <a:pt x="3674" y="3060"/>
                    </a:moveTo>
                    <a:cubicBezTo>
                      <a:pt x="3898" y="3087"/>
                      <a:pt x="4079" y="3129"/>
                      <a:pt x="4219" y="3171"/>
                    </a:cubicBezTo>
                    <a:cubicBezTo>
                      <a:pt x="4345" y="3199"/>
                      <a:pt x="4443" y="3241"/>
                      <a:pt x="4512" y="3283"/>
                    </a:cubicBezTo>
                    <a:cubicBezTo>
                      <a:pt x="4694" y="3381"/>
                      <a:pt x="4778" y="3507"/>
                      <a:pt x="4778" y="3646"/>
                    </a:cubicBezTo>
                    <a:cubicBezTo>
                      <a:pt x="4778" y="3800"/>
                      <a:pt x="4680" y="3926"/>
                      <a:pt x="4471" y="4037"/>
                    </a:cubicBezTo>
                    <a:cubicBezTo>
                      <a:pt x="4401" y="4079"/>
                      <a:pt x="4317" y="4121"/>
                      <a:pt x="4219" y="4149"/>
                    </a:cubicBezTo>
                    <a:cubicBezTo>
                      <a:pt x="4065" y="4205"/>
                      <a:pt x="3884" y="4233"/>
                      <a:pt x="3674" y="4261"/>
                    </a:cubicBezTo>
                    <a:lnTo>
                      <a:pt x="3674" y="3060"/>
                    </a:lnTo>
                    <a:close/>
                    <a:moveTo>
                      <a:pt x="2738" y="0"/>
                    </a:moveTo>
                    <a:lnTo>
                      <a:pt x="2738" y="308"/>
                    </a:lnTo>
                    <a:cubicBezTo>
                      <a:pt x="2585" y="322"/>
                      <a:pt x="2445" y="322"/>
                      <a:pt x="2319" y="336"/>
                    </a:cubicBezTo>
                    <a:cubicBezTo>
                      <a:pt x="1761" y="405"/>
                      <a:pt x="1300" y="517"/>
                      <a:pt x="936" y="699"/>
                    </a:cubicBezTo>
                    <a:cubicBezTo>
                      <a:pt x="489" y="936"/>
                      <a:pt x="266" y="1216"/>
                      <a:pt x="266" y="1551"/>
                    </a:cubicBezTo>
                    <a:cubicBezTo>
                      <a:pt x="266" y="1886"/>
                      <a:pt x="461" y="2165"/>
                      <a:pt x="867" y="2403"/>
                    </a:cubicBezTo>
                    <a:cubicBezTo>
                      <a:pt x="1188" y="2599"/>
                      <a:pt x="1677" y="2752"/>
                      <a:pt x="2319" y="2864"/>
                    </a:cubicBezTo>
                    <a:cubicBezTo>
                      <a:pt x="2445" y="2878"/>
                      <a:pt x="2585" y="2906"/>
                      <a:pt x="2738" y="2920"/>
                    </a:cubicBezTo>
                    <a:lnTo>
                      <a:pt x="2738" y="4219"/>
                    </a:lnTo>
                    <a:cubicBezTo>
                      <a:pt x="2585" y="4177"/>
                      <a:pt x="2445" y="4135"/>
                      <a:pt x="2319" y="4079"/>
                    </a:cubicBezTo>
                    <a:cubicBezTo>
                      <a:pt x="2236" y="4037"/>
                      <a:pt x="2166" y="3995"/>
                      <a:pt x="2096" y="3954"/>
                    </a:cubicBezTo>
                    <a:cubicBezTo>
                      <a:pt x="1900" y="3842"/>
                      <a:pt x="1775" y="3688"/>
                      <a:pt x="1705" y="3534"/>
                    </a:cubicBezTo>
                    <a:lnTo>
                      <a:pt x="0" y="3618"/>
                    </a:lnTo>
                    <a:cubicBezTo>
                      <a:pt x="140" y="4023"/>
                      <a:pt x="434" y="4331"/>
                      <a:pt x="908" y="4554"/>
                    </a:cubicBezTo>
                    <a:cubicBezTo>
                      <a:pt x="1286" y="4736"/>
                      <a:pt x="1747" y="4862"/>
                      <a:pt x="2319" y="4917"/>
                    </a:cubicBezTo>
                    <a:cubicBezTo>
                      <a:pt x="2445" y="4931"/>
                      <a:pt x="2585" y="4945"/>
                      <a:pt x="2738" y="4959"/>
                    </a:cubicBezTo>
                    <a:lnTo>
                      <a:pt x="2738" y="5518"/>
                    </a:lnTo>
                    <a:lnTo>
                      <a:pt x="3674" y="5518"/>
                    </a:lnTo>
                    <a:lnTo>
                      <a:pt x="3674" y="4931"/>
                    </a:lnTo>
                    <a:cubicBezTo>
                      <a:pt x="3870" y="4931"/>
                      <a:pt x="4051" y="4903"/>
                      <a:pt x="4219" y="4889"/>
                    </a:cubicBezTo>
                    <a:cubicBezTo>
                      <a:pt x="4820" y="4806"/>
                      <a:pt x="5295" y="4666"/>
                      <a:pt x="5658" y="4470"/>
                    </a:cubicBezTo>
                    <a:cubicBezTo>
                      <a:pt x="6133" y="4219"/>
                      <a:pt x="6370" y="3898"/>
                      <a:pt x="6370" y="3534"/>
                    </a:cubicBezTo>
                    <a:cubicBezTo>
                      <a:pt x="6370" y="3199"/>
                      <a:pt x="6175" y="2920"/>
                      <a:pt x="5798" y="2710"/>
                    </a:cubicBezTo>
                    <a:cubicBezTo>
                      <a:pt x="5504" y="2543"/>
                      <a:pt x="4973" y="2389"/>
                      <a:pt x="4219" y="2277"/>
                    </a:cubicBezTo>
                    <a:cubicBezTo>
                      <a:pt x="4051" y="2249"/>
                      <a:pt x="3870" y="2221"/>
                      <a:pt x="3674" y="2193"/>
                    </a:cubicBezTo>
                    <a:lnTo>
                      <a:pt x="3674" y="992"/>
                    </a:lnTo>
                    <a:cubicBezTo>
                      <a:pt x="3912" y="1034"/>
                      <a:pt x="4093" y="1104"/>
                      <a:pt x="4219" y="1202"/>
                    </a:cubicBezTo>
                    <a:cubicBezTo>
                      <a:pt x="4331" y="1285"/>
                      <a:pt x="4415" y="1369"/>
                      <a:pt x="4457" y="1481"/>
                    </a:cubicBezTo>
                    <a:lnTo>
                      <a:pt x="6105" y="1383"/>
                    </a:lnTo>
                    <a:cubicBezTo>
                      <a:pt x="5993" y="1076"/>
                      <a:pt x="5728" y="824"/>
                      <a:pt x="5323" y="643"/>
                    </a:cubicBezTo>
                    <a:cubicBezTo>
                      <a:pt x="5029" y="517"/>
                      <a:pt x="4666" y="419"/>
                      <a:pt x="4219" y="363"/>
                    </a:cubicBezTo>
                    <a:cubicBezTo>
                      <a:pt x="4051" y="336"/>
                      <a:pt x="3870" y="322"/>
                      <a:pt x="3674" y="308"/>
                    </a:cubicBezTo>
                    <a:lnTo>
                      <a:pt x="3674"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4" name="Google Shape;234;p4"/>
              <p:cNvSpPr/>
              <p:nvPr/>
            </p:nvSpPr>
            <p:spPr>
              <a:xfrm>
                <a:off x="-1780025" y="4147688"/>
                <a:ext cx="535375" cy="253550"/>
              </a:xfrm>
              <a:custGeom>
                <a:avLst/>
                <a:gdLst/>
                <a:ahLst/>
                <a:cxnLst/>
                <a:rect l="l" t="t" r="r" b="b"/>
                <a:pathLst>
                  <a:path w="21415" h="10142" extrusionOk="0">
                    <a:moveTo>
                      <a:pt x="10701" y="10142"/>
                    </a:moveTo>
                    <a:cubicBezTo>
                      <a:pt x="16610" y="10142"/>
                      <a:pt x="21415" y="7865"/>
                      <a:pt x="21415" y="5071"/>
                    </a:cubicBezTo>
                    <a:cubicBezTo>
                      <a:pt x="21415" y="2277"/>
                      <a:pt x="16610" y="1"/>
                      <a:pt x="10701" y="1"/>
                    </a:cubicBezTo>
                    <a:cubicBezTo>
                      <a:pt x="4806" y="1"/>
                      <a:pt x="0" y="2277"/>
                      <a:pt x="0" y="5071"/>
                    </a:cubicBezTo>
                    <a:cubicBezTo>
                      <a:pt x="0" y="7865"/>
                      <a:pt x="4806" y="10142"/>
                      <a:pt x="10701" y="10142"/>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5" name="Google Shape;235;p4"/>
              <p:cNvSpPr/>
              <p:nvPr/>
            </p:nvSpPr>
            <p:spPr>
              <a:xfrm>
                <a:off x="-1780025" y="4222413"/>
                <a:ext cx="535375" cy="52075"/>
              </a:xfrm>
              <a:custGeom>
                <a:avLst/>
                <a:gdLst/>
                <a:ahLst/>
                <a:cxnLst/>
                <a:rect l="l" t="t" r="r" b="b"/>
                <a:pathLst>
                  <a:path w="21415" h="2083" extrusionOk="0">
                    <a:moveTo>
                      <a:pt x="0" y="2082"/>
                    </a:moveTo>
                    <a:lnTo>
                      <a:pt x="21415" y="2082"/>
                    </a:lnTo>
                    <a:lnTo>
                      <a:pt x="21415" y="1"/>
                    </a:lnTo>
                    <a:lnTo>
                      <a:pt x="0"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6" name="Google Shape;236;p4"/>
              <p:cNvSpPr/>
              <p:nvPr/>
            </p:nvSpPr>
            <p:spPr>
              <a:xfrm>
                <a:off x="-1780025" y="4095663"/>
                <a:ext cx="535375" cy="253550"/>
              </a:xfrm>
              <a:custGeom>
                <a:avLst/>
                <a:gdLst/>
                <a:ahLst/>
                <a:cxnLst/>
                <a:rect l="l" t="t" r="r" b="b"/>
                <a:pathLst>
                  <a:path w="21415" h="10142" extrusionOk="0">
                    <a:moveTo>
                      <a:pt x="10701" y="10142"/>
                    </a:moveTo>
                    <a:cubicBezTo>
                      <a:pt x="16610" y="10142"/>
                      <a:pt x="21415" y="7865"/>
                      <a:pt x="21415" y="5071"/>
                    </a:cubicBezTo>
                    <a:cubicBezTo>
                      <a:pt x="21415" y="2277"/>
                      <a:pt x="16610" y="0"/>
                      <a:pt x="10701" y="0"/>
                    </a:cubicBezTo>
                    <a:cubicBezTo>
                      <a:pt x="4806" y="0"/>
                      <a:pt x="0" y="2277"/>
                      <a:pt x="0" y="5071"/>
                    </a:cubicBezTo>
                    <a:cubicBezTo>
                      <a:pt x="0" y="7865"/>
                      <a:pt x="4806" y="10142"/>
                      <a:pt x="10701" y="10142"/>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7" name="Google Shape;237;p4"/>
              <p:cNvSpPr/>
              <p:nvPr/>
            </p:nvSpPr>
            <p:spPr>
              <a:xfrm>
                <a:off x="-1745100" y="4120438"/>
                <a:ext cx="465525" cy="203975"/>
              </a:xfrm>
              <a:custGeom>
                <a:avLst/>
                <a:gdLst/>
                <a:ahLst/>
                <a:cxnLst/>
                <a:rect l="l" t="t" r="r" b="b"/>
                <a:pathLst>
                  <a:path w="18621" h="8159" extrusionOk="0">
                    <a:moveTo>
                      <a:pt x="9304" y="8159"/>
                    </a:moveTo>
                    <a:cubicBezTo>
                      <a:pt x="14430" y="8159"/>
                      <a:pt x="18621" y="6329"/>
                      <a:pt x="18621" y="4080"/>
                    </a:cubicBezTo>
                    <a:cubicBezTo>
                      <a:pt x="18621" y="1831"/>
                      <a:pt x="14430" y="1"/>
                      <a:pt x="9304" y="1"/>
                    </a:cubicBezTo>
                    <a:cubicBezTo>
                      <a:pt x="4177" y="1"/>
                      <a:pt x="0" y="1831"/>
                      <a:pt x="0" y="4080"/>
                    </a:cubicBezTo>
                    <a:cubicBezTo>
                      <a:pt x="0" y="6329"/>
                      <a:pt x="4177" y="8159"/>
                      <a:pt x="9304" y="8159"/>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8" name="Google Shape;238;p4"/>
              <p:cNvSpPr/>
              <p:nvPr/>
            </p:nvSpPr>
            <p:spPr>
              <a:xfrm>
                <a:off x="-1591800" y="4153613"/>
                <a:ext cx="158925" cy="137625"/>
              </a:xfrm>
              <a:custGeom>
                <a:avLst/>
                <a:gdLst/>
                <a:ahLst/>
                <a:cxnLst/>
                <a:rect l="l" t="t" r="r" b="b"/>
                <a:pathLst>
                  <a:path w="6357" h="5505" extrusionOk="0">
                    <a:moveTo>
                      <a:pt x="2725" y="979"/>
                    </a:moveTo>
                    <a:lnTo>
                      <a:pt x="2725" y="2040"/>
                    </a:lnTo>
                    <a:cubicBezTo>
                      <a:pt x="2557" y="1999"/>
                      <a:pt x="2417" y="1971"/>
                      <a:pt x="2306" y="1915"/>
                    </a:cubicBezTo>
                    <a:cubicBezTo>
                      <a:pt x="2222" y="1887"/>
                      <a:pt x="2152" y="1845"/>
                      <a:pt x="2082" y="1817"/>
                    </a:cubicBezTo>
                    <a:cubicBezTo>
                      <a:pt x="1956" y="1719"/>
                      <a:pt x="1886" y="1621"/>
                      <a:pt x="1886" y="1510"/>
                    </a:cubicBezTo>
                    <a:cubicBezTo>
                      <a:pt x="1886" y="1384"/>
                      <a:pt x="1956" y="1286"/>
                      <a:pt x="2110" y="1188"/>
                    </a:cubicBezTo>
                    <a:cubicBezTo>
                      <a:pt x="2166" y="1146"/>
                      <a:pt x="2236" y="1119"/>
                      <a:pt x="2306" y="1091"/>
                    </a:cubicBezTo>
                    <a:cubicBezTo>
                      <a:pt x="2417" y="1035"/>
                      <a:pt x="2557" y="993"/>
                      <a:pt x="2725" y="979"/>
                    </a:cubicBezTo>
                    <a:close/>
                    <a:moveTo>
                      <a:pt x="3661" y="3046"/>
                    </a:moveTo>
                    <a:cubicBezTo>
                      <a:pt x="3884" y="3074"/>
                      <a:pt x="4066" y="3116"/>
                      <a:pt x="4219" y="3158"/>
                    </a:cubicBezTo>
                    <a:cubicBezTo>
                      <a:pt x="4331" y="3200"/>
                      <a:pt x="4429" y="3228"/>
                      <a:pt x="4513" y="3284"/>
                    </a:cubicBezTo>
                    <a:cubicBezTo>
                      <a:pt x="4680" y="3381"/>
                      <a:pt x="4764" y="3493"/>
                      <a:pt x="4764" y="3633"/>
                    </a:cubicBezTo>
                    <a:cubicBezTo>
                      <a:pt x="4764" y="3787"/>
                      <a:pt x="4666" y="3926"/>
                      <a:pt x="4457" y="4038"/>
                    </a:cubicBezTo>
                    <a:cubicBezTo>
                      <a:pt x="4387" y="4080"/>
                      <a:pt x="4303" y="4108"/>
                      <a:pt x="4219" y="4136"/>
                    </a:cubicBezTo>
                    <a:cubicBezTo>
                      <a:pt x="4052" y="4192"/>
                      <a:pt x="3870" y="4234"/>
                      <a:pt x="3661" y="4248"/>
                    </a:cubicBezTo>
                    <a:lnTo>
                      <a:pt x="3661" y="3046"/>
                    </a:lnTo>
                    <a:close/>
                    <a:moveTo>
                      <a:pt x="2725" y="1"/>
                    </a:moveTo>
                    <a:lnTo>
                      <a:pt x="2725" y="308"/>
                    </a:lnTo>
                    <a:cubicBezTo>
                      <a:pt x="2571" y="308"/>
                      <a:pt x="2431" y="322"/>
                      <a:pt x="2306" y="336"/>
                    </a:cubicBezTo>
                    <a:cubicBezTo>
                      <a:pt x="1747" y="392"/>
                      <a:pt x="1286" y="518"/>
                      <a:pt x="923" y="699"/>
                    </a:cubicBezTo>
                    <a:cubicBezTo>
                      <a:pt x="476" y="923"/>
                      <a:pt x="252" y="1216"/>
                      <a:pt x="252" y="1552"/>
                    </a:cubicBezTo>
                    <a:cubicBezTo>
                      <a:pt x="252" y="1873"/>
                      <a:pt x="448" y="2166"/>
                      <a:pt x="853" y="2390"/>
                    </a:cubicBezTo>
                    <a:cubicBezTo>
                      <a:pt x="1174" y="2585"/>
                      <a:pt x="1663" y="2739"/>
                      <a:pt x="2306" y="2851"/>
                    </a:cubicBezTo>
                    <a:cubicBezTo>
                      <a:pt x="2431" y="2879"/>
                      <a:pt x="2571" y="2893"/>
                      <a:pt x="2725" y="2921"/>
                    </a:cubicBezTo>
                    <a:lnTo>
                      <a:pt x="2725" y="4206"/>
                    </a:lnTo>
                    <a:cubicBezTo>
                      <a:pt x="2571" y="4178"/>
                      <a:pt x="2431" y="4122"/>
                      <a:pt x="2306" y="4066"/>
                    </a:cubicBezTo>
                    <a:cubicBezTo>
                      <a:pt x="2222" y="4024"/>
                      <a:pt x="2152" y="3996"/>
                      <a:pt x="2082" y="3954"/>
                    </a:cubicBezTo>
                    <a:cubicBezTo>
                      <a:pt x="1886" y="3828"/>
                      <a:pt x="1761" y="3689"/>
                      <a:pt x="1691" y="3521"/>
                    </a:cubicBezTo>
                    <a:lnTo>
                      <a:pt x="1" y="3605"/>
                    </a:lnTo>
                    <a:cubicBezTo>
                      <a:pt x="126" y="4010"/>
                      <a:pt x="420" y="4331"/>
                      <a:pt x="895" y="4541"/>
                    </a:cubicBezTo>
                    <a:cubicBezTo>
                      <a:pt x="1272" y="4722"/>
                      <a:pt x="1747" y="4848"/>
                      <a:pt x="2306" y="4904"/>
                    </a:cubicBezTo>
                    <a:cubicBezTo>
                      <a:pt x="2431" y="4918"/>
                      <a:pt x="2571" y="4932"/>
                      <a:pt x="2725" y="4946"/>
                    </a:cubicBezTo>
                    <a:lnTo>
                      <a:pt x="2725" y="5505"/>
                    </a:lnTo>
                    <a:lnTo>
                      <a:pt x="3661" y="5505"/>
                    </a:lnTo>
                    <a:lnTo>
                      <a:pt x="3661" y="4932"/>
                    </a:lnTo>
                    <a:cubicBezTo>
                      <a:pt x="3856" y="4918"/>
                      <a:pt x="4038" y="4904"/>
                      <a:pt x="4219" y="4876"/>
                    </a:cubicBezTo>
                    <a:cubicBezTo>
                      <a:pt x="4806" y="4792"/>
                      <a:pt x="5281" y="4653"/>
                      <a:pt x="5644" y="4457"/>
                    </a:cubicBezTo>
                    <a:cubicBezTo>
                      <a:pt x="6119" y="4206"/>
                      <a:pt x="6357" y="3898"/>
                      <a:pt x="6357" y="3521"/>
                    </a:cubicBezTo>
                    <a:cubicBezTo>
                      <a:pt x="6357" y="3186"/>
                      <a:pt x="6175" y="2921"/>
                      <a:pt x="5798" y="2711"/>
                    </a:cubicBezTo>
                    <a:cubicBezTo>
                      <a:pt x="5490" y="2529"/>
                      <a:pt x="4960" y="2390"/>
                      <a:pt x="4219" y="2264"/>
                    </a:cubicBezTo>
                    <a:cubicBezTo>
                      <a:pt x="4038" y="2236"/>
                      <a:pt x="3856" y="2208"/>
                      <a:pt x="3661" y="2180"/>
                    </a:cubicBezTo>
                    <a:lnTo>
                      <a:pt x="3661" y="979"/>
                    </a:lnTo>
                    <a:cubicBezTo>
                      <a:pt x="3898" y="1035"/>
                      <a:pt x="4080" y="1105"/>
                      <a:pt x="4219" y="1202"/>
                    </a:cubicBezTo>
                    <a:cubicBezTo>
                      <a:pt x="4331" y="1272"/>
                      <a:pt x="4401" y="1370"/>
                      <a:pt x="4443" y="1482"/>
                    </a:cubicBezTo>
                    <a:lnTo>
                      <a:pt x="6091" y="1370"/>
                    </a:lnTo>
                    <a:cubicBezTo>
                      <a:pt x="5979" y="1063"/>
                      <a:pt x="5714" y="825"/>
                      <a:pt x="5309" y="630"/>
                    </a:cubicBezTo>
                    <a:cubicBezTo>
                      <a:pt x="5016" y="504"/>
                      <a:pt x="4652" y="406"/>
                      <a:pt x="4219" y="350"/>
                    </a:cubicBezTo>
                    <a:cubicBezTo>
                      <a:pt x="4038" y="336"/>
                      <a:pt x="3856" y="308"/>
                      <a:pt x="3661" y="308"/>
                    </a:cubicBezTo>
                    <a:lnTo>
                      <a:pt x="3661"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9" name="Google Shape;239;p4"/>
              <p:cNvSpPr/>
              <p:nvPr/>
            </p:nvSpPr>
            <p:spPr>
              <a:xfrm>
                <a:off x="-1588650" y="4055838"/>
                <a:ext cx="535725" cy="253575"/>
              </a:xfrm>
              <a:custGeom>
                <a:avLst/>
                <a:gdLst/>
                <a:ahLst/>
                <a:cxnLst/>
                <a:rect l="l" t="t" r="r" b="b"/>
                <a:pathLst>
                  <a:path w="21429" h="10143" extrusionOk="0">
                    <a:moveTo>
                      <a:pt x="10715" y="10142"/>
                    </a:moveTo>
                    <a:cubicBezTo>
                      <a:pt x="16610" y="10142"/>
                      <a:pt x="21429" y="7865"/>
                      <a:pt x="21429" y="5071"/>
                    </a:cubicBezTo>
                    <a:cubicBezTo>
                      <a:pt x="21429" y="2278"/>
                      <a:pt x="16610" y="1"/>
                      <a:pt x="10715" y="1"/>
                    </a:cubicBezTo>
                    <a:cubicBezTo>
                      <a:pt x="4820" y="1"/>
                      <a:pt x="0" y="2278"/>
                      <a:pt x="0" y="5071"/>
                    </a:cubicBezTo>
                    <a:cubicBezTo>
                      <a:pt x="0" y="7865"/>
                      <a:pt x="4820" y="10142"/>
                      <a:pt x="10715" y="10142"/>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0" name="Google Shape;240;p4"/>
              <p:cNvSpPr/>
              <p:nvPr/>
            </p:nvSpPr>
            <p:spPr>
              <a:xfrm>
                <a:off x="-1588650" y="4130588"/>
                <a:ext cx="535725" cy="52050"/>
              </a:xfrm>
              <a:custGeom>
                <a:avLst/>
                <a:gdLst/>
                <a:ahLst/>
                <a:cxnLst/>
                <a:rect l="l" t="t" r="r" b="b"/>
                <a:pathLst>
                  <a:path w="21429" h="2082" extrusionOk="0">
                    <a:moveTo>
                      <a:pt x="0" y="2081"/>
                    </a:moveTo>
                    <a:lnTo>
                      <a:pt x="21429" y="2081"/>
                    </a:lnTo>
                    <a:lnTo>
                      <a:pt x="21429" y="0"/>
                    </a:lnTo>
                    <a:lnTo>
                      <a:pt x="0"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1" name="Google Shape;241;p4"/>
              <p:cNvSpPr/>
              <p:nvPr/>
            </p:nvSpPr>
            <p:spPr>
              <a:xfrm>
                <a:off x="-1588650" y="4003813"/>
                <a:ext cx="535725" cy="253200"/>
              </a:xfrm>
              <a:custGeom>
                <a:avLst/>
                <a:gdLst/>
                <a:ahLst/>
                <a:cxnLst/>
                <a:rect l="l" t="t" r="r" b="b"/>
                <a:pathLst>
                  <a:path w="21429" h="10128" extrusionOk="0">
                    <a:moveTo>
                      <a:pt x="10715" y="10128"/>
                    </a:moveTo>
                    <a:cubicBezTo>
                      <a:pt x="16610" y="10128"/>
                      <a:pt x="21429" y="7865"/>
                      <a:pt x="21429" y="5071"/>
                    </a:cubicBezTo>
                    <a:cubicBezTo>
                      <a:pt x="21429" y="2277"/>
                      <a:pt x="16610" y="0"/>
                      <a:pt x="10715" y="0"/>
                    </a:cubicBezTo>
                    <a:cubicBezTo>
                      <a:pt x="4820" y="0"/>
                      <a:pt x="0" y="2277"/>
                      <a:pt x="0" y="5071"/>
                    </a:cubicBezTo>
                    <a:cubicBezTo>
                      <a:pt x="0" y="7865"/>
                      <a:pt x="4820" y="10128"/>
                      <a:pt x="10715" y="10128"/>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2" name="Google Shape;242;p4"/>
              <p:cNvSpPr/>
              <p:nvPr/>
            </p:nvSpPr>
            <p:spPr>
              <a:xfrm>
                <a:off x="-1553375" y="4028263"/>
                <a:ext cx="465175" cy="204300"/>
              </a:xfrm>
              <a:custGeom>
                <a:avLst/>
                <a:gdLst/>
                <a:ahLst/>
                <a:cxnLst/>
                <a:rect l="l" t="t" r="r" b="b"/>
                <a:pathLst>
                  <a:path w="18607" h="8172" extrusionOk="0">
                    <a:moveTo>
                      <a:pt x="9304" y="8172"/>
                    </a:moveTo>
                    <a:cubicBezTo>
                      <a:pt x="14430" y="8172"/>
                      <a:pt x="18607" y="6342"/>
                      <a:pt x="18607" y="4093"/>
                    </a:cubicBezTo>
                    <a:cubicBezTo>
                      <a:pt x="18607" y="1844"/>
                      <a:pt x="14430" y="0"/>
                      <a:pt x="9304" y="0"/>
                    </a:cubicBezTo>
                    <a:cubicBezTo>
                      <a:pt x="4177" y="0"/>
                      <a:pt x="0" y="1844"/>
                      <a:pt x="0" y="4093"/>
                    </a:cubicBezTo>
                    <a:cubicBezTo>
                      <a:pt x="0" y="6342"/>
                      <a:pt x="4177" y="8172"/>
                      <a:pt x="9304" y="8172"/>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3" name="Google Shape;243;p4"/>
              <p:cNvSpPr/>
              <p:nvPr/>
            </p:nvSpPr>
            <p:spPr>
              <a:xfrm>
                <a:off x="-1400425" y="4061788"/>
                <a:ext cx="159275" cy="137600"/>
              </a:xfrm>
              <a:custGeom>
                <a:avLst/>
                <a:gdLst/>
                <a:ahLst/>
                <a:cxnLst/>
                <a:rect l="l" t="t" r="r" b="b"/>
                <a:pathLst>
                  <a:path w="6371" h="5504" extrusionOk="0">
                    <a:moveTo>
                      <a:pt x="2725" y="964"/>
                    </a:moveTo>
                    <a:lnTo>
                      <a:pt x="2725" y="2040"/>
                    </a:lnTo>
                    <a:cubicBezTo>
                      <a:pt x="2571" y="1998"/>
                      <a:pt x="2431" y="1956"/>
                      <a:pt x="2306" y="1914"/>
                    </a:cubicBezTo>
                    <a:cubicBezTo>
                      <a:pt x="2222" y="1886"/>
                      <a:pt x="2152" y="1844"/>
                      <a:pt x="2096" y="1802"/>
                    </a:cubicBezTo>
                    <a:cubicBezTo>
                      <a:pt x="1956" y="1718"/>
                      <a:pt x="1886" y="1621"/>
                      <a:pt x="1886" y="1509"/>
                    </a:cubicBezTo>
                    <a:cubicBezTo>
                      <a:pt x="1886" y="1383"/>
                      <a:pt x="1970" y="1271"/>
                      <a:pt x="2124" y="1174"/>
                    </a:cubicBezTo>
                    <a:cubicBezTo>
                      <a:pt x="2180" y="1146"/>
                      <a:pt x="2236" y="1104"/>
                      <a:pt x="2306" y="1076"/>
                    </a:cubicBezTo>
                    <a:cubicBezTo>
                      <a:pt x="2431" y="1034"/>
                      <a:pt x="2571" y="992"/>
                      <a:pt x="2725" y="964"/>
                    </a:cubicBezTo>
                    <a:close/>
                    <a:moveTo>
                      <a:pt x="3675" y="3045"/>
                    </a:moveTo>
                    <a:cubicBezTo>
                      <a:pt x="3898" y="3073"/>
                      <a:pt x="4080" y="3115"/>
                      <a:pt x="4219" y="3157"/>
                    </a:cubicBezTo>
                    <a:cubicBezTo>
                      <a:pt x="4345" y="3185"/>
                      <a:pt x="4443" y="3227"/>
                      <a:pt x="4513" y="3269"/>
                    </a:cubicBezTo>
                    <a:cubicBezTo>
                      <a:pt x="4694" y="3381"/>
                      <a:pt x="4778" y="3492"/>
                      <a:pt x="4778" y="3632"/>
                    </a:cubicBezTo>
                    <a:cubicBezTo>
                      <a:pt x="4778" y="3786"/>
                      <a:pt x="4666" y="3911"/>
                      <a:pt x="4471" y="4037"/>
                    </a:cubicBezTo>
                    <a:cubicBezTo>
                      <a:pt x="4401" y="4079"/>
                      <a:pt x="4317" y="4107"/>
                      <a:pt x="4219" y="4135"/>
                    </a:cubicBezTo>
                    <a:cubicBezTo>
                      <a:pt x="4066" y="4191"/>
                      <a:pt x="3884" y="4233"/>
                      <a:pt x="3675" y="4247"/>
                    </a:cubicBezTo>
                    <a:lnTo>
                      <a:pt x="3675" y="3045"/>
                    </a:lnTo>
                    <a:close/>
                    <a:moveTo>
                      <a:pt x="2725" y="0"/>
                    </a:moveTo>
                    <a:lnTo>
                      <a:pt x="2725" y="294"/>
                    </a:lnTo>
                    <a:cubicBezTo>
                      <a:pt x="2585" y="307"/>
                      <a:pt x="2445" y="321"/>
                      <a:pt x="2306" y="335"/>
                    </a:cubicBezTo>
                    <a:cubicBezTo>
                      <a:pt x="1761" y="391"/>
                      <a:pt x="1300" y="503"/>
                      <a:pt x="937" y="699"/>
                    </a:cubicBezTo>
                    <a:cubicBezTo>
                      <a:pt x="490" y="922"/>
                      <a:pt x="266" y="1201"/>
                      <a:pt x="266" y="1537"/>
                    </a:cubicBezTo>
                    <a:cubicBezTo>
                      <a:pt x="266" y="1872"/>
                      <a:pt x="462" y="2151"/>
                      <a:pt x="853" y="2389"/>
                    </a:cubicBezTo>
                    <a:cubicBezTo>
                      <a:pt x="1188" y="2584"/>
                      <a:pt x="1677" y="2738"/>
                      <a:pt x="2306" y="2850"/>
                    </a:cubicBezTo>
                    <a:cubicBezTo>
                      <a:pt x="2445" y="2878"/>
                      <a:pt x="2585" y="2892"/>
                      <a:pt x="2725" y="2920"/>
                    </a:cubicBezTo>
                    <a:lnTo>
                      <a:pt x="2725" y="4205"/>
                    </a:lnTo>
                    <a:cubicBezTo>
                      <a:pt x="2585" y="4163"/>
                      <a:pt x="2445" y="4121"/>
                      <a:pt x="2306" y="4065"/>
                    </a:cubicBezTo>
                    <a:cubicBezTo>
                      <a:pt x="2236" y="4023"/>
                      <a:pt x="2166" y="3981"/>
                      <a:pt x="2096" y="3939"/>
                    </a:cubicBezTo>
                    <a:cubicBezTo>
                      <a:pt x="1900" y="3828"/>
                      <a:pt x="1775" y="3688"/>
                      <a:pt x="1705" y="3520"/>
                    </a:cubicBezTo>
                    <a:lnTo>
                      <a:pt x="1" y="3604"/>
                    </a:lnTo>
                    <a:cubicBezTo>
                      <a:pt x="140" y="4009"/>
                      <a:pt x="434" y="4331"/>
                      <a:pt x="895" y="4540"/>
                    </a:cubicBezTo>
                    <a:cubicBezTo>
                      <a:pt x="1286" y="4722"/>
                      <a:pt x="1747" y="4847"/>
                      <a:pt x="2306" y="4903"/>
                    </a:cubicBezTo>
                    <a:cubicBezTo>
                      <a:pt x="2445" y="4917"/>
                      <a:pt x="2585" y="4931"/>
                      <a:pt x="2725" y="4945"/>
                    </a:cubicBezTo>
                    <a:lnTo>
                      <a:pt x="2725" y="5504"/>
                    </a:lnTo>
                    <a:lnTo>
                      <a:pt x="3675" y="5504"/>
                    </a:lnTo>
                    <a:lnTo>
                      <a:pt x="3675" y="4931"/>
                    </a:lnTo>
                    <a:cubicBezTo>
                      <a:pt x="3870" y="4917"/>
                      <a:pt x="4052" y="4889"/>
                      <a:pt x="4219" y="4875"/>
                    </a:cubicBezTo>
                    <a:cubicBezTo>
                      <a:pt x="4806" y="4792"/>
                      <a:pt x="5295" y="4652"/>
                      <a:pt x="5658" y="4456"/>
                    </a:cubicBezTo>
                    <a:cubicBezTo>
                      <a:pt x="6133" y="4205"/>
                      <a:pt x="6371" y="3897"/>
                      <a:pt x="6371" y="3520"/>
                    </a:cubicBezTo>
                    <a:cubicBezTo>
                      <a:pt x="6371" y="3185"/>
                      <a:pt x="6175" y="2920"/>
                      <a:pt x="5798" y="2696"/>
                    </a:cubicBezTo>
                    <a:cubicBezTo>
                      <a:pt x="5490" y="2529"/>
                      <a:pt x="4974" y="2389"/>
                      <a:pt x="4219" y="2263"/>
                    </a:cubicBezTo>
                    <a:cubicBezTo>
                      <a:pt x="4052" y="2235"/>
                      <a:pt x="3870" y="2207"/>
                      <a:pt x="3675" y="2179"/>
                    </a:cubicBezTo>
                    <a:lnTo>
                      <a:pt x="3675" y="978"/>
                    </a:lnTo>
                    <a:cubicBezTo>
                      <a:pt x="3912" y="1020"/>
                      <a:pt x="4094" y="1104"/>
                      <a:pt x="4219" y="1188"/>
                    </a:cubicBezTo>
                    <a:cubicBezTo>
                      <a:pt x="4331" y="1271"/>
                      <a:pt x="4415" y="1369"/>
                      <a:pt x="4457" y="1467"/>
                    </a:cubicBezTo>
                    <a:lnTo>
                      <a:pt x="6105" y="1369"/>
                    </a:lnTo>
                    <a:cubicBezTo>
                      <a:pt x="5993" y="1062"/>
                      <a:pt x="5728" y="810"/>
                      <a:pt x="5323" y="629"/>
                    </a:cubicBezTo>
                    <a:cubicBezTo>
                      <a:pt x="5030" y="503"/>
                      <a:pt x="4666" y="405"/>
                      <a:pt x="4219" y="349"/>
                    </a:cubicBezTo>
                    <a:cubicBezTo>
                      <a:pt x="4052" y="321"/>
                      <a:pt x="3870" y="307"/>
                      <a:pt x="3675" y="294"/>
                    </a:cubicBezTo>
                    <a:lnTo>
                      <a:pt x="3675"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4" name="Google Shape;244;p4"/>
              <p:cNvSpPr/>
              <p:nvPr/>
            </p:nvSpPr>
            <p:spPr>
              <a:xfrm>
                <a:off x="-1670725" y="3963988"/>
                <a:ext cx="535400" cy="253225"/>
              </a:xfrm>
              <a:custGeom>
                <a:avLst/>
                <a:gdLst/>
                <a:ahLst/>
                <a:cxnLst/>
                <a:rect l="l" t="t" r="r" b="b"/>
                <a:pathLst>
                  <a:path w="21416" h="10129" extrusionOk="0">
                    <a:moveTo>
                      <a:pt x="10715" y="10128"/>
                    </a:moveTo>
                    <a:cubicBezTo>
                      <a:pt x="16610" y="10128"/>
                      <a:pt x="21415" y="7851"/>
                      <a:pt x="21415" y="5058"/>
                    </a:cubicBezTo>
                    <a:cubicBezTo>
                      <a:pt x="21415" y="2278"/>
                      <a:pt x="16610" y="1"/>
                      <a:pt x="10715" y="1"/>
                    </a:cubicBezTo>
                    <a:cubicBezTo>
                      <a:pt x="4806" y="1"/>
                      <a:pt x="1" y="2278"/>
                      <a:pt x="1" y="5058"/>
                    </a:cubicBezTo>
                    <a:cubicBezTo>
                      <a:pt x="1" y="7851"/>
                      <a:pt x="4806" y="10128"/>
                      <a:pt x="10715" y="10128"/>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5" name="Google Shape;245;p4"/>
              <p:cNvSpPr/>
              <p:nvPr/>
            </p:nvSpPr>
            <p:spPr>
              <a:xfrm>
                <a:off x="-1670725" y="4038388"/>
                <a:ext cx="535400" cy="52050"/>
              </a:xfrm>
              <a:custGeom>
                <a:avLst/>
                <a:gdLst/>
                <a:ahLst/>
                <a:cxnLst/>
                <a:rect l="l" t="t" r="r" b="b"/>
                <a:pathLst>
                  <a:path w="21416" h="2082" extrusionOk="0">
                    <a:moveTo>
                      <a:pt x="1" y="2082"/>
                    </a:moveTo>
                    <a:lnTo>
                      <a:pt x="21415" y="2082"/>
                    </a:lnTo>
                    <a:lnTo>
                      <a:pt x="21415" y="0"/>
                    </a:lnTo>
                    <a:lnTo>
                      <a:pt x="1"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6" name="Google Shape;246;p4"/>
              <p:cNvSpPr/>
              <p:nvPr/>
            </p:nvSpPr>
            <p:spPr>
              <a:xfrm>
                <a:off x="-1670725" y="3911963"/>
                <a:ext cx="535400" cy="253200"/>
              </a:xfrm>
              <a:custGeom>
                <a:avLst/>
                <a:gdLst/>
                <a:ahLst/>
                <a:cxnLst/>
                <a:rect l="l" t="t" r="r" b="b"/>
                <a:pathLst>
                  <a:path w="21416" h="10128" extrusionOk="0">
                    <a:moveTo>
                      <a:pt x="10715" y="10128"/>
                    </a:moveTo>
                    <a:cubicBezTo>
                      <a:pt x="16610" y="10128"/>
                      <a:pt x="21415" y="7851"/>
                      <a:pt x="21415" y="5057"/>
                    </a:cubicBezTo>
                    <a:cubicBezTo>
                      <a:pt x="21415" y="2277"/>
                      <a:pt x="16610" y="0"/>
                      <a:pt x="10715" y="0"/>
                    </a:cubicBezTo>
                    <a:cubicBezTo>
                      <a:pt x="4806" y="0"/>
                      <a:pt x="1" y="2277"/>
                      <a:pt x="1" y="5057"/>
                    </a:cubicBezTo>
                    <a:cubicBezTo>
                      <a:pt x="1" y="7851"/>
                      <a:pt x="4806" y="10128"/>
                      <a:pt x="10715" y="10128"/>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7" name="Google Shape;247;p4"/>
              <p:cNvSpPr/>
              <p:nvPr/>
            </p:nvSpPr>
            <p:spPr>
              <a:xfrm>
                <a:off x="-1635800" y="3936413"/>
                <a:ext cx="465550" cy="204325"/>
              </a:xfrm>
              <a:custGeom>
                <a:avLst/>
                <a:gdLst/>
                <a:ahLst/>
                <a:cxnLst/>
                <a:rect l="l" t="t" r="r" b="b"/>
                <a:pathLst>
                  <a:path w="18622" h="8173" extrusionOk="0">
                    <a:moveTo>
                      <a:pt x="9318" y="8172"/>
                    </a:moveTo>
                    <a:cubicBezTo>
                      <a:pt x="14445" y="8172"/>
                      <a:pt x="18621" y="6328"/>
                      <a:pt x="18621" y="4079"/>
                    </a:cubicBezTo>
                    <a:cubicBezTo>
                      <a:pt x="18621" y="1830"/>
                      <a:pt x="14445" y="0"/>
                      <a:pt x="9318" y="0"/>
                    </a:cubicBezTo>
                    <a:cubicBezTo>
                      <a:pt x="4191" y="0"/>
                      <a:pt x="1" y="1830"/>
                      <a:pt x="1" y="4079"/>
                    </a:cubicBezTo>
                    <a:cubicBezTo>
                      <a:pt x="1" y="6328"/>
                      <a:pt x="4191" y="8172"/>
                      <a:pt x="9318" y="8172"/>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8" name="Google Shape;248;p4"/>
              <p:cNvSpPr/>
              <p:nvPr/>
            </p:nvSpPr>
            <p:spPr>
              <a:xfrm>
                <a:off x="-1482500" y="3969588"/>
                <a:ext cx="158925" cy="137975"/>
              </a:xfrm>
              <a:custGeom>
                <a:avLst/>
                <a:gdLst/>
                <a:ahLst/>
                <a:cxnLst/>
                <a:rect l="l" t="t" r="r" b="b"/>
                <a:pathLst>
                  <a:path w="6357" h="5519" extrusionOk="0">
                    <a:moveTo>
                      <a:pt x="2725" y="978"/>
                    </a:moveTo>
                    <a:lnTo>
                      <a:pt x="2725" y="2040"/>
                    </a:lnTo>
                    <a:cubicBezTo>
                      <a:pt x="2557" y="2012"/>
                      <a:pt x="2418" y="1970"/>
                      <a:pt x="2306" y="1928"/>
                    </a:cubicBezTo>
                    <a:cubicBezTo>
                      <a:pt x="2222" y="1886"/>
                      <a:pt x="2152" y="1858"/>
                      <a:pt x="2096" y="1816"/>
                    </a:cubicBezTo>
                    <a:cubicBezTo>
                      <a:pt x="1957" y="1719"/>
                      <a:pt x="1887" y="1621"/>
                      <a:pt x="1887" y="1509"/>
                    </a:cubicBezTo>
                    <a:cubicBezTo>
                      <a:pt x="1887" y="1397"/>
                      <a:pt x="1957" y="1285"/>
                      <a:pt x="2110" y="1188"/>
                    </a:cubicBezTo>
                    <a:cubicBezTo>
                      <a:pt x="2166" y="1146"/>
                      <a:pt x="2236" y="1118"/>
                      <a:pt x="2306" y="1090"/>
                    </a:cubicBezTo>
                    <a:cubicBezTo>
                      <a:pt x="2432" y="1048"/>
                      <a:pt x="2571" y="1006"/>
                      <a:pt x="2725" y="978"/>
                    </a:cubicBezTo>
                    <a:close/>
                    <a:moveTo>
                      <a:pt x="3675" y="3060"/>
                    </a:moveTo>
                    <a:cubicBezTo>
                      <a:pt x="3884" y="3087"/>
                      <a:pt x="4066" y="3115"/>
                      <a:pt x="4220" y="3171"/>
                    </a:cubicBezTo>
                    <a:cubicBezTo>
                      <a:pt x="4345" y="3199"/>
                      <a:pt x="4443" y="3241"/>
                      <a:pt x="4513" y="3283"/>
                    </a:cubicBezTo>
                    <a:cubicBezTo>
                      <a:pt x="4681" y="3381"/>
                      <a:pt x="4764" y="3507"/>
                      <a:pt x="4764" y="3646"/>
                    </a:cubicBezTo>
                    <a:cubicBezTo>
                      <a:pt x="4764" y="3800"/>
                      <a:pt x="4667" y="3926"/>
                      <a:pt x="4457" y="4037"/>
                    </a:cubicBezTo>
                    <a:cubicBezTo>
                      <a:pt x="4387" y="4079"/>
                      <a:pt x="4303" y="4121"/>
                      <a:pt x="4220" y="4149"/>
                    </a:cubicBezTo>
                    <a:cubicBezTo>
                      <a:pt x="4066" y="4205"/>
                      <a:pt x="3884" y="4233"/>
                      <a:pt x="3675" y="4261"/>
                    </a:cubicBezTo>
                    <a:lnTo>
                      <a:pt x="3675" y="3060"/>
                    </a:lnTo>
                    <a:close/>
                    <a:moveTo>
                      <a:pt x="2725" y="0"/>
                    </a:moveTo>
                    <a:lnTo>
                      <a:pt x="2725" y="308"/>
                    </a:lnTo>
                    <a:cubicBezTo>
                      <a:pt x="2585" y="308"/>
                      <a:pt x="2446" y="322"/>
                      <a:pt x="2306" y="336"/>
                    </a:cubicBezTo>
                    <a:cubicBezTo>
                      <a:pt x="1747" y="391"/>
                      <a:pt x="1300" y="517"/>
                      <a:pt x="937" y="699"/>
                    </a:cubicBezTo>
                    <a:cubicBezTo>
                      <a:pt x="476" y="936"/>
                      <a:pt x="252" y="1216"/>
                      <a:pt x="252" y="1551"/>
                    </a:cubicBezTo>
                    <a:cubicBezTo>
                      <a:pt x="252" y="1886"/>
                      <a:pt x="462" y="2166"/>
                      <a:pt x="853" y="2403"/>
                    </a:cubicBezTo>
                    <a:cubicBezTo>
                      <a:pt x="1188" y="2599"/>
                      <a:pt x="1663" y="2738"/>
                      <a:pt x="2306" y="2864"/>
                    </a:cubicBezTo>
                    <a:cubicBezTo>
                      <a:pt x="2446" y="2878"/>
                      <a:pt x="2585" y="2906"/>
                      <a:pt x="2725" y="2920"/>
                    </a:cubicBezTo>
                    <a:lnTo>
                      <a:pt x="2725" y="4219"/>
                    </a:lnTo>
                    <a:cubicBezTo>
                      <a:pt x="2571" y="4177"/>
                      <a:pt x="2432" y="4135"/>
                      <a:pt x="2306" y="4065"/>
                    </a:cubicBezTo>
                    <a:cubicBezTo>
                      <a:pt x="2236" y="4037"/>
                      <a:pt x="2152" y="3995"/>
                      <a:pt x="2082" y="3954"/>
                    </a:cubicBezTo>
                    <a:cubicBezTo>
                      <a:pt x="1901" y="3828"/>
                      <a:pt x="1761" y="3688"/>
                      <a:pt x="1691" y="3534"/>
                    </a:cubicBezTo>
                    <a:lnTo>
                      <a:pt x="1" y="3618"/>
                    </a:lnTo>
                    <a:cubicBezTo>
                      <a:pt x="127" y="4023"/>
                      <a:pt x="434" y="4331"/>
                      <a:pt x="895" y="4554"/>
                    </a:cubicBezTo>
                    <a:cubicBezTo>
                      <a:pt x="1272" y="4736"/>
                      <a:pt x="1747" y="4848"/>
                      <a:pt x="2306" y="4917"/>
                    </a:cubicBezTo>
                    <a:cubicBezTo>
                      <a:pt x="2446" y="4931"/>
                      <a:pt x="2585" y="4945"/>
                      <a:pt x="2725" y="4945"/>
                    </a:cubicBezTo>
                    <a:lnTo>
                      <a:pt x="2725" y="5518"/>
                    </a:lnTo>
                    <a:lnTo>
                      <a:pt x="3675" y="5518"/>
                    </a:lnTo>
                    <a:lnTo>
                      <a:pt x="3675" y="4931"/>
                    </a:lnTo>
                    <a:cubicBezTo>
                      <a:pt x="3856" y="4917"/>
                      <a:pt x="4052" y="4903"/>
                      <a:pt x="4220" y="4876"/>
                    </a:cubicBezTo>
                    <a:cubicBezTo>
                      <a:pt x="4806" y="4806"/>
                      <a:pt x="5281" y="4666"/>
                      <a:pt x="5658" y="4470"/>
                    </a:cubicBezTo>
                    <a:cubicBezTo>
                      <a:pt x="6119" y="4219"/>
                      <a:pt x="6357" y="3898"/>
                      <a:pt x="6357" y="3534"/>
                    </a:cubicBezTo>
                    <a:cubicBezTo>
                      <a:pt x="6357" y="3199"/>
                      <a:pt x="6175" y="2920"/>
                      <a:pt x="5798" y="2710"/>
                    </a:cubicBezTo>
                    <a:cubicBezTo>
                      <a:pt x="5491" y="2543"/>
                      <a:pt x="4960" y="2389"/>
                      <a:pt x="4220" y="2277"/>
                    </a:cubicBezTo>
                    <a:cubicBezTo>
                      <a:pt x="4052" y="2249"/>
                      <a:pt x="3870" y="2221"/>
                      <a:pt x="3675" y="2193"/>
                    </a:cubicBezTo>
                    <a:lnTo>
                      <a:pt x="3675" y="992"/>
                    </a:lnTo>
                    <a:cubicBezTo>
                      <a:pt x="3898" y="1034"/>
                      <a:pt x="4080" y="1104"/>
                      <a:pt x="4220" y="1202"/>
                    </a:cubicBezTo>
                    <a:cubicBezTo>
                      <a:pt x="4331" y="1285"/>
                      <a:pt x="4401" y="1369"/>
                      <a:pt x="4457" y="1481"/>
                    </a:cubicBezTo>
                    <a:lnTo>
                      <a:pt x="6091" y="1383"/>
                    </a:lnTo>
                    <a:cubicBezTo>
                      <a:pt x="5980" y="1076"/>
                      <a:pt x="5728" y="825"/>
                      <a:pt x="5323" y="643"/>
                    </a:cubicBezTo>
                    <a:cubicBezTo>
                      <a:pt x="5030" y="503"/>
                      <a:pt x="4653" y="419"/>
                      <a:pt x="4220" y="364"/>
                    </a:cubicBezTo>
                    <a:cubicBezTo>
                      <a:pt x="4052" y="336"/>
                      <a:pt x="3870" y="322"/>
                      <a:pt x="3675" y="308"/>
                    </a:cubicBezTo>
                    <a:lnTo>
                      <a:pt x="3675"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9" name="Google Shape;249;p4"/>
              <p:cNvSpPr/>
              <p:nvPr/>
            </p:nvSpPr>
            <p:spPr>
              <a:xfrm>
                <a:off x="-1602275" y="3891363"/>
                <a:ext cx="535400" cy="253550"/>
              </a:xfrm>
              <a:custGeom>
                <a:avLst/>
                <a:gdLst/>
                <a:ahLst/>
                <a:cxnLst/>
                <a:rect l="l" t="t" r="r" b="b"/>
                <a:pathLst>
                  <a:path w="21416" h="10142" extrusionOk="0">
                    <a:moveTo>
                      <a:pt x="10715" y="10142"/>
                    </a:moveTo>
                    <a:cubicBezTo>
                      <a:pt x="16610" y="10142"/>
                      <a:pt x="21415" y="7865"/>
                      <a:pt x="21415" y="5071"/>
                    </a:cubicBezTo>
                    <a:cubicBezTo>
                      <a:pt x="21415" y="2277"/>
                      <a:pt x="16610" y="0"/>
                      <a:pt x="10715" y="0"/>
                    </a:cubicBezTo>
                    <a:cubicBezTo>
                      <a:pt x="4806" y="0"/>
                      <a:pt x="1" y="2277"/>
                      <a:pt x="1" y="5071"/>
                    </a:cubicBezTo>
                    <a:cubicBezTo>
                      <a:pt x="1" y="7865"/>
                      <a:pt x="4806" y="10142"/>
                      <a:pt x="10715" y="10142"/>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0" name="Google Shape;250;p4"/>
              <p:cNvSpPr/>
              <p:nvPr/>
            </p:nvSpPr>
            <p:spPr>
              <a:xfrm>
                <a:off x="-1602275" y="3966088"/>
                <a:ext cx="535400" cy="52075"/>
              </a:xfrm>
              <a:custGeom>
                <a:avLst/>
                <a:gdLst/>
                <a:ahLst/>
                <a:cxnLst/>
                <a:rect l="l" t="t" r="r" b="b"/>
                <a:pathLst>
                  <a:path w="21416" h="2083" extrusionOk="0">
                    <a:moveTo>
                      <a:pt x="1" y="2082"/>
                    </a:moveTo>
                    <a:lnTo>
                      <a:pt x="21415" y="2082"/>
                    </a:lnTo>
                    <a:lnTo>
                      <a:pt x="21415" y="1"/>
                    </a:lnTo>
                    <a:lnTo>
                      <a:pt x="1"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1" name="Google Shape;251;p4"/>
              <p:cNvSpPr/>
              <p:nvPr/>
            </p:nvSpPr>
            <p:spPr>
              <a:xfrm>
                <a:off x="-1602275" y="3839313"/>
                <a:ext cx="535400" cy="253575"/>
              </a:xfrm>
              <a:custGeom>
                <a:avLst/>
                <a:gdLst/>
                <a:ahLst/>
                <a:cxnLst/>
                <a:rect l="l" t="t" r="r" b="b"/>
                <a:pathLst>
                  <a:path w="21416" h="10143" extrusionOk="0">
                    <a:moveTo>
                      <a:pt x="10715" y="10142"/>
                    </a:moveTo>
                    <a:cubicBezTo>
                      <a:pt x="16610" y="10142"/>
                      <a:pt x="21415" y="7865"/>
                      <a:pt x="21415" y="5072"/>
                    </a:cubicBezTo>
                    <a:cubicBezTo>
                      <a:pt x="21415" y="2278"/>
                      <a:pt x="16610" y="1"/>
                      <a:pt x="10715" y="1"/>
                    </a:cubicBezTo>
                    <a:cubicBezTo>
                      <a:pt x="4806" y="1"/>
                      <a:pt x="1" y="2278"/>
                      <a:pt x="1" y="5072"/>
                    </a:cubicBezTo>
                    <a:cubicBezTo>
                      <a:pt x="1" y="7865"/>
                      <a:pt x="4806" y="10142"/>
                      <a:pt x="10715" y="10142"/>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2" name="Google Shape;252;p4"/>
              <p:cNvSpPr/>
              <p:nvPr/>
            </p:nvSpPr>
            <p:spPr>
              <a:xfrm>
                <a:off x="-1567350" y="3863763"/>
                <a:ext cx="465550" cy="204325"/>
              </a:xfrm>
              <a:custGeom>
                <a:avLst/>
                <a:gdLst/>
                <a:ahLst/>
                <a:cxnLst/>
                <a:rect l="l" t="t" r="r" b="b"/>
                <a:pathLst>
                  <a:path w="18622" h="8173" extrusionOk="0">
                    <a:moveTo>
                      <a:pt x="9318" y="8173"/>
                    </a:moveTo>
                    <a:cubicBezTo>
                      <a:pt x="14444" y="8173"/>
                      <a:pt x="18621" y="6343"/>
                      <a:pt x="18621" y="4094"/>
                    </a:cubicBezTo>
                    <a:cubicBezTo>
                      <a:pt x="18621" y="1845"/>
                      <a:pt x="14444" y="1"/>
                      <a:pt x="9318" y="1"/>
                    </a:cubicBezTo>
                    <a:cubicBezTo>
                      <a:pt x="4191" y="1"/>
                      <a:pt x="0" y="1845"/>
                      <a:pt x="0" y="4094"/>
                    </a:cubicBezTo>
                    <a:cubicBezTo>
                      <a:pt x="0" y="6343"/>
                      <a:pt x="4191" y="8173"/>
                      <a:pt x="9318" y="8173"/>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3" name="Google Shape;253;p4"/>
              <p:cNvSpPr/>
              <p:nvPr/>
            </p:nvSpPr>
            <p:spPr>
              <a:xfrm>
                <a:off x="-1414050" y="3897288"/>
                <a:ext cx="158925" cy="137625"/>
              </a:xfrm>
              <a:custGeom>
                <a:avLst/>
                <a:gdLst/>
                <a:ahLst/>
                <a:cxnLst/>
                <a:rect l="l" t="t" r="r" b="b"/>
                <a:pathLst>
                  <a:path w="6357" h="5505" extrusionOk="0">
                    <a:moveTo>
                      <a:pt x="2725" y="965"/>
                    </a:moveTo>
                    <a:lnTo>
                      <a:pt x="2725" y="2040"/>
                    </a:lnTo>
                    <a:cubicBezTo>
                      <a:pt x="2557" y="1998"/>
                      <a:pt x="2418" y="1970"/>
                      <a:pt x="2306" y="1915"/>
                    </a:cubicBezTo>
                    <a:cubicBezTo>
                      <a:pt x="2222" y="1887"/>
                      <a:pt x="2152" y="1845"/>
                      <a:pt x="2096" y="1817"/>
                    </a:cubicBezTo>
                    <a:cubicBezTo>
                      <a:pt x="1957" y="1719"/>
                      <a:pt x="1887" y="1621"/>
                      <a:pt x="1887" y="1509"/>
                    </a:cubicBezTo>
                    <a:cubicBezTo>
                      <a:pt x="1887" y="1384"/>
                      <a:pt x="1957" y="1286"/>
                      <a:pt x="2110" y="1174"/>
                    </a:cubicBezTo>
                    <a:cubicBezTo>
                      <a:pt x="2166" y="1146"/>
                      <a:pt x="2236" y="1104"/>
                      <a:pt x="2306" y="1076"/>
                    </a:cubicBezTo>
                    <a:cubicBezTo>
                      <a:pt x="2431" y="1034"/>
                      <a:pt x="2571" y="993"/>
                      <a:pt x="2725" y="965"/>
                    </a:cubicBezTo>
                    <a:close/>
                    <a:moveTo>
                      <a:pt x="3675" y="3046"/>
                    </a:moveTo>
                    <a:cubicBezTo>
                      <a:pt x="3884" y="3074"/>
                      <a:pt x="4066" y="3116"/>
                      <a:pt x="4220" y="3158"/>
                    </a:cubicBezTo>
                    <a:cubicBezTo>
                      <a:pt x="4345" y="3186"/>
                      <a:pt x="4443" y="3228"/>
                      <a:pt x="4513" y="3270"/>
                    </a:cubicBezTo>
                    <a:cubicBezTo>
                      <a:pt x="4681" y="3381"/>
                      <a:pt x="4764" y="3493"/>
                      <a:pt x="4764" y="3633"/>
                    </a:cubicBezTo>
                    <a:cubicBezTo>
                      <a:pt x="4764" y="3786"/>
                      <a:pt x="4667" y="3926"/>
                      <a:pt x="4457" y="4038"/>
                    </a:cubicBezTo>
                    <a:cubicBezTo>
                      <a:pt x="4387" y="4080"/>
                      <a:pt x="4303" y="4108"/>
                      <a:pt x="4220" y="4136"/>
                    </a:cubicBezTo>
                    <a:cubicBezTo>
                      <a:pt x="4066" y="4191"/>
                      <a:pt x="3884" y="4233"/>
                      <a:pt x="3675" y="4247"/>
                    </a:cubicBezTo>
                    <a:lnTo>
                      <a:pt x="3675" y="3046"/>
                    </a:lnTo>
                    <a:close/>
                    <a:moveTo>
                      <a:pt x="2725" y="1"/>
                    </a:moveTo>
                    <a:lnTo>
                      <a:pt x="2725" y="294"/>
                    </a:lnTo>
                    <a:cubicBezTo>
                      <a:pt x="2585" y="308"/>
                      <a:pt x="2445" y="322"/>
                      <a:pt x="2306" y="336"/>
                    </a:cubicBezTo>
                    <a:cubicBezTo>
                      <a:pt x="1747" y="392"/>
                      <a:pt x="1300" y="518"/>
                      <a:pt x="937" y="699"/>
                    </a:cubicBezTo>
                    <a:cubicBezTo>
                      <a:pt x="490" y="923"/>
                      <a:pt x="252" y="1202"/>
                      <a:pt x="252" y="1537"/>
                    </a:cubicBezTo>
                    <a:cubicBezTo>
                      <a:pt x="252" y="1873"/>
                      <a:pt x="462" y="2152"/>
                      <a:pt x="853" y="2389"/>
                    </a:cubicBezTo>
                    <a:cubicBezTo>
                      <a:pt x="1188" y="2585"/>
                      <a:pt x="1663" y="2739"/>
                      <a:pt x="2306" y="2850"/>
                    </a:cubicBezTo>
                    <a:cubicBezTo>
                      <a:pt x="2445" y="2878"/>
                      <a:pt x="2585" y="2892"/>
                      <a:pt x="2725" y="2920"/>
                    </a:cubicBezTo>
                    <a:lnTo>
                      <a:pt x="2725" y="4205"/>
                    </a:lnTo>
                    <a:cubicBezTo>
                      <a:pt x="2571" y="4164"/>
                      <a:pt x="2431" y="4122"/>
                      <a:pt x="2306" y="4066"/>
                    </a:cubicBezTo>
                    <a:cubicBezTo>
                      <a:pt x="2236" y="4024"/>
                      <a:pt x="2152" y="3996"/>
                      <a:pt x="2082" y="3940"/>
                    </a:cubicBezTo>
                    <a:cubicBezTo>
                      <a:pt x="1901" y="3828"/>
                      <a:pt x="1761" y="3689"/>
                      <a:pt x="1691" y="3521"/>
                    </a:cubicBezTo>
                    <a:lnTo>
                      <a:pt x="1" y="3605"/>
                    </a:lnTo>
                    <a:cubicBezTo>
                      <a:pt x="127" y="4010"/>
                      <a:pt x="434" y="4331"/>
                      <a:pt x="895" y="4541"/>
                    </a:cubicBezTo>
                    <a:cubicBezTo>
                      <a:pt x="1272" y="4722"/>
                      <a:pt x="1747" y="4848"/>
                      <a:pt x="2306" y="4904"/>
                    </a:cubicBezTo>
                    <a:cubicBezTo>
                      <a:pt x="2445" y="4918"/>
                      <a:pt x="2585" y="4932"/>
                      <a:pt x="2725" y="4946"/>
                    </a:cubicBezTo>
                    <a:lnTo>
                      <a:pt x="2725" y="5505"/>
                    </a:lnTo>
                    <a:lnTo>
                      <a:pt x="3675" y="5505"/>
                    </a:lnTo>
                    <a:lnTo>
                      <a:pt x="3675" y="4932"/>
                    </a:lnTo>
                    <a:cubicBezTo>
                      <a:pt x="3856" y="4918"/>
                      <a:pt x="4052" y="4904"/>
                      <a:pt x="4220" y="4876"/>
                    </a:cubicBezTo>
                    <a:cubicBezTo>
                      <a:pt x="4806" y="4792"/>
                      <a:pt x="5281" y="4652"/>
                      <a:pt x="5658" y="4457"/>
                    </a:cubicBezTo>
                    <a:cubicBezTo>
                      <a:pt x="6119" y="4205"/>
                      <a:pt x="6357" y="3898"/>
                      <a:pt x="6357" y="3521"/>
                    </a:cubicBezTo>
                    <a:cubicBezTo>
                      <a:pt x="6357" y="3186"/>
                      <a:pt x="6175" y="2920"/>
                      <a:pt x="5798" y="2697"/>
                    </a:cubicBezTo>
                    <a:cubicBezTo>
                      <a:pt x="5491" y="2529"/>
                      <a:pt x="4960" y="2389"/>
                      <a:pt x="4220" y="2264"/>
                    </a:cubicBezTo>
                    <a:cubicBezTo>
                      <a:pt x="4052" y="2236"/>
                      <a:pt x="3870" y="2208"/>
                      <a:pt x="3675" y="2180"/>
                    </a:cubicBezTo>
                    <a:lnTo>
                      <a:pt x="3675" y="979"/>
                    </a:lnTo>
                    <a:cubicBezTo>
                      <a:pt x="3898" y="1034"/>
                      <a:pt x="4080" y="1104"/>
                      <a:pt x="4220" y="1188"/>
                    </a:cubicBezTo>
                    <a:cubicBezTo>
                      <a:pt x="4331" y="1272"/>
                      <a:pt x="4401" y="1370"/>
                      <a:pt x="4457" y="1468"/>
                    </a:cubicBezTo>
                    <a:lnTo>
                      <a:pt x="6091" y="1370"/>
                    </a:lnTo>
                    <a:cubicBezTo>
                      <a:pt x="5980" y="1062"/>
                      <a:pt x="5728" y="811"/>
                      <a:pt x="5323" y="629"/>
                    </a:cubicBezTo>
                    <a:cubicBezTo>
                      <a:pt x="5030" y="504"/>
                      <a:pt x="4653" y="406"/>
                      <a:pt x="4220" y="350"/>
                    </a:cubicBezTo>
                    <a:cubicBezTo>
                      <a:pt x="4052" y="322"/>
                      <a:pt x="3870" y="308"/>
                      <a:pt x="3675" y="294"/>
                    </a:cubicBezTo>
                    <a:lnTo>
                      <a:pt x="367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 name="Google Shape;254;p4"/>
              <p:cNvSpPr/>
              <p:nvPr/>
            </p:nvSpPr>
            <p:spPr>
              <a:xfrm>
                <a:off x="-1694125" y="3815238"/>
                <a:ext cx="535400" cy="253550"/>
              </a:xfrm>
              <a:custGeom>
                <a:avLst/>
                <a:gdLst/>
                <a:ahLst/>
                <a:cxnLst/>
                <a:rect l="l" t="t" r="r" b="b"/>
                <a:pathLst>
                  <a:path w="21416" h="10142" extrusionOk="0">
                    <a:moveTo>
                      <a:pt x="10701" y="10142"/>
                    </a:moveTo>
                    <a:cubicBezTo>
                      <a:pt x="16610" y="10142"/>
                      <a:pt x="21415" y="7865"/>
                      <a:pt x="21415" y="5071"/>
                    </a:cubicBezTo>
                    <a:cubicBezTo>
                      <a:pt x="21415" y="2277"/>
                      <a:pt x="16610" y="0"/>
                      <a:pt x="10701" y="0"/>
                    </a:cubicBezTo>
                    <a:cubicBezTo>
                      <a:pt x="4806" y="0"/>
                      <a:pt x="1" y="2277"/>
                      <a:pt x="1" y="5071"/>
                    </a:cubicBezTo>
                    <a:cubicBezTo>
                      <a:pt x="1" y="7865"/>
                      <a:pt x="4806" y="10142"/>
                      <a:pt x="10701" y="10142"/>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 name="Google Shape;255;p4"/>
              <p:cNvSpPr/>
              <p:nvPr/>
            </p:nvSpPr>
            <p:spPr>
              <a:xfrm>
                <a:off x="-1694125" y="3889963"/>
                <a:ext cx="535400" cy="52050"/>
              </a:xfrm>
              <a:custGeom>
                <a:avLst/>
                <a:gdLst/>
                <a:ahLst/>
                <a:cxnLst/>
                <a:rect l="l" t="t" r="r" b="b"/>
                <a:pathLst>
                  <a:path w="21416" h="2082" extrusionOk="0">
                    <a:moveTo>
                      <a:pt x="1" y="2082"/>
                    </a:moveTo>
                    <a:lnTo>
                      <a:pt x="21415" y="2082"/>
                    </a:lnTo>
                    <a:lnTo>
                      <a:pt x="21415" y="0"/>
                    </a:lnTo>
                    <a:lnTo>
                      <a:pt x="1"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 name="Google Shape;256;p4"/>
              <p:cNvSpPr/>
              <p:nvPr/>
            </p:nvSpPr>
            <p:spPr>
              <a:xfrm>
                <a:off x="-1694125" y="3763188"/>
                <a:ext cx="535400" cy="253575"/>
              </a:xfrm>
              <a:custGeom>
                <a:avLst/>
                <a:gdLst/>
                <a:ahLst/>
                <a:cxnLst/>
                <a:rect l="l" t="t" r="r" b="b"/>
                <a:pathLst>
                  <a:path w="21416" h="10143" extrusionOk="0">
                    <a:moveTo>
                      <a:pt x="10701" y="10142"/>
                    </a:moveTo>
                    <a:cubicBezTo>
                      <a:pt x="16610" y="10142"/>
                      <a:pt x="21415" y="7865"/>
                      <a:pt x="21415" y="5071"/>
                    </a:cubicBezTo>
                    <a:cubicBezTo>
                      <a:pt x="21415" y="2278"/>
                      <a:pt x="16610" y="1"/>
                      <a:pt x="10701" y="1"/>
                    </a:cubicBezTo>
                    <a:cubicBezTo>
                      <a:pt x="4806" y="1"/>
                      <a:pt x="1" y="2278"/>
                      <a:pt x="1" y="5071"/>
                    </a:cubicBezTo>
                    <a:cubicBezTo>
                      <a:pt x="1" y="7865"/>
                      <a:pt x="4806" y="10142"/>
                      <a:pt x="10701" y="10142"/>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 name="Google Shape;257;p4"/>
              <p:cNvSpPr/>
              <p:nvPr/>
            </p:nvSpPr>
            <p:spPr>
              <a:xfrm>
                <a:off x="-1659200" y="3787988"/>
                <a:ext cx="465550" cy="203975"/>
              </a:xfrm>
              <a:custGeom>
                <a:avLst/>
                <a:gdLst/>
                <a:ahLst/>
                <a:cxnLst/>
                <a:rect l="l" t="t" r="r" b="b"/>
                <a:pathLst>
                  <a:path w="18622" h="8159" extrusionOk="0">
                    <a:moveTo>
                      <a:pt x="9304" y="8158"/>
                    </a:moveTo>
                    <a:cubicBezTo>
                      <a:pt x="14431" y="8158"/>
                      <a:pt x="18621" y="6328"/>
                      <a:pt x="18621" y="4079"/>
                    </a:cubicBezTo>
                    <a:cubicBezTo>
                      <a:pt x="18621" y="1830"/>
                      <a:pt x="14431" y="0"/>
                      <a:pt x="9304" y="0"/>
                    </a:cubicBezTo>
                    <a:cubicBezTo>
                      <a:pt x="4177" y="0"/>
                      <a:pt x="1" y="1830"/>
                      <a:pt x="1" y="4079"/>
                    </a:cubicBezTo>
                    <a:cubicBezTo>
                      <a:pt x="1" y="6328"/>
                      <a:pt x="4177" y="8158"/>
                      <a:pt x="9304" y="8158"/>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 name="Google Shape;258;p4"/>
              <p:cNvSpPr/>
              <p:nvPr/>
            </p:nvSpPr>
            <p:spPr>
              <a:xfrm>
                <a:off x="-1506225" y="3821163"/>
                <a:ext cx="159250" cy="137625"/>
              </a:xfrm>
              <a:custGeom>
                <a:avLst/>
                <a:gdLst/>
                <a:ahLst/>
                <a:cxnLst/>
                <a:rect l="l" t="t" r="r" b="b"/>
                <a:pathLst>
                  <a:path w="6370" h="5505" extrusionOk="0">
                    <a:moveTo>
                      <a:pt x="2738" y="978"/>
                    </a:moveTo>
                    <a:lnTo>
                      <a:pt x="2738" y="2040"/>
                    </a:lnTo>
                    <a:cubicBezTo>
                      <a:pt x="2570" y="2012"/>
                      <a:pt x="2431" y="1970"/>
                      <a:pt x="2319" y="1928"/>
                    </a:cubicBezTo>
                    <a:cubicBezTo>
                      <a:pt x="2235" y="1886"/>
                      <a:pt x="2165" y="1858"/>
                      <a:pt x="2095" y="1817"/>
                    </a:cubicBezTo>
                    <a:cubicBezTo>
                      <a:pt x="1970" y="1719"/>
                      <a:pt x="1900" y="1621"/>
                      <a:pt x="1900" y="1509"/>
                    </a:cubicBezTo>
                    <a:cubicBezTo>
                      <a:pt x="1900" y="1397"/>
                      <a:pt x="1970" y="1286"/>
                      <a:pt x="2123" y="1188"/>
                    </a:cubicBezTo>
                    <a:cubicBezTo>
                      <a:pt x="2179" y="1146"/>
                      <a:pt x="2249" y="1118"/>
                      <a:pt x="2319" y="1090"/>
                    </a:cubicBezTo>
                    <a:cubicBezTo>
                      <a:pt x="2431" y="1034"/>
                      <a:pt x="2570" y="1006"/>
                      <a:pt x="2738" y="978"/>
                    </a:cubicBezTo>
                    <a:close/>
                    <a:moveTo>
                      <a:pt x="3674" y="3046"/>
                    </a:moveTo>
                    <a:cubicBezTo>
                      <a:pt x="3897" y="3074"/>
                      <a:pt x="4079" y="3116"/>
                      <a:pt x="4233" y="3158"/>
                    </a:cubicBezTo>
                    <a:cubicBezTo>
                      <a:pt x="4344" y="3199"/>
                      <a:pt x="4442" y="3241"/>
                      <a:pt x="4526" y="3283"/>
                    </a:cubicBezTo>
                    <a:cubicBezTo>
                      <a:pt x="4694" y="3381"/>
                      <a:pt x="4777" y="3493"/>
                      <a:pt x="4777" y="3632"/>
                    </a:cubicBezTo>
                    <a:cubicBezTo>
                      <a:pt x="4777" y="3786"/>
                      <a:pt x="4680" y="3926"/>
                      <a:pt x="4470" y="4038"/>
                    </a:cubicBezTo>
                    <a:cubicBezTo>
                      <a:pt x="4400" y="4079"/>
                      <a:pt x="4316" y="4107"/>
                      <a:pt x="4233" y="4149"/>
                    </a:cubicBezTo>
                    <a:cubicBezTo>
                      <a:pt x="4065" y="4191"/>
                      <a:pt x="3883" y="4233"/>
                      <a:pt x="3674" y="4247"/>
                    </a:cubicBezTo>
                    <a:lnTo>
                      <a:pt x="3674" y="3046"/>
                    </a:lnTo>
                    <a:close/>
                    <a:moveTo>
                      <a:pt x="2738" y="1"/>
                    </a:moveTo>
                    <a:lnTo>
                      <a:pt x="2738" y="308"/>
                    </a:lnTo>
                    <a:cubicBezTo>
                      <a:pt x="2584" y="308"/>
                      <a:pt x="2445" y="322"/>
                      <a:pt x="2319" y="336"/>
                    </a:cubicBezTo>
                    <a:cubicBezTo>
                      <a:pt x="1760" y="392"/>
                      <a:pt x="1299" y="517"/>
                      <a:pt x="936" y="699"/>
                    </a:cubicBezTo>
                    <a:cubicBezTo>
                      <a:pt x="489" y="922"/>
                      <a:pt x="265" y="1216"/>
                      <a:pt x="265" y="1551"/>
                    </a:cubicBezTo>
                    <a:cubicBezTo>
                      <a:pt x="265" y="1886"/>
                      <a:pt x="461" y="2166"/>
                      <a:pt x="866" y="2389"/>
                    </a:cubicBezTo>
                    <a:cubicBezTo>
                      <a:pt x="1187" y="2585"/>
                      <a:pt x="1676" y="2738"/>
                      <a:pt x="2319" y="2850"/>
                    </a:cubicBezTo>
                    <a:cubicBezTo>
                      <a:pt x="2445" y="2878"/>
                      <a:pt x="2584" y="2892"/>
                      <a:pt x="2738" y="2920"/>
                    </a:cubicBezTo>
                    <a:lnTo>
                      <a:pt x="2738" y="4205"/>
                    </a:lnTo>
                    <a:cubicBezTo>
                      <a:pt x="2584" y="4177"/>
                      <a:pt x="2445" y="4121"/>
                      <a:pt x="2319" y="4066"/>
                    </a:cubicBezTo>
                    <a:cubicBezTo>
                      <a:pt x="2235" y="4038"/>
                      <a:pt x="2165" y="3996"/>
                      <a:pt x="2095" y="3954"/>
                    </a:cubicBezTo>
                    <a:cubicBezTo>
                      <a:pt x="1900" y="3828"/>
                      <a:pt x="1774" y="3688"/>
                      <a:pt x="1704" y="3521"/>
                    </a:cubicBezTo>
                    <a:lnTo>
                      <a:pt x="0" y="3605"/>
                    </a:lnTo>
                    <a:cubicBezTo>
                      <a:pt x="140" y="4010"/>
                      <a:pt x="433" y="4331"/>
                      <a:pt x="908" y="4554"/>
                    </a:cubicBezTo>
                    <a:cubicBezTo>
                      <a:pt x="1285" y="4722"/>
                      <a:pt x="1746" y="4848"/>
                      <a:pt x="2319" y="4918"/>
                    </a:cubicBezTo>
                    <a:cubicBezTo>
                      <a:pt x="2445" y="4932"/>
                      <a:pt x="2584" y="4946"/>
                      <a:pt x="2738" y="4946"/>
                    </a:cubicBezTo>
                    <a:lnTo>
                      <a:pt x="2738" y="5504"/>
                    </a:lnTo>
                    <a:lnTo>
                      <a:pt x="3674" y="5504"/>
                    </a:lnTo>
                    <a:lnTo>
                      <a:pt x="3674" y="4932"/>
                    </a:lnTo>
                    <a:cubicBezTo>
                      <a:pt x="3869" y="4918"/>
                      <a:pt x="4051" y="4904"/>
                      <a:pt x="4233" y="4876"/>
                    </a:cubicBezTo>
                    <a:cubicBezTo>
                      <a:pt x="4819" y="4792"/>
                      <a:pt x="5294" y="4666"/>
                      <a:pt x="5658" y="4471"/>
                    </a:cubicBezTo>
                    <a:cubicBezTo>
                      <a:pt x="6132" y="4205"/>
                      <a:pt x="6370" y="3898"/>
                      <a:pt x="6370" y="3521"/>
                    </a:cubicBezTo>
                    <a:cubicBezTo>
                      <a:pt x="6370" y="3185"/>
                      <a:pt x="6188" y="2920"/>
                      <a:pt x="5811" y="2711"/>
                    </a:cubicBezTo>
                    <a:cubicBezTo>
                      <a:pt x="5504" y="2529"/>
                      <a:pt x="4973" y="2389"/>
                      <a:pt x="4233" y="2264"/>
                    </a:cubicBezTo>
                    <a:cubicBezTo>
                      <a:pt x="4051" y="2236"/>
                      <a:pt x="3869" y="2208"/>
                      <a:pt x="3674" y="2194"/>
                    </a:cubicBezTo>
                    <a:lnTo>
                      <a:pt x="3674" y="978"/>
                    </a:lnTo>
                    <a:cubicBezTo>
                      <a:pt x="3911" y="1034"/>
                      <a:pt x="4093" y="1104"/>
                      <a:pt x="4233" y="1202"/>
                    </a:cubicBezTo>
                    <a:cubicBezTo>
                      <a:pt x="4330" y="1272"/>
                      <a:pt x="4414" y="1370"/>
                      <a:pt x="4456" y="1481"/>
                    </a:cubicBezTo>
                    <a:lnTo>
                      <a:pt x="6105" y="1370"/>
                    </a:lnTo>
                    <a:cubicBezTo>
                      <a:pt x="5993" y="1062"/>
                      <a:pt x="5727" y="825"/>
                      <a:pt x="5322" y="643"/>
                    </a:cubicBezTo>
                    <a:cubicBezTo>
                      <a:pt x="5029" y="503"/>
                      <a:pt x="4666" y="406"/>
                      <a:pt x="4233" y="350"/>
                    </a:cubicBezTo>
                    <a:cubicBezTo>
                      <a:pt x="4051" y="336"/>
                      <a:pt x="3869" y="308"/>
                      <a:pt x="3674" y="308"/>
                    </a:cubicBezTo>
                    <a:lnTo>
                      <a:pt x="3674"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 name="Google Shape;259;p4"/>
              <p:cNvSpPr/>
              <p:nvPr/>
            </p:nvSpPr>
            <p:spPr>
              <a:xfrm>
                <a:off x="-1760825" y="3745038"/>
                <a:ext cx="535400" cy="253550"/>
              </a:xfrm>
              <a:custGeom>
                <a:avLst/>
                <a:gdLst/>
                <a:ahLst/>
                <a:cxnLst/>
                <a:rect l="l" t="t" r="r" b="b"/>
                <a:pathLst>
                  <a:path w="21416" h="10142" extrusionOk="0">
                    <a:moveTo>
                      <a:pt x="10701" y="10142"/>
                    </a:moveTo>
                    <a:cubicBezTo>
                      <a:pt x="16610" y="10142"/>
                      <a:pt x="21415" y="7865"/>
                      <a:pt x="21415" y="5071"/>
                    </a:cubicBezTo>
                    <a:cubicBezTo>
                      <a:pt x="21415" y="2277"/>
                      <a:pt x="16610" y="0"/>
                      <a:pt x="10701" y="0"/>
                    </a:cubicBezTo>
                    <a:cubicBezTo>
                      <a:pt x="4806" y="0"/>
                      <a:pt x="1" y="2277"/>
                      <a:pt x="1" y="5071"/>
                    </a:cubicBezTo>
                    <a:cubicBezTo>
                      <a:pt x="1" y="7865"/>
                      <a:pt x="4806" y="10142"/>
                      <a:pt x="10701" y="10142"/>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 name="Google Shape;260;p4"/>
              <p:cNvSpPr/>
              <p:nvPr/>
            </p:nvSpPr>
            <p:spPr>
              <a:xfrm>
                <a:off x="-1760825" y="3819763"/>
                <a:ext cx="535400" cy="52075"/>
              </a:xfrm>
              <a:custGeom>
                <a:avLst/>
                <a:gdLst/>
                <a:ahLst/>
                <a:cxnLst/>
                <a:rect l="l" t="t" r="r" b="b"/>
                <a:pathLst>
                  <a:path w="21416" h="2083" extrusionOk="0">
                    <a:moveTo>
                      <a:pt x="1" y="2082"/>
                    </a:moveTo>
                    <a:lnTo>
                      <a:pt x="21415" y="2082"/>
                    </a:lnTo>
                    <a:lnTo>
                      <a:pt x="21415" y="1"/>
                    </a:lnTo>
                    <a:lnTo>
                      <a:pt x="1"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1" name="Google Shape;261;p4"/>
              <p:cNvSpPr/>
              <p:nvPr/>
            </p:nvSpPr>
            <p:spPr>
              <a:xfrm>
                <a:off x="-1760825" y="3692988"/>
                <a:ext cx="535400" cy="253575"/>
              </a:xfrm>
              <a:custGeom>
                <a:avLst/>
                <a:gdLst/>
                <a:ahLst/>
                <a:cxnLst/>
                <a:rect l="l" t="t" r="r" b="b"/>
                <a:pathLst>
                  <a:path w="21416" h="10143" extrusionOk="0">
                    <a:moveTo>
                      <a:pt x="10701" y="10142"/>
                    </a:moveTo>
                    <a:cubicBezTo>
                      <a:pt x="16610" y="10142"/>
                      <a:pt x="21415" y="7865"/>
                      <a:pt x="21415" y="5072"/>
                    </a:cubicBezTo>
                    <a:cubicBezTo>
                      <a:pt x="21415" y="2278"/>
                      <a:pt x="16610" y="1"/>
                      <a:pt x="10701" y="1"/>
                    </a:cubicBezTo>
                    <a:cubicBezTo>
                      <a:pt x="4806" y="1"/>
                      <a:pt x="1" y="2278"/>
                      <a:pt x="1" y="5072"/>
                    </a:cubicBezTo>
                    <a:cubicBezTo>
                      <a:pt x="1" y="7865"/>
                      <a:pt x="4806" y="10142"/>
                      <a:pt x="10701" y="10142"/>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2" name="Google Shape;262;p4"/>
              <p:cNvSpPr/>
              <p:nvPr/>
            </p:nvSpPr>
            <p:spPr>
              <a:xfrm>
                <a:off x="-1725900" y="3717788"/>
                <a:ext cx="465550" cy="203975"/>
              </a:xfrm>
              <a:custGeom>
                <a:avLst/>
                <a:gdLst/>
                <a:ahLst/>
                <a:cxnLst/>
                <a:rect l="l" t="t" r="r" b="b"/>
                <a:pathLst>
                  <a:path w="18622" h="8159" extrusionOk="0">
                    <a:moveTo>
                      <a:pt x="9304" y="8159"/>
                    </a:moveTo>
                    <a:cubicBezTo>
                      <a:pt x="14431" y="8159"/>
                      <a:pt x="18621" y="6329"/>
                      <a:pt x="18621" y="4080"/>
                    </a:cubicBezTo>
                    <a:cubicBezTo>
                      <a:pt x="18621" y="1831"/>
                      <a:pt x="14431" y="1"/>
                      <a:pt x="9304" y="1"/>
                    </a:cubicBezTo>
                    <a:cubicBezTo>
                      <a:pt x="4177" y="1"/>
                      <a:pt x="1" y="1831"/>
                      <a:pt x="1" y="4080"/>
                    </a:cubicBezTo>
                    <a:cubicBezTo>
                      <a:pt x="1" y="6329"/>
                      <a:pt x="4177" y="8159"/>
                      <a:pt x="9304" y="8159"/>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3" name="Google Shape;263;p4"/>
              <p:cNvSpPr/>
              <p:nvPr/>
            </p:nvSpPr>
            <p:spPr>
              <a:xfrm>
                <a:off x="-1572600" y="3750963"/>
                <a:ext cx="158925" cy="137625"/>
              </a:xfrm>
              <a:custGeom>
                <a:avLst/>
                <a:gdLst/>
                <a:ahLst/>
                <a:cxnLst/>
                <a:rect l="l" t="t" r="r" b="b"/>
                <a:pathLst>
                  <a:path w="6357" h="5505" extrusionOk="0">
                    <a:moveTo>
                      <a:pt x="2725" y="979"/>
                    </a:moveTo>
                    <a:lnTo>
                      <a:pt x="2725" y="2040"/>
                    </a:lnTo>
                    <a:cubicBezTo>
                      <a:pt x="2557" y="2012"/>
                      <a:pt x="2418" y="1970"/>
                      <a:pt x="2306" y="1915"/>
                    </a:cubicBezTo>
                    <a:cubicBezTo>
                      <a:pt x="2222" y="1887"/>
                      <a:pt x="2152" y="1845"/>
                      <a:pt x="2082" y="1817"/>
                    </a:cubicBezTo>
                    <a:cubicBezTo>
                      <a:pt x="1957" y="1719"/>
                      <a:pt x="1887" y="1621"/>
                      <a:pt x="1887" y="1509"/>
                    </a:cubicBezTo>
                    <a:cubicBezTo>
                      <a:pt x="1887" y="1398"/>
                      <a:pt x="1957" y="1286"/>
                      <a:pt x="2110" y="1188"/>
                    </a:cubicBezTo>
                    <a:cubicBezTo>
                      <a:pt x="2166" y="1146"/>
                      <a:pt x="2236" y="1118"/>
                      <a:pt x="2306" y="1090"/>
                    </a:cubicBezTo>
                    <a:cubicBezTo>
                      <a:pt x="2418" y="1034"/>
                      <a:pt x="2557" y="993"/>
                      <a:pt x="2725" y="979"/>
                    </a:cubicBezTo>
                    <a:close/>
                    <a:moveTo>
                      <a:pt x="3661" y="3046"/>
                    </a:moveTo>
                    <a:cubicBezTo>
                      <a:pt x="3884" y="3074"/>
                      <a:pt x="4066" y="3116"/>
                      <a:pt x="4220" y="3158"/>
                    </a:cubicBezTo>
                    <a:cubicBezTo>
                      <a:pt x="4331" y="3200"/>
                      <a:pt x="4429" y="3228"/>
                      <a:pt x="4513" y="3283"/>
                    </a:cubicBezTo>
                    <a:cubicBezTo>
                      <a:pt x="4681" y="3381"/>
                      <a:pt x="4764" y="3493"/>
                      <a:pt x="4764" y="3633"/>
                    </a:cubicBezTo>
                    <a:cubicBezTo>
                      <a:pt x="4764" y="3786"/>
                      <a:pt x="4667" y="3926"/>
                      <a:pt x="4457" y="4038"/>
                    </a:cubicBezTo>
                    <a:cubicBezTo>
                      <a:pt x="4387" y="4080"/>
                      <a:pt x="4303" y="4108"/>
                      <a:pt x="4220" y="4150"/>
                    </a:cubicBezTo>
                    <a:cubicBezTo>
                      <a:pt x="4052" y="4191"/>
                      <a:pt x="3870" y="4233"/>
                      <a:pt x="3661" y="4247"/>
                    </a:cubicBezTo>
                    <a:lnTo>
                      <a:pt x="3661" y="3046"/>
                    </a:lnTo>
                    <a:close/>
                    <a:moveTo>
                      <a:pt x="2725" y="1"/>
                    </a:moveTo>
                    <a:lnTo>
                      <a:pt x="2725" y="308"/>
                    </a:lnTo>
                    <a:cubicBezTo>
                      <a:pt x="2571" y="308"/>
                      <a:pt x="2432" y="322"/>
                      <a:pt x="2306" y="336"/>
                    </a:cubicBezTo>
                    <a:cubicBezTo>
                      <a:pt x="1747" y="392"/>
                      <a:pt x="1286" y="518"/>
                      <a:pt x="923" y="699"/>
                    </a:cubicBezTo>
                    <a:cubicBezTo>
                      <a:pt x="476" y="923"/>
                      <a:pt x="252" y="1216"/>
                      <a:pt x="252" y="1551"/>
                    </a:cubicBezTo>
                    <a:cubicBezTo>
                      <a:pt x="252" y="1873"/>
                      <a:pt x="448" y="2166"/>
                      <a:pt x="853" y="2389"/>
                    </a:cubicBezTo>
                    <a:cubicBezTo>
                      <a:pt x="1174" y="2585"/>
                      <a:pt x="1663" y="2739"/>
                      <a:pt x="2306" y="2850"/>
                    </a:cubicBezTo>
                    <a:cubicBezTo>
                      <a:pt x="2432" y="2878"/>
                      <a:pt x="2571" y="2892"/>
                      <a:pt x="2725" y="2920"/>
                    </a:cubicBezTo>
                    <a:lnTo>
                      <a:pt x="2725" y="4205"/>
                    </a:lnTo>
                    <a:cubicBezTo>
                      <a:pt x="2571" y="4178"/>
                      <a:pt x="2432" y="4122"/>
                      <a:pt x="2306" y="4066"/>
                    </a:cubicBezTo>
                    <a:cubicBezTo>
                      <a:pt x="2222" y="4038"/>
                      <a:pt x="2152" y="3996"/>
                      <a:pt x="2082" y="3954"/>
                    </a:cubicBezTo>
                    <a:cubicBezTo>
                      <a:pt x="1887" y="3828"/>
                      <a:pt x="1761" y="3689"/>
                      <a:pt x="1691" y="3521"/>
                    </a:cubicBezTo>
                    <a:lnTo>
                      <a:pt x="1" y="3605"/>
                    </a:lnTo>
                    <a:cubicBezTo>
                      <a:pt x="127" y="4010"/>
                      <a:pt x="420" y="4331"/>
                      <a:pt x="895" y="4555"/>
                    </a:cubicBezTo>
                    <a:cubicBezTo>
                      <a:pt x="1272" y="4722"/>
                      <a:pt x="1747" y="4848"/>
                      <a:pt x="2306" y="4904"/>
                    </a:cubicBezTo>
                    <a:cubicBezTo>
                      <a:pt x="2432" y="4932"/>
                      <a:pt x="2571" y="4932"/>
                      <a:pt x="2725" y="4946"/>
                    </a:cubicBezTo>
                    <a:lnTo>
                      <a:pt x="2725" y="5505"/>
                    </a:lnTo>
                    <a:lnTo>
                      <a:pt x="3661" y="5505"/>
                    </a:lnTo>
                    <a:lnTo>
                      <a:pt x="3661" y="4932"/>
                    </a:lnTo>
                    <a:cubicBezTo>
                      <a:pt x="3856" y="4918"/>
                      <a:pt x="4038" y="4904"/>
                      <a:pt x="4220" y="4876"/>
                    </a:cubicBezTo>
                    <a:cubicBezTo>
                      <a:pt x="4806" y="4792"/>
                      <a:pt x="5281" y="4652"/>
                      <a:pt x="5644" y="4457"/>
                    </a:cubicBezTo>
                    <a:cubicBezTo>
                      <a:pt x="6119" y="4205"/>
                      <a:pt x="6357" y="3898"/>
                      <a:pt x="6357" y="3521"/>
                    </a:cubicBezTo>
                    <a:cubicBezTo>
                      <a:pt x="6357" y="3186"/>
                      <a:pt x="6175" y="2920"/>
                      <a:pt x="5798" y="2711"/>
                    </a:cubicBezTo>
                    <a:cubicBezTo>
                      <a:pt x="5491" y="2529"/>
                      <a:pt x="4960" y="2389"/>
                      <a:pt x="4220" y="2264"/>
                    </a:cubicBezTo>
                    <a:cubicBezTo>
                      <a:pt x="4038" y="2236"/>
                      <a:pt x="3856" y="2208"/>
                      <a:pt x="3661" y="2180"/>
                    </a:cubicBezTo>
                    <a:lnTo>
                      <a:pt x="3661" y="979"/>
                    </a:lnTo>
                    <a:cubicBezTo>
                      <a:pt x="3898" y="1034"/>
                      <a:pt x="4080" y="1104"/>
                      <a:pt x="4220" y="1202"/>
                    </a:cubicBezTo>
                    <a:cubicBezTo>
                      <a:pt x="4331" y="1272"/>
                      <a:pt x="4401" y="1370"/>
                      <a:pt x="4443" y="1481"/>
                    </a:cubicBezTo>
                    <a:lnTo>
                      <a:pt x="6091" y="1370"/>
                    </a:lnTo>
                    <a:cubicBezTo>
                      <a:pt x="5980" y="1062"/>
                      <a:pt x="5714" y="825"/>
                      <a:pt x="5309" y="629"/>
                    </a:cubicBezTo>
                    <a:cubicBezTo>
                      <a:pt x="5016" y="504"/>
                      <a:pt x="4653" y="406"/>
                      <a:pt x="4220" y="350"/>
                    </a:cubicBezTo>
                    <a:cubicBezTo>
                      <a:pt x="4038" y="336"/>
                      <a:pt x="3856" y="308"/>
                      <a:pt x="3661" y="308"/>
                    </a:cubicBezTo>
                    <a:lnTo>
                      <a:pt x="3661"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4" name="Google Shape;264;p4"/>
              <p:cNvSpPr/>
              <p:nvPr/>
            </p:nvSpPr>
            <p:spPr>
              <a:xfrm>
                <a:off x="-1640000" y="3653538"/>
                <a:ext cx="535750" cy="253550"/>
              </a:xfrm>
              <a:custGeom>
                <a:avLst/>
                <a:gdLst/>
                <a:ahLst/>
                <a:cxnLst/>
                <a:rect l="l" t="t" r="r" b="b"/>
                <a:pathLst>
                  <a:path w="21430" h="10142" extrusionOk="0">
                    <a:moveTo>
                      <a:pt x="10715" y="10142"/>
                    </a:moveTo>
                    <a:cubicBezTo>
                      <a:pt x="16610" y="10142"/>
                      <a:pt x="21429" y="7865"/>
                      <a:pt x="21429" y="5071"/>
                    </a:cubicBezTo>
                    <a:cubicBezTo>
                      <a:pt x="21429" y="2277"/>
                      <a:pt x="16610" y="0"/>
                      <a:pt x="10715" y="0"/>
                    </a:cubicBezTo>
                    <a:cubicBezTo>
                      <a:pt x="4820" y="0"/>
                      <a:pt x="1" y="2277"/>
                      <a:pt x="1" y="5071"/>
                    </a:cubicBezTo>
                    <a:cubicBezTo>
                      <a:pt x="1" y="7865"/>
                      <a:pt x="4820" y="10142"/>
                      <a:pt x="10715" y="10142"/>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5" name="Google Shape;265;p4"/>
              <p:cNvSpPr/>
              <p:nvPr/>
            </p:nvSpPr>
            <p:spPr>
              <a:xfrm>
                <a:off x="-1640000" y="3728263"/>
                <a:ext cx="535750" cy="52075"/>
              </a:xfrm>
              <a:custGeom>
                <a:avLst/>
                <a:gdLst/>
                <a:ahLst/>
                <a:cxnLst/>
                <a:rect l="l" t="t" r="r" b="b"/>
                <a:pathLst>
                  <a:path w="21430" h="2083" extrusionOk="0">
                    <a:moveTo>
                      <a:pt x="1" y="2082"/>
                    </a:moveTo>
                    <a:lnTo>
                      <a:pt x="21429" y="2082"/>
                    </a:lnTo>
                    <a:lnTo>
                      <a:pt x="21429" y="1"/>
                    </a:lnTo>
                    <a:lnTo>
                      <a:pt x="1"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6" name="Google Shape;266;p4"/>
              <p:cNvSpPr/>
              <p:nvPr/>
            </p:nvSpPr>
            <p:spPr>
              <a:xfrm>
                <a:off x="-1640000" y="3601513"/>
                <a:ext cx="535750" cy="253550"/>
              </a:xfrm>
              <a:custGeom>
                <a:avLst/>
                <a:gdLst/>
                <a:ahLst/>
                <a:cxnLst/>
                <a:rect l="l" t="t" r="r" b="b"/>
                <a:pathLst>
                  <a:path w="21430" h="10142" extrusionOk="0">
                    <a:moveTo>
                      <a:pt x="10715" y="10142"/>
                    </a:moveTo>
                    <a:cubicBezTo>
                      <a:pt x="16610" y="10142"/>
                      <a:pt x="21429" y="7865"/>
                      <a:pt x="21429" y="5071"/>
                    </a:cubicBezTo>
                    <a:cubicBezTo>
                      <a:pt x="21429" y="2277"/>
                      <a:pt x="16610" y="0"/>
                      <a:pt x="10715" y="0"/>
                    </a:cubicBezTo>
                    <a:cubicBezTo>
                      <a:pt x="4820" y="0"/>
                      <a:pt x="1" y="2277"/>
                      <a:pt x="1" y="5071"/>
                    </a:cubicBezTo>
                    <a:cubicBezTo>
                      <a:pt x="1" y="7865"/>
                      <a:pt x="4820" y="10142"/>
                      <a:pt x="10715" y="10142"/>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 name="Google Shape;267;p4"/>
              <p:cNvSpPr/>
              <p:nvPr/>
            </p:nvSpPr>
            <p:spPr>
              <a:xfrm>
                <a:off x="-1604725" y="3626288"/>
                <a:ext cx="465550" cy="203975"/>
              </a:xfrm>
              <a:custGeom>
                <a:avLst/>
                <a:gdLst/>
                <a:ahLst/>
                <a:cxnLst/>
                <a:rect l="l" t="t" r="r" b="b"/>
                <a:pathLst>
                  <a:path w="18622" h="8159" extrusionOk="0">
                    <a:moveTo>
                      <a:pt x="9304" y="8159"/>
                    </a:moveTo>
                    <a:cubicBezTo>
                      <a:pt x="14431" y="8159"/>
                      <a:pt x="18621" y="6329"/>
                      <a:pt x="18621" y="4080"/>
                    </a:cubicBezTo>
                    <a:cubicBezTo>
                      <a:pt x="18621" y="1831"/>
                      <a:pt x="14431" y="1"/>
                      <a:pt x="9304" y="1"/>
                    </a:cubicBezTo>
                    <a:cubicBezTo>
                      <a:pt x="4178" y="1"/>
                      <a:pt x="1" y="1831"/>
                      <a:pt x="1" y="4080"/>
                    </a:cubicBezTo>
                    <a:cubicBezTo>
                      <a:pt x="1" y="6329"/>
                      <a:pt x="4178" y="8159"/>
                      <a:pt x="9304" y="8159"/>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8" name="Google Shape;268;p4"/>
              <p:cNvSpPr/>
              <p:nvPr/>
            </p:nvSpPr>
            <p:spPr>
              <a:xfrm>
                <a:off x="-1451750" y="3659463"/>
                <a:ext cx="159275" cy="137625"/>
              </a:xfrm>
              <a:custGeom>
                <a:avLst/>
                <a:gdLst/>
                <a:ahLst/>
                <a:cxnLst/>
                <a:rect l="l" t="t" r="r" b="b"/>
                <a:pathLst>
                  <a:path w="6371" h="5505" extrusionOk="0">
                    <a:moveTo>
                      <a:pt x="2738" y="979"/>
                    </a:moveTo>
                    <a:lnTo>
                      <a:pt x="2738" y="2040"/>
                    </a:lnTo>
                    <a:cubicBezTo>
                      <a:pt x="2571" y="2012"/>
                      <a:pt x="2431" y="1971"/>
                      <a:pt x="2319" y="1915"/>
                    </a:cubicBezTo>
                    <a:cubicBezTo>
                      <a:pt x="2235" y="1887"/>
                      <a:pt x="2151" y="1859"/>
                      <a:pt x="2096" y="1817"/>
                    </a:cubicBezTo>
                    <a:cubicBezTo>
                      <a:pt x="1956" y="1719"/>
                      <a:pt x="1886" y="1621"/>
                      <a:pt x="1886" y="1510"/>
                    </a:cubicBezTo>
                    <a:cubicBezTo>
                      <a:pt x="1886" y="1398"/>
                      <a:pt x="1970" y="1286"/>
                      <a:pt x="2124" y="1188"/>
                    </a:cubicBezTo>
                    <a:cubicBezTo>
                      <a:pt x="2179" y="1146"/>
                      <a:pt x="2235" y="1118"/>
                      <a:pt x="2319" y="1090"/>
                    </a:cubicBezTo>
                    <a:cubicBezTo>
                      <a:pt x="2431" y="1035"/>
                      <a:pt x="2571" y="1007"/>
                      <a:pt x="2738" y="979"/>
                    </a:cubicBezTo>
                    <a:close/>
                    <a:moveTo>
                      <a:pt x="3674" y="3046"/>
                    </a:moveTo>
                    <a:cubicBezTo>
                      <a:pt x="3898" y="3074"/>
                      <a:pt x="4079" y="3116"/>
                      <a:pt x="4233" y="3158"/>
                    </a:cubicBezTo>
                    <a:cubicBezTo>
                      <a:pt x="4345" y="3200"/>
                      <a:pt x="4442" y="3242"/>
                      <a:pt x="4526" y="3284"/>
                    </a:cubicBezTo>
                    <a:cubicBezTo>
                      <a:pt x="4694" y="3381"/>
                      <a:pt x="4778" y="3493"/>
                      <a:pt x="4778" y="3633"/>
                    </a:cubicBezTo>
                    <a:cubicBezTo>
                      <a:pt x="4778" y="3787"/>
                      <a:pt x="4680" y="3926"/>
                      <a:pt x="4470" y="4038"/>
                    </a:cubicBezTo>
                    <a:cubicBezTo>
                      <a:pt x="4400" y="4080"/>
                      <a:pt x="4317" y="4108"/>
                      <a:pt x="4233" y="4150"/>
                    </a:cubicBezTo>
                    <a:cubicBezTo>
                      <a:pt x="4065" y="4192"/>
                      <a:pt x="3884" y="4234"/>
                      <a:pt x="3674" y="4247"/>
                    </a:cubicBezTo>
                    <a:lnTo>
                      <a:pt x="3674" y="3046"/>
                    </a:lnTo>
                    <a:close/>
                    <a:moveTo>
                      <a:pt x="2738" y="1"/>
                    </a:moveTo>
                    <a:lnTo>
                      <a:pt x="2738" y="308"/>
                    </a:lnTo>
                    <a:cubicBezTo>
                      <a:pt x="2584" y="308"/>
                      <a:pt x="2445" y="322"/>
                      <a:pt x="2319" y="336"/>
                    </a:cubicBezTo>
                    <a:cubicBezTo>
                      <a:pt x="1760" y="392"/>
                      <a:pt x="1299" y="518"/>
                      <a:pt x="936" y="699"/>
                    </a:cubicBezTo>
                    <a:cubicBezTo>
                      <a:pt x="489" y="923"/>
                      <a:pt x="266" y="1216"/>
                      <a:pt x="266" y="1551"/>
                    </a:cubicBezTo>
                    <a:cubicBezTo>
                      <a:pt x="266" y="1887"/>
                      <a:pt x="461" y="2166"/>
                      <a:pt x="866" y="2390"/>
                    </a:cubicBezTo>
                    <a:cubicBezTo>
                      <a:pt x="1188" y="2585"/>
                      <a:pt x="1677" y="2739"/>
                      <a:pt x="2319" y="2851"/>
                    </a:cubicBezTo>
                    <a:cubicBezTo>
                      <a:pt x="2445" y="2879"/>
                      <a:pt x="2584" y="2892"/>
                      <a:pt x="2738" y="2920"/>
                    </a:cubicBezTo>
                    <a:lnTo>
                      <a:pt x="2738" y="4206"/>
                    </a:lnTo>
                    <a:cubicBezTo>
                      <a:pt x="2584" y="4178"/>
                      <a:pt x="2445" y="4122"/>
                      <a:pt x="2319" y="4066"/>
                    </a:cubicBezTo>
                    <a:cubicBezTo>
                      <a:pt x="2235" y="4038"/>
                      <a:pt x="2165" y="3996"/>
                      <a:pt x="2096" y="3954"/>
                    </a:cubicBezTo>
                    <a:cubicBezTo>
                      <a:pt x="1900" y="3828"/>
                      <a:pt x="1774" y="3689"/>
                      <a:pt x="1704" y="3521"/>
                    </a:cubicBezTo>
                    <a:lnTo>
                      <a:pt x="0" y="3605"/>
                    </a:lnTo>
                    <a:cubicBezTo>
                      <a:pt x="140" y="4010"/>
                      <a:pt x="433" y="4331"/>
                      <a:pt x="908" y="4555"/>
                    </a:cubicBezTo>
                    <a:cubicBezTo>
                      <a:pt x="1285" y="4722"/>
                      <a:pt x="1746" y="4848"/>
                      <a:pt x="2319" y="4918"/>
                    </a:cubicBezTo>
                    <a:cubicBezTo>
                      <a:pt x="2445" y="4932"/>
                      <a:pt x="2584" y="4932"/>
                      <a:pt x="2738" y="4946"/>
                    </a:cubicBezTo>
                    <a:lnTo>
                      <a:pt x="2738" y="5505"/>
                    </a:lnTo>
                    <a:lnTo>
                      <a:pt x="3674" y="5505"/>
                    </a:lnTo>
                    <a:lnTo>
                      <a:pt x="3674" y="4932"/>
                    </a:lnTo>
                    <a:cubicBezTo>
                      <a:pt x="3870" y="4918"/>
                      <a:pt x="4051" y="4904"/>
                      <a:pt x="4233" y="4876"/>
                    </a:cubicBezTo>
                    <a:cubicBezTo>
                      <a:pt x="4820" y="4792"/>
                      <a:pt x="5294" y="4667"/>
                      <a:pt x="5658" y="4457"/>
                    </a:cubicBezTo>
                    <a:cubicBezTo>
                      <a:pt x="6133" y="4206"/>
                      <a:pt x="6370" y="3898"/>
                      <a:pt x="6370" y="3521"/>
                    </a:cubicBezTo>
                    <a:cubicBezTo>
                      <a:pt x="6370" y="3186"/>
                      <a:pt x="6175" y="2920"/>
                      <a:pt x="5797" y="2711"/>
                    </a:cubicBezTo>
                    <a:cubicBezTo>
                      <a:pt x="5504" y="2529"/>
                      <a:pt x="4973" y="2390"/>
                      <a:pt x="4233" y="2264"/>
                    </a:cubicBezTo>
                    <a:cubicBezTo>
                      <a:pt x="4051" y="2236"/>
                      <a:pt x="3870" y="2208"/>
                      <a:pt x="3674" y="2194"/>
                    </a:cubicBezTo>
                    <a:lnTo>
                      <a:pt x="3674" y="979"/>
                    </a:lnTo>
                    <a:cubicBezTo>
                      <a:pt x="3912" y="1035"/>
                      <a:pt x="4093" y="1104"/>
                      <a:pt x="4233" y="1202"/>
                    </a:cubicBezTo>
                    <a:cubicBezTo>
                      <a:pt x="4331" y="1272"/>
                      <a:pt x="4414" y="1370"/>
                      <a:pt x="4456" y="1482"/>
                    </a:cubicBezTo>
                    <a:lnTo>
                      <a:pt x="6105" y="1370"/>
                    </a:lnTo>
                    <a:cubicBezTo>
                      <a:pt x="5993" y="1063"/>
                      <a:pt x="5728" y="825"/>
                      <a:pt x="5322" y="643"/>
                    </a:cubicBezTo>
                    <a:cubicBezTo>
                      <a:pt x="5029" y="504"/>
                      <a:pt x="4666" y="406"/>
                      <a:pt x="4233" y="350"/>
                    </a:cubicBezTo>
                    <a:cubicBezTo>
                      <a:pt x="4051" y="336"/>
                      <a:pt x="3870" y="308"/>
                      <a:pt x="3674" y="308"/>
                    </a:cubicBezTo>
                    <a:lnTo>
                      <a:pt x="3674"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9" name="Google Shape;269;p4"/>
              <p:cNvSpPr/>
              <p:nvPr/>
            </p:nvSpPr>
            <p:spPr>
              <a:xfrm>
                <a:off x="-1292850" y="4165838"/>
                <a:ext cx="535375" cy="535400"/>
              </a:xfrm>
              <a:custGeom>
                <a:avLst/>
                <a:gdLst/>
                <a:ahLst/>
                <a:cxnLst/>
                <a:rect l="l" t="t" r="r" b="b"/>
                <a:pathLst>
                  <a:path w="21415" h="21416" extrusionOk="0">
                    <a:moveTo>
                      <a:pt x="10700" y="21415"/>
                    </a:moveTo>
                    <a:cubicBezTo>
                      <a:pt x="16609" y="21415"/>
                      <a:pt x="21415" y="16610"/>
                      <a:pt x="21415" y="10715"/>
                    </a:cubicBezTo>
                    <a:cubicBezTo>
                      <a:pt x="21415" y="4806"/>
                      <a:pt x="16609" y="1"/>
                      <a:pt x="10700" y="1"/>
                    </a:cubicBezTo>
                    <a:cubicBezTo>
                      <a:pt x="4805" y="1"/>
                      <a:pt x="0" y="4806"/>
                      <a:pt x="0" y="10715"/>
                    </a:cubicBezTo>
                    <a:cubicBezTo>
                      <a:pt x="0" y="16610"/>
                      <a:pt x="4805" y="21415"/>
                      <a:pt x="10700" y="21415"/>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0" name="Google Shape;270;p4"/>
              <p:cNvSpPr/>
              <p:nvPr/>
            </p:nvSpPr>
            <p:spPr>
              <a:xfrm>
                <a:off x="-1240825" y="4217888"/>
                <a:ext cx="431325" cy="431300"/>
              </a:xfrm>
              <a:custGeom>
                <a:avLst/>
                <a:gdLst/>
                <a:ahLst/>
                <a:cxnLst/>
                <a:rect l="l" t="t" r="r" b="b"/>
                <a:pathLst>
                  <a:path w="17253" h="17252" extrusionOk="0">
                    <a:moveTo>
                      <a:pt x="8619" y="17252"/>
                    </a:moveTo>
                    <a:cubicBezTo>
                      <a:pt x="13383" y="17252"/>
                      <a:pt x="17252" y="13383"/>
                      <a:pt x="17252" y="8633"/>
                    </a:cubicBezTo>
                    <a:cubicBezTo>
                      <a:pt x="17252" y="3870"/>
                      <a:pt x="13383" y="0"/>
                      <a:pt x="8619" y="0"/>
                    </a:cubicBezTo>
                    <a:cubicBezTo>
                      <a:pt x="3870" y="0"/>
                      <a:pt x="1" y="3870"/>
                      <a:pt x="1" y="8633"/>
                    </a:cubicBezTo>
                    <a:cubicBezTo>
                      <a:pt x="1" y="13383"/>
                      <a:pt x="3870" y="17252"/>
                      <a:pt x="8619" y="17252"/>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1" name="Google Shape;271;p4"/>
              <p:cNvSpPr/>
              <p:nvPr/>
            </p:nvSpPr>
            <p:spPr>
              <a:xfrm>
                <a:off x="-1104625" y="4288088"/>
                <a:ext cx="158925" cy="290925"/>
              </a:xfrm>
              <a:custGeom>
                <a:avLst/>
                <a:gdLst/>
                <a:ahLst/>
                <a:cxnLst/>
                <a:rect l="l" t="t" r="r" b="b"/>
                <a:pathLst>
                  <a:path w="6357" h="11637" extrusionOk="0">
                    <a:moveTo>
                      <a:pt x="2724" y="2053"/>
                    </a:moveTo>
                    <a:lnTo>
                      <a:pt x="2724" y="4316"/>
                    </a:lnTo>
                    <a:cubicBezTo>
                      <a:pt x="2557" y="4247"/>
                      <a:pt x="2417" y="4163"/>
                      <a:pt x="2305" y="4065"/>
                    </a:cubicBezTo>
                    <a:cubicBezTo>
                      <a:pt x="2221" y="3995"/>
                      <a:pt x="2152" y="3911"/>
                      <a:pt x="2096" y="3828"/>
                    </a:cubicBezTo>
                    <a:cubicBezTo>
                      <a:pt x="1956" y="3632"/>
                      <a:pt x="1886" y="3422"/>
                      <a:pt x="1886" y="3199"/>
                    </a:cubicBezTo>
                    <a:cubicBezTo>
                      <a:pt x="1886" y="2947"/>
                      <a:pt x="1956" y="2710"/>
                      <a:pt x="2110" y="2500"/>
                    </a:cubicBezTo>
                    <a:cubicBezTo>
                      <a:pt x="2166" y="2431"/>
                      <a:pt x="2235" y="2361"/>
                      <a:pt x="2305" y="2291"/>
                    </a:cubicBezTo>
                    <a:cubicBezTo>
                      <a:pt x="2417" y="2193"/>
                      <a:pt x="2557" y="2109"/>
                      <a:pt x="2724" y="2053"/>
                    </a:cubicBezTo>
                    <a:close/>
                    <a:moveTo>
                      <a:pt x="3660" y="6454"/>
                    </a:moveTo>
                    <a:cubicBezTo>
                      <a:pt x="3884" y="6510"/>
                      <a:pt x="4065" y="6593"/>
                      <a:pt x="4219" y="6677"/>
                    </a:cubicBezTo>
                    <a:cubicBezTo>
                      <a:pt x="4331" y="6761"/>
                      <a:pt x="4429" y="6845"/>
                      <a:pt x="4512" y="6929"/>
                    </a:cubicBezTo>
                    <a:cubicBezTo>
                      <a:pt x="4680" y="7138"/>
                      <a:pt x="4764" y="7390"/>
                      <a:pt x="4764" y="7683"/>
                    </a:cubicBezTo>
                    <a:cubicBezTo>
                      <a:pt x="4764" y="8004"/>
                      <a:pt x="4666" y="8298"/>
                      <a:pt x="4457" y="8535"/>
                    </a:cubicBezTo>
                    <a:cubicBezTo>
                      <a:pt x="4387" y="8619"/>
                      <a:pt x="4303" y="8689"/>
                      <a:pt x="4219" y="8759"/>
                    </a:cubicBezTo>
                    <a:cubicBezTo>
                      <a:pt x="4051" y="8870"/>
                      <a:pt x="3870" y="8940"/>
                      <a:pt x="3660" y="8982"/>
                    </a:cubicBezTo>
                    <a:lnTo>
                      <a:pt x="3660" y="6454"/>
                    </a:lnTo>
                    <a:close/>
                    <a:moveTo>
                      <a:pt x="2724" y="0"/>
                    </a:moveTo>
                    <a:lnTo>
                      <a:pt x="2724" y="643"/>
                    </a:lnTo>
                    <a:cubicBezTo>
                      <a:pt x="2571" y="657"/>
                      <a:pt x="2431" y="671"/>
                      <a:pt x="2305" y="712"/>
                    </a:cubicBezTo>
                    <a:cubicBezTo>
                      <a:pt x="1747" y="838"/>
                      <a:pt x="1286" y="1090"/>
                      <a:pt x="922" y="1481"/>
                    </a:cubicBezTo>
                    <a:cubicBezTo>
                      <a:pt x="475" y="1956"/>
                      <a:pt x="252" y="2556"/>
                      <a:pt x="252" y="3269"/>
                    </a:cubicBezTo>
                    <a:cubicBezTo>
                      <a:pt x="252" y="3967"/>
                      <a:pt x="447" y="4568"/>
                      <a:pt x="853" y="5057"/>
                    </a:cubicBezTo>
                    <a:cubicBezTo>
                      <a:pt x="1174" y="5476"/>
                      <a:pt x="1663" y="5797"/>
                      <a:pt x="2305" y="6035"/>
                    </a:cubicBezTo>
                    <a:cubicBezTo>
                      <a:pt x="2431" y="6077"/>
                      <a:pt x="2571" y="6132"/>
                      <a:pt x="2724" y="6174"/>
                    </a:cubicBezTo>
                    <a:lnTo>
                      <a:pt x="2724" y="8898"/>
                    </a:lnTo>
                    <a:cubicBezTo>
                      <a:pt x="2571" y="8828"/>
                      <a:pt x="2431" y="8717"/>
                      <a:pt x="2305" y="8591"/>
                    </a:cubicBezTo>
                    <a:cubicBezTo>
                      <a:pt x="2221" y="8521"/>
                      <a:pt x="2152" y="8437"/>
                      <a:pt x="2082" y="8353"/>
                    </a:cubicBezTo>
                    <a:cubicBezTo>
                      <a:pt x="1900" y="8102"/>
                      <a:pt x="1761" y="7795"/>
                      <a:pt x="1691" y="7445"/>
                    </a:cubicBezTo>
                    <a:lnTo>
                      <a:pt x="0" y="7627"/>
                    </a:lnTo>
                    <a:cubicBezTo>
                      <a:pt x="126" y="8493"/>
                      <a:pt x="419" y="9150"/>
                      <a:pt x="894" y="9611"/>
                    </a:cubicBezTo>
                    <a:cubicBezTo>
                      <a:pt x="1272" y="9988"/>
                      <a:pt x="1747" y="10253"/>
                      <a:pt x="2305" y="10379"/>
                    </a:cubicBezTo>
                    <a:cubicBezTo>
                      <a:pt x="2431" y="10407"/>
                      <a:pt x="2571" y="10435"/>
                      <a:pt x="2724" y="10449"/>
                    </a:cubicBezTo>
                    <a:lnTo>
                      <a:pt x="2724" y="11636"/>
                    </a:lnTo>
                    <a:lnTo>
                      <a:pt x="3660" y="11636"/>
                    </a:lnTo>
                    <a:lnTo>
                      <a:pt x="3660" y="10421"/>
                    </a:lnTo>
                    <a:cubicBezTo>
                      <a:pt x="3856" y="10393"/>
                      <a:pt x="4037" y="10351"/>
                      <a:pt x="4219" y="10309"/>
                    </a:cubicBezTo>
                    <a:cubicBezTo>
                      <a:pt x="4806" y="10142"/>
                      <a:pt x="5281" y="9848"/>
                      <a:pt x="5644" y="9429"/>
                    </a:cubicBezTo>
                    <a:cubicBezTo>
                      <a:pt x="6119" y="8898"/>
                      <a:pt x="6356" y="8228"/>
                      <a:pt x="6356" y="7445"/>
                    </a:cubicBezTo>
                    <a:cubicBezTo>
                      <a:pt x="6356" y="6747"/>
                      <a:pt x="6175" y="6174"/>
                      <a:pt x="5798" y="5727"/>
                    </a:cubicBezTo>
                    <a:cubicBezTo>
                      <a:pt x="5490" y="5350"/>
                      <a:pt x="4959" y="5043"/>
                      <a:pt x="4219" y="4791"/>
                    </a:cubicBezTo>
                    <a:cubicBezTo>
                      <a:pt x="4037" y="4736"/>
                      <a:pt x="3856" y="4680"/>
                      <a:pt x="3660" y="4624"/>
                    </a:cubicBezTo>
                    <a:lnTo>
                      <a:pt x="3660" y="2081"/>
                    </a:lnTo>
                    <a:cubicBezTo>
                      <a:pt x="3898" y="2179"/>
                      <a:pt x="4079" y="2333"/>
                      <a:pt x="4219" y="2528"/>
                    </a:cubicBezTo>
                    <a:cubicBezTo>
                      <a:pt x="4331" y="2696"/>
                      <a:pt x="4401" y="2892"/>
                      <a:pt x="4443" y="3115"/>
                    </a:cubicBezTo>
                    <a:lnTo>
                      <a:pt x="6091" y="2906"/>
                    </a:lnTo>
                    <a:cubicBezTo>
                      <a:pt x="5979" y="2249"/>
                      <a:pt x="5714" y="1732"/>
                      <a:pt x="5309" y="1341"/>
                    </a:cubicBezTo>
                    <a:cubicBezTo>
                      <a:pt x="5015" y="1062"/>
                      <a:pt x="4652" y="866"/>
                      <a:pt x="4219" y="754"/>
                    </a:cubicBezTo>
                    <a:cubicBezTo>
                      <a:pt x="4037" y="698"/>
                      <a:pt x="3856" y="671"/>
                      <a:pt x="3660" y="643"/>
                    </a:cubicBezTo>
                    <a:lnTo>
                      <a:pt x="3660"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317"/>
        <p:cNvGrpSpPr/>
        <p:nvPr/>
      </p:nvGrpSpPr>
      <p:grpSpPr>
        <a:xfrm>
          <a:off x="0" y="0"/>
          <a:ext cx="0" cy="0"/>
          <a:chOff x="0" y="0"/>
          <a:chExt cx="0" cy="0"/>
        </a:xfrm>
      </p:grpSpPr>
      <p:grpSp>
        <p:nvGrpSpPr>
          <p:cNvPr id="318" name="Google Shape;318;p6"/>
          <p:cNvGrpSpPr/>
          <p:nvPr/>
        </p:nvGrpSpPr>
        <p:grpSpPr>
          <a:xfrm>
            <a:off x="-138170" y="-299471"/>
            <a:ext cx="9864554" cy="5548495"/>
            <a:chOff x="238125" y="822050"/>
            <a:chExt cx="7136850" cy="4051475"/>
          </a:xfrm>
        </p:grpSpPr>
        <p:sp>
          <p:nvSpPr>
            <p:cNvPr id="319" name="Google Shape;319;p6"/>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0" name="Google Shape;320;p6"/>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1" name="Google Shape;321;p6"/>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2" name="Google Shape;322;p6"/>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3" name="Google Shape;323;p6"/>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4" name="Google Shape;324;p6"/>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5" name="Google Shape;325;p6"/>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6" name="Google Shape;326;p6"/>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7" name="Google Shape;327;p6"/>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8" name="Google Shape;328;p6"/>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9" name="Google Shape;329;p6"/>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0" name="Google Shape;330;p6"/>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1" name="Google Shape;331;p6"/>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2" name="Google Shape;332;p6"/>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3" name="Google Shape;333;p6"/>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4" name="Google Shape;334;p6"/>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5" name="Google Shape;335;p6"/>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6" name="Google Shape;336;p6"/>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7" name="Google Shape;337;p6"/>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8" name="Google Shape;338;p6"/>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9" name="Google Shape;339;p6"/>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0" name="Google Shape;340;p6"/>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1" name="Google Shape;341;p6"/>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2" name="Google Shape;342;p6"/>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3" name="Google Shape;343;p6"/>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4" name="Google Shape;344;p6"/>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5" name="Google Shape;345;p6"/>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6" name="Google Shape;346;p6"/>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7" name="Google Shape;347;p6"/>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8" name="Google Shape;348;p6"/>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9" name="Google Shape;349;p6"/>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0" name="Google Shape;350;p6"/>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1" name="Google Shape;351;p6"/>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2" name="Google Shape;352;p6"/>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3" name="Google Shape;353;p6"/>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4" name="Google Shape;354;p6"/>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5" name="Google Shape;355;p6"/>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56" name="Google Shape;356;p6"/>
          <p:cNvSpPr/>
          <p:nvPr/>
        </p:nvSpPr>
        <p:spPr>
          <a:xfrm>
            <a:off x="713225" y="481150"/>
            <a:ext cx="7717500" cy="689400"/>
          </a:xfrm>
          <a:prstGeom prst="roundRect">
            <a:avLst>
              <a:gd name="adj" fmla="val 16667"/>
            </a:avLst>
          </a:prstGeom>
          <a:solidFill>
            <a:schemeClr val="accen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p>
        </p:txBody>
      </p:sp>
      <p:sp>
        <p:nvSpPr>
          <p:cNvPr id="357" name="Google Shape;357;p6"/>
          <p:cNvSpPr txBox="1">
            <a:spLocks noGrp="1"/>
          </p:cNvSpPr>
          <p:nvPr>
            <p:ph type="title"/>
          </p:nvPr>
        </p:nvSpPr>
        <p:spPr>
          <a:xfrm>
            <a:off x="713225" y="539500"/>
            <a:ext cx="77175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8"/>
        <p:cNvGrpSpPr/>
        <p:nvPr/>
      </p:nvGrpSpPr>
      <p:grpSpPr>
        <a:xfrm>
          <a:off x="0" y="0"/>
          <a:ext cx="0" cy="0"/>
          <a:chOff x="0" y="0"/>
          <a:chExt cx="0" cy="0"/>
        </a:xfrm>
      </p:grpSpPr>
      <p:grpSp>
        <p:nvGrpSpPr>
          <p:cNvPr id="359" name="Google Shape;359;p7"/>
          <p:cNvGrpSpPr/>
          <p:nvPr/>
        </p:nvGrpSpPr>
        <p:grpSpPr>
          <a:xfrm>
            <a:off x="-138170" y="-299471"/>
            <a:ext cx="9864554" cy="5548495"/>
            <a:chOff x="238125" y="822050"/>
            <a:chExt cx="7136850" cy="4051475"/>
          </a:xfrm>
        </p:grpSpPr>
        <p:sp>
          <p:nvSpPr>
            <p:cNvPr id="360" name="Google Shape;360;p7"/>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1" name="Google Shape;361;p7"/>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2" name="Google Shape;362;p7"/>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3" name="Google Shape;363;p7"/>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4" name="Google Shape;364;p7"/>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5" name="Google Shape;365;p7"/>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6" name="Google Shape;366;p7"/>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7" name="Google Shape;367;p7"/>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8" name="Google Shape;368;p7"/>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9" name="Google Shape;369;p7"/>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0" name="Google Shape;370;p7"/>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1" name="Google Shape;371;p7"/>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2" name="Google Shape;372;p7"/>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3" name="Google Shape;373;p7"/>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4" name="Google Shape;374;p7"/>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5" name="Google Shape;375;p7"/>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6" name="Google Shape;376;p7"/>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7" name="Google Shape;377;p7"/>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8" name="Google Shape;378;p7"/>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9" name="Google Shape;379;p7"/>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0" name="Google Shape;380;p7"/>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1" name="Google Shape;381;p7"/>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2" name="Google Shape;382;p7"/>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3" name="Google Shape;383;p7"/>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4" name="Google Shape;384;p7"/>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5" name="Google Shape;385;p7"/>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6" name="Google Shape;386;p7"/>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7" name="Google Shape;387;p7"/>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8" name="Google Shape;388;p7"/>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9" name="Google Shape;389;p7"/>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0" name="Google Shape;390;p7"/>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1" name="Google Shape;391;p7"/>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2" name="Google Shape;392;p7"/>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3" name="Google Shape;393;p7"/>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4" name="Google Shape;394;p7"/>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5" name="Google Shape;395;p7"/>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6" name="Google Shape;396;p7"/>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97" name="Google Shape;397;p7"/>
          <p:cNvSpPr/>
          <p:nvPr/>
        </p:nvSpPr>
        <p:spPr>
          <a:xfrm>
            <a:off x="713200" y="481150"/>
            <a:ext cx="7717500" cy="689400"/>
          </a:xfrm>
          <a:prstGeom prst="roundRect">
            <a:avLst>
              <a:gd name="adj" fmla="val 16667"/>
            </a:avLst>
          </a:prstGeom>
          <a:solidFill>
            <a:srgbClr val="FFBE00"/>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p>
        </p:txBody>
      </p:sp>
      <p:sp>
        <p:nvSpPr>
          <p:cNvPr id="398" name="Google Shape;398;p7"/>
          <p:cNvSpPr/>
          <p:nvPr/>
        </p:nvSpPr>
        <p:spPr>
          <a:xfrm>
            <a:off x="700900" y="1630550"/>
            <a:ext cx="3421800" cy="2929200"/>
          </a:xfrm>
          <a:prstGeom prst="roundRect">
            <a:avLst>
              <a:gd name="adj" fmla="val 4573"/>
            </a:avLst>
          </a:prstGeom>
          <a:solidFill>
            <a:schemeClr val="lt1"/>
          </a:solidFill>
          <a:ln w="76200" cap="flat" cmpd="sng">
            <a:solidFill>
              <a:srgbClr val="FFBE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99" name="Google Shape;399;p7"/>
          <p:cNvSpPr txBox="1">
            <a:spLocks noGrp="1"/>
          </p:cNvSpPr>
          <p:nvPr>
            <p:ph type="title"/>
          </p:nvPr>
        </p:nvSpPr>
        <p:spPr>
          <a:xfrm>
            <a:off x="713225" y="539500"/>
            <a:ext cx="7717500" cy="5652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0" name="Google Shape;400;p7"/>
          <p:cNvSpPr txBox="1">
            <a:spLocks noGrp="1"/>
          </p:cNvSpPr>
          <p:nvPr>
            <p:ph type="body" idx="1"/>
          </p:nvPr>
        </p:nvSpPr>
        <p:spPr>
          <a:xfrm>
            <a:off x="782250" y="1710750"/>
            <a:ext cx="3300900" cy="28008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rgbClr val="FFBE00"/>
              </a:buClr>
              <a:buSzPts val="1200"/>
              <a:buChar char="●"/>
              <a:defRPr sz="1400">
                <a:solidFill>
                  <a:schemeClr val="dk1"/>
                </a:solidFill>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p:txBody>
      </p:sp>
      <p:sp>
        <p:nvSpPr>
          <p:cNvPr id="401" name="Google Shape;401;p7"/>
          <p:cNvSpPr/>
          <p:nvPr/>
        </p:nvSpPr>
        <p:spPr>
          <a:xfrm>
            <a:off x="4863185" y="266574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2" name="Google Shape;402;p7"/>
          <p:cNvSpPr/>
          <p:nvPr/>
        </p:nvSpPr>
        <p:spPr>
          <a:xfrm>
            <a:off x="7996522" y="163054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03" name="Google Shape;403;p7"/>
          <p:cNvGrpSpPr/>
          <p:nvPr/>
        </p:nvGrpSpPr>
        <p:grpSpPr>
          <a:xfrm>
            <a:off x="6683770" y="1630538"/>
            <a:ext cx="1511764" cy="1695618"/>
            <a:chOff x="6683770" y="1630538"/>
            <a:chExt cx="1511764" cy="1695618"/>
          </a:xfrm>
        </p:grpSpPr>
        <p:sp>
          <p:nvSpPr>
            <p:cNvPr id="404" name="Google Shape;404;p7"/>
            <p:cNvSpPr/>
            <p:nvPr/>
          </p:nvSpPr>
          <p:spPr>
            <a:xfrm>
              <a:off x="6712883" y="1630639"/>
              <a:ext cx="1453698" cy="1695517"/>
            </a:xfrm>
            <a:custGeom>
              <a:avLst/>
              <a:gdLst/>
              <a:ahLst/>
              <a:cxnLst/>
              <a:rect l="l" t="t" r="r" b="b"/>
              <a:pathLst>
                <a:path w="52174" h="60853" extrusionOk="0">
                  <a:moveTo>
                    <a:pt x="26097" y="1"/>
                  </a:moveTo>
                  <a:cubicBezTo>
                    <a:pt x="16812" y="9286"/>
                    <a:pt x="12159" y="21465"/>
                    <a:pt x="12159" y="33623"/>
                  </a:cubicBezTo>
                  <a:lnTo>
                    <a:pt x="12159" y="33643"/>
                  </a:lnTo>
                  <a:cubicBezTo>
                    <a:pt x="11855" y="33846"/>
                    <a:pt x="11491" y="34088"/>
                    <a:pt x="11107" y="34351"/>
                  </a:cubicBezTo>
                  <a:cubicBezTo>
                    <a:pt x="11006" y="34412"/>
                    <a:pt x="10925" y="34493"/>
                    <a:pt x="10823" y="34554"/>
                  </a:cubicBezTo>
                  <a:cubicBezTo>
                    <a:pt x="10621" y="34695"/>
                    <a:pt x="10439" y="34837"/>
                    <a:pt x="10237" y="34999"/>
                  </a:cubicBezTo>
                  <a:cubicBezTo>
                    <a:pt x="10035" y="35160"/>
                    <a:pt x="9812" y="35322"/>
                    <a:pt x="9610" y="35504"/>
                  </a:cubicBezTo>
                  <a:cubicBezTo>
                    <a:pt x="9488" y="35606"/>
                    <a:pt x="9367" y="35707"/>
                    <a:pt x="9266" y="35808"/>
                  </a:cubicBezTo>
                  <a:cubicBezTo>
                    <a:pt x="9165" y="35889"/>
                    <a:pt x="9063" y="35990"/>
                    <a:pt x="8962" y="36091"/>
                  </a:cubicBezTo>
                  <a:cubicBezTo>
                    <a:pt x="8841" y="36172"/>
                    <a:pt x="8740" y="36293"/>
                    <a:pt x="8618" y="36394"/>
                  </a:cubicBezTo>
                  <a:cubicBezTo>
                    <a:pt x="8537" y="36475"/>
                    <a:pt x="8436" y="36577"/>
                    <a:pt x="8335" y="36678"/>
                  </a:cubicBezTo>
                  <a:cubicBezTo>
                    <a:pt x="8194" y="36799"/>
                    <a:pt x="8052" y="36941"/>
                    <a:pt x="7910" y="37103"/>
                  </a:cubicBezTo>
                  <a:cubicBezTo>
                    <a:pt x="7708" y="37305"/>
                    <a:pt x="7506" y="37527"/>
                    <a:pt x="7303" y="37750"/>
                  </a:cubicBezTo>
                  <a:cubicBezTo>
                    <a:pt x="7061" y="38013"/>
                    <a:pt x="6838" y="38296"/>
                    <a:pt x="6595" y="38600"/>
                  </a:cubicBezTo>
                  <a:cubicBezTo>
                    <a:pt x="6494" y="38721"/>
                    <a:pt x="6393" y="38863"/>
                    <a:pt x="6272" y="39004"/>
                  </a:cubicBezTo>
                  <a:cubicBezTo>
                    <a:pt x="2954" y="43293"/>
                    <a:pt x="0" y="50212"/>
                    <a:pt x="992" y="60853"/>
                  </a:cubicBezTo>
                  <a:lnTo>
                    <a:pt x="2792" y="60853"/>
                  </a:lnTo>
                  <a:cubicBezTo>
                    <a:pt x="2792" y="60853"/>
                    <a:pt x="7405" y="54763"/>
                    <a:pt x="13777" y="51405"/>
                  </a:cubicBezTo>
                  <a:cubicBezTo>
                    <a:pt x="14283" y="51142"/>
                    <a:pt x="14789" y="50879"/>
                    <a:pt x="15315" y="50657"/>
                  </a:cubicBezTo>
                  <a:cubicBezTo>
                    <a:pt x="15841" y="52053"/>
                    <a:pt x="16447" y="53428"/>
                    <a:pt x="17115" y="54784"/>
                  </a:cubicBezTo>
                  <a:lnTo>
                    <a:pt x="18713" y="54784"/>
                  </a:lnTo>
                  <a:lnTo>
                    <a:pt x="18814" y="55188"/>
                  </a:lnTo>
                  <a:cubicBezTo>
                    <a:pt x="18855" y="55330"/>
                    <a:pt x="18875" y="55471"/>
                    <a:pt x="18916" y="55633"/>
                  </a:cubicBezTo>
                  <a:cubicBezTo>
                    <a:pt x="18956" y="55775"/>
                    <a:pt x="18996" y="55916"/>
                    <a:pt x="19037" y="56058"/>
                  </a:cubicBezTo>
                  <a:cubicBezTo>
                    <a:pt x="19138" y="56361"/>
                    <a:pt x="19219" y="56645"/>
                    <a:pt x="19320" y="56948"/>
                  </a:cubicBezTo>
                  <a:cubicBezTo>
                    <a:pt x="19725" y="58243"/>
                    <a:pt x="20251" y="59517"/>
                    <a:pt x="20858" y="60751"/>
                  </a:cubicBezTo>
                  <a:lnTo>
                    <a:pt x="31317" y="60751"/>
                  </a:lnTo>
                  <a:cubicBezTo>
                    <a:pt x="31964" y="59436"/>
                    <a:pt x="32510" y="58081"/>
                    <a:pt x="32935" y="56705"/>
                  </a:cubicBezTo>
                  <a:cubicBezTo>
                    <a:pt x="32996" y="56523"/>
                    <a:pt x="33056" y="56341"/>
                    <a:pt x="33117" y="56139"/>
                  </a:cubicBezTo>
                  <a:cubicBezTo>
                    <a:pt x="33158" y="55957"/>
                    <a:pt x="33218" y="55755"/>
                    <a:pt x="33279" y="55552"/>
                  </a:cubicBezTo>
                  <a:cubicBezTo>
                    <a:pt x="33340" y="55310"/>
                    <a:pt x="33400" y="55047"/>
                    <a:pt x="33461" y="54784"/>
                  </a:cubicBezTo>
                  <a:lnTo>
                    <a:pt x="35059" y="54784"/>
                  </a:lnTo>
                  <a:cubicBezTo>
                    <a:pt x="35261" y="54359"/>
                    <a:pt x="35464" y="53914"/>
                    <a:pt x="35666" y="53489"/>
                  </a:cubicBezTo>
                  <a:cubicBezTo>
                    <a:pt x="35767" y="53287"/>
                    <a:pt x="35848" y="53084"/>
                    <a:pt x="35949" y="52882"/>
                  </a:cubicBezTo>
                  <a:cubicBezTo>
                    <a:pt x="36273" y="52154"/>
                    <a:pt x="36576" y="51405"/>
                    <a:pt x="36860" y="50657"/>
                  </a:cubicBezTo>
                  <a:cubicBezTo>
                    <a:pt x="37386" y="50879"/>
                    <a:pt x="37891" y="51142"/>
                    <a:pt x="38397" y="51405"/>
                  </a:cubicBezTo>
                  <a:cubicBezTo>
                    <a:pt x="44770" y="54763"/>
                    <a:pt x="49382" y="60853"/>
                    <a:pt x="49382" y="60853"/>
                  </a:cubicBezTo>
                  <a:lnTo>
                    <a:pt x="51203" y="60853"/>
                  </a:lnTo>
                  <a:cubicBezTo>
                    <a:pt x="52174" y="50212"/>
                    <a:pt x="49220" y="43293"/>
                    <a:pt x="45902" y="39004"/>
                  </a:cubicBezTo>
                  <a:cubicBezTo>
                    <a:pt x="45801" y="38863"/>
                    <a:pt x="45680" y="38721"/>
                    <a:pt x="45579" y="38600"/>
                  </a:cubicBezTo>
                  <a:cubicBezTo>
                    <a:pt x="45336" y="38296"/>
                    <a:pt x="45114" y="38013"/>
                    <a:pt x="44871" y="37750"/>
                  </a:cubicBezTo>
                  <a:cubicBezTo>
                    <a:pt x="44668" y="37527"/>
                    <a:pt x="44466" y="37305"/>
                    <a:pt x="44264" y="37103"/>
                  </a:cubicBezTo>
                  <a:cubicBezTo>
                    <a:pt x="44122" y="36941"/>
                    <a:pt x="43981" y="36799"/>
                    <a:pt x="43839" y="36678"/>
                  </a:cubicBezTo>
                  <a:cubicBezTo>
                    <a:pt x="43738" y="36577"/>
                    <a:pt x="43637" y="36475"/>
                    <a:pt x="43556" y="36394"/>
                  </a:cubicBezTo>
                  <a:cubicBezTo>
                    <a:pt x="43434" y="36293"/>
                    <a:pt x="43333" y="36172"/>
                    <a:pt x="43212" y="36091"/>
                  </a:cubicBezTo>
                  <a:cubicBezTo>
                    <a:pt x="43111" y="35990"/>
                    <a:pt x="43010" y="35889"/>
                    <a:pt x="42908" y="35808"/>
                  </a:cubicBezTo>
                  <a:cubicBezTo>
                    <a:pt x="42807" y="35707"/>
                    <a:pt x="42686" y="35606"/>
                    <a:pt x="42565" y="35504"/>
                  </a:cubicBezTo>
                  <a:cubicBezTo>
                    <a:pt x="42362" y="35322"/>
                    <a:pt x="42160" y="35160"/>
                    <a:pt x="41958" y="34999"/>
                  </a:cubicBezTo>
                  <a:cubicBezTo>
                    <a:pt x="41755" y="34837"/>
                    <a:pt x="41553" y="34695"/>
                    <a:pt x="41351" y="34554"/>
                  </a:cubicBezTo>
                  <a:cubicBezTo>
                    <a:pt x="41250" y="34493"/>
                    <a:pt x="41169" y="34412"/>
                    <a:pt x="41067" y="34351"/>
                  </a:cubicBezTo>
                  <a:cubicBezTo>
                    <a:pt x="40683" y="34088"/>
                    <a:pt x="40339" y="33846"/>
                    <a:pt x="40016" y="33643"/>
                  </a:cubicBezTo>
                  <a:cubicBezTo>
                    <a:pt x="40016" y="26381"/>
                    <a:pt x="38357" y="19118"/>
                    <a:pt x="35059" y="12462"/>
                  </a:cubicBezTo>
                  <a:cubicBezTo>
                    <a:pt x="35059" y="12462"/>
                    <a:pt x="35059" y="12462"/>
                    <a:pt x="35059" y="12442"/>
                  </a:cubicBezTo>
                  <a:cubicBezTo>
                    <a:pt x="34796" y="11936"/>
                    <a:pt x="34533" y="11410"/>
                    <a:pt x="34250" y="10884"/>
                  </a:cubicBezTo>
                  <a:cubicBezTo>
                    <a:pt x="32126" y="6980"/>
                    <a:pt x="29415" y="3318"/>
                    <a:pt x="26117" y="1"/>
                  </a:cubicBezTo>
                  <a:lnTo>
                    <a:pt x="26097" y="21"/>
                  </a:lnTo>
                  <a:lnTo>
                    <a:pt x="26097" y="1"/>
                  </a:lnTo>
                  <a:close/>
                </a:path>
              </a:pathLst>
            </a:custGeom>
            <a:solidFill>
              <a:srgbClr val="FFFFFF"/>
            </a:solidFill>
            <a:ln w="1524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05" name="Google Shape;405;p7"/>
            <p:cNvGrpSpPr/>
            <p:nvPr/>
          </p:nvGrpSpPr>
          <p:grpSpPr>
            <a:xfrm>
              <a:off x="6683770" y="1630538"/>
              <a:ext cx="1511764" cy="1695517"/>
              <a:chOff x="3995850" y="2982150"/>
              <a:chExt cx="1356450" cy="1521325"/>
            </a:xfrm>
          </p:grpSpPr>
          <p:sp>
            <p:nvSpPr>
              <p:cNvPr id="406" name="Google Shape;406;p7"/>
              <p:cNvSpPr/>
              <p:nvPr/>
            </p:nvSpPr>
            <p:spPr>
              <a:xfrm>
                <a:off x="3995850" y="3801450"/>
                <a:ext cx="467350" cy="702025"/>
              </a:xfrm>
              <a:custGeom>
                <a:avLst/>
                <a:gdLst/>
                <a:ahLst/>
                <a:cxnLst/>
                <a:rect l="l" t="t" r="r" b="b"/>
                <a:pathLst>
                  <a:path w="18694" h="28081" extrusionOk="0">
                    <a:moveTo>
                      <a:pt x="14849" y="1"/>
                    </a:moveTo>
                    <a:cubicBezTo>
                      <a:pt x="14849" y="1"/>
                      <a:pt x="1" y="6009"/>
                      <a:pt x="2024" y="28080"/>
                    </a:cubicBezTo>
                    <a:lnTo>
                      <a:pt x="3844" y="28080"/>
                    </a:lnTo>
                    <a:cubicBezTo>
                      <a:pt x="3844" y="28080"/>
                      <a:pt x="10399" y="19401"/>
                      <a:pt x="18693" y="17034"/>
                    </a:cubicBezTo>
                    <a:lnTo>
                      <a:pt x="148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7" name="Google Shape;407;p7"/>
              <p:cNvSpPr/>
              <p:nvPr/>
            </p:nvSpPr>
            <p:spPr>
              <a:xfrm>
                <a:off x="4178425" y="3801450"/>
                <a:ext cx="284775" cy="465825"/>
              </a:xfrm>
              <a:custGeom>
                <a:avLst/>
                <a:gdLst/>
                <a:ahLst/>
                <a:cxnLst/>
                <a:rect l="l" t="t" r="r" b="b"/>
                <a:pathLst>
                  <a:path w="11391" h="18633" extrusionOk="0">
                    <a:moveTo>
                      <a:pt x="7546" y="1"/>
                    </a:moveTo>
                    <a:cubicBezTo>
                      <a:pt x="7546" y="1"/>
                      <a:pt x="3561" y="1599"/>
                      <a:pt x="1" y="6211"/>
                    </a:cubicBezTo>
                    <a:cubicBezTo>
                      <a:pt x="3116" y="8841"/>
                      <a:pt x="5867" y="14627"/>
                      <a:pt x="7506" y="18633"/>
                    </a:cubicBezTo>
                    <a:cubicBezTo>
                      <a:pt x="8740" y="17965"/>
                      <a:pt x="10035" y="17419"/>
                      <a:pt x="11390" y="17034"/>
                    </a:cubicBezTo>
                    <a:lnTo>
                      <a:pt x="75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8" name="Google Shape;408;p7"/>
              <p:cNvSpPr/>
              <p:nvPr/>
            </p:nvSpPr>
            <p:spPr>
              <a:xfrm>
                <a:off x="4884975" y="3801450"/>
                <a:ext cx="467325" cy="702025"/>
              </a:xfrm>
              <a:custGeom>
                <a:avLst/>
                <a:gdLst/>
                <a:ahLst/>
                <a:cxnLst/>
                <a:rect l="l" t="t" r="r" b="b"/>
                <a:pathLst>
                  <a:path w="18693" h="28081" extrusionOk="0">
                    <a:moveTo>
                      <a:pt x="3824" y="1"/>
                    </a:moveTo>
                    <a:lnTo>
                      <a:pt x="0" y="17034"/>
                    </a:lnTo>
                    <a:cubicBezTo>
                      <a:pt x="8274" y="19401"/>
                      <a:pt x="14849" y="28080"/>
                      <a:pt x="14849" y="28080"/>
                    </a:cubicBezTo>
                    <a:lnTo>
                      <a:pt x="16670" y="28080"/>
                    </a:lnTo>
                    <a:cubicBezTo>
                      <a:pt x="18693" y="6009"/>
                      <a:pt x="3824" y="1"/>
                      <a:pt x="38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9" name="Google Shape;409;p7"/>
              <p:cNvSpPr/>
              <p:nvPr/>
            </p:nvSpPr>
            <p:spPr>
              <a:xfrm>
                <a:off x="4884975" y="3801450"/>
                <a:ext cx="284250" cy="465825"/>
              </a:xfrm>
              <a:custGeom>
                <a:avLst/>
                <a:gdLst/>
                <a:ahLst/>
                <a:cxnLst/>
                <a:rect l="l" t="t" r="r" b="b"/>
                <a:pathLst>
                  <a:path w="11370" h="18633" extrusionOk="0">
                    <a:moveTo>
                      <a:pt x="3824" y="1"/>
                    </a:moveTo>
                    <a:lnTo>
                      <a:pt x="0" y="17034"/>
                    </a:lnTo>
                    <a:cubicBezTo>
                      <a:pt x="1335" y="17419"/>
                      <a:pt x="2630" y="17965"/>
                      <a:pt x="3884" y="18633"/>
                    </a:cubicBezTo>
                    <a:cubicBezTo>
                      <a:pt x="5503" y="14627"/>
                      <a:pt x="8254" y="8841"/>
                      <a:pt x="11369" y="6211"/>
                    </a:cubicBezTo>
                    <a:cubicBezTo>
                      <a:pt x="7809" y="1599"/>
                      <a:pt x="3824" y="1"/>
                      <a:pt x="38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0" name="Google Shape;410;p7"/>
              <p:cNvSpPr/>
              <p:nvPr/>
            </p:nvSpPr>
            <p:spPr>
              <a:xfrm>
                <a:off x="4476825" y="4283425"/>
                <a:ext cx="394000" cy="217000"/>
              </a:xfrm>
              <a:custGeom>
                <a:avLst/>
                <a:gdLst/>
                <a:ahLst/>
                <a:cxnLst/>
                <a:rect l="l" t="t" r="r" b="b"/>
                <a:pathLst>
                  <a:path w="15760" h="8680" extrusionOk="0">
                    <a:moveTo>
                      <a:pt x="0" y="1"/>
                    </a:moveTo>
                    <a:cubicBezTo>
                      <a:pt x="405" y="2995"/>
                      <a:pt x="1275" y="5928"/>
                      <a:pt x="2651" y="8680"/>
                    </a:cubicBezTo>
                    <a:lnTo>
                      <a:pt x="13109" y="8680"/>
                    </a:lnTo>
                    <a:cubicBezTo>
                      <a:pt x="14485" y="5928"/>
                      <a:pt x="15375" y="2995"/>
                      <a:pt x="15760" y="1"/>
                    </a:cubicBezTo>
                    <a:close/>
                  </a:path>
                </a:pathLst>
              </a:custGeom>
              <a:solidFill>
                <a:srgbClr val="FF9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1" name="Google Shape;411;p7"/>
              <p:cNvSpPr/>
              <p:nvPr/>
            </p:nvSpPr>
            <p:spPr>
              <a:xfrm>
                <a:off x="4476825" y="4283425"/>
                <a:ext cx="394000" cy="176050"/>
              </a:xfrm>
              <a:custGeom>
                <a:avLst/>
                <a:gdLst/>
                <a:ahLst/>
                <a:cxnLst/>
                <a:rect l="l" t="t" r="r" b="b"/>
                <a:pathLst>
                  <a:path w="15760" h="7042" extrusionOk="0">
                    <a:moveTo>
                      <a:pt x="0" y="1"/>
                    </a:moveTo>
                    <a:cubicBezTo>
                      <a:pt x="324" y="2388"/>
                      <a:pt x="971" y="4775"/>
                      <a:pt x="1902" y="7041"/>
                    </a:cubicBezTo>
                    <a:cubicBezTo>
                      <a:pt x="4759" y="5084"/>
                      <a:pt x="8463" y="4522"/>
                      <a:pt x="11814" y="4522"/>
                    </a:cubicBezTo>
                    <a:cubicBezTo>
                      <a:pt x="12829" y="4522"/>
                      <a:pt x="13811" y="4574"/>
                      <a:pt x="14728" y="4654"/>
                    </a:cubicBezTo>
                    <a:cubicBezTo>
                      <a:pt x="15213" y="3137"/>
                      <a:pt x="15557" y="1559"/>
                      <a:pt x="157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2" name="Google Shape;412;p7"/>
              <p:cNvSpPr/>
              <p:nvPr/>
            </p:nvSpPr>
            <p:spPr>
              <a:xfrm>
                <a:off x="4229000" y="2982150"/>
                <a:ext cx="890150" cy="1369075"/>
              </a:xfrm>
              <a:custGeom>
                <a:avLst/>
                <a:gdLst/>
                <a:ahLst/>
                <a:cxnLst/>
                <a:rect l="l" t="t" r="r" b="b"/>
                <a:pathLst>
                  <a:path w="35606" h="54763" extrusionOk="0">
                    <a:moveTo>
                      <a:pt x="17803" y="0"/>
                    </a:moveTo>
                    <a:cubicBezTo>
                      <a:pt x="2974" y="14829"/>
                      <a:pt x="1" y="36981"/>
                      <a:pt x="8821" y="54763"/>
                    </a:cubicBezTo>
                    <a:lnTo>
                      <a:pt x="26765" y="54763"/>
                    </a:lnTo>
                    <a:cubicBezTo>
                      <a:pt x="35606" y="36981"/>
                      <a:pt x="32612" y="14829"/>
                      <a:pt x="17803" y="0"/>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3" name="Google Shape;413;p7"/>
              <p:cNvSpPr/>
              <p:nvPr/>
            </p:nvSpPr>
            <p:spPr>
              <a:xfrm>
                <a:off x="4308400" y="3691500"/>
                <a:ext cx="694925" cy="659725"/>
              </a:xfrm>
              <a:custGeom>
                <a:avLst/>
                <a:gdLst/>
                <a:ahLst/>
                <a:cxnLst/>
                <a:rect l="l" t="t" r="r" b="b"/>
                <a:pathLst>
                  <a:path w="27797" h="26389" extrusionOk="0">
                    <a:moveTo>
                      <a:pt x="1332" y="1"/>
                    </a:moveTo>
                    <a:cubicBezTo>
                      <a:pt x="1217" y="1"/>
                      <a:pt x="1104" y="10"/>
                      <a:pt x="992" y="29"/>
                    </a:cubicBezTo>
                    <a:cubicBezTo>
                      <a:pt x="1" y="8971"/>
                      <a:pt x="1558" y="18155"/>
                      <a:pt x="5645" y="26389"/>
                    </a:cubicBezTo>
                    <a:lnTo>
                      <a:pt x="23589" y="26389"/>
                    </a:lnTo>
                    <a:cubicBezTo>
                      <a:pt x="25612" y="22343"/>
                      <a:pt x="27008" y="18054"/>
                      <a:pt x="27797" y="13684"/>
                    </a:cubicBezTo>
                    <a:lnTo>
                      <a:pt x="27797" y="13684"/>
                    </a:lnTo>
                    <a:cubicBezTo>
                      <a:pt x="26321" y="14211"/>
                      <a:pt x="24907" y="14445"/>
                      <a:pt x="23550" y="14445"/>
                    </a:cubicBezTo>
                    <a:cubicBezTo>
                      <a:pt x="12888" y="14445"/>
                      <a:pt x="5848" y="1"/>
                      <a:pt x="1332" y="1"/>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4" name="Google Shape;414;p7"/>
              <p:cNvSpPr/>
              <p:nvPr/>
            </p:nvSpPr>
            <p:spPr>
              <a:xfrm>
                <a:off x="4445975" y="3454525"/>
                <a:ext cx="455700" cy="455700"/>
              </a:xfrm>
              <a:custGeom>
                <a:avLst/>
                <a:gdLst/>
                <a:ahLst/>
                <a:cxnLst/>
                <a:rect l="l" t="t" r="r" b="b"/>
                <a:pathLst>
                  <a:path w="18228" h="18228" extrusionOk="0">
                    <a:moveTo>
                      <a:pt x="9124" y="0"/>
                    </a:moveTo>
                    <a:cubicBezTo>
                      <a:pt x="4087" y="0"/>
                      <a:pt x="0" y="4086"/>
                      <a:pt x="0" y="9104"/>
                    </a:cubicBezTo>
                    <a:cubicBezTo>
                      <a:pt x="0" y="14141"/>
                      <a:pt x="4087" y="18227"/>
                      <a:pt x="9124" y="18227"/>
                    </a:cubicBezTo>
                    <a:cubicBezTo>
                      <a:pt x="14161" y="18227"/>
                      <a:pt x="18228" y="14141"/>
                      <a:pt x="18228" y="9104"/>
                    </a:cubicBezTo>
                    <a:cubicBezTo>
                      <a:pt x="18228" y="4086"/>
                      <a:pt x="14161" y="0"/>
                      <a:pt x="9124" y="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5" name="Google Shape;415;p7"/>
              <p:cNvSpPr/>
              <p:nvPr/>
            </p:nvSpPr>
            <p:spPr>
              <a:xfrm>
                <a:off x="4445975" y="3571350"/>
                <a:ext cx="453175" cy="338875"/>
              </a:xfrm>
              <a:custGeom>
                <a:avLst/>
                <a:gdLst/>
                <a:ahLst/>
                <a:cxnLst/>
                <a:rect l="l" t="t" r="r" b="b"/>
                <a:pathLst>
                  <a:path w="18127" h="13555" extrusionOk="0">
                    <a:moveTo>
                      <a:pt x="1153" y="0"/>
                    </a:moveTo>
                    <a:cubicBezTo>
                      <a:pt x="425" y="1315"/>
                      <a:pt x="0" y="2832"/>
                      <a:pt x="0" y="4431"/>
                    </a:cubicBezTo>
                    <a:cubicBezTo>
                      <a:pt x="0" y="9468"/>
                      <a:pt x="4087" y="13554"/>
                      <a:pt x="9124" y="13554"/>
                    </a:cubicBezTo>
                    <a:cubicBezTo>
                      <a:pt x="13696" y="13554"/>
                      <a:pt x="17499" y="10176"/>
                      <a:pt x="18127" y="5766"/>
                    </a:cubicBezTo>
                    <a:lnTo>
                      <a:pt x="18127" y="5766"/>
                    </a:lnTo>
                    <a:cubicBezTo>
                      <a:pt x="17488" y="6138"/>
                      <a:pt x="16812" y="6298"/>
                      <a:pt x="16107" y="6298"/>
                    </a:cubicBezTo>
                    <a:cubicBezTo>
                      <a:pt x="11783" y="6298"/>
                      <a:pt x="6319" y="278"/>
                      <a:pt x="1153" y="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6" name="Google Shape;416;p7"/>
              <p:cNvSpPr/>
              <p:nvPr/>
            </p:nvSpPr>
            <p:spPr>
              <a:xfrm>
                <a:off x="4501100" y="3509650"/>
                <a:ext cx="345950" cy="345450"/>
              </a:xfrm>
              <a:custGeom>
                <a:avLst/>
                <a:gdLst/>
                <a:ahLst/>
                <a:cxnLst/>
                <a:rect l="l" t="t" r="r" b="b"/>
                <a:pathLst>
                  <a:path w="13838" h="13818" extrusionOk="0">
                    <a:moveTo>
                      <a:pt x="6919" y="0"/>
                    </a:moveTo>
                    <a:cubicBezTo>
                      <a:pt x="3096" y="0"/>
                      <a:pt x="0" y="3095"/>
                      <a:pt x="0" y="6899"/>
                    </a:cubicBezTo>
                    <a:cubicBezTo>
                      <a:pt x="0" y="10722"/>
                      <a:pt x="3096" y="13817"/>
                      <a:pt x="6919" y="13817"/>
                    </a:cubicBezTo>
                    <a:cubicBezTo>
                      <a:pt x="10743" y="13817"/>
                      <a:pt x="13838" y="10722"/>
                      <a:pt x="13838" y="6899"/>
                    </a:cubicBezTo>
                    <a:cubicBezTo>
                      <a:pt x="13838" y="3095"/>
                      <a:pt x="10743" y="0"/>
                      <a:pt x="6919" y="0"/>
                    </a:cubicBezTo>
                    <a:close/>
                  </a:path>
                </a:pathLst>
              </a:custGeom>
              <a:solidFill>
                <a:srgbClr val="DCE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7" name="Google Shape;417;p7"/>
              <p:cNvSpPr/>
              <p:nvPr/>
            </p:nvSpPr>
            <p:spPr>
              <a:xfrm>
                <a:off x="4504650" y="3513175"/>
                <a:ext cx="236200" cy="236225"/>
              </a:xfrm>
              <a:custGeom>
                <a:avLst/>
                <a:gdLst/>
                <a:ahLst/>
                <a:cxnLst/>
                <a:rect l="l" t="t" r="r" b="b"/>
                <a:pathLst>
                  <a:path w="9448" h="9449" extrusionOk="0">
                    <a:moveTo>
                      <a:pt x="8193" y="1"/>
                    </a:moveTo>
                    <a:lnTo>
                      <a:pt x="0" y="8194"/>
                    </a:lnTo>
                    <a:cubicBezTo>
                      <a:pt x="101" y="8619"/>
                      <a:pt x="223" y="9044"/>
                      <a:pt x="405" y="9448"/>
                    </a:cubicBezTo>
                    <a:lnTo>
                      <a:pt x="9447" y="385"/>
                    </a:lnTo>
                    <a:cubicBezTo>
                      <a:pt x="9063" y="223"/>
                      <a:pt x="8638" y="82"/>
                      <a:pt x="81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8" name="Google Shape;418;p7"/>
              <p:cNvSpPr/>
              <p:nvPr/>
            </p:nvSpPr>
            <p:spPr>
              <a:xfrm>
                <a:off x="4547125" y="3555150"/>
                <a:ext cx="298925" cy="299425"/>
              </a:xfrm>
              <a:custGeom>
                <a:avLst/>
                <a:gdLst/>
                <a:ahLst/>
                <a:cxnLst/>
                <a:rect l="l" t="t" r="r" b="b"/>
                <a:pathLst>
                  <a:path w="11957" h="11977" extrusionOk="0">
                    <a:moveTo>
                      <a:pt x="9751" y="1"/>
                    </a:moveTo>
                    <a:lnTo>
                      <a:pt x="0" y="9772"/>
                    </a:lnTo>
                    <a:cubicBezTo>
                      <a:pt x="1133" y="11006"/>
                      <a:pt x="2711" y="11815"/>
                      <a:pt x="4471" y="11977"/>
                    </a:cubicBezTo>
                    <a:lnTo>
                      <a:pt x="11956" y="4492"/>
                    </a:lnTo>
                    <a:cubicBezTo>
                      <a:pt x="11815" y="2712"/>
                      <a:pt x="10985" y="1154"/>
                      <a:pt x="97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9" name="Google Shape;419;p7"/>
              <p:cNvSpPr/>
              <p:nvPr/>
            </p:nvSpPr>
            <p:spPr>
              <a:xfrm>
                <a:off x="4449500" y="2982150"/>
                <a:ext cx="449150" cy="361125"/>
              </a:xfrm>
              <a:custGeom>
                <a:avLst/>
                <a:gdLst/>
                <a:ahLst/>
                <a:cxnLst/>
                <a:rect l="l" t="t" r="r" b="b"/>
                <a:pathLst>
                  <a:path w="17966" h="14445" extrusionOk="0">
                    <a:moveTo>
                      <a:pt x="9003" y="0"/>
                    </a:moveTo>
                    <a:cubicBezTo>
                      <a:pt x="5241" y="3763"/>
                      <a:pt x="2246" y="8011"/>
                      <a:pt x="1" y="12523"/>
                    </a:cubicBezTo>
                    <a:cubicBezTo>
                      <a:pt x="2570" y="13736"/>
                      <a:pt x="5605" y="14444"/>
                      <a:pt x="8902" y="14444"/>
                    </a:cubicBezTo>
                    <a:cubicBezTo>
                      <a:pt x="12240" y="14444"/>
                      <a:pt x="15356" y="13696"/>
                      <a:pt x="17965" y="12442"/>
                    </a:cubicBezTo>
                    <a:cubicBezTo>
                      <a:pt x="15720" y="7951"/>
                      <a:pt x="12746" y="3743"/>
                      <a:pt x="90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0" name="Google Shape;420;p7"/>
              <p:cNvSpPr/>
              <p:nvPr/>
            </p:nvSpPr>
            <p:spPr>
              <a:xfrm>
                <a:off x="4449500" y="3097450"/>
                <a:ext cx="449150" cy="245825"/>
              </a:xfrm>
              <a:custGeom>
                <a:avLst/>
                <a:gdLst/>
                <a:ahLst/>
                <a:cxnLst/>
                <a:rect l="l" t="t" r="r" b="b"/>
                <a:pathLst>
                  <a:path w="17966" h="9833" extrusionOk="0">
                    <a:moveTo>
                      <a:pt x="4937" y="1"/>
                    </a:moveTo>
                    <a:cubicBezTo>
                      <a:pt x="3015" y="2509"/>
                      <a:pt x="1356" y="5159"/>
                      <a:pt x="1" y="7911"/>
                    </a:cubicBezTo>
                    <a:cubicBezTo>
                      <a:pt x="2570" y="9124"/>
                      <a:pt x="5605" y="9832"/>
                      <a:pt x="8902" y="9832"/>
                    </a:cubicBezTo>
                    <a:cubicBezTo>
                      <a:pt x="12240" y="9832"/>
                      <a:pt x="15356" y="9084"/>
                      <a:pt x="17965" y="7830"/>
                    </a:cubicBezTo>
                    <a:cubicBezTo>
                      <a:pt x="17702" y="7304"/>
                      <a:pt x="17419" y="6798"/>
                      <a:pt x="17136" y="6272"/>
                    </a:cubicBezTo>
                    <a:cubicBezTo>
                      <a:pt x="15788" y="6668"/>
                      <a:pt x="14594" y="6844"/>
                      <a:pt x="13530" y="6844"/>
                    </a:cubicBezTo>
                    <a:cubicBezTo>
                      <a:pt x="8674" y="6844"/>
                      <a:pt x="6547" y="3171"/>
                      <a:pt x="49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421" name="Google Shape;421;p7"/>
          <p:cNvGrpSpPr/>
          <p:nvPr/>
        </p:nvGrpSpPr>
        <p:grpSpPr>
          <a:xfrm>
            <a:off x="5299775" y="2631975"/>
            <a:ext cx="564797" cy="565193"/>
            <a:chOff x="5627938" y="2547425"/>
            <a:chExt cx="564797" cy="565193"/>
          </a:xfrm>
        </p:grpSpPr>
        <p:sp>
          <p:nvSpPr>
            <p:cNvPr id="422" name="Google Shape;422;p7"/>
            <p:cNvSpPr/>
            <p:nvPr/>
          </p:nvSpPr>
          <p:spPr>
            <a:xfrm>
              <a:off x="5627938" y="2547440"/>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3" name="Google Shape;423;p7"/>
            <p:cNvSpPr/>
            <p:nvPr/>
          </p:nvSpPr>
          <p:spPr>
            <a:xfrm>
              <a:off x="5627938" y="2547425"/>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4" name="Google Shape;424;p7"/>
            <p:cNvSpPr/>
            <p:nvPr/>
          </p:nvSpPr>
          <p:spPr>
            <a:xfrm>
              <a:off x="5682811" y="2602329"/>
              <a:ext cx="455019" cy="455371"/>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5" name="Google Shape;425;p7"/>
            <p:cNvSpPr/>
            <p:nvPr/>
          </p:nvSpPr>
          <p:spPr>
            <a:xfrm>
              <a:off x="5826513" y="2676365"/>
              <a:ext cx="167640" cy="307301"/>
            </a:xfrm>
            <a:custGeom>
              <a:avLst/>
              <a:gdLst/>
              <a:ahLst/>
              <a:cxnLst/>
              <a:rect l="l" t="t" r="r" b="b"/>
              <a:pathLst>
                <a:path w="5722" h="10489" extrusionOk="0">
                  <a:moveTo>
                    <a:pt x="2452" y="1862"/>
                  </a:moveTo>
                  <a:lnTo>
                    <a:pt x="2452" y="3886"/>
                  </a:lnTo>
                  <a:cubicBezTo>
                    <a:pt x="2301" y="3824"/>
                    <a:pt x="2176" y="3748"/>
                    <a:pt x="2075" y="3660"/>
                  </a:cubicBezTo>
                  <a:cubicBezTo>
                    <a:pt x="1999" y="3597"/>
                    <a:pt x="1937" y="3534"/>
                    <a:pt x="1886" y="3459"/>
                  </a:cubicBezTo>
                  <a:cubicBezTo>
                    <a:pt x="1761" y="3283"/>
                    <a:pt x="1698" y="3082"/>
                    <a:pt x="1698" y="2880"/>
                  </a:cubicBezTo>
                  <a:cubicBezTo>
                    <a:pt x="1698" y="2654"/>
                    <a:pt x="1761" y="2440"/>
                    <a:pt x="1899" y="2252"/>
                  </a:cubicBezTo>
                  <a:cubicBezTo>
                    <a:pt x="1949" y="2189"/>
                    <a:pt x="2012" y="2126"/>
                    <a:pt x="2075" y="2076"/>
                  </a:cubicBezTo>
                  <a:cubicBezTo>
                    <a:pt x="2188" y="1975"/>
                    <a:pt x="2301" y="1912"/>
                    <a:pt x="2452" y="1862"/>
                  </a:cubicBezTo>
                  <a:close/>
                  <a:moveTo>
                    <a:pt x="3295" y="5810"/>
                  </a:moveTo>
                  <a:cubicBezTo>
                    <a:pt x="3496" y="5861"/>
                    <a:pt x="3659" y="5936"/>
                    <a:pt x="3798" y="6024"/>
                  </a:cubicBezTo>
                  <a:cubicBezTo>
                    <a:pt x="3898" y="6087"/>
                    <a:pt x="3986" y="6162"/>
                    <a:pt x="4062" y="6250"/>
                  </a:cubicBezTo>
                  <a:cubicBezTo>
                    <a:pt x="4213" y="6439"/>
                    <a:pt x="4288" y="6653"/>
                    <a:pt x="4288" y="6917"/>
                  </a:cubicBezTo>
                  <a:cubicBezTo>
                    <a:pt x="4288" y="7219"/>
                    <a:pt x="4200" y="7470"/>
                    <a:pt x="4011" y="7684"/>
                  </a:cubicBezTo>
                  <a:cubicBezTo>
                    <a:pt x="3949" y="7759"/>
                    <a:pt x="3873" y="7835"/>
                    <a:pt x="3798" y="7885"/>
                  </a:cubicBezTo>
                  <a:cubicBezTo>
                    <a:pt x="3659" y="7986"/>
                    <a:pt x="3483" y="8061"/>
                    <a:pt x="3295" y="8086"/>
                  </a:cubicBezTo>
                  <a:lnTo>
                    <a:pt x="3295" y="5810"/>
                  </a:lnTo>
                  <a:close/>
                  <a:moveTo>
                    <a:pt x="2452" y="1"/>
                  </a:moveTo>
                  <a:lnTo>
                    <a:pt x="2452" y="579"/>
                  </a:lnTo>
                  <a:cubicBezTo>
                    <a:pt x="2326" y="592"/>
                    <a:pt x="2201" y="617"/>
                    <a:pt x="2075" y="642"/>
                  </a:cubicBezTo>
                  <a:cubicBezTo>
                    <a:pt x="1572" y="755"/>
                    <a:pt x="1157" y="982"/>
                    <a:pt x="843" y="1334"/>
                  </a:cubicBezTo>
                  <a:cubicBezTo>
                    <a:pt x="428" y="1774"/>
                    <a:pt x="226" y="2315"/>
                    <a:pt x="226" y="2943"/>
                  </a:cubicBezTo>
                  <a:cubicBezTo>
                    <a:pt x="226" y="3585"/>
                    <a:pt x="415" y="4113"/>
                    <a:pt x="767" y="4565"/>
                  </a:cubicBezTo>
                  <a:cubicBezTo>
                    <a:pt x="1069" y="4930"/>
                    <a:pt x="1496" y="5219"/>
                    <a:pt x="2075" y="5433"/>
                  </a:cubicBezTo>
                  <a:cubicBezTo>
                    <a:pt x="2188" y="5483"/>
                    <a:pt x="2326" y="5521"/>
                    <a:pt x="2452" y="5559"/>
                  </a:cubicBezTo>
                  <a:lnTo>
                    <a:pt x="2452" y="8011"/>
                  </a:lnTo>
                  <a:cubicBezTo>
                    <a:pt x="2314" y="7948"/>
                    <a:pt x="2188" y="7860"/>
                    <a:pt x="2075" y="7747"/>
                  </a:cubicBezTo>
                  <a:cubicBezTo>
                    <a:pt x="2012" y="7671"/>
                    <a:pt x="1937" y="7596"/>
                    <a:pt x="1874" y="7520"/>
                  </a:cubicBezTo>
                  <a:cubicBezTo>
                    <a:pt x="1710" y="7294"/>
                    <a:pt x="1585" y="7018"/>
                    <a:pt x="1522" y="6716"/>
                  </a:cubicBezTo>
                  <a:lnTo>
                    <a:pt x="0" y="6879"/>
                  </a:lnTo>
                  <a:cubicBezTo>
                    <a:pt x="113" y="7646"/>
                    <a:pt x="377" y="8237"/>
                    <a:pt x="805" y="8665"/>
                  </a:cubicBezTo>
                  <a:cubicBezTo>
                    <a:pt x="1144" y="9004"/>
                    <a:pt x="1572" y="9231"/>
                    <a:pt x="2075" y="9344"/>
                  </a:cubicBezTo>
                  <a:cubicBezTo>
                    <a:pt x="2201" y="9382"/>
                    <a:pt x="2326" y="9407"/>
                    <a:pt x="2452" y="9419"/>
                  </a:cubicBezTo>
                  <a:lnTo>
                    <a:pt x="2452" y="10488"/>
                  </a:lnTo>
                  <a:lnTo>
                    <a:pt x="3295" y="10488"/>
                  </a:lnTo>
                  <a:lnTo>
                    <a:pt x="3295" y="9394"/>
                  </a:lnTo>
                  <a:cubicBezTo>
                    <a:pt x="3471" y="9369"/>
                    <a:pt x="3634" y="9331"/>
                    <a:pt x="3798" y="9281"/>
                  </a:cubicBezTo>
                  <a:cubicBezTo>
                    <a:pt x="4326" y="9130"/>
                    <a:pt x="4753" y="8866"/>
                    <a:pt x="5080" y="8501"/>
                  </a:cubicBezTo>
                  <a:cubicBezTo>
                    <a:pt x="5508" y="8011"/>
                    <a:pt x="5722" y="7420"/>
                    <a:pt x="5722" y="6716"/>
                  </a:cubicBezTo>
                  <a:cubicBezTo>
                    <a:pt x="5722" y="6074"/>
                    <a:pt x="5558" y="5559"/>
                    <a:pt x="5219" y="5156"/>
                  </a:cubicBezTo>
                  <a:cubicBezTo>
                    <a:pt x="4942" y="4829"/>
                    <a:pt x="4464" y="4553"/>
                    <a:pt x="3798" y="4314"/>
                  </a:cubicBezTo>
                  <a:cubicBezTo>
                    <a:pt x="3647" y="4264"/>
                    <a:pt x="3471" y="4213"/>
                    <a:pt x="3295" y="4163"/>
                  </a:cubicBezTo>
                  <a:lnTo>
                    <a:pt x="3295" y="1874"/>
                  </a:lnTo>
                  <a:cubicBezTo>
                    <a:pt x="3508" y="1962"/>
                    <a:pt x="3672" y="2101"/>
                    <a:pt x="3798" y="2289"/>
                  </a:cubicBezTo>
                  <a:cubicBezTo>
                    <a:pt x="3898" y="2428"/>
                    <a:pt x="3961" y="2604"/>
                    <a:pt x="3999" y="2818"/>
                  </a:cubicBezTo>
                  <a:lnTo>
                    <a:pt x="5483" y="2616"/>
                  </a:lnTo>
                  <a:cubicBezTo>
                    <a:pt x="5382" y="2038"/>
                    <a:pt x="5156" y="1573"/>
                    <a:pt x="4779" y="1221"/>
                  </a:cubicBezTo>
                  <a:cubicBezTo>
                    <a:pt x="4514" y="969"/>
                    <a:pt x="4187" y="780"/>
                    <a:pt x="3798" y="680"/>
                  </a:cubicBezTo>
                  <a:cubicBezTo>
                    <a:pt x="3647" y="630"/>
                    <a:pt x="3471" y="604"/>
                    <a:pt x="3295" y="579"/>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26" name="Google Shape;426;p7"/>
          <p:cNvGrpSpPr/>
          <p:nvPr/>
        </p:nvGrpSpPr>
        <p:grpSpPr>
          <a:xfrm>
            <a:off x="5950175" y="1956800"/>
            <a:ext cx="564797" cy="565193"/>
            <a:chOff x="6076688" y="1982663"/>
            <a:chExt cx="564797" cy="565193"/>
          </a:xfrm>
        </p:grpSpPr>
        <p:sp>
          <p:nvSpPr>
            <p:cNvPr id="427" name="Google Shape;427;p7"/>
            <p:cNvSpPr/>
            <p:nvPr/>
          </p:nvSpPr>
          <p:spPr>
            <a:xfrm>
              <a:off x="6076688" y="1982677"/>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8" name="Google Shape;428;p7"/>
            <p:cNvSpPr/>
            <p:nvPr/>
          </p:nvSpPr>
          <p:spPr>
            <a:xfrm>
              <a:off x="6076688" y="1982663"/>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9" name="Google Shape;429;p7"/>
            <p:cNvSpPr/>
            <p:nvPr/>
          </p:nvSpPr>
          <p:spPr>
            <a:xfrm>
              <a:off x="6131561" y="2037567"/>
              <a:ext cx="455019" cy="455371"/>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0" name="Google Shape;430;p7"/>
            <p:cNvSpPr/>
            <p:nvPr/>
          </p:nvSpPr>
          <p:spPr>
            <a:xfrm>
              <a:off x="6275263" y="2111602"/>
              <a:ext cx="167640" cy="307301"/>
            </a:xfrm>
            <a:custGeom>
              <a:avLst/>
              <a:gdLst/>
              <a:ahLst/>
              <a:cxnLst/>
              <a:rect l="l" t="t" r="r" b="b"/>
              <a:pathLst>
                <a:path w="5722" h="10489" extrusionOk="0">
                  <a:moveTo>
                    <a:pt x="2452" y="1862"/>
                  </a:moveTo>
                  <a:lnTo>
                    <a:pt x="2452" y="3886"/>
                  </a:lnTo>
                  <a:cubicBezTo>
                    <a:pt x="2301" y="3824"/>
                    <a:pt x="2176" y="3748"/>
                    <a:pt x="2075" y="3660"/>
                  </a:cubicBezTo>
                  <a:cubicBezTo>
                    <a:pt x="1999" y="3597"/>
                    <a:pt x="1937" y="3534"/>
                    <a:pt x="1886" y="3459"/>
                  </a:cubicBezTo>
                  <a:cubicBezTo>
                    <a:pt x="1761" y="3283"/>
                    <a:pt x="1698" y="3082"/>
                    <a:pt x="1698" y="2880"/>
                  </a:cubicBezTo>
                  <a:cubicBezTo>
                    <a:pt x="1698" y="2654"/>
                    <a:pt x="1761" y="2440"/>
                    <a:pt x="1899" y="2252"/>
                  </a:cubicBezTo>
                  <a:cubicBezTo>
                    <a:pt x="1949" y="2189"/>
                    <a:pt x="2012" y="2126"/>
                    <a:pt x="2075" y="2076"/>
                  </a:cubicBezTo>
                  <a:cubicBezTo>
                    <a:pt x="2188" y="1975"/>
                    <a:pt x="2301" y="1912"/>
                    <a:pt x="2452" y="1862"/>
                  </a:cubicBezTo>
                  <a:close/>
                  <a:moveTo>
                    <a:pt x="3295" y="5810"/>
                  </a:moveTo>
                  <a:cubicBezTo>
                    <a:pt x="3496" y="5861"/>
                    <a:pt x="3659" y="5936"/>
                    <a:pt x="3798" y="6024"/>
                  </a:cubicBezTo>
                  <a:cubicBezTo>
                    <a:pt x="3898" y="6087"/>
                    <a:pt x="3986" y="6162"/>
                    <a:pt x="4062" y="6250"/>
                  </a:cubicBezTo>
                  <a:cubicBezTo>
                    <a:pt x="4213" y="6439"/>
                    <a:pt x="4288" y="6653"/>
                    <a:pt x="4288" y="6917"/>
                  </a:cubicBezTo>
                  <a:cubicBezTo>
                    <a:pt x="4288" y="7219"/>
                    <a:pt x="4200" y="7470"/>
                    <a:pt x="4011" y="7684"/>
                  </a:cubicBezTo>
                  <a:cubicBezTo>
                    <a:pt x="3949" y="7759"/>
                    <a:pt x="3873" y="7835"/>
                    <a:pt x="3798" y="7885"/>
                  </a:cubicBezTo>
                  <a:cubicBezTo>
                    <a:pt x="3659" y="7986"/>
                    <a:pt x="3483" y="8061"/>
                    <a:pt x="3295" y="8086"/>
                  </a:cubicBezTo>
                  <a:lnTo>
                    <a:pt x="3295" y="5810"/>
                  </a:lnTo>
                  <a:close/>
                  <a:moveTo>
                    <a:pt x="2452" y="1"/>
                  </a:moveTo>
                  <a:lnTo>
                    <a:pt x="2452" y="579"/>
                  </a:lnTo>
                  <a:cubicBezTo>
                    <a:pt x="2326" y="592"/>
                    <a:pt x="2201" y="617"/>
                    <a:pt x="2075" y="642"/>
                  </a:cubicBezTo>
                  <a:cubicBezTo>
                    <a:pt x="1572" y="755"/>
                    <a:pt x="1157" y="982"/>
                    <a:pt x="843" y="1334"/>
                  </a:cubicBezTo>
                  <a:cubicBezTo>
                    <a:pt x="428" y="1774"/>
                    <a:pt x="226" y="2315"/>
                    <a:pt x="226" y="2943"/>
                  </a:cubicBezTo>
                  <a:cubicBezTo>
                    <a:pt x="226" y="3585"/>
                    <a:pt x="415" y="4113"/>
                    <a:pt x="767" y="4565"/>
                  </a:cubicBezTo>
                  <a:cubicBezTo>
                    <a:pt x="1069" y="4930"/>
                    <a:pt x="1496" y="5219"/>
                    <a:pt x="2075" y="5433"/>
                  </a:cubicBezTo>
                  <a:cubicBezTo>
                    <a:pt x="2188" y="5483"/>
                    <a:pt x="2326" y="5521"/>
                    <a:pt x="2452" y="5559"/>
                  </a:cubicBezTo>
                  <a:lnTo>
                    <a:pt x="2452" y="8011"/>
                  </a:lnTo>
                  <a:cubicBezTo>
                    <a:pt x="2314" y="7948"/>
                    <a:pt x="2188" y="7860"/>
                    <a:pt x="2075" y="7747"/>
                  </a:cubicBezTo>
                  <a:cubicBezTo>
                    <a:pt x="2012" y="7671"/>
                    <a:pt x="1937" y="7596"/>
                    <a:pt x="1874" y="7520"/>
                  </a:cubicBezTo>
                  <a:cubicBezTo>
                    <a:pt x="1710" y="7294"/>
                    <a:pt x="1585" y="7018"/>
                    <a:pt x="1522" y="6716"/>
                  </a:cubicBezTo>
                  <a:lnTo>
                    <a:pt x="0" y="6879"/>
                  </a:lnTo>
                  <a:cubicBezTo>
                    <a:pt x="113" y="7646"/>
                    <a:pt x="377" y="8237"/>
                    <a:pt x="805" y="8665"/>
                  </a:cubicBezTo>
                  <a:cubicBezTo>
                    <a:pt x="1144" y="9004"/>
                    <a:pt x="1572" y="9231"/>
                    <a:pt x="2075" y="9344"/>
                  </a:cubicBezTo>
                  <a:cubicBezTo>
                    <a:pt x="2201" y="9382"/>
                    <a:pt x="2326" y="9407"/>
                    <a:pt x="2452" y="9419"/>
                  </a:cubicBezTo>
                  <a:lnTo>
                    <a:pt x="2452" y="10488"/>
                  </a:lnTo>
                  <a:lnTo>
                    <a:pt x="3295" y="10488"/>
                  </a:lnTo>
                  <a:lnTo>
                    <a:pt x="3295" y="9394"/>
                  </a:lnTo>
                  <a:cubicBezTo>
                    <a:pt x="3471" y="9369"/>
                    <a:pt x="3634" y="9331"/>
                    <a:pt x="3798" y="9281"/>
                  </a:cubicBezTo>
                  <a:cubicBezTo>
                    <a:pt x="4326" y="9130"/>
                    <a:pt x="4753" y="8866"/>
                    <a:pt x="5080" y="8501"/>
                  </a:cubicBezTo>
                  <a:cubicBezTo>
                    <a:pt x="5508" y="8011"/>
                    <a:pt x="5722" y="7420"/>
                    <a:pt x="5722" y="6716"/>
                  </a:cubicBezTo>
                  <a:cubicBezTo>
                    <a:pt x="5722" y="6074"/>
                    <a:pt x="5558" y="5559"/>
                    <a:pt x="5219" y="5156"/>
                  </a:cubicBezTo>
                  <a:cubicBezTo>
                    <a:pt x="4942" y="4829"/>
                    <a:pt x="4464" y="4553"/>
                    <a:pt x="3798" y="4314"/>
                  </a:cubicBezTo>
                  <a:cubicBezTo>
                    <a:pt x="3647" y="4264"/>
                    <a:pt x="3471" y="4213"/>
                    <a:pt x="3295" y="4163"/>
                  </a:cubicBezTo>
                  <a:lnTo>
                    <a:pt x="3295" y="1874"/>
                  </a:lnTo>
                  <a:cubicBezTo>
                    <a:pt x="3508" y="1962"/>
                    <a:pt x="3672" y="2101"/>
                    <a:pt x="3798" y="2289"/>
                  </a:cubicBezTo>
                  <a:cubicBezTo>
                    <a:pt x="3898" y="2428"/>
                    <a:pt x="3961" y="2604"/>
                    <a:pt x="3999" y="2818"/>
                  </a:cubicBezTo>
                  <a:lnTo>
                    <a:pt x="5483" y="2616"/>
                  </a:lnTo>
                  <a:cubicBezTo>
                    <a:pt x="5382" y="2038"/>
                    <a:pt x="5156" y="1573"/>
                    <a:pt x="4779" y="1221"/>
                  </a:cubicBezTo>
                  <a:cubicBezTo>
                    <a:pt x="4514" y="969"/>
                    <a:pt x="4187" y="780"/>
                    <a:pt x="3798" y="680"/>
                  </a:cubicBezTo>
                  <a:cubicBezTo>
                    <a:pt x="3647" y="630"/>
                    <a:pt x="3471" y="604"/>
                    <a:pt x="3295" y="579"/>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31" name="Google Shape;431;p7"/>
          <p:cNvGrpSpPr/>
          <p:nvPr/>
        </p:nvGrpSpPr>
        <p:grpSpPr>
          <a:xfrm>
            <a:off x="7067088" y="3643338"/>
            <a:ext cx="564797" cy="565193"/>
            <a:chOff x="6076688" y="1982663"/>
            <a:chExt cx="564797" cy="565193"/>
          </a:xfrm>
        </p:grpSpPr>
        <p:sp>
          <p:nvSpPr>
            <p:cNvPr id="432" name="Google Shape;432;p7"/>
            <p:cNvSpPr/>
            <p:nvPr/>
          </p:nvSpPr>
          <p:spPr>
            <a:xfrm>
              <a:off x="6076688" y="1982677"/>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3" name="Google Shape;433;p7"/>
            <p:cNvSpPr/>
            <p:nvPr/>
          </p:nvSpPr>
          <p:spPr>
            <a:xfrm>
              <a:off x="6076688" y="1982663"/>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4" name="Google Shape;434;p7"/>
            <p:cNvSpPr/>
            <p:nvPr/>
          </p:nvSpPr>
          <p:spPr>
            <a:xfrm>
              <a:off x="6131561" y="2037567"/>
              <a:ext cx="455019" cy="455371"/>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5" name="Google Shape;435;p7"/>
            <p:cNvSpPr/>
            <p:nvPr/>
          </p:nvSpPr>
          <p:spPr>
            <a:xfrm>
              <a:off x="6275263" y="2111602"/>
              <a:ext cx="167640" cy="307301"/>
            </a:xfrm>
            <a:custGeom>
              <a:avLst/>
              <a:gdLst/>
              <a:ahLst/>
              <a:cxnLst/>
              <a:rect l="l" t="t" r="r" b="b"/>
              <a:pathLst>
                <a:path w="5722" h="10489" extrusionOk="0">
                  <a:moveTo>
                    <a:pt x="2452" y="1862"/>
                  </a:moveTo>
                  <a:lnTo>
                    <a:pt x="2452" y="3886"/>
                  </a:lnTo>
                  <a:cubicBezTo>
                    <a:pt x="2301" y="3824"/>
                    <a:pt x="2176" y="3748"/>
                    <a:pt x="2075" y="3660"/>
                  </a:cubicBezTo>
                  <a:cubicBezTo>
                    <a:pt x="1999" y="3597"/>
                    <a:pt x="1937" y="3534"/>
                    <a:pt x="1886" y="3459"/>
                  </a:cubicBezTo>
                  <a:cubicBezTo>
                    <a:pt x="1761" y="3283"/>
                    <a:pt x="1698" y="3082"/>
                    <a:pt x="1698" y="2880"/>
                  </a:cubicBezTo>
                  <a:cubicBezTo>
                    <a:pt x="1698" y="2654"/>
                    <a:pt x="1761" y="2440"/>
                    <a:pt x="1899" y="2252"/>
                  </a:cubicBezTo>
                  <a:cubicBezTo>
                    <a:pt x="1949" y="2189"/>
                    <a:pt x="2012" y="2126"/>
                    <a:pt x="2075" y="2076"/>
                  </a:cubicBezTo>
                  <a:cubicBezTo>
                    <a:pt x="2188" y="1975"/>
                    <a:pt x="2301" y="1912"/>
                    <a:pt x="2452" y="1862"/>
                  </a:cubicBezTo>
                  <a:close/>
                  <a:moveTo>
                    <a:pt x="3295" y="5810"/>
                  </a:moveTo>
                  <a:cubicBezTo>
                    <a:pt x="3496" y="5861"/>
                    <a:pt x="3659" y="5936"/>
                    <a:pt x="3798" y="6024"/>
                  </a:cubicBezTo>
                  <a:cubicBezTo>
                    <a:pt x="3898" y="6087"/>
                    <a:pt x="3986" y="6162"/>
                    <a:pt x="4062" y="6250"/>
                  </a:cubicBezTo>
                  <a:cubicBezTo>
                    <a:pt x="4213" y="6439"/>
                    <a:pt x="4288" y="6653"/>
                    <a:pt x="4288" y="6917"/>
                  </a:cubicBezTo>
                  <a:cubicBezTo>
                    <a:pt x="4288" y="7219"/>
                    <a:pt x="4200" y="7470"/>
                    <a:pt x="4011" y="7684"/>
                  </a:cubicBezTo>
                  <a:cubicBezTo>
                    <a:pt x="3949" y="7759"/>
                    <a:pt x="3873" y="7835"/>
                    <a:pt x="3798" y="7885"/>
                  </a:cubicBezTo>
                  <a:cubicBezTo>
                    <a:pt x="3659" y="7986"/>
                    <a:pt x="3483" y="8061"/>
                    <a:pt x="3295" y="8086"/>
                  </a:cubicBezTo>
                  <a:lnTo>
                    <a:pt x="3295" y="5810"/>
                  </a:lnTo>
                  <a:close/>
                  <a:moveTo>
                    <a:pt x="2452" y="1"/>
                  </a:moveTo>
                  <a:lnTo>
                    <a:pt x="2452" y="579"/>
                  </a:lnTo>
                  <a:cubicBezTo>
                    <a:pt x="2326" y="592"/>
                    <a:pt x="2201" y="617"/>
                    <a:pt x="2075" y="642"/>
                  </a:cubicBezTo>
                  <a:cubicBezTo>
                    <a:pt x="1572" y="755"/>
                    <a:pt x="1157" y="982"/>
                    <a:pt x="843" y="1334"/>
                  </a:cubicBezTo>
                  <a:cubicBezTo>
                    <a:pt x="428" y="1774"/>
                    <a:pt x="226" y="2315"/>
                    <a:pt x="226" y="2943"/>
                  </a:cubicBezTo>
                  <a:cubicBezTo>
                    <a:pt x="226" y="3585"/>
                    <a:pt x="415" y="4113"/>
                    <a:pt x="767" y="4565"/>
                  </a:cubicBezTo>
                  <a:cubicBezTo>
                    <a:pt x="1069" y="4930"/>
                    <a:pt x="1496" y="5219"/>
                    <a:pt x="2075" y="5433"/>
                  </a:cubicBezTo>
                  <a:cubicBezTo>
                    <a:pt x="2188" y="5483"/>
                    <a:pt x="2326" y="5521"/>
                    <a:pt x="2452" y="5559"/>
                  </a:cubicBezTo>
                  <a:lnTo>
                    <a:pt x="2452" y="8011"/>
                  </a:lnTo>
                  <a:cubicBezTo>
                    <a:pt x="2314" y="7948"/>
                    <a:pt x="2188" y="7860"/>
                    <a:pt x="2075" y="7747"/>
                  </a:cubicBezTo>
                  <a:cubicBezTo>
                    <a:pt x="2012" y="7671"/>
                    <a:pt x="1937" y="7596"/>
                    <a:pt x="1874" y="7520"/>
                  </a:cubicBezTo>
                  <a:cubicBezTo>
                    <a:pt x="1710" y="7294"/>
                    <a:pt x="1585" y="7018"/>
                    <a:pt x="1522" y="6716"/>
                  </a:cubicBezTo>
                  <a:lnTo>
                    <a:pt x="0" y="6879"/>
                  </a:lnTo>
                  <a:cubicBezTo>
                    <a:pt x="113" y="7646"/>
                    <a:pt x="377" y="8237"/>
                    <a:pt x="805" y="8665"/>
                  </a:cubicBezTo>
                  <a:cubicBezTo>
                    <a:pt x="1144" y="9004"/>
                    <a:pt x="1572" y="9231"/>
                    <a:pt x="2075" y="9344"/>
                  </a:cubicBezTo>
                  <a:cubicBezTo>
                    <a:pt x="2201" y="9382"/>
                    <a:pt x="2326" y="9407"/>
                    <a:pt x="2452" y="9419"/>
                  </a:cubicBezTo>
                  <a:lnTo>
                    <a:pt x="2452" y="10488"/>
                  </a:lnTo>
                  <a:lnTo>
                    <a:pt x="3295" y="10488"/>
                  </a:lnTo>
                  <a:lnTo>
                    <a:pt x="3295" y="9394"/>
                  </a:lnTo>
                  <a:cubicBezTo>
                    <a:pt x="3471" y="9369"/>
                    <a:pt x="3634" y="9331"/>
                    <a:pt x="3798" y="9281"/>
                  </a:cubicBezTo>
                  <a:cubicBezTo>
                    <a:pt x="4326" y="9130"/>
                    <a:pt x="4753" y="8866"/>
                    <a:pt x="5080" y="8501"/>
                  </a:cubicBezTo>
                  <a:cubicBezTo>
                    <a:pt x="5508" y="8011"/>
                    <a:pt x="5722" y="7420"/>
                    <a:pt x="5722" y="6716"/>
                  </a:cubicBezTo>
                  <a:cubicBezTo>
                    <a:pt x="5722" y="6074"/>
                    <a:pt x="5558" y="5559"/>
                    <a:pt x="5219" y="5156"/>
                  </a:cubicBezTo>
                  <a:cubicBezTo>
                    <a:pt x="4942" y="4829"/>
                    <a:pt x="4464" y="4553"/>
                    <a:pt x="3798" y="4314"/>
                  </a:cubicBezTo>
                  <a:cubicBezTo>
                    <a:pt x="3647" y="4264"/>
                    <a:pt x="3471" y="4213"/>
                    <a:pt x="3295" y="4163"/>
                  </a:cubicBezTo>
                  <a:lnTo>
                    <a:pt x="3295" y="1874"/>
                  </a:lnTo>
                  <a:cubicBezTo>
                    <a:pt x="3508" y="1962"/>
                    <a:pt x="3672" y="2101"/>
                    <a:pt x="3798" y="2289"/>
                  </a:cubicBezTo>
                  <a:cubicBezTo>
                    <a:pt x="3898" y="2428"/>
                    <a:pt x="3961" y="2604"/>
                    <a:pt x="3999" y="2818"/>
                  </a:cubicBezTo>
                  <a:lnTo>
                    <a:pt x="5483" y="2616"/>
                  </a:lnTo>
                  <a:cubicBezTo>
                    <a:pt x="5382" y="2038"/>
                    <a:pt x="5156" y="1573"/>
                    <a:pt x="4779" y="1221"/>
                  </a:cubicBezTo>
                  <a:cubicBezTo>
                    <a:pt x="4514" y="969"/>
                    <a:pt x="4187" y="780"/>
                    <a:pt x="3798" y="680"/>
                  </a:cubicBezTo>
                  <a:cubicBezTo>
                    <a:pt x="3647" y="630"/>
                    <a:pt x="3471" y="604"/>
                    <a:pt x="3295" y="579"/>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36" name="Google Shape;436;p7"/>
          <p:cNvSpPr/>
          <p:nvPr/>
        </p:nvSpPr>
        <p:spPr>
          <a:xfrm>
            <a:off x="5950185" y="1710761"/>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7" name="Google Shape;437;p7"/>
          <p:cNvSpPr/>
          <p:nvPr/>
        </p:nvSpPr>
        <p:spPr>
          <a:xfrm>
            <a:off x="6017238" y="3501078"/>
            <a:ext cx="578515" cy="503682"/>
          </a:xfrm>
          <a:custGeom>
            <a:avLst/>
            <a:gdLst/>
            <a:ahLst/>
            <a:cxnLst/>
            <a:rect l="l" t="t" r="r" b="b"/>
            <a:pathLst>
              <a:path w="10251" h="8925" extrusionOk="0">
                <a:moveTo>
                  <a:pt x="2798" y="0"/>
                </a:moveTo>
                <a:cubicBezTo>
                  <a:pt x="1933" y="0"/>
                  <a:pt x="1022" y="358"/>
                  <a:pt x="451" y="1596"/>
                </a:cubicBezTo>
                <a:cubicBezTo>
                  <a:pt x="151" y="2248"/>
                  <a:pt x="0" y="2975"/>
                  <a:pt x="0" y="3702"/>
                </a:cubicBezTo>
                <a:cubicBezTo>
                  <a:pt x="25" y="5055"/>
                  <a:pt x="476" y="6784"/>
                  <a:pt x="1379" y="7862"/>
                </a:cubicBezTo>
                <a:cubicBezTo>
                  <a:pt x="1921" y="8513"/>
                  <a:pt x="2723" y="8890"/>
                  <a:pt x="3533" y="8890"/>
                </a:cubicBezTo>
                <a:cubicBezTo>
                  <a:pt x="3846" y="8890"/>
                  <a:pt x="4161" y="8833"/>
                  <a:pt x="4461" y="8714"/>
                </a:cubicBezTo>
                <a:cubicBezTo>
                  <a:pt x="4662" y="8639"/>
                  <a:pt x="4862" y="8614"/>
                  <a:pt x="5063" y="8614"/>
                </a:cubicBezTo>
                <a:cubicBezTo>
                  <a:pt x="5138" y="8614"/>
                  <a:pt x="5339" y="8639"/>
                  <a:pt x="5539" y="8689"/>
                </a:cubicBezTo>
                <a:cubicBezTo>
                  <a:pt x="5589" y="8714"/>
                  <a:pt x="5664" y="8739"/>
                  <a:pt x="5715" y="8764"/>
                </a:cubicBezTo>
                <a:cubicBezTo>
                  <a:pt x="5840" y="8815"/>
                  <a:pt x="5940" y="8865"/>
                  <a:pt x="5965" y="8865"/>
                </a:cubicBezTo>
                <a:lnTo>
                  <a:pt x="5990" y="8865"/>
                </a:lnTo>
                <a:cubicBezTo>
                  <a:pt x="6156" y="8906"/>
                  <a:pt x="6321" y="8925"/>
                  <a:pt x="6487" y="8925"/>
                </a:cubicBezTo>
                <a:cubicBezTo>
                  <a:pt x="6622" y="8925"/>
                  <a:pt x="6757" y="8912"/>
                  <a:pt x="6892" y="8890"/>
                </a:cubicBezTo>
                <a:cubicBezTo>
                  <a:pt x="7394" y="8815"/>
                  <a:pt x="7870" y="8589"/>
                  <a:pt x="8271" y="8288"/>
                </a:cubicBezTo>
                <a:cubicBezTo>
                  <a:pt x="9148" y="7637"/>
                  <a:pt x="9524" y="6484"/>
                  <a:pt x="9825" y="5481"/>
                </a:cubicBezTo>
                <a:cubicBezTo>
                  <a:pt x="10176" y="4228"/>
                  <a:pt x="10251" y="2850"/>
                  <a:pt x="9700" y="1622"/>
                </a:cubicBezTo>
                <a:cubicBezTo>
                  <a:pt x="9223" y="544"/>
                  <a:pt x="8497" y="143"/>
                  <a:pt x="7770" y="43"/>
                </a:cubicBezTo>
                <a:cubicBezTo>
                  <a:pt x="7610" y="14"/>
                  <a:pt x="7451" y="2"/>
                  <a:pt x="7294" y="2"/>
                </a:cubicBezTo>
                <a:cubicBezTo>
                  <a:pt x="6610" y="2"/>
                  <a:pt x="5967" y="235"/>
                  <a:pt x="5539" y="418"/>
                </a:cubicBezTo>
                <a:cubicBezTo>
                  <a:pt x="5389" y="494"/>
                  <a:pt x="5226" y="531"/>
                  <a:pt x="5063" y="531"/>
                </a:cubicBezTo>
                <a:cubicBezTo>
                  <a:pt x="4900" y="531"/>
                  <a:pt x="4737" y="494"/>
                  <a:pt x="4587" y="418"/>
                </a:cubicBezTo>
                <a:cubicBezTo>
                  <a:pt x="4152" y="229"/>
                  <a:pt x="3490" y="0"/>
                  <a:pt x="27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8" name="Google Shape;438;p7"/>
          <p:cNvSpPr/>
          <p:nvPr/>
        </p:nvSpPr>
        <p:spPr>
          <a:xfrm>
            <a:off x="7067110" y="3987373"/>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439"/>
        <p:cNvGrpSpPr/>
        <p:nvPr/>
      </p:nvGrpSpPr>
      <p:grpSpPr>
        <a:xfrm>
          <a:off x="0" y="0"/>
          <a:ext cx="0" cy="0"/>
          <a:chOff x="0" y="0"/>
          <a:chExt cx="0" cy="0"/>
        </a:xfrm>
      </p:grpSpPr>
      <p:grpSp>
        <p:nvGrpSpPr>
          <p:cNvPr id="440" name="Google Shape;440;p8"/>
          <p:cNvGrpSpPr/>
          <p:nvPr/>
        </p:nvGrpSpPr>
        <p:grpSpPr>
          <a:xfrm>
            <a:off x="-138170" y="-299471"/>
            <a:ext cx="9864554" cy="5548495"/>
            <a:chOff x="238125" y="822050"/>
            <a:chExt cx="7136850" cy="4051475"/>
          </a:xfrm>
        </p:grpSpPr>
        <p:sp>
          <p:nvSpPr>
            <p:cNvPr id="441" name="Google Shape;441;p8"/>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2" name="Google Shape;442;p8"/>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3" name="Google Shape;443;p8"/>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4" name="Google Shape;444;p8"/>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5" name="Google Shape;445;p8"/>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6" name="Google Shape;446;p8"/>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7" name="Google Shape;447;p8"/>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8" name="Google Shape;448;p8"/>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9" name="Google Shape;449;p8"/>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0" name="Google Shape;450;p8"/>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1" name="Google Shape;451;p8"/>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2" name="Google Shape;452;p8"/>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8"/>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8"/>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8"/>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6" name="Google Shape;456;p8"/>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7" name="Google Shape;457;p8"/>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8" name="Google Shape;458;p8"/>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9" name="Google Shape;459;p8"/>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0" name="Google Shape;460;p8"/>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1" name="Google Shape;461;p8"/>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2" name="Google Shape;462;p8"/>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3" name="Google Shape;463;p8"/>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4" name="Google Shape;464;p8"/>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5" name="Google Shape;465;p8"/>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6" name="Google Shape;466;p8"/>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7" name="Google Shape;467;p8"/>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8" name="Google Shape;468;p8"/>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9" name="Google Shape;469;p8"/>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0" name="Google Shape;470;p8"/>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1" name="Google Shape;471;p8"/>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2" name="Google Shape;472;p8"/>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3" name="Google Shape;473;p8"/>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4" name="Google Shape;474;p8"/>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5" name="Google Shape;475;p8"/>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6" name="Google Shape;476;p8"/>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7" name="Google Shape;477;p8"/>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78" name="Google Shape;478;p8"/>
          <p:cNvSpPr/>
          <p:nvPr/>
        </p:nvSpPr>
        <p:spPr>
          <a:xfrm>
            <a:off x="1270150" y="792350"/>
            <a:ext cx="6665400" cy="3395400"/>
          </a:xfrm>
          <a:prstGeom prst="roundRect">
            <a:avLst>
              <a:gd name="adj" fmla="val 4928"/>
            </a:avLst>
          </a:prstGeom>
          <a:solidFill>
            <a:schemeClr val="lt1"/>
          </a:solidFill>
          <a:ln w="76200" cap="flat" cmpd="sng">
            <a:solidFill>
              <a:schemeClr val="accen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9" name="Google Shape;479;p8"/>
          <p:cNvSpPr txBox="1">
            <a:spLocks noGrp="1"/>
          </p:cNvSpPr>
          <p:nvPr>
            <p:ph type="title"/>
          </p:nvPr>
        </p:nvSpPr>
        <p:spPr>
          <a:xfrm>
            <a:off x="1499550" y="792450"/>
            <a:ext cx="6144900" cy="33954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0000">
                <a:solidFill>
                  <a:schemeClr val="dk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grpSp>
        <p:nvGrpSpPr>
          <p:cNvPr id="480" name="Google Shape;480;p8"/>
          <p:cNvGrpSpPr/>
          <p:nvPr/>
        </p:nvGrpSpPr>
        <p:grpSpPr>
          <a:xfrm flipH="1">
            <a:off x="759065" y="3309910"/>
            <a:ext cx="1217946" cy="877934"/>
            <a:chOff x="7783413" y="3715033"/>
            <a:chExt cx="1091839" cy="786961"/>
          </a:xfrm>
        </p:grpSpPr>
        <p:sp>
          <p:nvSpPr>
            <p:cNvPr id="481" name="Google Shape;481;p8"/>
            <p:cNvSpPr/>
            <p:nvPr/>
          </p:nvSpPr>
          <p:spPr>
            <a:xfrm>
              <a:off x="7897928" y="3729311"/>
              <a:ext cx="977324" cy="385808"/>
            </a:xfrm>
            <a:custGeom>
              <a:avLst/>
              <a:gdLst/>
              <a:ahLst/>
              <a:cxnLst/>
              <a:rect l="l" t="t" r="r" b="b"/>
              <a:pathLst>
                <a:path w="21046" h="8309" extrusionOk="0">
                  <a:moveTo>
                    <a:pt x="21045" y="0"/>
                  </a:moveTo>
                  <a:lnTo>
                    <a:pt x="21045" y="4155"/>
                  </a:lnTo>
                  <a:lnTo>
                    <a:pt x="17781" y="4155"/>
                  </a:lnTo>
                  <a:lnTo>
                    <a:pt x="17781" y="8309"/>
                  </a:lnTo>
                  <a:lnTo>
                    <a:pt x="0" y="8309"/>
                  </a:lnTo>
                  <a:lnTo>
                    <a:pt x="0" y="4155"/>
                  </a:lnTo>
                  <a:lnTo>
                    <a:pt x="3264" y="4155"/>
                  </a:lnTo>
                  <a:lnTo>
                    <a:pt x="3264" y="0"/>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2" name="Google Shape;482;p8"/>
            <p:cNvSpPr/>
            <p:nvPr/>
          </p:nvSpPr>
          <p:spPr>
            <a:xfrm>
              <a:off x="7783459" y="4115073"/>
              <a:ext cx="976256" cy="386922"/>
            </a:xfrm>
            <a:custGeom>
              <a:avLst/>
              <a:gdLst/>
              <a:ahLst/>
              <a:cxnLst/>
              <a:rect l="l" t="t" r="r" b="b"/>
              <a:pathLst>
                <a:path w="21023" h="8333" extrusionOk="0">
                  <a:moveTo>
                    <a:pt x="21022" y="1"/>
                  </a:moveTo>
                  <a:lnTo>
                    <a:pt x="21022" y="4178"/>
                  </a:lnTo>
                  <a:lnTo>
                    <a:pt x="17758" y="4178"/>
                  </a:lnTo>
                  <a:lnTo>
                    <a:pt x="17758" y="8332"/>
                  </a:lnTo>
                  <a:lnTo>
                    <a:pt x="0" y="8332"/>
                  </a:lnTo>
                  <a:lnTo>
                    <a:pt x="0" y="4178"/>
                  </a:lnTo>
                  <a:lnTo>
                    <a:pt x="3264" y="4178"/>
                  </a:lnTo>
                  <a:lnTo>
                    <a:pt x="3264" y="1"/>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3" name="Google Shape;483;p8"/>
            <p:cNvSpPr/>
            <p:nvPr/>
          </p:nvSpPr>
          <p:spPr>
            <a:xfrm>
              <a:off x="7783413" y="4294743"/>
              <a:ext cx="825752" cy="192927"/>
            </a:xfrm>
            <a:custGeom>
              <a:avLst/>
              <a:gdLst/>
              <a:ahLst/>
              <a:cxnLst/>
              <a:rect l="l" t="t" r="r" b="b"/>
              <a:pathLst>
                <a:path w="17782" h="4155" extrusionOk="0">
                  <a:moveTo>
                    <a:pt x="17782" y="4155"/>
                  </a:moveTo>
                  <a:lnTo>
                    <a:pt x="1" y="4155"/>
                  </a:lnTo>
                  <a:lnTo>
                    <a:pt x="1" y="1"/>
                  </a:lnTo>
                  <a:lnTo>
                    <a:pt x="17782" y="1"/>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4" name="Google Shape;484;p8"/>
            <p:cNvSpPr/>
            <p:nvPr/>
          </p:nvSpPr>
          <p:spPr>
            <a:xfrm>
              <a:off x="7783413" y="4294743"/>
              <a:ext cx="825752" cy="27627"/>
            </a:xfrm>
            <a:custGeom>
              <a:avLst/>
              <a:gdLst/>
              <a:ahLst/>
              <a:cxnLst/>
              <a:rect l="l" t="t" r="r" b="b"/>
              <a:pathLst>
                <a:path w="17782" h="595" extrusionOk="0">
                  <a:moveTo>
                    <a:pt x="1" y="1"/>
                  </a:moveTo>
                  <a:lnTo>
                    <a:pt x="1" y="594"/>
                  </a:lnTo>
                  <a:lnTo>
                    <a:pt x="17782" y="594"/>
                  </a:lnTo>
                  <a:lnTo>
                    <a:pt x="17782" y="1"/>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5" name="Google Shape;485;p8"/>
            <p:cNvSpPr/>
            <p:nvPr/>
          </p:nvSpPr>
          <p:spPr>
            <a:xfrm>
              <a:off x="7853394" y="4294743"/>
              <a:ext cx="36082" cy="192927"/>
            </a:xfrm>
            <a:custGeom>
              <a:avLst/>
              <a:gdLst/>
              <a:ahLst/>
              <a:cxnLst/>
              <a:rect l="l" t="t" r="r" b="b"/>
              <a:pathLst>
                <a:path w="777" h="4155" extrusionOk="0">
                  <a:moveTo>
                    <a:pt x="0" y="1"/>
                  </a:moveTo>
                  <a:lnTo>
                    <a:pt x="0" y="4155"/>
                  </a:lnTo>
                  <a:lnTo>
                    <a:pt x="776" y="4155"/>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6" name="Google Shape;486;p8"/>
            <p:cNvSpPr/>
            <p:nvPr/>
          </p:nvSpPr>
          <p:spPr>
            <a:xfrm>
              <a:off x="7961500" y="4294743"/>
              <a:ext cx="36082" cy="192927"/>
            </a:xfrm>
            <a:custGeom>
              <a:avLst/>
              <a:gdLst/>
              <a:ahLst/>
              <a:cxnLst/>
              <a:rect l="l" t="t" r="r" b="b"/>
              <a:pathLst>
                <a:path w="777" h="4155" extrusionOk="0">
                  <a:moveTo>
                    <a:pt x="0" y="1"/>
                  </a:moveTo>
                  <a:lnTo>
                    <a:pt x="0" y="4155"/>
                  </a:lnTo>
                  <a:lnTo>
                    <a:pt x="776" y="4155"/>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7" name="Google Shape;487;p8"/>
            <p:cNvSpPr/>
            <p:nvPr/>
          </p:nvSpPr>
          <p:spPr>
            <a:xfrm>
              <a:off x="8070675" y="4294743"/>
              <a:ext cx="35014" cy="192927"/>
            </a:xfrm>
            <a:custGeom>
              <a:avLst/>
              <a:gdLst/>
              <a:ahLst/>
              <a:cxnLst/>
              <a:rect l="l" t="t" r="r" b="b"/>
              <a:pathLst>
                <a:path w="754" h="4155" extrusionOk="0">
                  <a:moveTo>
                    <a:pt x="0" y="1"/>
                  </a:moveTo>
                  <a:lnTo>
                    <a:pt x="0" y="4155"/>
                  </a:lnTo>
                  <a:lnTo>
                    <a:pt x="754" y="4155"/>
                  </a:lnTo>
                  <a:lnTo>
                    <a:pt x="754"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8" name="Google Shape;488;p8"/>
            <p:cNvSpPr/>
            <p:nvPr/>
          </p:nvSpPr>
          <p:spPr>
            <a:xfrm>
              <a:off x="8178782" y="4294743"/>
              <a:ext cx="36082" cy="192927"/>
            </a:xfrm>
            <a:custGeom>
              <a:avLst/>
              <a:gdLst/>
              <a:ahLst/>
              <a:cxnLst/>
              <a:rect l="l" t="t" r="r" b="b"/>
              <a:pathLst>
                <a:path w="777" h="4155" extrusionOk="0">
                  <a:moveTo>
                    <a:pt x="0" y="1"/>
                  </a:moveTo>
                  <a:lnTo>
                    <a:pt x="0" y="4155"/>
                  </a:lnTo>
                  <a:lnTo>
                    <a:pt x="777" y="4155"/>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9" name="Google Shape;489;p8"/>
            <p:cNvSpPr/>
            <p:nvPr/>
          </p:nvSpPr>
          <p:spPr>
            <a:xfrm>
              <a:off x="8286888" y="4294743"/>
              <a:ext cx="36082" cy="192927"/>
            </a:xfrm>
            <a:custGeom>
              <a:avLst/>
              <a:gdLst/>
              <a:ahLst/>
              <a:cxnLst/>
              <a:rect l="l" t="t" r="r" b="b"/>
              <a:pathLst>
                <a:path w="777" h="4155" extrusionOk="0">
                  <a:moveTo>
                    <a:pt x="1" y="1"/>
                  </a:moveTo>
                  <a:lnTo>
                    <a:pt x="1" y="4155"/>
                  </a:lnTo>
                  <a:lnTo>
                    <a:pt x="777" y="4155"/>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0" name="Google Shape;490;p8"/>
            <p:cNvSpPr/>
            <p:nvPr/>
          </p:nvSpPr>
          <p:spPr>
            <a:xfrm>
              <a:off x="8394995" y="4294743"/>
              <a:ext cx="36082" cy="192927"/>
            </a:xfrm>
            <a:custGeom>
              <a:avLst/>
              <a:gdLst/>
              <a:ahLst/>
              <a:cxnLst/>
              <a:rect l="l" t="t" r="r" b="b"/>
              <a:pathLst>
                <a:path w="777" h="4155" extrusionOk="0">
                  <a:moveTo>
                    <a:pt x="1" y="1"/>
                  </a:moveTo>
                  <a:lnTo>
                    <a:pt x="1" y="4155"/>
                  </a:lnTo>
                  <a:lnTo>
                    <a:pt x="777" y="4155"/>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1" name="Google Shape;491;p8"/>
            <p:cNvSpPr/>
            <p:nvPr/>
          </p:nvSpPr>
          <p:spPr>
            <a:xfrm>
              <a:off x="8503147" y="4294743"/>
              <a:ext cx="36082" cy="192927"/>
            </a:xfrm>
            <a:custGeom>
              <a:avLst/>
              <a:gdLst/>
              <a:ahLst/>
              <a:cxnLst/>
              <a:rect l="l" t="t" r="r" b="b"/>
              <a:pathLst>
                <a:path w="777" h="4155" extrusionOk="0">
                  <a:moveTo>
                    <a:pt x="0" y="1"/>
                  </a:moveTo>
                  <a:lnTo>
                    <a:pt x="0" y="4155"/>
                  </a:lnTo>
                  <a:lnTo>
                    <a:pt x="776" y="4155"/>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2" name="Google Shape;492;p8"/>
            <p:cNvSpPr/>
            <p:nvPr/>
          </p:nvSpPr>
          <p:spPr>
            <a:xfrm>
              <a:off x="8101417" y="4294743"/>
              <a:ext cx="451558" cy="192927"/>
            </a:xfrm>
            <a:custGeom>
              <a:avLst/>
              <a:gdLst/>
              <a:ahLst/>
              <a:cxnLst/>
              <a:rect l="l" t="t" r="r" b="b"/>
              <a:pathLst>
                <a:path w="9724" h="4155" extrusionOk="0">
                  <a:moveTo>
                    <a:pt x="0" y="1"/>
                  </a:moveTo>
                  <a:lnTo>
                    <a:pt x="0" y="4155"/>
                  </a:lnTo>
                  <a:lnTo>
                    <a:pt x="9724" y="4155"/>
                  </a:lnTo>
                  <a:lnTo>
                    <a:pt x="9724" y="1"/>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3" name="Google Shape;493;p8"/>
            <p:cNvSpPr/>
            <p:nvPr/>
          </p:nvSpPr>
          <p:spPr>
            <a:xfrm>
              <a:off x="8438460" y="4294743"/>
              <a:ext cx="114515" cy="192927"/>
            </a:xfrm>
            <a:custGeom>
              <a:avLst/>
              <a:gdLst/>
              <a:ahLst/>
              <a:cxnLst/>
              <a:rect l="l" t="t" r="r" b="b"/>
              <a:pathLst>
                <a:path w="2466" h="4155" extrusionOk="0">
                  <a:moveTo>
                    <a:pt x="1" y="1"/>
                  </a:moveTo>
                  <a:lnTo>
                    <a:pt x="1" y="4155"/>
                  </a:lnTo>
                  <a:lnTo>
                    <a:pt x="2466" y="4155"/>
                  </a:lnTo>
                  <a:lnTo>
                    <a:pt x="2466" y="1"/>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4" name="Google Shape;494;p8"/>
            <p:cNvSpPr/>
            <p:nvPr/>
          </p:nvSpPr>
          <p:spPr>
            <a:xfrm>
              <a:off x="7934985" y="4101862"/>
              <a:ext cx="825752" cy="192927"/>
            </a:xfrm>
            <a:custGeom>
              <a:avLst/>
              <a:gdLst/>
              <a:ahLst/>
              <a:cxnLst/>
              <a:rect l="l" t="t" r="r" b="b"/>
              <a:pathLst>
                <a:path w="17782" h="4155" extrusionOk="0">
                  <a:moveTo>
                    <a:pt x="1" y="4155"/>
                  </a:moveTo>
                  <a:lnTo>
                    <a:pt x="17782" y="4155"/>
                  </a:lnTo>
                  <a:lnTo>
                    <a:pt x="17782" y="0"/>
                  </a:lnTo>
                  <a:lnTo>
                    <a:pt x="1" y="0"/>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5" name="Google Shape;495;p8"/>
            <p:cNvSpPr/>
            <p:nvPr/>
          </p:nvSpPr>
          <p:spPr>
            <a:xfrm>
              <a:off x="7934985" y="4101862"/>
              <a:ext cx="825752" cy="27581"/>
            </a:xfrm>
            <a:custGeom>
              <a:avLst/>
              <a:gdLst/>
              <a:ahLst/>
              <a:cxnLst/>
              <a:rect l="l" t="t" r="r" b="b"/>
              <a:pathLst>
                <a:path w="17782" h="594" extrusionOk="0">
                  <a:moveTo>
                    <a:pt x="1" y="0"/>
                  </a:moveTo>
                  <a:lnTo>
                    <a:pt x="1" y="594"/>
                  </a:lnTo>
                  <a:lnTo>
                    <a:pt x="17782" y="594"/>
                  </a:lnTo>
                  <a:lnTo>
                    <a:pt x="17782" y="0"/>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6" name="Google Shape;496;p8"/>
            <p:cNvSpPr/>
            <p:nvPr/>
          </p:nvSpPr>
          <p:spPr>
            <a:xfrm>
              <a:off x="8004966" y="4101862"/>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7" name="Google Shape;497;p8"/>
            <p:cNvSpPr/>
            <p:nvPr/>
          </p:nvSpPr>
          <p:spPr>
            <a:xfrm>
              <a:off x="8113072" y="4101862"/>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8" name="Google Shape;498;p8"/>
            <p:cNvSpPr/>
            <p:nvPr/>
          </p:nvSpPr>
          <p:spPr>
            <a:xfrm>
              <a:off x="8221179" y="4101862"/>
              <a:ext cx="36082" cy="192927"/>
            </a:xfrm>
            <a:custGeom>
              <a:avLst/>
              <a:gdLst/>
              <a:ahLst/>
              <a:cxnLst/>
              <a:rect l="l" t="t" r="r" b="b"/>
              <a:pathLst>
                <a:path w="777" h="4155" extrusionOk="0">
                  <a:moveTo>
                    <a:pt x="777" y="4155"/>
                  </a:moveTo>
                  <a:lnTo>
                    <a:pt x="0" y="4155"/>
                  </a:lnTo>
                  <a:lnTo>
                    <a:pt x="0"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9" name="Google Shape;499;p8"/>
            <p:cNvSpPr/>
            <p:nvPr/>
          </p:nvSpPr>
          <p:spPr>
            <a:xfrm>
              <a:off x="8330354" y="4101862"/>
              <a:ext cx="36082" cy="192927"/>
            </a:xfrm>
            <a:custGeom>
              <a:avLst/>
              <a:gdLst/>
              <a:ahLst/>
              <a:cxnLst/>
              <a:rect l="l" t="t" r="r" b="b"/>
              <a:pathLst>
                <a:path w="777" h="4155" extrusionOk="0">
                  <a:moveTo>
                    <a:pt x="777" y="4155"/>
                  </a:moveTo>
                  <a:lnTo>
                    <a:pt x="0" y="4155"/>
                  </a:lnTo>
                  <a:lnTo>
                    <a:pt x="0"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0" name="Google Shape;500;p8"/>
            <p:cNvSpPr/>
            <p:nvPr/>
          </p:nvSpPr>
          <p:spPr>
            <a:xfrm>
              <a:off x="8438460" y="4101862"/>
              <a:ext cx="36082" cy="192927"/>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1" name="Google Shape;501;p8"/>
            <p:cNvSpPr/>
            <p:nvPr/>
          </p:nvSpPr>
          <p:spPr>
            <a:xfrm>
              <a:off x="8546567" y="4101862"/>
              <a:ext cx="36082" cy="192927"/>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2" name="Google Shape;502;p8"/>
            <p:cNvSpPr/>
            <p:nvPr/>
          </p:nvSpPr>
          <p:spPr>
            <a:xfrm>
              <a:off x="8654719" y="4101862"/>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3" name="Google Shape;503;p8"/>
            <p:cNvSpPr/>
            <p:nvPr/>
          </p:nvSpPr>
          <p:spPr>
            <a:xfrm>
              <a:off x="8252989" y="4101862"/>
              <a:ext cx="451558" cy="192927"/>
            </a:xfrm>
            <a:custGeom>
              <a:avLst/>
              <a:gdLst/>
              <a:ahLst/>
              <a:cxnLst/>
              <a:rect l="l" t="t" r="r" b="b"/>
              <a:pathLst>
                <a:path w="9724" h="4155" extrusionOk="0">
                  <a:moveTo>
                    <a:pt x="9724" y="4155"/>
                  </a:moveTo>
                  <a:lnTo>
                    <a:pt x="0" y="4155"/>
                  </a:lnTo>
                  <a:lnTo>
                    <a:pt x="0" y="0"/>
                  </a:lnTo>
                  <a:lnTo>
                    <a:pt x="9724" y="0"/>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4" name="Google Shape;504;p8"/>
            <p:cNvSpPr/>
            <p:nvPr/>
          </p:nvSpPr>
          <p:spPr>
            <a:xfrm>
              <a:off x="8590032" y="4101862"/>
              <a:ext cx="114515" cy="192927"/>
            </a:xfrm>
            <a:custGeom>
              <a:avLst/>
              <a:gdLst/>
              <a:ahLst/>
              <a:cxnLst/>
              <a:rect l="l" t="t" r="r" b="b"/>
              <a:pathLst>
                <a:path w="2466" h="4155" extrusionOk="0">
                  <a:moveTo>
                    <a:pt x="2466" y="4155"/>
                  </a:moveTo>
                  <a:lnTo>
                    <a:pt x="1" y="4155"/>
                  </a:lnTo>
                  <a:lnTo>
                    <a:pt x="1" y="0"/>
                  </a:lnTo>
                  <a:lnTo>
                    <a:pt x="2466" y="0"/>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5" name="Google Shape;505;p8"/>
            <p:cNvSpPr/>
            <p:nvPr/>
          </p:nvSpPr>
          <p:spPr>
            <a:xfrm>
              <a:off x="7898949" y="3907914"/>
              <a:ext cx="825752" cy="192927"/>
            </a:xfrm>
            <a:custGeom>
              <a:avLst/>
              <a:gdLst/>
              <a:ahLst/>
              <a:cxnLst/>
              <a:rect l="l" t="t" r="r" b="b"/>
              <a:pathLst>
                <a:path w="17782" h="4155" extrusionOk="0">
                  <a:moveTo>
                    <a:pt x="1" y="4155"/>
                  </a:moveTo>
                  <a:lnTo>
                    <a:pt x="17782" y="4155"/>
                  </a:lnTo>
                  <a:lnTo>
                    <a:pt x="17782" y="0"/>
                  </a:lnTo>
                  <a:lnTo>
                    <a:pt x="1" y="0"/>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6" name="Google Shape;506;p8"/>
            <p:cNvSpPr/>
            <p:nvPr/>
          </p:nvSpPr>
          <p:spPr>
            <a:xfrm>
              <a:off x="7898949" y="3907914"/>
              <a:ext cx="825752" cy="27581"/>
            </a:xfrm>
            <a:custGeom>
              <a:avLst/>
              <a:gdLst/>
              <a:ahLst/>
              <a:cxnLst/>
              <a:rect l="l" t="t" r="r" b="b"/>
              <a:pathLst>
                <a:path w="17782" h="594" extrusionOk="0">
                  <a:moveTo>
                    <a:pt x="1" y="0"/>
                  </a:moveTo>
                  <a:lnTo>
                    <a:pt x="1" y="594"/>
                  </a:lnTo>
                  <a:lnTo>
                    <a:pt x="17782" y="594"/>
                  </a:lnTo>
                  <a:lnTo>
                    <a:pt x="17782" y="0"/>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7" name="Google Shape;507;p8"/>
            <p:cNvSpPr/>
            <p:nvPr/>
          </p:nvSpPr>
          <p:spPr>
            <a:xfrm>
              <a:off x="7968930" y="3907914"/>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8" name="Google Shape;508;p8"/>
            <p:cNvSpPr/>
            <p:nvPr/>
          </p:nvSpPr>
          <p:spPr>
            <a:xfrm>
              <a:off x="8077037" y="3907914"/>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9" name="Google Shape;509;p8"/>
            <p:cNvSpPr/>
            <p:nvPr/>
          </p:nvSpPr>
          <p:spPr>
            <a:xfrm>
              <a:off x="8185143" y="3907914"/>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0" name="Google Shape;510;p8"/>
            <p:cNvSpPr/>
            <p:nvPr/>
          </p:nvSpPr>
          <p:spPr>
            <a:xfrm>
              <a:off x="8293250" y="3907914"/>
              <a:ext cx="36082" cy="192927"/>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1" name="Google Shape;511;p8"/>
            <p:cNvSpPr/>
            <p:nvPr/>
          </p:nvSpPr>
          <p:spPr>
            <a:xfrm>
              <a:off x="8402425" y="3907914"/>
              <a:ext cx="35014" cy="192927"/>
            </a:xfrm>
            <a:custGeom>
              <a:avLst/>
              <a:gdLst/>
              <a:ahLst/>
              <a:cxnLst/>
              <a:rect l="l" t="t" r="r" b="b"/>
              <a:pathLst>
                <a:path w="754" h="4155" extrusionOk="0">
                  <a:moveTo>
                    <a:pt x="754" y="4155"/>
                  </a:moveTo>
                  <a:lnTo>
                    <a:pt x="1" y="4155"/>
                  </a:lnTo>
                  <a:lnTo>
                    <a:pt x="1" y="0"/>
                  </a:lnTo>
                  <a:lnTo>
                    <a:pt x="754"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2" name="Google Shape;512;p8"/>
            <p:cNvSpPr/>
            <p:nvPr/>
          </p:nvSpPr>
          <p:spPr>
            <a:xfrm>
              <a:off x="8510531" y="3907914"/>
              <a:ext cx="36082" cy="192927"/>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3" name="Google Shape;513;p8"/>
            <p:cNvSpPr/>
            <p:nvPr/>
          </p:nvSpPr>
          <p:spPr>
            <a:xfrm>
              <a:off x="8618638" y="3907914"/>
              <a:ext cx="36128" cy="192927"/>
            </a:xfrm>
            <a:custGeom>
              <a:avLst/>
              <a:gdLst/>
              <a:ahLst/>
              <a:cxnLst/>
              <a:rect l="l" t="t" r="r" b="b"/>
              <a:pathLst>
                <a:path w="778"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4" name="Google Shape;514;p8"/>
            <p:cNvSpPr/>
            <p:nvPr/>
          </p:nvSpPr>
          <p:spPr>
            <a:xfrm>
              <a:off x="8216953" y="3907914"/>
              <a:ext cx="451558" cy="192927"/>
            </a:xfrm>
            <a:custGeom>
              <a:avLst/>
              <a:gdLst/>
              <a:ahLst/>
              <a:cxnLst/>
              <a:rect l="l" t="t" r="r" b="b"/>
              <a:pathLst>
                <a:path w="9724" h="4155" extrusionOk="0">
                  <a:moveTo>
                    <a:pt x="9724" y="4155"/>
                  </a:moveTo>
                  <a:lnTo>
                    <a:pt x="0" y="4155"/>
                  </a:lnTo>
                  <a:lnTo>
                    <a:pt x="0" y="0"/>
                  </a:lnTo>
                  <a:lnTo>
                    <a:pt x="9724" y="0"/>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5" name="Google Shape;515;p8"/>
            <p:cNvSpPr/>
            <p:nvPr/>
          </p:nvSpPr>
          <p:spPr>
            <a:xfrm>
              <a:off x="8553997" y="3907914"/>
              <a:ext cx="114515" cy="192927"/>
            </a:xfrm>
            <a:custGeom>
              <a:avLst/>
              <a:gdLst/>
              <a:ahLst/>
              <a:cxnLst/>
              <a:rect l="l" t="t" r="r" b="b"/>
              <a:pathLst>
                <a:path w="2466" h="4155" extrusionOk="0">
                  <a:moveTo>
                    <a:pt x="2466" y="4155"/>
                  </a:moveTo>
                  <a:lnTo>
                    <a:pt x="1" y="4155"/>
                  </a:lnTo>
                  <a:lnTo>
                    <a:pt x="1" y="0"/>
                  </a:lnTo>
                  <a:lnTo>
                    <a:pt x="2466" y="0"/>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6" name="Google Shape;516;p8"/>
            <p:cNvSpPr/>
            <p:nvPr/>
          </p:nvSpPr>
          <p:spPr>
            <a:xfrm>
              <a:off x="8050521" y="3715033"/>
              <a:ext cx="824684" cy="192927"/>
            </a:xfrm>
            <a:custGeom>
              <a:avLst/>
              <a:gdLst/>
              <a:ahLst/>
              <a:cxnLst/>
              <a:rect l="l" t="t" r="r" b="b"/>
              <a:pathLst>
                <a:path w="17759" h="4155" extrusionOk="0">
                  <a:moveTo>
                    <a:pt x="1" y="4154"/>
                  </a:moveTo>
                  <a:lnTo>
                    <a:pt x="17759" y="4154"/>
                  </a:lnTo>
                  <a:lnTo>
                    <a:pt x="17759" y="0"/>
                  </a:lnTo>
                  <a:lnTo>
                    <a:pt x="1" y="0"/>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7" name="Google Shape;517;p8"/>
            <p:cNvSpPr/>
            <p:nvPr/>
          </p:nvSpPr>
          <p:spPr>
            <a:xfrm>
              <a:off x="8050521" y="3715033"/>
              <a:ext cx="824684" cy="27581"/>
            </a:xfrm>
            <a:custGeom>
              <a:avLst/>
              <a:gdLst/>
              <a:ahLst/>
              <a:cxnLst/>
              <a:rect l="l" t="t" r="r" b="b"/>
              <a:pathLst>
                <a:path w="17759" h="594" extrusionOk="0">
                  <a:moveTo>
                    <a:pt x="1" y="0"/>
                  </a:moveTo>
                  <a:lnTo>
                    <a:pt x="1" y="594"/>
                  </a:lnTo>
                  <a:lnTo>
                    <a:pt x="17759" y="594"/>
                  </a:lnTo>
                  <a:lnTo>
                    <a:pt x="17759" y="0"/>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8" name="Google Shape;518;p8"/>
            <p:cNvSpPr/>
            <p:nvPr/>
          </p:nvSpPr>
          <p:spPr>
            <a:xfrm>
              <a:off x="8120502" y="3715033"/>
              <a:ext cx="36082" cy="192927"/>
            </a:xfrm>
            <a:custGeom>
              <a:avLst/>
              <a:gdLst/>
              <a:ahLst/>
              <a:cxnLst/>
              <a:rect l="l" t="t" r="r" b="b"/>
              <a:pathLst>
                <a:path w="777" h="4155" extrusionOk="0">
                  <a:moveTo>
                    <a:pt x="776" y="4154"/>
                  </a:moveTo>
                  <a:lnTo>
                    <a:pt x="0" y="4154"/>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9" name="Google Shape;519;p8"/>
            <p:cNvSpPr/>
            <p:nvPr/>
          </p:nvSpPr>
          <p:spPr>
            <a:xfrm>
              <a:off x="8228609" y="3715033"/>
              <a:ext cx="36082" cy="192927"/>
            </a:xfrm>
            <a:custGeom>
              <a:avLst/>
              <a:gdLst/>
              <a:ahLst/>
              <a:cxnLst/>
              <a:rect l="l" t="t" r="r" b="b"/>
              <a:pathLst>
                <a:path w="777" h="4155" extrusionOk="0">
                  <a:moveTo>
                    <a:pt x="776" y="4154"/>
                  </a:moveTo>
                  <a:lnTo>
                    <a:pt x="0" y="4154"/>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0" name="Google Shape;520;p8"/>
            <p:cNvSpPr/>
            <p:nvPr/>
          </p:nvSpPr>
          <p:spPr>
            <a:xfrm>
              <a:off x="8336715" y="3715033"/>
              <a:ext cx="36082" cy="192927"/>
            </a:xfrm>
            <a:custGeom>
              <a:avLst/>
              <a:gdLst/>
              <a:ahLst/>
              <a:cxnLst/>
              <a:rect l="l" t="t" r="r" b="b"/>
              <a:pathLst>
                <a:path w="777" h="4155" extrusionOk="0">
                  <a:moveTo>
                    <a:pt x="777" y="4154"/>
                  </a:moveTo>
                  <a:lnTo>
                    <a:pt x="0" y="4154"/>
                  </a:lnTo>
                  <a:lnTo>
                    <a:pt x="0"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1" name="Google Shape;521;p8"/>
            <p:cNvSpPr/>
            <p:nvPr/>
          </p:nvSpPr>
          <p:spPr>
            <a:xfrm>
              <a:off x="8444822" y="3715033"/>
              <a:ext cx="36082" cy="192927"/>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2" name="Google Shape;522;p8"/>
            <p:cNvSpPr/>
            <p:nvPr/>
          </p:nvSpPr>
          <p:spPr>
            <a:xfrm>
              <a:off x="8552928" y="3715033"/>
              <a:ext cx="36082" cy="192927"/>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3" name="Google Shape;523;p8"/>
            <p:cNvSpPr/>
            <p:nvPr/>
          </p:nvSpPr>
          <p:spPr>
            <a:xfrm>
              <a:off x="8662103" y="3715033"/>
              <a:ext cx="36082" cy="192927"/>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4" name="Google Shape;524;p8"/>
            <p:cNvSpPr/>
            <p:nvPr/>
          </p:nvSpPr>
          <p:spPr>
            <a:xfrm>
              <a:off x="8770210" y="3715033"/>
              <a:ext cx="36128" cy="192927"/>
            </a:xfrm>
            <a:custGeom>
              <a:avLst/>
              <a:gdLst/>
              <a:ahLst/>
              <a:cxnLst/>
              <a:rect l="l" t="t" r="r" b="b"/>
              <a:pathLst>
                <a:path w="778"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5" name="Google Shape;525;p8"/>
            <p:cNvSpPr/>
            <p:nvPr/>
          </p:nvSpPr>
          <p:spPr>
            <a:xfrm>
              <a:off x="8368525" y="3715033"/>
              <a:ext cx="451558" cy="192927"/>
            </a:xfrm>
            <a:custGeom>
              <a:avLst/>
              <a:gdLst/>
              <a:ahLst/>
              <a:cxnLst/>
              <a:rect l="l" t="t" r="r" b="b"/>
              <a:pathLst>
                <a:path w="9724" h="4155" extrusionOk="0">
                  <a:moveTo>
                    <a:pt x="9724" y="4154"/>
                  </a:moveTo>
                  <a:lnTo>
                    <a:pt x="0" y="4154"/>
                  </a:lnTo>
                  <a:lnTo>
                    <a:pt x="0" y="0"/>
                  </a:lnTo>
                  <a:lnTo>
                    <a:pt x="9724" y="0"/>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6" name="Google Shape;526;p8"/>
            <p:cNvSpPr/>
            <p:nvPr/>
          </p:nvSpPr>
          <p:spPr>
            <a:xfrm>
              <a:off x="8705569" y="3715033"/>
              <a:ext cx="114515" cy="192927"/>
            </a:xfrm>
            <a:custGeom>
              <a:avLst/>
              <a:gdLst/>
              <a:ahLst/>
              <a:cxnLst/>
              <a:rect l="l" t="t" r="r" b="b"/>
              <a:pathLst>
                <a:path w="2466" h="4155" extrusionOk="0">
                  <a:moveTo>
                    <a:pt x="2466" y="4154"/>
                  </a:moveTo>
                  <a:lnTo>
                    <a:pt x="1" y="4154"/>
                  </a:lnTo>
                  <a:lnTo>
                    <a:pt x="1" y="0"/>
                  </a:lnTo>
                  <a:lnTo>
                    <a:pt x="2466" y="0"/>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527" name="Google Shape;527;p8"/>
          <p:cNvSpPr/>
          <p:nvPr/>
        </p:nvSpPr>
        <p:spPr>
          <a:xfrm>
            <a:off x="651772" y="1753323"/>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8" name="Google Shape;528;p8"/>
          <p:cNvSpPr/>
          <p:nvPr/>
        </p:nvSpPr>
        <p:spPr>
          <a:xfrm>
            <a:off x="767722" y="2584823"/>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29" name="Google Shape;529;p8"/>
          <p:cNvGrpSpPr/>
          <p:nvPr/>
        </p:nvGrpSpPr>
        <p:grpSpPr>
          <a:xfrm>
            <a:off x="7349524" y="2584822"/>
            <a:ext cx="877356" cy="877970"/>
            <a:chOff x="6076688" y="1982663"/>
            <a:chExt cx="564797" cy="565193"/>
          </a:xfrm>
        </p:grpSpPr>
        <p:sp>
          <p:nvSpPr>
            <p:cNvPr id="530" name="Google Shape;530;p8"/>
            <p:cNvSpPr/>
            <p:nvPr/>
          </p:nvSpPr>
          <p:spPr>
            <a:xfrm>
              <a:off x="6076688" y="1982677"/>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1" name="Google Shape;531;p8"/>
            <p:cNvSpPr/>
            <p:nvPr/>
          </p:nvSpPr>
          <p:spPr>
            <a:xfrm>
              <a:off x="6076688" y="1982663"/>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2" name="Google Shape;532;p8"/>
            <p:cNvSpPr/>
            <p:nvPr/>
          </p:nvSpPr>
          <p:spPr>
            <a:xfrm>
              <a:off x="6131561" y="2037567"/>
              <a:ext cx="455019" cy="455371"/>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3" name="Google Shape;533;p8"/>
            <p:cNvSpPr/>
            <p:nvPr/>
          </p:nvSpPr>
          <p:spPr>
            <a:xfrm>
              <a:off x="6275263" y="2111602"/>
              <a:ext cx="167640" cy="307301"/>
            </a:xfrm>
            <a:custGeom>
              <a:avLst/>
              <a:gdLst/>
              <a:ahLst/>
              <a:cxnLst/>
              <a:rect l="l" t="t" r="r" b="b"/>
              <a:pathLst>
                <a:path w="5722" h="10489" extrusionOk="0">
                  <a:moveTo>
                    <a:pt x="2452" y="1862"/>
                  </a:moveTo>
                  <a:lnTo>
                    <a:pt x="2452" y="3886"/>
                  </a:lnTo>
                  <a:cubicBezTo>
                    <a:pt x="2301" y="3824"/>
                    <a:pt x="2176" y="3748"/>
                    <a:pt x="2075" y="3660"/>
                  </a:cubicBezTo>
                  <a:cubicBezTo>
                    <a:pt x="1999" y="3597"/>
                    <a:pt x="1937" y="3534"/>
                    <a:pt x="1886" y="3459"/>
                  </a:cubicBezTo>
                  <a:cubicBezTo>
                    <a:pt x="1761" y="3283"/>
                    <a:pt x="1698" y="3082"/>
                    <a:pt x="1698" y="2880"/>
                  </a:cubicBezTo>
                  <a:cubicBezTo>
                    <a:pt x="1698" y="2654"/>
                    <a:pt x="1761" y="2440"/>
                    <a:pt x="1899" y="2252"/>
                  </a:cubicBezTo>
                  <a:cubicBezTo>
                    <a:pt x="1949" y="2189"/>
                    <a:pt x="2012" y="2126"/>
                    <a:pt x="2075" y="2076"/>
                  </a:cubicBezTo>
                  <a:cubicBezTo>
                    <a:pt x="2188" y="1975"/>
                    <a:pt x="2301" y="1912"/>
                    <a:pt x="2452" y="1862"/>
                  </a:cubicBezTo>
                  <a:close/>
                  <a:moveTo>
                    <a:pt x="3295" y="5810"/>
                  </a:moveTo>
                  <a:cubicBezTo>
                    <a:pt x="3496" y="5861"/>
                    <a:pt x="3659" y="5936"/>
                    <a:pt x="3798" y="6024"/>
                  </a:cubicBezTo>
                  <a:cubicBezTo>
                    <a:pt x="3898" y="6087"/>
                    <a:pt x="3986" y="6162"/>
                    <a:pt x="4062" y="6250"/>
                  </a:cubicBezTo>
                  <a:cubicBezTo>
                    <a:pt x="4213" y="6439"/>
                    <a:pt x="4288" y="6653"/>
                    <a:pt x="4288" y="6917"/>
                  </a:cubicBezTo>
                  <a:cubicBezTo>
                    <a:pt x="4288" y="7219"/>
                    <a:pt x="4200" y="7470"/>
                    <a:pt x="4011" y="7684"/>
                  </a:cubicBezTo>
                  <a:cubicBezTo>
                    <a:pt x="3949" y="7759"/>
                    <a:pt x="3873" y="7835"/>
                    <a:pt x="3798" y="7885"/>
                  </a:cubicBezTo>
                  <a:cubicBezTo>
                    <a:pt x="3659" y="7986"/>
                    <a:pt x="3483" y="8061"/>
                    <a:pt x="3295" y="8086"/>
                  </a:cubicBezTo>
                  <a:lnTo>
                    <a:pt x="3295" y="5810"/>
                  </a:lnTo>
                  <a:close/>
                  <a:moveTo>
                    <a:pt x="2452" y="1"/>
                  </a:moveTo>
                  <a:lnTo>
                    <a:pt x="2452" y="579"/>
                  </a:lnTo>
                  <a:cubicBezTo>
                    <a:pt x="2326" y="592"/>
                    <a:pt x="2201" y="617"/>
                    <a:pt x="2075" y="642"/>
                  </a:cubicBezTo>
                  <a:cubicBezTo>
                    <a:pt x="1572" y="755"/>
                    <a:pt x="1157" y="982"/>
                    <a:pt x="843" y="1334"/>
                  </a:cubicBezTo>
                  <a:cubicBezTo>
                    <a:pt x="428" y="1774"/>
                    <a:pt x="226" y="2315"/>
                    <a:pt x="226" y="2943"/>
                  </a:cubicBezTo>
                  <a:cubicBezTo>
                    <a:pt x="226" y="3585"/>
                    <a:pt x="415" y="4113"/>
                    <a:pt x="767" y="4565"/>
                  </a:cubicBezTo>
                  <a:cubicBezTo>
                    <a:pt x="1069" y="4930"/>
                    <a:pt x="1496" y="5219"/>
                    <a:pt x="2075" y="5433"/>
                  </a:cubicBezTo>
                  <a:cubicBezTo>
                    <a:pt x="2188" y="5483"/>
                    <a:pt x="2326" y="5521"/>
                    <a:pt x="2452" y="5559"/>
                  </a:cubicBezTo>
                  <a:lnTo>
                    <a:pt x="2452" y="8011"/>
                  </a:lnTo>
                  <a:cubicBezTo>
                    <a:pt x="2314" y="7948"/>
                    <a:pt x="2188" y="7860"/>
                    <a:pt x="2075" y="7747"/>
                  </a:cubicBezTo>
                  <a:cubicBezTo>
                    <a:pt x="2012" y="7671"/>
                    <a:pt x="1937" y="7596"/>
                    <a:pt x="1874" y="7520"/>
                  </a:cubicBezTo>
                  <a:cubicBezTo>
                    <a:pt x="1710" y="7294"/>
                    <a:pt x="1585" y="7018"/>
                    <a:pt x="1522" y="6716"/>
                  </a:cubicBezTo>
                  <a:lnTo>
                    <a:pt x="0" y="6879"/>
                  </a:lnTo>
                  <a:cubicBezTo>
                    <a:pt x="113" y="7646"/>
                    <a:pt x="377" y="8237"/>
                    <a:pt x="805" y="8665"/>
                  </a:cubicBezTo>
                  <a:cubicBezTo>
                    <a:pt x="1144" y="9004"/>
                    <a:pt x="1572" y="9231"/>
                    <a:pt x="2075" y="9344"/>
                  </a:cubicBezTo>
                  <a:cubicBezTo>
                    <a:pt x="2201" y="9382"/>
                    <a:pt x="2326" y="9407"/>
                    <a:pt x="2452" y="9419"/>
                  </a:cubicBezTo>
                  <a:lnTo>
                    <a:pt x="2452" y="10488"/>
                  </a:lnTo>
                  <a:lnTo>
                    <a:pt x="3295" y="10488"/>
                  </a:lnTo>
                  <a:lnTo>
                    <a:pt x="3295" y="9394"/>
                  </a:lnTo>
                  <a:cubicBezTo>
                    <a:pt x="3471" y="9369"/>
                    <a:pt x="3634" y="9331"/>
                    <a:pt x="3798" y="9281"/>
                  </a:cubicBezTo>
                  <a:cubicBezTo>
                    <a:pt x="4326" y="9130"/>
                    <a:pt x="4753" y="8866"/>
                    <a:pt x="5080" y="8501"/>
                  </a:cubicBezTo>
                  <a:cubicBezTo>
                    <a:pt x="5508" y="8011"/>
                    <a:pt x="5722" y="7420"/>
                    <a:pt x="5722" y="6716"/>
                  </a:cubicBezTo>
                  <a:cubicBezTo>
                    <a:pt x="5722" y="6074"/>
                    <a:pt x="5558" y="5559"/>
                    <a:pt x="5219" y="5156"/>
                  </a:cubicBezTo>
                  <a:cubicBezTo>
                    <a:pt x="4942" y="4829"/>
                    <a:pt x="4464" y="4553"/>
                    <a:pt x="3798" y="4314"/>
                  </a:cubicBezTo>
                  <a:cubicBezTo>
                    <a:pt x="3647" y="4264"/>
                    <a:pt x="3471" y="4213"/>
                    <a:pt x="3295" y="4163"/>
                  </a:cubicBezTo>
                  <a:lnTo>
                    <a:pt x="3295" y="1874"/>
                  </a:lnTo>
                  <a:cubicBezTo>
                    <a:pt x="3508" y="1962"/>
                    <a:pt x="3672" y="2101"/>
                    <a:pt x="3798" y="2289"/>
                  </a:cubicBezTo>
                  <a:cubicBezTo>
                    <a:pt x="3898" y="2428"/>
                    <a:pt x="3961" y="2604"/>
                    <a:pt x="3999" y="2818"/>
                  </a:cubicBezTo>
                  <a:lnTo>
                    <a:pt x="5483" y="2616"/>
                  </a:lnTo>
                  <a:cubicBezTo>
                    <a:pt x="5382" y="2038"/>
                    <a:pt x="5156" y="1573"/>
                    <a:pt x="4779" y="1221"/>
                  </a:cubicBezTo>
                  <a:cubicBezTo>
                    <a:pt x="4514" y="969"/>
                    <a:pt x="4187" y="780"/>
                    <a:pt x="3798" y="680"/>
                  </a:cubicBezTo>
                  <a:cubicBezTo>
                    <a:pt x="3647" y="630"/>
                    <a:pt x="3471" y="604"/>
                    <a:pt x="3295" y="579"/>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34" name="Google Shape;534;p8"/>
          <p:cNvGrpSpPr/>
          <p:nvPr/>
        </p:nvGrpSpPr>
        <p:grpSpPr>
          <a:xfrm>
            <a:off x="7027800" y="3557991"/>
            <a:ext cx="1402981" cy="687573"/>
            <a:chOff x="490825" y="1364150"/>
            <a:chExt cx="636850" cy="312150"/>
          </a:xfrm>
        </p:grpSpPr>
        <p:grpSp>
          <p:nvGrpSpPr>
            <p:cNvPr id="535" name="Google Shape;535;p8"/>
            <p:cNvGrpSpPr/>
            <p:nvPr/>
          </p:nvGrpSpPr>
          <p:grpSpPr>
            <a:xfrm>
              <a:off x="490825" y="1364150"/>
              <a:ext cx="636850" cy="312150"/>
              <a:chOff x="2858450" y="2652350"/>
              <a:chExt cx="636850" cy="312150"/>
            </a:xfrm>
          </p:grpSpPr>
          <p:sp>
            <p:nvSpPr>
              <p:cNvPr id="536" name="Google Shape;536;p8"/>
              <p:cNvSpPr/>
              <p:nvPr/>
            </p:nvSpPr>
            <p:spPr>
              <a:xfrm>
                <a:off x="2858450" y="2756775"/>
                <a:ext cx="636850" cy="207725"/>
              </a:xfrm>
              <a:custGeom>
                <a:avLst/>
                <a:gdLst/>
                <a:ahLst/>
                <a:cxnLst/>
                <a:rect l="l" t="t" r="r" b="b"/>
                <a:pathLst>
                  <a:path w="25474" h="8309" extrusionOk="0">
                    <a:moveTo>
                      <a:pt x="25474" y="0"/>
                    </a:moveTo>
                    <a:lnTo>
                      <a:pt x="25474" y="4155"/>
                    </a:lnTo>
                    <a:lnTo>
                      <a:pt x="17759" y="4155"/>
                    </a:lnTo>
                    <a:lnTo>
                      <a:pt x="17759" y="8309"/>
                    </a:lnTo>
                    <a:lnTo>
                      <a:pt x="1" y="8309"/>
                    </a:lnTo>
                    <a:lnTo>
                      <a:pt x="1" y="4155"/>
                    </a:lnTo>
                    <a:lnTo>
                      <a:pt x="7716" y="4155"/>
                    </a:lnTo>
                    <a:lnTo>
                      <a:pt x="7716" y="0"/>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7" name="Google Shape;537;p8"/>
              <p:cNvSpPr/>
              <p:nvPr/>
            </p:nvSpPr>
            <p:spPr>
              <a:xfrm>
                <a:off x="2983425" y="2652350"/>
                <a:ext cx="443975" cy="104450"/>
              </a:xfrm>
              <a:custGeom>
                <a:avLst/>
                <a:gdLst/>
                <a:ahLst/>
                <a:cxnLst/>
                <a:rect l="l" t="t" r="r" b="b"/>
                <a:pathLst>
                  <a:path w="17759" h="4178" extrusionOk="0">
                    <a:moveTo>
                      <a:pt x="1" y="0"/>
                    </a:moveTo>
                    <a:lnTo>
                      <a:pt x="17759" y="0"/>
                    </a:lnTo>
                    <a:lnTo>
                      <a:pt x="17759" y="4177"/>
                    </a:lnTo>
                    <a:lnTo>
                      <a:pt x="1" y="4177"/>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38" name="Google Shape;538;p8"/>
            <p:cNvGrpSpPr/>
            <p:nvPr/>
          </p:nvGrpSpPr>
          <p:grpSpPr>
            <a:xfrm>
              <a:off x="490825" y="1364425"/>
              <a:ext cx="636850" cy="311600"/>
              <a:chOff x="1721750" y="2408675"/>
              <a:chExt cx="636850" cy="311600"/>
            </a:xfrm>
          </p:grpSpPr>
          <p:sp>
            <p:nvSpPr>
              <p:cNvPr id="539" name="Google Shape;539;p8"/>
              <p:cNvSpPr/>
              <p:nvPr/>
            </p:nvSpPr>
            <p:spPr>
              <a:xfrm>
                <a:off x="1721750" y="2616400"/>
                <a:ext cx="443975" cy="103875"/>
              </a:xfrm>
              <a:custGeom>
                <a:avLst/>
                <a:gdLst/>
                <a:ahLst/>
                <a:cxnLst/>
                <a:rect l="l" t="t" r="r" b="b"/>
                <a:pathLst>
                  <a:path w="17759" h="4155" extrusionOk="0">
                    <a:moveTo>
                      <a:pt x="1" y="4155"/>
                    </a:moveTo>
                    <a:lnTo>
                      <a:pt x="17759" y="4155"/>
                    </a:lnTo>
                    <a:lnTo>
                      <a:pt x="17759" y="0"/>
                    </a:lnTo>
                    <a:lnTo>
                      <a:pt x="1" y="0"/>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0" name="Google Shape;540;p8"/>
              <p:cNvSpPr/>
              <p:nvPr/>
            </p:nvSpPr>
            <p:spPr>
              <a:xfrm>
                <a:off x="1721750" y="2616400"/>
                <a:ext cx="443975" cy="14850"/>
              </a:xfrm>
              <a:custGeom>
                <a:avLst/>
                <a:gdLst/>
                <a:ahLst/>
                <a:cxnLst/>
                <a:rect l="l" t="t" r="r" b="b"/>
                <a:pathLst>
                  <a:path w="17759" h="594" extrusionOk="0">
                    <a:moveTo>
                      <a:pt x="1" y="0"/>
                    </a:moveTo>
                    <a:lnTo>
                      <a:pt x="1" y="594"/>
                    </a:lnTo>
                    <a:lnTo>
                      <a:pt x="17759" y="594"/>
                    </a:lnTo>
                    <a:lnTo>
                      <a:pt x="17759" y="0"/>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1" name="Google Shape;541;p8"/>
              <p:cNvSpPr/>
              <p:nvPr/>
            </p:nvSpPr>
            <p:spPr>
              <a:xfrm>
                <a:off x="1758850" y="2616400"/>
                <a:ext cx="19425" cy="103875"/>
              </a:xfrm>
              <a:custGeom>
                <a:avLst/>
                <a:gdLst/>
                <a:ahLst/>
                <a:cxnLst/>
                <a:rect l="l" t="t" r="r" b="b"/>
                <a:pathLst>
                  <a:path w="777" h="4155" extrusionOk="0">
                    <a:moveTo>
                      <a:pt x="777" y="4155"/>
                    </a:moveTo>
                    <a:lnTo>
                      <a:pt x="0" y="4155"/>
                    </a:lnTo>
                    <a:lnTo>
                      <a:pt x="0"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2" name="Google Shape;542;p8"/>
              <p:cNvSpPr/>
              <p:nvPr/>
            </p:nvSpPr>
            <p:spPr>
              <a:xfrm>
                <a:off x="1817625" y="2616400"/>
                <a:ext cx="19425" cy="103875"/>
              </a:xfrm>
              <a:custGeom>
                <a:avLst/>
                <a:gdLst/>
                <a:ahLst/>
                <a:cxnLst/>
                <a:rect l="l" t="t" r="r" b="b"/>
                <a:pathLst>
                  <a:path w="777" h="4155" extrusionOk="0">
                    <a:moveTo>
                      <a:pt x="777" y="4155"/>
                    </a:moveTo>
                    <a:lnTo>
                      <a:pt x="0" y="4155"/>
                    </a:lnTo>
                    <a:lnTo>
                      <a:pt x="0"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3" name="Google Shape;543;p8"/>
              <p:cNvSpPr/>
              <p:nvPr/>
            </p:nvSpPr>
            <p:spPr>
              <a:xfrm>
                <a:off x="1875825" y="2616400"/>
                <a:ext cx="19425" cy="103875"/>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4" name="Google Shape;544;p8"/>
              <p:cNvSpPr/>
              <p:nvPr/>
            </p:nvSpPr>
            <p:spPr>
              <a:xfrm>
                <a:off x="1934025" y="2616400"/>
                <a:ext cx="19425" cy="103875"/>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5" name="Google Shape;545;p8"/>
              <p:cNvSpPr/>
              <p:nvPr/>
            </p:nvSpPr>
            <p:spPr>
              <a:xfrm>
                <a:off x="1992225" y="2616400"/>
                <a:ext cx="19450" cy="103875"/>
              </a:xfrm>
              <a:custGeom>
                <a:avLst/>
                <a:gdLst/>
                <a:ahLst/>
                <a:cxnLst/>
                <a:rect l="l" t="t" r="r" b="b"/>
                <a:pathLst>
                  <a:path w="778"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6" name="Google Shape;546;p8"/>
              <p:cNvSpPr/>
              <p:nvPr/>
            </p:nvSpPr>
            <p:spPr>
              <a:xfrm>
                <a:off x="2050450" y="2616400"/>
                <a:ext cx="19425" cy="103875"/>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7" name="Google Shape;547;p8"/>
              <p:cNvSpPr/>
              <p:nvPr/>
            </p:nvSpPr>
            <p:spPr>
              <a:xfrm>
                <a:off x="2109225" y="2616400"/>
                <a:ext cx="18850" cy="103875"/>
              </a:xfrm>
              <a:custGeom>
                <a:avLst/>
                <a:gdLst/>
                <a:ahLst/>
                <a:cxnLst/>
                <a:rect l="l" t="t" r="r" b="b"/>
                <a:pathLst>
                  <a:path w="754" h="4155" extrusionOk="0">
                    <a:moveTo>
                      <a:pt x="753" y="4155"/>
                    </a:moveTo>
                    <a:lnTo>
                      <a:pt x="0" y="4155"/>
                    </a:lnTo>
                    <a:lnTo>
                      <a:pt x="0" y="0"/>
                    </a:lnTo>
                    <a:lnTo>
                      <a:pt x="753"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8" name="Google Shape;548;p8"/>
              <p:cNvSpPr/>
              <p:nvPr/>
            </p:nvSpPr>
            <p:spPr>
              <a:xfrm>
                <a:off x="1892950" y="2616400"/>
                <a:ext cx="243100" cy="103875"/>
              </a:xfrm>
              <a:custGeom>
                <a:avLst/>
                <a:gdLst/>
                <a:ahLst/>
                <a:cxnLst/>
                <a:rect l="l" t="t" r="r" b="b"/>
                <a:pathLst>
                  <a:path w="9724" h="4155" extrusionOk="0">
                    <a:moveTo>
                      <a:pt x="9724" y="4155"/>
                    </a:moveTo>
                    <a:lnTo>
                      <a:pt x="0" y="4155"/>
                    </a:lnTo>
                    <a:lnTo>
                      <a:pt x="0" y="0"/>
                    </a:lnTo>
                    <a:lnTo>
                      <a:pt x="9724" y="0"/>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9" name="Google Shape;549;p8"/>
              <p:cNvSpPr/>
              <p:nvPr/>
            </p:nvSpPr>
            <p:spPr>
              <a:xfrm>
                <a:off x="2074400" y="2616400"/>
                <a:ext cx="61650" cy="103875"/>
              </a:xfrm>
              <a:custGeom>
                <a:avLst/>
                <a:gdLst/>
                <a:ahLst/>
                <a:cxnLst/>
                <a:rect l="l" t="t" r="r" b="b"/>
                <a:pathLst>
                  <a:path w="2466" h="4155" extrusionOk="0">
                    <a:moveTo>
                      <a:pt x="2466" y="4155"/>
                    </a:moveTo>
                    <a:lnTo>
                      <a:pt x="1" y="4155"/>
                    </a:lnTo>
                    <a:lnTo>
                      <a:pt x="1" y="0"/>
                    </a:lnTo>
                    <a:lnTo>
                      <a:pt x="2466" y="0"/>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0" name="Google Shape;550;p8"/>
              <p:cNvSpPr/>
              <p:nvPr/>
            </p:nvSpPr>
            <p:spPr>
              <a:xfrm>
                <a:off x="1914625" y="2512550"/>
                <a:ext cx="443975" cy="103875"/>
              </a:xfrm>
              <a:custGeom>
                <a:avLst/>
                <a:gdLst/>
                <a:ahLst/>
                <a:cxnLst/>
                <a:rect l="l" t="t" r="r" b="b"/>
                <a:pathLst>
                  <a:path w="17759" h="4155" extrusionOk="0">
                    <a:moveTo>
                      <a:pt x="1" y="4154"/>
                    </a:moveTo>
                    <a:lnTo>
                      <a:pt x="17759" y="4154"/>
                    </a:lnTo>
                    <a:lnTo>
                      <a:pt x="17759" y="0"/>
                    </a:lnTo>
                    <a:lnTo>
                      <a:pt x="1" y="0"/>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1" name="Google Shape;551;p8"/>
              <p:cNvSpPr/>
              <p:nvPr/>
            </p:nvSpPr>
            <p:spPr>
              <a:xfrm>
                <a:off x="1914625" y="2512550"/>
                <a:ext cx="443975" cy="14850"/>
              </a:xfrm>
              <a:custGeom>
                <a:avLst/>
                <a:gdLst/>
                <a:ahLst/>
                <a:cxnLst/>
                <a:rect l="l" t="t" r="r" b="b"/>
                <a:pathLst>
                  <a:path w="17759" h="594" extrusionOk="0">
                    <a:moveTo>
                      <a:pt x="1" y="0"/>
                    </a:moveTo>
                    <a:lnTo>
                      <a:pt x="1" y="594"/>
                    </a:lnTo>
                    <a:lnTo>
                      <a:pt x="17759" y="594"/>
                    </a:lnTo>
                    <a:lnTo>
                      <a:pt x="17759" y="0"/>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2" name="Google Shape;552;p8"/>
              <p:cNvSpPr/>
              <p:nvPr/>
            </p:nvSpPr>
            <p:spPr>
              <a:xfrm>
                <a:off x="1951725" y="2512550"/>
                <a:ext cx="19425" cy="103875"/>
              </a:xfrm>
              <a:custGeom>
                <a:avLst/>
                <a:gdLst/>
                <a:ahLst/>
                <a:cxnLst/>
                <a:rect l="l" t="t" r="r" b="b"/>
                <a:pathLst>
                  <a:path w="777" h="4155" extrusionOk="0">
                    <a:moveTo>
                      <a:pt x="776" y="4154"/>
                    </a:moveTo>
                    <a:lnTo>
                      <a:pt x="0" y="4154"/>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3" name="Google Shape;553;p8"/>
              <p:cNvSpPr/>
              <p:nvPr/>
            </p:nvSpPr>
            <p:spPr>
              <a:xfrm>
                <a:off x="2010500" y="2512550"/>
                <a:ext cx="18850" cy="103875"/>
              </a:xfrm>
              <a:custGeom>
                <a:avLst/>
                <a:gdLst/>
                <a:ahLst/>
                <a:cxnLst/>
                <a:rect l="l" t="t" r="r" b="b"/>
                <a:pathLst>
                  <a:path w="754" h="4155" extrusionOk="0">
                    <a:moveTo>
                      <a:pt x="754" y="4154"/>
                    </a:moveTo>
                    <a:lnTo>
                      <a:pt x="0" y="4154"/>
                    </a:lnTo>
                    <a:lnTo>
                      <a:pt x="0" y="0"/>
                    </a:lnTo>
                    <a:lnTo>
                      <a:pt x="754"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4" name="Google Shape;554;p8"/>
              <p:cNvSpPr/>
              <p:nvPr/>
            </p:nvSpPr>
            <p:spPr>
              <a:xfrm>
                <a:off x="2068700" y="2512550"/>
                <a:ext cx="19425" cy="103875"/>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5" name="Google Shape;555;p8"/>
              <p:cNvSpPr/>
              <p:nvPr/>
            </p:nvSpPr>
            <p:spPr>
              <a:xfrm>
                <a:off x="2126900" y="2512550"/>
                <a:ext cx="19425" cy="103875"/>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6" name="Google Shape;556;p8"/>
              <p:cNvSpPr/>
              <p:nvPr/>
            </p:nvSpPr>
            <p:spPr>
              <a:xfrm>
                <a:off x="2185100" y="2512550"/>
                <a:ext cx="19425" cy="103875"/>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7" name="Google Shape;557;p8"/>
              <p:cNvSpPr/>
              <p:nvPr/>
            </p:nvSpPr>
            <p:spPr>
              <a:xfrm>
                <a:off x="2243325" y="2512550"/>
                <a:ext cx="19425" cy="103875"/>
              </a:xfrm>
              <a:custGeom>
                <a:avLst/>
                <a:gdLst/>
                <a:ahLst/>
                <a:cxnLst/>
                <a:rect l="l" t="t" r="r" b="b"/>
                <a:pathLst>
                  <a:path w="777" h="4155" extrusionOk="0">
                    <a:moveTo>
                      <a:pt x="776" y="4154"/>
                    </a:moveTo>
                    <a:lnTo>
                      <a:pt x="0" y="4154"/>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8" name="Google Shape;558;p8"/>
              <p:cNvSpPr/>
              <p:nvPr/>
            </p:nvSpPr>
            <p:spPr>
              <a:xfrm>
                <a:off x="2302100" y="2512550"/>
                <a:ext cx="18850" cy="103875"/>
              </a:xfrm>
              <a:custGeom>
                <a:avLst/>
                <a:gdLst/>
                <a:ahLst/>
                <a:cxnLst/>
                <a:rect l="l" t="t" r="r" b="b"/>
                <a:pathLst>
                  <a:path w="754" h="4155" extrusionOk="0">
                    <a:moveTo>
                      <a:pt x="753" y="4154"/>
                    </a:moveTo>
                    <a:lnTo>
                      <a:pt x="0" y="4154"/>
                    </a:lnTo>
                    <a:lnTo>
                      <a:pt x="0" y="0"/>
                    </a:lnTo>
                    <a:lnTo>
                      <a:pt x="753"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9" name="Google Shape;559;p8"/>
              <p:cNvSpPr/>
              <p:nvPr/>
            </p:nvSpPr>
            <p:spPr>
              <a:xfrm>
                <a:off x="2085825" y="2512550"/>
                <a:ext cx="243100" cy="103875"/>
              </a:xfrm>
              <a:custGeom>
                <a:avLst/>
                <a:gdLst/>
                <a:ahLst/>
                <a:cxnLst/>
                <a:rect l="l" t="t" r="r" b="b"/>
                <a:pathLst>
                  <a:path w="9724" h="4155" extrusionOk="0">
                    <a:moveTo>
                      <a:pt x="9724" y="4154"/>
                    </a:moveTo>
                    <a:lnTo>
                      <a:pt x="0" y="4154"/>
                    </a:lnTo>
                    <a:lnTo>
                      <a:pt x="0" y="0"/>
                    </a:lnTo>
                    <a:lnTo>
                      <a:pt x="9724" y="0"/>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0" name="Google Shape;560;p8"/>
              <p:cNvSpPr/>
              <p:nvPr/>
            </p:nvSpPr>
            <p:spPr>
              <a:xfrm>
                <a:off x="2267275" y="2512550"/>
                <a:ext cx="61650" cy="103875"/>
              </a:xfrm>
              <a:custGeom>
                <a:avLst/>
                <a:gdLst/>
                <a:ahLst/>
                <a:cxnLst/>
                <a:rect l="l" t="t" r="r" b="b"/>
                <a:pathLst>
                  <a:path w="2466" h="4155" extrusionOk="0">
                    <a:moveTo>
                      <a:pt x="2466" y="4154"/>
                    </a:moveTo>
                    <a:lnTo>
                      <a:pt x="1" y="4154"/>
                    </a:lnTo>
                    <a:lnTo>
                      <a:pt x="1" y="0"/>
                    </a:lnTo>
                    <a:lnTo>
                      <a:pt x="2466" y="0"/>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1" name="Google Shape;561;p8"/>
              <p:cNvSpPr/>
              <p:nvPr/>
            </p:nvSpPr>
            <p:spPr>
              <a:xfrm>
                <a:off x="1846725" y="2408675"/>
                <a:ext cx="443975" cy="103900"/>
              </a:xfrm>
              <a:custGeom>
                <a:avLst/>
                <a:gdLst/>
                <a:ahLst/>
                <a:cxnLst/>
                <a:rect l="l" t="t" r="r" b="b"/>
                <a:pathLst>
                  <a:path w="17759" h="4156" extrusionOk="0">
                    <a:moveTo>
                      <a:pt x="1" y="4155"/>
                    </a:moveTo>
                    <a:lnTo>
                      <a:pt x="17759" y="4155"/>
                    </a:lnTo>
                    <a:lnTo>
                      <a:pt x="17759" y="1"/>
                    </a:lnTo>
                    <a:lnTo>
                      <a:pt x="1" y="1"/>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2" name="Google Shape;562;p8"/>
              <p:cNvSpPr/>
              <p:nvPr/>
            </p:nvSpPr>
            <p:spPr>
              <a:xfrm>
                <a:off x="1846725" y="2408675"/>
                <a:ext cx="443975" cy="14875"/>
              </a:xfrm>
              <a:custGeom>
                <a:avLst/>
                <a:gdLst/>
                <a:ahLst/>
                <a:cxnLst/>
                <a:rect l="l" t="t" r="r" b="b"/>
                <a:pathLst>
                  <a:path w="17759" h="595" extrusionOk="0">
                    <a:moveTo>
                      <a:pt x="1" y="1"/>
                    </a:moveTo>
                    <a:lnTo>
                      <a:pt x="1" y="594"/>
                    </a:lnTo>
                    <a:lnTo>
                      <a:pt x="17759" y="594"/>
                    </a:lnTo>
                    <a:lnTo>
                      <a:pt x="17759" y="1"/>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3" name="Google Shape;563;p8"/>
              <p:cNvSpPr/>
              <p:nvPr/>
            </p:nvSpPr>
            <p:spPr>
              <a:xfrm>
                <a:off x="1883825" y="2408675"/>
                <a:ext cx="19425" cy="103900"/>
              </a:xfrm>
              <a:custGeom>
                <a:avLst/>
                <a:gdLst/>
                <a:ahLst/>
                <a:cxnLst/>
                <a:rect l="l" t="t" r="r" b="b"/>
                <a:pathLst>
                  <a:path w="777" h="4156" extrusionOk="0">
                    <a:moveTo>
                      <a:pt x="776" y="4155"/>
                    </a:moveTo>
                    <a:lnTo>
                      <a:pt x="0" y="4155"/>
                    </a:lnTo>
                    <a:lnTo>
                      <a:pt x="0" y="1"/>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4" name="Google Shape;564;p8"/>
              <p:cNvSpPr/>
              <p:nvPr/>
            </p:nvSpPr>
            <p:spPr>
              <a:xfrm>
                <a:off x="1942600" y="2408675"/>
                <a:ext cx="18850" cy="103900"/>
              </a:xfrm>
              <a:custGeom>
                <a:avLst/>
                <a:gdLst/>
                <a:ahLst/>
                <a:cxnLst/>
                <a:rect l="l" t="t" r="r" b="b"/>
                <a:pathLst>
                  <a:path w="754" h="4156" extrusionOk="0">
                    <a:moveTo>
                      <a:pt x="753" y="4155"/>
                    </a:moveTo>
                    <a:lnTo>
                      <a:pt x="0" y="4155"/>
                    </a:lnTo>
                    <a:lnTo>
                      <a:pt x="0" y="1"/>
                    </a:lnTo>
                    <a:lnTo>
                      <a:pt x="753"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5" name="Google Shape;565;p8"/>
              <p:cNvSpPr/>
              <p:nvPr/>
            </p:nvSpPr>
            <p:spPr>
              <a:xfrm>
                <a:off x="2000800" y="2408675"/>
                <a:ext cx="19425" cy="103900"/>
              </a:xfrm>
              <a:custGeom>
                <a:avLst/>
                <a:gdLst/>
                <a:ahLst/>
                <a:cxnLst/>
                <a:rect l="l" t="t" r="r" b="b"/>
                <a:pathLst>
                  <a:path w="777" h="4156" extrusionOk="0">
                    <a:moveTo>
                      <a:pt x="776" y="4155"/>
                    </a:moveTo>
                    <a:lnTo>
                      <a:pt x="0" y="4155"/>
                    </a:lnTo>
                    <a:lnTo>
                      <a:pt x="0" y="1"/>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6" name="Google Shape;566;p8"/>
              <p:cNvSpPr/>
              <p:nvPr/>
            </p:nvSpPr>
            <p:spPr>
              <a:xfrm>
                <a:off x="2059000" y="2408675"/>
                <a:ext cx="19425" cy="103900"/>
              </a:xfrm>
              <a:custGeom>
                <a:avLst/>
                <a:gdLst/>
                <a:ahLst/>
                <a:cxnLst/>
                <a:rect l="l" t="t" r="r" b="b"/>
                <a:pathLst>
                  <a:path w="777" h="4156" extrusionOk="0">
                    <a:moveTo>
                      <a:pt x="777" y="4155"/>
                    </a:moveTo>
                    <a:lnTo>
                      <a:pt x="1" y="4155"/>
                    </a:lnTo>
                    <a:lnTo>
                      <a:pt x="1" y="1"/>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7" name="Google Shape;567;p8"/>
              <p:cNvSpPr/>
              <p:nvPr/>
            </p:nvSpPr>
            <p:spPr>
              <a:xfrm>
                <a:off x="2117200" y="2408675"/>
                <a:ext cx="19425" cy="103900"/>
              </a:xfrm>
              <a:custGeom>
                <a:avLst/>
                <a:gdLst/>
                <a:ahLst/>
                <a:cxnLst/>
                <a:rect l="l" t="t" r="r" b="b"/>
                <a:pathLst>
                  <a:path w="777" h="4156" extrusionOk="0">
                    <a:moveTo>
                      <a:pt x="777" y="4155"/>
                    </a:moveTo>
                    <a:lnTo>
                      <a:pt x="1" y="4155"/>
                    </a:lnTo>
                    <a:lnTo>
                      <a:pt x="1" y="1"/>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8" name="Google Shape;568;p8"/>
              <p:cNvSpPr/>
              <p:nvPr/>
            </p:nvSpPr>
            <p:spPr>
              <a:xfrm>
                <a:off x="2175400" y="2408675"/>
                <a:ext cx="19425" cy="103900"/>
              </a:xfrm>
              <a:custGeom>
                <a:avLst/>
                <a:gdLst/>
                <a:ahLst/>
                <a:cxnLst/>
                <a:rect l="l" t="t" r="r" b="b"/>
                <a:pathLst>
                  <a:path w="777" h="4156" extrusionOk="0">
                    <a:moveTo>
                      <a:pt x="777" y="4155"/>
                    </a:moveTo>
                    <a:lnTo>
                      <a:pt x="1" y="4155"/>
                    </a:lnTo>
                    <a:lnTo>
                      <a:pt x="1" y="1"/>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9" name="Google Shape;569;p8"/>
              <p:cNvSpPr/>
              <p:nvPr/>
            </p:nvSpPr>
            <p:spPr>
              <a:xfrm>
                <a:off x="2233625" y="2408675"/>
                <a:ext cx="19425" cy="103900"/>
              </a:xfrm>
              <a:custGeom>
                <a:avLst/>
                <a:gdLst/>
                <a:ahLst/>
                <a:cxnLst/>
                <a:rect l="l" t="t" r="r" b="b"/>
                <a:pathLst>
                  <a:path w="777" h="4156" extrusionOk="0">
                    <a:moveTo>
                      <a:pt x="776" y="4155"/>
                    </a:moveTo>
                    <a:lnTo>
                      <a:pt x="0" y="4155"/>
                    </a:lnTo>
                    <a:lnTo>
                      <a:pt x="0" y="1"/>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0" name="Google Shape;570;p8"/>
              <p:cNvSpPr/>
              <p:nvPr/>
            </p:nvSpPr>
            <p:spPr>
              <a:xfrm>
                <a:off x="2017925" y="2408675"/>
                <a:ext cx="243100" cy="103900"/>
              </a:xfrm>
              <a:custGeom>
                <a:avLst/>
                <a:gdLst/>
                <a:ahLst/>
                <a:cxnLst/>
                <a:rect l="l" t="t" r="r" b="b"/>
                <a:pathLst>
                  <a:path w="9724" h="4156" extrusionOk="0">
                    <a:moveTo>
                      <a:pt x="9724" y="4155"/>
                    </a:moveTo>
                    <a:lnTo>
                      <a:pt x="0" y="4155"/>
                    </a:lnTo>
                    <a:lnTo>
                      <a:pt x="0" y="1"/>
                    </a:lnTo>
                    <a:lnTo>
                      <a:pt x="9724" y="1"/>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1" name="Google Shape;571;p8"/>
              <p:cNvSpPr/>
              <p:nvPr/>
            </p:nvSpPr>
            <p:spPr>
              <a:xfrm>
                <a:off x="2198800" y="2408675"/>
                <a:ext cx="62225" cy="103900"/>
              </a:xfrm>
              <a:custGeom>
                <a:avLst/>
                <a:gdLst/>
                <a:ahLst/>
                <a:cxnLst/>
                <a:rect l="l" t="t" r="r" b="b"/>
                <a:pathLst>
                  <a:path w="2489" h="4156" extrusionOk="0">
                    <a:moveTo>
                      <a:pt x="2489" y="4155"/>
                    </a:moveTo>
                    <a:lnTo>
                      <a:pt x="1" y="4155"/>
                    </a:lnTo>
                    <a:lnTo>
                      <a:pt x="1" y="1"/>
                    </a:lnTo>
                    <a:lnTo>
                      <a:pt x="2489" y="1"/>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572" name="Google Shape;572;p8"/>
          <p:cNvSpPr/>
          <p:nvPr/>
        </p:nvSpPr>
        <p:spPr>
          <a:xfrm>
            <a:off x="7935547" y="2825811"/>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3" name="Google Shape;573;p8"/>
          <p:cNvSpPr/>
          <p:nvPr/>
        </p:nvSpPr>
        <p:spPr>
          <a:xfrm>
            <a:off x="8118947" y="1434173"/>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1"/>
        </a:solidFill>
        <a:effectLst/>
      </p:bgPr>
    </p:bg>
    <p:spTree>
      <p:nvGrpSpPr>
        <p:cNvPr id="1" name="Shape 574"/>
        <p:cNvGrpSpPr/>
        <p:nvPr/>
      </p:nvGrpSpPr>
      <p:grpSpPr>
        <a:xfrm>
          <a:off x="0" y="0"/>
          <a:ext cx="0" cy="0"/>
          <a:chOff x="0" y="0"/>
          <a:chExt cx="0" cy="0"/>
        </a:xfrm>
      </p:grpSpPr>
      <p:grpSp>
        <p:nvGrpSpPr>
          <p:cNvPr id="575" name="Google Shape;575;p9"/>
          <p:cNvGrpSpPr/>
          <p:nvPr/>
        </p:nvGrpSpPr>
        <p:grpSpPr>
          <a:xfrm>
            <a:off x="-138170" y="-299471"/>
            <a:ext cx="9864554" cy="5548495"/>
            <a:chOff x="238125" y="822050"/>
            <a:chExt cx="7136850" cy="4051475"/>
          </a:xfrm>
        </p:grpSpPr>
        <p:sp>
          <p:nvSpPr>
            <p:cNvPr id="576" name="Google Shape;576;p9"/>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7" name="Google Shape;577;p9"/>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8" name="Google Shape;578;p9"/>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9" name="Google Shape;579;p9"/>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0" name="Google Shape;580;p9"/>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1" name="Google Shape;581;p9"/>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2" name="Google Shape;582;p9"/>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3" name="Google Shape;583;p9"/>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4" name="Google Shape;584;p9"/>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5" name="Google Shape;585;p9"/>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6" name="Google Shape;586;p9"/>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7" name="Google Shape;587;p9"/>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8" name="Google Shape;588;p9"/>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9" name="Google Shape;589;p9"/>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0" name="Google Shape;590;p9"/>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1" name="Google Shape;591;p9"/>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2" name="Google Shape;592;p9"/>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3" name="Google Shape;593;p9"/>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4" name="Google Shape;594;p9"/>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5" name="Google Shape;595;p9"/>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6" name="Google Shape;596;p9"/>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7" name="Google Shape;597;p9"/>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8" name="Google Shape;598;p9"/>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9" name="Google Shape;599;p9"/>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0" name="Google Shape;600;p9"/>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1" name="Google Shape;601;p9"/>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2" name="Google Shape;602;p9"/>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3" name="Google Shape;603;p9"/>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4" name="Google Shape;604;p9"/>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5" name="Google Shape;605;p9"/>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6" name="Google Shape;606;p9"/>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7" name="Google Shape;607;p9"/>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8" name="Google Shape;608;p9"/>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9" name="Google Shape;609;p9"/>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0" name="Google Shape;610;p9"/>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1" name="Google Shape;611;p9"/>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2" name="Google Shape;612;p9"/>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13" name="Google Shape;613;p9"/>
          <p:cNvSpPr/>
          <p:nvPr/>
        </p:nvSpPr>
        <p:spPr>
          <a:xfrm>
            <a:off x="691325" y="1233175"/>
            <a:ext cx="3858900" cy="1569900"/>
          </a:xfrm>
          <a:prstGeom prst="roundRect">
            <a:avLst>
              <a:gd name="adj" fmla="val 16667"/>
            </a:avLst>
          </a:prstGeom>
          <a:solidFill>
            <a:schemeClr val="lt1"/>
          </a:solidFill>
          <a:ln w="76200" cap="flat" cmpd="sng">
            <a:solidFill>
              <a:schemeClr val="accen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4" name="Google Shape;614;p9"/>
          <p:cNvSpPr/>
          <p:nvPr/>
        </p:nvSpPr>
        <p:spPr>
          <a:xfrm>
            <a:off x="702275" y="3111250"/>
            <a:ext cx="3858900" cy="859500"/>
          </a:xfrm>
          <a:prstGeom prst="roundRect">
            <a:avLst>
              <a:gd name="adj" fmla="val 16667"/>
            </a:avLst>
          </a:prstGeom>
          <a:solidFill>
            <a:schemeClr val="accen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5" name="Google Shape;615;p9"/>
          <p:cNvSpPr txBox="1">
            <a:spLocks noGrp="1"/>
          </p:cNvSpPr>
          <p:nvPr>
            <p:ph type="title"/>
          </p:nvPr>
        </p:nvSpPr>
        <p:spPr>
          <a:xfrm>
            <a:off x="713225" y="1350925"/>
            <a:ext cx="3837000" cy="1334400"/>
          </a:xfrm>
          <a:prstGeom prst="rect">
            <a:avLst/>
          </a:prstGeom>
        </p:spPr>
        <p:txBody>
          <a:bodyPr spcFirstLastPara="1" wrap="square" lIns="91425" tIns="91425" rIns="91425" bIns="91425" anchor="ctr" anchorCtr="0">
            <a:noAutofit/>
          </a:bodyPr>
          <a:lstStyle>
            <a:lvl1pPr lvl="0" algn="ctr">
              <a:spcBef>
                <a:spcPts val="0"/>
              </a:spcBef>
              <a:spcAft>
                <a:spcPts val="0"/>
              </a:spcAft>
              <a:buSzPts val="4200"/>
              <a:buNone/>
              <a:defRPr sz="35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16" name="Google Shape;616;p9"/>
          <p:cNvSpPr txBox="1">
            <a:spLocks noGrp="1"/>
          </p:cNvSpPr>
          <p:nvPr>
            <p:ph type="subTitle" idx="1"/>
          </p:nvPr>
        </p:nvSpPr>
        <p:spPr>
          <a:xfrm>
            <a:off x="713225" y="3142450"/>
            <a:ext cx="3837000" cy="797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grpSp>
        <p:nvGrpSpPr>
          <p:cNvPr id="617" name="Google Shape;617;p9"/>
          <p:cNvGrpSpPr/>
          <p:nvPr/>
        </p:nvGrpSpPr>
        <p:grpSpPr>
          <a:xfrm rot="-4500389">
            <a:off x="4118197" y="3762370"/>
            <a:ext cx="506850" cy="506882"/>
            <a:chOff x="3312800" y="1179225"/>
            <a:chExt cx="473725" cy="473700"/>
          </a:xfrm>
        </p:grpSpPr>
        <p:sp>
          <p:nvSpPr>
            <p:cNvPr id="618" name="Google Shape;618;p9"/>
            <p:cNvSpPr/>
            <p:nvPr/>
          </p:nvSpPr>
          <p:spPr>
            <a:xfrm>
              <a:off x="3312800" y="1179225"/>
              <a:ext cx="473725" cy="473700"/>
            </a:xfrm>
            <a:custGeom>
              <a:avLst/>
              <a:gdLst/>
              <a:ahLst/>
              <a:cxnLst/>
              <a:rect l="l" t="t" r="r" b="b"/>
              <a:pathLst>
                <a:path w="18949" h="18948" extrusionOk="0">
                  <a:moveTo>
                    <a:pt x="9474" y="0"/>
                  </a:moveTo>
                  <a:cubicBezTo>
                    <a:pt x="4236" y="0"/>
                    <a:pt x="1" y="4236"/>
                    <a:pt x="1" y="9474"/>
                  </a:cubicBezTo>
                  <a:cubicBezTo>
                    <a:pt x="1" y="14712"/>
                    <a:pt x="4236" y="18948"/>
                    <a:pt x="9474" y="18948"/>
                  </a:cubicBezTo>
                  <a:cubicBezTo>
                    <a:pt x="14713" y="18948"/>
                    <a:pt x="18948" y="14712"/>
                    <a:pt x="18948" y="9474"/>
                  </a:cubicBezTo>
                  <a:cubicBezTo>
                    <a:pt x="18948" y="4236"/>
                    <a:pt x="14713" y="0"/>
                    <a:pt x="9474" y="0"/>
                  </a:cubicBezTo>
                  <a:close/>
                </a:path>
              </a:pathLst>
            </a:custGeom>
            <a:solidFill>
              <a:schemeClr val="lt2"/>
            </a:solidFill>
            <a:ln w="762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9" name="Google Shape;619;p9"/>
            <p:cNvSpPr/>
            <p:nvPr/>
          </p:nvSpPr>
          <p:spPr>
            <a:xfrm>
              <a:off x="3366075" y="1255250"/>
              <a:ext cx="367175" cy="321750"/>
            </a:xfrm>
            <a:custGeom>
              <a:avLst/>
              <a:gdLst/>
              <a:ahLst/>
              <a:cxnLst/>
              <a:rect l="l" t="t" r="r" b="b"/>
              <a:pathLst>
                <a:path w="14687" h="12870" extrusionOk="0">
                  <a:moveTo>
                    <a:pt x="7320" y="1"/>
                  </a:moveTo>
                  <a:cubicBezTo>
                    <a:pt x="6348" y="1"/>
                    <a:pt x="5362" y="223"/>
                    <a:pt x="4436" y="694"/>
                  </a:cubicBezTo>
                  <a:cubicBezTo>
                    <a:pt x="1253" y="2323"/>
                    <a:pt x="0" y="6182"/>
                    <a:pt x="1604" y="9340"/>
                  </a:cubicBezTo>
                  <a:cubicBezTo>
                    <a:pt x="2753" y="11585"/>
                    <a:pt x="5011" y="12870"/>
                    <a:pt x="7350" y="12870"/>
                  </a:cubicBezTo>
                  <a:cubicBezTo>
                    <a:pt x="8328" y="12870"/>
                    <a:pt x="9320" y="12645"/>
                    <a:pt x="10251" y="12172"/>
                  </a:cubicBezTo>
                  <a:cubicBezTo>
                    <a:pt x="13409" y="10543"/>
                    <a:pt x="14687" y="6684"/>
                    <a:pt x="13058" y="3526"/>
                  </a:cubicBezTo>
                  <a:cubicBezTo>
                    <a:pt x="11924" y="1294"/>
                    <a:pt x="9664" y="1"/>
                    <a:pt x="73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0" name="Google Shape;620;p9"/>
            <p:cNvSpPr/>
            <p:nvPr/>
          </p:nvSpPr>
          <p:spPr>
            <a:xfrm>
              <a:off x="3424950" y="1327400"/>
              <a:ext cx="249400" cy="180100"/>
            </a:xfrm>
            <a:custGeom>
              <a:avLst/>
              <a:gdLst/>
              <a:ahLst/>
              <a:cxnLst/>
              <a:rect l="l" t="t" r="r" b="b"/>
              <a:pathLst>
                <a:path w="9976" h="7204" extrusionOk="0">
                  <a:moveTo>
                    <a:pt x="6917" y="1"/>
                  </a:moveTo>
                  <a:cubicBezTo>
                    <a:pt x="6507" y="1"/>
                    <a:pt x="6115" y="101"/>
                    <a:pt x="5740" y="289"/>
                  </a:cubicBezTo>
                  <a:cubicBezTo>
                    <a:pt x="5289" y="514"/>
                    <a:pt x="4913" y="865"/>
                    <a:pt x="4663" y="1316"/>
                  </a:cubicBezTo>
                  <a:cubicBezTo>
                    <a:pt x="4462" y="1667"/>
                    <a:pt x="4287" y="2118"/>
                    <a:pt x="4161" y="2695"/>
                  </a:cubicBezTo>
                  <a:cubicBezTo>
                    <a:pt x="3986" y="3397"/>
                    <a:pt x="3886" y="3923"/>
                    <a:pt x="3810" y="4224"/>
                  </a:cubicBezTo>
                  <a:cubicBezTo>
                    <a:pt x="3710" y="4575"/>
                    <a:pt x="3560" y="4800"/>
                    <a:pt x="3359" y="4900"/>
                  </a:cubicBezTo>
                  <a:cubicBezTo>
                    <a:pt x="3184" y="4976"/>
                    <a:pt x="3109" y="4976"/>
                    <a:pt x="3084" y="4976"/>
                  </a:cubicBezTo>
                  <a:cubicBezTo>
                    <a:pt x="2908" y="4951"/>
                    <a:pt x="2783" y="4875"/>
                    <a:pt x="2708" y="4725"/>
                  </a:cubicBezTo>
                  <a:cubicBezTo>
                    <a:pt x="2658" y="4625"/>
                    <a:pt x="2658" y="4550"/>
                    <a:pt x="2683" y="4424"/>
                  </a:cubicBezTo>
                  <a:cubicBezTo>
                    <a:pt x="2733" y="4249"/>
                    <a:pt x="2933" y="4048"/>
                    <a:pt x="3234" y="3848"/>
                  </a:cubicBezTo>
                  <a:lnTo>
                    <a:pt x="3585" y="3622"/>
                  </a:lnTo>
                  <a:lnTo>
                    <a:pt x="2482" y="1743"/>
                  </a:lnTo>
                  <a:lnTo>
                    <a:pt x="2106" y="1968"/>
                  </a:lnTo>
                  <a:cubicBezTo>
                    <a:pt x="1605" y="2269"/>
                    <a:pt x="1204" y="2670"/>
                    <a:pt x="953" y="3121"/>
                  </a:cubicBezTo>
                  <a:cubicBezTo>
                    <a:pt x="678" y="3597"/>
                    <a:pt x="577" y="4098"/>
                    <a:pt x="627" y="4625"/>
                  </a:cubicBezTo>
                  <a:lnTo>
                    <a:pt x="1" y="4951"/>
                  </a:lnTo>
                  <a:lnTo>
                    <a:pt x="928" y="6755"/>
                  </a:lnTo>
                  <a:lnTo>
                    <a:pt x="1505" y="6454"/>
                  </a:lnTo>
                  <a:cubicBezTo>
                    <a:pt x="1755" y="6705"/>
                    <a:pt x="2006" y="6905"/>
                    <a:pt x="2307" y="7031"/>
                  </a:cubicBezTo>
                  <a:cubicBezTo>
                    <a:pt x="2588" y="7146"/>
                    <a:pt x="2879" y="7204"/>
                    <a:pt x="3174" y="7204"/>
                  </a:cubicBezTo>
                  <a:cubicBezTo>
                    <a:pt x="3589" y="7204"/>
                    <a:pt x="4013" y="7089"/>
                    <a:pt x="4437" y="6855"/>
                  </a:cubicBezTo>
                  <a:cubicBezTo>
                    <a:pt x="4813" y="6655"/>
                    <a:pt x="5164" y="6304"/>
                    <a:pt x="5440" y="5803"/>
                  </a:cubicBezTo>
                  <a:cubicBezTo>
                    <a:pt x="5640" y="5502"/>
                    <a:pt x="5790" y="5076"/>
                    <a:pt x="5916" y="4600"/>
                  </a:cubicBezTo>
                  <a:cubicBezTo>
                    <a:pt x="5966" y="4474"/>
                    <a:pt x="6016" y="4174"/>
                    <a:pt x="6091" y="3773"/>
                  </a:cubicBezTo>
                  <a:cubicBezTo>
                    <a:pt x="6141" y="3447"/>
                    <a:pt x="6191" y="3221"/>
                    <a:pt x="6242" y="3071"/>
                  </a:cubicBezTo>
                  <a:cubicBezTo>
                    <a:pt x="6392" y="2695"/>
                    <a:pt x="6592" y="2419"/>
                    <a:pt x="6818" y="2319"/>
                  </a:cubicBezTo>
                  <a:cubicBezTo>
                    <a:pt x="6943" y="2244"/>
                    <a:pt x="7069" y="2219"/>
                    <a:pt x="7169" y="2219"/>
                  </a:cubicBezTo>
                  <a:cubicBezTo>
                    <a:pt x="7244" y="2244"/>
                    <a:pt x="7294" y="2269"/>
                    <a:pt x="7369" y="2369"/>
                  </a:cubicBezTo>
                  <a:cubicBezTo>
                    <a:pt x="7420" y="2469"/>
                    <a:pt x="7420" y="2545"/>
                    <a:pt x="7420" y="2595"/>
                  </a:cubicBezTo>
                  <a:cubicBezTo>
                    <a:pt x="7344" y="2745"/>
                    <a:pt x="7219" y="2895"/>
                    <a:pt x="7019" y="3046"/>
                  </a:cubicBezTo>
                  <a:lnTo>
                    <a:pt x="6668" y="3271"/>
                  </a:lnTo>
                  <a:lnTo>
                    <a:pt x="7946" y="5051"/>
                  </a:lnTo>
                  <a:lnTo>
                    <a:pt x="8272" y="4850"/>
                  </a:lnTo>
                  <a:cubicBezTo>
                    <a:pt x="8873" y="4474"/>
                    <a:pt x="9249" y="3973"/>
                    <a:pt x="9399" y="3296"/>
                  </a:cubicBezTo>
                  <a:cubicBezTo>
                    <a:pt x="9450" y="3021"/>
                    <a:pt x="9450" y="2745"/>
                    <a:pt x="9399" y="2444"/>
                  </a:cubicBezTo>
                  <a:lnTo>
                    <a:pt x="9976" y="2144"/>
                  </a:lnTo>
                  <a:lnTo>
                    <a:pt x="9049" y="339"/>
                  </a:lnTo>
                  <a:lnTo>
                    <a:pt x="8497" y="640"/>
                  </a:lnTo>
                  <a:cubicBezTo>
                    <a:pt x="8121" y="289"/>
                    <a:pt x="7670" y="63"/>
                    <a:pt x="7169" y="13"/>
                  </a:cubicBezTo>
                  <a:cubicBezTo>
                    <a:pt x="7084" y="5"/>
                    <a:pt x="7000" y="1"/>
                    <a:pt x="69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21" name="Google Shape;621;p9"/>
          <p:cNvSpPr/>
          <p:nvPr/>
        </p:nvSpPr>
        <p:spPr>
          <a:xfrm>
            <a:off x="3594947" y="411324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722"/>
        <p:cNvGrpSpPr/>
        <p:nvPr/>
      </p:nvGrpSpPr>
      <p:grpSpPr>
        <a:xfrm>
          <a:off x="0" y="0"/>
          <a:ext cx="0" cy="0"/>
          <a:chOff x="0" y="0"/>
          <a:chExt cx="0" cy="0"/>
        </a:xfrm>
      </p:grpSpPr>
      <p:grpSp>
        <p:nvGrpSpPr>
          <p:cNvPr id="723" name="Google Shape;723;p13"/>
          <p:cNvGrpSpPr/>
          <p:nvPr/>
        </p:nvGrpSpPr>
        <p:grpSpPr>
          <a:xfrm>
            <a:off x="-138170" y="-299471"/>
            <a:ext cx="9864554" cy="5548495"/>
            <a:chOff x="238125" y="822050"/>
            <a:chExt cx="7136850" cy="4051475"/>
          </a:xfrm>
        </p:grpSpPr>
        <p:sp>
          <p:nvSpPr>
            <p:cNvPr id="724" name="Google Shape;724;p13"/>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5" name="Google Shape;725;p13"/>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6" name="Google Shape;726;p13"/>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7" name="Google Shape;727;p13"/>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8" name="Google Shape;728;p13"/>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9" name="Google Shape;729;p13"/>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0" name="Google Shape;730;p13"/>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1" name="Google Shape;731;p13"/>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2" name="Google Shape;732;p13"/>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3" name="Google Shape;733;p13"/>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4" name="Google Shape;734;p13"/>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5" name="Google Shape;735;p13"/>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6" name="Google Shape;736;p13"/>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7" name="Google Shape;737;p13"/>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8" name="Google Shape;738;p13"/>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9" name="Google Shape;739;p13"/>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0" name="Google Shape;740;p13"/>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1" name="Google Shape;741;p13"/>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2" name="Google Shape;742;p13"/>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3" name="Google Shape;743;p13"/>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4" name="Google Shape;744;p13"/>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5" name="Google Shape;745;p13"/>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6" name="Google Shape;746;p13"/>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7" name="Google Shape;747;p13"/>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8" name="Google Shape;748;p13"/>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9" name="Google Shape;749;p13"/>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13"/>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13"/>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2" name="Google Shape;752;p13"/>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3" name="Google Shape;753;p13"/>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4" name="Google Shape;754;p13"/>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5" name="Google Shape;755;p13"/>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6" name="Google Shape;756;p13"/>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7" name="Google Shape;757;p13"/>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8" name="Google Shape;758;p13"/>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9" name="Google Shape;759;p13"/>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0" name="Google Shape;760;p13"/>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E3E3E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761" name="Google Shape;761;p13"/>
          <p:cNvSpPr/>
          <p:nvPr/>
        </p:nvSpPr>
        <p:spPr>
          <a:xfrm>
            <a:off x="1690250" y="1488900"/>
            <a:ext cx="2749500" cy="1399800"/>
          </a:xfrm>
          <a:prstGeom prst="roundRect">
            <a:avLst>
              <a:gd name="adj" fmla="val 11561"/>
            </a:avLst>
          </a:prstGeom>
          <a:solidFill>
            <a:schemeClr val="lt1"/>
          </a:solidFill>
          <a:ln w="76200" cap="flat" cmpd="sng">
            <a:solidFill>
              <a:schemeClr val="accen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2" name="Google Shape;762;p13"/>
          <p:cNvSpPr/>
          <p:nvPr/>
        </p:nvSpPr>
        <p:spPr>
          <a:xfrm>
            <a:off x="1722501" y="3169600"/>
            <a:ext cx="2749500" cy="1399800"/>
          </a:xfrm>
          <a:prstGeom prst="roundRect">
            <a:avLst>
              <a:gd name="adj" fmla="val 11561"/>
            </a:avLst>
          </a:prstGeom>
          <a:solidFill>
            <a:schemeClr val="lt1"/>
          </a:solidFill>
          <a:ln w="76200" cap="flat" cmpd="sng">
            <a:solidFill>
              <a:schemeClr val="accen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3" name="Google Shape;763;p13"/>
          <p:cNvSpPr/>
          <p:nvPr/>
        </p:nvSpPr>
        <p:spPr>
          <a:xfrm>
            <a:off x="5673500" y="1488900"/>
            <a:ext cx="2749500" cy="1399800"/>
          </a:xfrm>
          <a:prstGeom prst="roundRect">
            <a:avLst>
              <a:gd name="adj" fmla="val 11561"/>
            </a:avLst>
          </a:prstGeom>
          <a:solidFill>
            <a:schemeClr val="lt1"/>
          </a:solidFill>
          <a:ln w="76200" cap="flat" cmpd="sng">
            <a:solidFill>
              <a:schemeClr val="accen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4" name="Google Shape;764;p13"/>
          <p:cNvSpPr/>
          <p:nvPr/>
        </p:nvSpPr>
        <p:spPr>
          <a:xfrm>
            <a:off x="5673638" y="3169600"/>
            <a:ext cx="2749500" cy="1399800"/>
          </a:xfrm>
          <a:prstGeom prst="roundRect">
            <a:avLst>
              <a:gd name="adj" fmla="val 11561"/>
            </a:avLst>
          </a:prstGeom>
          <a:solidFill>
            <a:schemeClr val="lt1"/>
          </a:solidFill>
          <a:ln w="76200" cap="flat" cmpd="sng">
            <a:solidFill>
              <a:schemeClr val="accen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5" name="Google Shape;765;p13"/>
          <p:cNvSpPr/>
          <p:nvPr/>
        </p:nvSpPr>
        <p:spPr>
          <a:xfrm>
            <a:off x="739175" y="1591325"/>
            <a:ext cx="689400" cy="689400"/>
          </a:xfrm>
          <a:prstGeom prst="ellipse">
            <a:avLst/>
          </a:prstGeom>
          <a:solidFill>
            <a:srgbClr val="FFD573"/>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6" name="Google Shape;766;p13"/>
          <p:cNvSpPr/>
          <p:nvPr/>
        </p:nvSpPr>
        <p:spPr>
          <a:xfrm>
            <a:off x="4689938" y="1591325"/>
            <a:ext cx="689400" cy="689400"/>
          </a:xfrm>
          <a:prstGeom prst="ellipse">
            <a:avLst/>
          </a:prstGeom>
          <a:solidFill>
            <a:srgbClr val="FFD573"/>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7" name="Google Shape;767;p13"/>
          <p:cNvSpPr/>
          <p:nvPr/>
        </p:nvSpPr>
        <p:spPr>
          <a:xfrm>
            <a:off x="773500" y="3227938"/>
            <a:ext cx="689400" cy="689400"/>
          </a:xfrm>
          <a:prstGeom prst="ellipse">
            <a:avLst/>
          </a:prstGeom>
          <a:solidFill>
            <a:srgbClr val="FFD573"/>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8" name="Google Shape;768;p13"/>
          <p:cNvSpPr/>
          <p:nvPr/>
        </p:nvSpPr>
        <p:spPr>
          <a:xfrm>
            <a:off x="4700300" y="3227938"/>
            <a:ext cx="689400" cy="689400"/>
          </a:xfrm>
          <a:prstGeom prst="ellipse">
            <a:avLst/>
          </a:prstGeom>
          <a:solidFill>
            <a:srgbClr val="FFD573"/>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9" name="Google Shape;769;p13"/>
          <p:cNvSpPr/>
          <p:nvPr/>
        </p:nvSpPr>
        <p:spPr>
          <a:xfrm>
            <a:off x="713250" y="481150"/>
            <a:ext cx="7717500" cy="689400"/>
          </a:xfrm>
          <a:prstGeom prst="roundRect">
            <a:avLst>
              <a:gd name="adj" fmla="val 16667"/>
            </a:avLst>
          </a:prstGeom>
          <a:solidFill>
            <a:schemeClr val="accen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p>
        </p:txBody>
      </p:sp>
      <p:sp>
        <p:nvSpPr>
          <p:cNvPr id="770" name="Google Shape;770;p13"/>
          <p:cNvSpPr txBox="1">
            <a:spLocks noGrp="1"/>
          </p:cNvSpPr>
          <p:nvPr>
            <p:ph type="title"/>
          </p:nvPr>
        </p:nvSpPr>
        <p:spPr>
          <a:xfrm>
            <a:off x="1764225" y="1672175"/>
            <a:ext cx="2561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2pPr>
            <a:lvl3pPr lvl="2"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3pPr>
            <a:lvl4pPr lvl="3"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4pPr>
            <a:lvl5pPr lvl="4"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5pPr>
            <a:lvl6pPr lvl="5"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6pPr>
            <a:lvl7pPr lvl="6"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7pPr>
            <a:lvl8pPr lvl="7"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8pPr>
            <a:lvl9pPr lvl="8"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9pPr>
          </a:lstStyle>
          <a:p/>
        </p:txBody>
      </p:sp>
      <p:sp>
        <p:nvSpPr>
          <p:cNvPr id="771" name="Google Shape;771;p13"/>
          <p:cNvSpPr txBox="1">
            <a:spLocks noGrp="1"/>
          </p:cNvSpPr>
          <p:nvPr>
            <p:ph type="title" idx="2" hasCustomPrompt="1"/>
          </p:nvPr>
        </p:nvSpPr>
        <p:spPr>
          <a:xfrm>
            <a:off x="834200" y="1672175"/>
            <a:ext cx="4683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solidFill>
                  <a:schemeClr val="lt2"/>
                </a:solidFill>
              </a:defRPr>
            </a:lvl1pPr>
            <a:lvl2pPr lvl="1"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2pPr>
            <a:lvl3pPr lvl="2"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3pPr>
            <a:lvl4pPr lvl="3"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4pPr>
            <a:lvl5pPr lvl="4"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5pPr>
            <a:lvl6pPr lvl="5"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6pPr>
            <a:lvl7pPr lvl="6"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7pPr>
            <a:lvl8pPr lvl="7"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8pPr>
            <a:lvl9pPr lvl="8"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9pPr>
          </a:lstStyle>
          <a:p>
            <a:r>
              <a:t>xx%</a:t>
            </a:r>
          </a:p>
        </p:txBody>
      </p:sp>
      <p:sp>
        <p:nvSpPr>
          <p:cNvPr id="772" name="Google Shape;772;p13"/>
          <p:cNvSpPr txBox="1">
            <a:spLocks noGrp="1"/>
          </p:cNvSpPr>
          <p:nvPr>
            <p:ph type="subTitle" idx="1"/>
          </p:nvPr>
        </p:nvSpPr>
        <p:spPr>
          <a:xfrm>
            <a:off x="1764218" y="2220600"/>
            <a:ext cx="25611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773" name="Google Shape;773;p13"/>
          <p:cNvSpPr txBox="1">
            <a:spLocks noGrp="1"/>
          </p:cNvSpPr>
          <p:nvPr>
            <p:ph type="title" idx="3"/>
          </p:nvPr>
        </p:nvSpPr>
        <p:spPr>
          <a:xfrm>
            <a:off x="1796700" y="3352900"/>
            <a:ext cx="2560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2pPr>
            <a:lvl3pPr lvl="2"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3pPr>
            <a:lvl4pPr lvl="3"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4pPr>
            <a:lvl5pPr lvl="4"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5pPr>
            <a:lvl6pPr lvl="5"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6pPr>
            <a:lvl7pPr lvl="6"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7pPr>
            <a:lvl8pPr lvl="7"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8pPr>
            <a:lvl9pPr lvl="8"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9pPr>
          </a:lstStyle>
          <a:p/>
        </p:txBody>
      </p:sp>
      <p:sp>
        <p:nvSpPr>
          <p:cNvPr id="774" name="Google Shape;774;p13"/>
          <p:cNvSpPr txBox="1">
            <a:spLocks noGrp="1"/>
          </p:cNvSpPr>
          <p:nvPr>
            <p:ph type="title" idx="4" hasCustomPrompt="1"/>
          </p:nvPr>
        </p:nvSpPr>
        <p:spPr>
          <a:xfrm>
            <a:off x="826000" y="3308788"/>
            <a:ext cx="584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solidFill>
                  <a:schemeClr val="lt2"/>
                </a:solidFill>
              </a:defRPr>
            </a:lvl1pPr>
            <a:lvl2pPr lvl="1"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2pPr>
            <a:lvl3pPr lvl="2"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3pPr>
            <a:lvl4pPr lvl="3"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4pPr>
            <a:lvl5pPr lvl="4"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5pPr>
            <a:lvl6pPr lvl="5"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6pPr>
            <a:lvl7pPr lvl="6"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7pPr>
            <a:lvl8pPr lvl="7"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8pPr>
            <a:lvl9pPr lvl="8"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9pPr>
          </a:lstStyle>
          <a:p>
            <a:r>
              <a:t>xx%</a:t>
            </a:r>
          </a:p>
        </p:txBody>
      </p:sp>
      <p:sp>
        <p:nvSpPr>
          <p:cNvPr id="775" name="Google Shape;775;p13"/>
          <p:cNvSpPr txBox="1">
            <a:spLocks noGrp="1"/>
          </p:cNvSpPr>
          <p:nvPr>
            <p:ph type="subTitle" idx="5"/>
          </p:nvPr>
        </p:nvSpPr>
        <p:spPr>
          <a:xfrm>
            <a:off x="1796689" y="3901325"/>
            <a:ext cx="25611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776" name="Google Shape;776;p13"/>
          <p:cNvSpPr txBox="1">
            <a:spLocks noGrp="1"/>
          </p:cNvSpPr>
          <p:nvPr>
            <p:ph type="title" idx="6"/>
          </p:nvPr>
        </p:nvSpPr>
        <p:spPr>
          <a:xfrm>
            <a:off x="5801425" y="1634725"/>
            <a:ext cx="2560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2pPr>
            <a:lvl3pPr lvl="2"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3pPr>
            <a:lvl4pPr lvl="3"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4pPr>
            <a:lvl5pPr lvl="4"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5pPr>
            <a:lvl6pPr lvl="5"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6pPr>
            <a:lvl7pPr lvl="6"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7pPr>
            <a:lvl8pPr lvl="7"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8pPr>
            <a:lvl9pPr lvl="8"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9pPr>
          </a:lstStyle>
          <a:p/>
        </p:txBody>
      </p:sp>
      <p:sp>
        <p:nvSpPr>
          <p:cNvPr id="777" name="Google Shape;777;p13"/>
          <p:cNvSpPr txBox="1">
            <a:spLocks noGrp="1"/>
          </p:cNvSpPr>
          <p:nvPr>
            <p:ph type="title" idx="7" hasCustomPrompt="1"/>
          </p:nvPr>
        </p:nvSpPr>
        <p:spPr>
          <a:xfrm>
            <a:off x="4742438" y="1634725"/>
            <a:ext cx="584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solidFill>
                  <a:schemeClr val="lt2"/>
                </a:solidFill>
              </a:defRPr>
            </a:lvl1pPr>
            <a:lvl2pPr lvl="1"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2pPr>
            <a:lvl3pPr lvl="2"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3pPr>
            <a:lvl4pPr lvl="3"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4pPr>
            <a:lvl5pPr lvl="4"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5pPr>
            <a:lvl6pPr lvl="5"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6pPr>
            <a:lvl7pPr lvl="6"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7pPr>
            <a:lvl8pPr lvl="7"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8pPr>
            <a:lvl9pPr lvl="8"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9pPr>
          </a:lstStyle>
          <a:p>
            <a:r>
              <a:t>xx%</a:t>
            </a:r>
          </a:p>
        </p:txBody>
      </p:sp>
      <p:sp>
        <p:nvSpPr>
          <p:cNvPr id="778" name="Google Shape;778;p13"/>
          <p:cNvSpPr txBox="1">
            <a:spLocks noGrp="1"/>
          </p:cNvSpPr>
          <p:nvPr>
            <p:ph type="subTitle" idx="8"/>
          </p:nvPr>
        </p:nvSpPr>
        <p:spPr>
          <a:xfrm>
            <a:off x="5801428" y="2183150"/>
            <a:ext cx="25608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779" name="Google Shape;779;p13"/>
          <p:cNvSpPr txBox="1">
            <a:spLocks noGrp="1"/>
          </p:cNvSpPr>
          <p:nvPr>
            <p:ph type="title" idx="9"/>
          </p:nvPr>
        </p:nvSpPr>
        <p:spPr>
          <a:xfrm>
            <a:off x="5792130" y="3315450"/>
            <a:ext cx="2560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2pPr>
            <a:lvl3pPr lvl="2"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3pPr>
            <a:lvl4pPr lvl="3"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4pPr>
            <a:lvl5pPr lvl="4"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5pPr>
            <a:lvl6pPr lvl="5"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6pPr>
            <a:lvl7pPr lvl="6"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7pPr>
            <a:lvl8pPr lvl="7"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8pPr>
            <a:lvl9pPr lvl="8" rtl="0">
              <a:spcBef>
                <a:spcPts val="0"/>
              </a:spcBef>
              <a:spcAft>
                <a:spcPts val="0"/>
              </a:spcAft>
              <a:buSzPts val="2400"/>
              <a:buFont typeface="Prompt" panose="00000500000000000000"/>
              <a:buNone/>
              <a:defRPr sz="2400">
                <a:latin typeface="Prompt" panose="00000500000000000000"/>
                <a:ea typeface="Prompt" panose="00000500000000000000"/>
                <a:cs typeface="Prompt" panose="00000500000000000000"/>
                <a:sym typeface="Prompt" panose="00000500000000000000"/>
              </a:defRPr>
            </a:lvl9pPr>
          </a:lstStyle>
          <a:p/>
        </p:txBody>
      </p:sp>
      <p:sp>
        <p:nvSpPr>
          <p:cNvPr id="780" name="Google Shape;780;p13"/>
          <p:cNvSpPr txBox="1">
            <a:spLocks noGrp="1"/>
          </p:cNvSpPr>
          <p:nvPr>
            <p:ph type="title" idx="13" hasCustomPrompt="1"/>
          </p:nvPr>
        </p:nvSpPr>
        <p:spPr>
          <a:xfrm>
            <a:off x="4752800" y="3287900"/>
            <a:ext cx="584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solidFill>
                  <a:schemeClr val="lt2"/>
                </a:solidFill>
              </a:defRPr>
            </a:lvl1pPr>
            <a:lvl2pPr lvl="1"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2pPr>
            <a:lvl3pPr lvl="2"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3pPr>
            <a:lvl4pPr lvl="3"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4pPr>
            <a:lvl5pPr lvl="4"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5pPr>
            <a:lvl6pPr lvl="5"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6pPr>
            <a:lvl7pPr lvl="6"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7pPr>
            <a:lvl8pPr lvl="7"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8pPr>
            <a:lvl9pPr lvl="8" rtl="0">
              <a:spcBef>
                <a:spcPts val="0"/>
              </a:spcBef>
              <a:spcAft>
                <a:spcPts val="0"/>
              </a:spcAft>
              <a:buSzPts val="3000"/>
              <a:buFont typeface="Prompt" panose="00000500000000000000"/>
              <a:buNone/>
              <a:defRPr sz="3000">
                <a:latin typeface="Prompt" panose="00000500000000000000"/>
                <a:ea typeface="Prompt" panose="00000500000000000000"/>
                <a:cs typeface="Prompt" panose="00000500000000000000"/>
                <a:sym typeface="Prompt" panose="00000500000000000000"/>
              </a:defRPr>
            </a:lvl9pPr>
          </a:lstStyle>
          <a:p>
            <a:r>
              <a:t>xx%</a:t>
            </a:r>
          </a:p>
        </p:txBody>
      </p:sp>
      <p:sp>
        <p:nvSpPr>
          <p:cNvPr id="781" name="Google Shape;781;p13"/>
          <p:cNvSpPr txBox="1">
            <a:spLocks noGrp="1"/>
          </p:cNvSpPr>
          <p:nvPr>
            <p:ph type="subTitle" idx="14"/>
          </p:nvPr>
        </p:nvSpPr>
        <p:spPr>
          <a:xfrm>
            <a:off x="5792129" y="3863875"/>
            <a:ext cx="256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782" name="Google Shape;782;p13"/>
          <p:cNvSpPr txBox="1">
            <a:spLocks noGrp="1"/>
          </p:cNvSpPr>
          <p:nvPr>
            <p:ph type="title" idx="15"/>
          </p:nvPr>
        </p:nvSpPr>
        <p:spPr>
          <a:xfrm>
            <a:off x="713250" y="539500"/>
            <a:ext cx="77175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783" name="Google Shape;783;p13"/>
          <p:cNvGrpSpPr/>
          <p:nvPr/>
        </p:nvGrpSpPr>
        <p:grpSpPr>
          <a:xfrm>
            <a:off x="713233" y="481140"/>
            <a:ext cx="1315665" cy="689384"/>
            <a:chOff x="803899" y="422750"/>
            <a:chExt cx="1476451" cy="773633"/>
          </a:xfrm>
        </p:grpSpPr>
        <p:sp>
          <p:nvSpPr>
            <p:cNvPr id="784" name="Google Shape;784;p13"/>
            <p:cNvSpPr/>
            <p:nvPr/>
          </p:nvSpPr>
          <p:spPr>
            <a:xfrm>
              <a:off x="803899" y="422750"/>
              <a:ext cx="1476390" cy="773521"/>
            </a:xfrm>
            <a:custGeom>
              <a:avLst/>
              <a:gdLst/>
              <a:ahLst/>
              <a:cxnLst/>
              <a:rect l="l" t="t" r="r" b="b"/>
              <a:pathLst>
                <a:path w="36820" h="19291" extrusionOk="0">
                  <a:moveTo>
                    <a:pt x="27175" y="1"/>
                  </a:moveTo>
                  <a:cubicBezTo>
                    <a:pt x="23654" y="1"/>
                    <a:pt x="20560" y="1912"/>
                    <a:pt x="18888" y="4741"/>
                  </a:cubicBezTo>
                  <a:cubicBezTo>
                    <a:pt x="17706" y="2855"/>
                    <a:pt x="14009" y="1472"/>
                    <a:pt x="9633" y="1472"/>
                  </a:cubicBezTo>
                  <a:cubicBezTo>
                    <a:pt x="4326" y="1472"/>
                    <a:pt x="0" y="3509"/>
                    <a:pt x="0" y="6024"/>
                  </a:cubicBezTo>
                  <a:lnTo>
                    <a:pt x="0" y="7898"/>
                  </a:lnTo>
                  <a:cubicBezTo>
                    <a:pt x="0" y="8941"/>
                    <a:pt x="742" y="9910"/>
                    <a:pt x="1987" y="10677"/>
                  </a:cubicBezTo>
                  <a:cubicBezTo>
                    <a:pt x="1535" y="11205"/>
                    <a:pt x="1283" y="11783"/>
                    <a:pt x="1283" y="12387"/>
                  </a:cubicBezTo>
                  <a:cubicBezTo>
                    <a:pt x="1283" y="12701"/>
                    <a:pt x="1358" y="13016"/>
                    <a:pt x="1497" y="13317"/>
                  </a:cubicBezTo>
                  <a:cubicBezTo>
                    <a:pt x="1358" y="13632"/>
                    <a:pt x="1283" y="13933"/>
                    <a:pt x="1283" y="14260"/>
                  </a:cubicBezTo>
                  <a:cubicBezTo>
                    <a:pt x="1283" y="16775"/>
                    <a:pt x="5621" y="18825"/>
                    <a:pt x="10928" y="18825"/>
                  </a:cubicBezTo>
                  <a:cubicBezTo>
                    <a:pt x="14713" y="18825"/>
                    <a:pt x="17995" y="17781"/>
                    <a:pt x="19567" y="16285"/>
                  </a:cubicBezTo>
                  <a:cubicBezTo>
                    <a:pt x="19755" y="16260"/>
                    <a:pt x="19944" y="16235"/>
                    <a:pt x="20133" y="16209"/>
                  </a:cubicBezTo>
                  <a:cubicBezTo>
                    <a:pt x="21893" y="18108"/>
                    <a:pt x="24396" y="19290"/>
                    <a:pt x="27175" y="19290"/>
                  </a:cubicBezTo>
                  <a:cubicBezTo>
                    <a:pt x="32494" y="19290"/>
                    <a:pt x="36819" y="14952"/>
                    <a:pt x="36819" y="9645"/>
                  </a:cubicBezTo>
                  <a:cubicBezTo>
                    <a:pt x="36819" y="4339"/>
                    <a:pt x="32494" y="1"/>
                    <a:pt x="27175"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85" name="Google Shape;785;p13"/>
            <p:cNvGrpSpPr/>
            <p:nvPr/>
          </p:nvGrpSpPr>
          <p:grpSpPr>
            <a:xfrm>
              <a:off x="803960" y="422862"/>
              <a:ext cx="1476390" cy="773521"/>
              <a:chOff x="861850" y="1688700"/>
              <a:chExt cx="920500" cy="482275"/>
            </a:xfrm>
          </p:grpSpPr>
          <p:sp>
            <p:nvSpPr>
              <p:cNvPr id="786" name="Google Shape;786;p13"/>
              <p:cNvSpPr/>
              <p:nvPr/>
            </p:nvSpPr>
            <p:spPr>
              <a:xfrm>
                <a:off x="894225" y="1998350"/>
                <a:ext cx="481950" cy="46875"/>
              </a:xfrm>
              <a:custGeom>
                <a:avLst/>
                <a:gdLst/>
                <a:ahLst/>
                <a:cxnLst/>
                <a:rect l="l" t="t" r="r" b="b"/>
                <a:pathLst>
                  <a:path w="19278" h="1875" extrusionOk="0">
                    <a:moveTo>
                      <a:pt x="1" y="1"/>
                    </a:moveTo>
                    <a:lnTo>
                      <a:pt x="1" y="1874"/>
                    </a:lnTo>
                    <a:lnTo>
                      <a:pt x="19278" y="1874"/>
                    </a:lnTo>
                    <a:lnTo>
                      <a:pt x="19278"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7" name="Google Shape;787;p13"/>
              <p:cNvSpPr/>
              <p:nvPr/>
            </p:nvSpPr>
            <p:spPr>
              <a:xfrm>
                <a:off x="894225" y="1931075"/>
                <a:ext cx="481950" cy="228275"/>
              </a:xfrm>
              <a:custGeom>
                <a:avLst/>
                <a:gdLst/>
                <a:ahLst/>
                <a:cxnLst/>
                <a:rect l="l" t="t" r="r" b="b"/>
                <a:pathLst>
                  <a:path w="19278" h="9131" extrusionOk="0">
                    <a:moveTo>
                      <a:pt x="9633" y="1"/>
                    </a:moveTo>
                    <a:cubicBezTo>
                      <a:pt x="4326" y="1"/>
                      <a:pt x="1" y="2050"/>
                      <a:pt x="1" y="4565"/>
                    </a:cubicBezTo>
                    <a:cubicBezTo>
                      <a:pt x="1" y="7080"/>
                      <a:pt x="4326" y="9130"/>
                      <a:pt x="9633" y="9130"/>
                    </a:cubicBezTo>
                    <a:cubicBezTo>
                      <a:pt x="14952" y="9130"/>
                      <a:pt x="19278" y="7080"/>
                      <a:pt x="19278" y="4565"/>
                    </a:cubicBezTo>
                    <a:cubicBezTo>
                      <a:pt x="19278" y="2050"/>
                      <a:pt x="14952" y="1"/>
                      <a:pt x="9633" y="1"/>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8" name="Google Shape;788;p13"/>
              <p:cNvSpPr/>
              <p:nvPr/>
            </p:nvSpPr>
            <p:spPr>
              <a:xfrm>
                <a:off x="894225" y="1884250"/>
                <a:ext cx="481950" cy="228250"/>
              </a:xfrm>
              <a:custGeom>
                <a:avLst/>
                <a:gdLst/>
                <a:ahLst/>
                <a:cxnLst/>
                <a:rect l="l" t="t" r="r" b="b"/>
                <a:pathLst>
                  <a:path w="19278" h="9130" extrusionOk="0">
                    <a:moveTo>
                      <a:pt x="9633" y="0"/>
                    </a:moveTo>
                    <a:cubicBezTo>
                      <a:pt x="4326" y="0"/>
                      <a:pt x="1" y="2050"/>
                      <a:pt x="1" y="4565"/>
                    </a:cubicBezTo>
                    <a:cubicBezTo>
                      <a:pt x="1" y="7080"/>
                      <a:pt x="4326" y="9129"/>
                      <a:pt x="9633" y="9129"/>
                    </a:cubicBezTo>
                    <a:cubicBezTo>
                      <a:pt x="14952" y="9129"/>
                      <a:pt x="19278" y="7080"/>
                      <a:pt x="19278" y="4565"/>
                    </a:cubicBezTo>
                    <a:cubicBezTo>
                      <a:pt x="19278" y="2050"/>
                      <a:pt x="14952" y="0"/>
                      <a:pt x="9633" y="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9" name="Google Shape;789;p13"/>
              <p:cNvSpPr/>
              <p:nvPr/>
            </p:nvSpPr>
            <p:spPr>
              <a:xfrm>
                <a:off x="925675" y="1906250"/>
                <a:ext cx="419075" cy="183925"/>
              </a:xfrm>
              <a:custGeom>
                <a:avLst/>
                <a:gdLst/>
                <a:ahLst/>
                <a:cxnLst/>
                <a:rect l="l" t="t" r="r" b="b"/>
                <a:pathLst>
                  <a:path w="16763" h="7357" extrusionOk="0">
                    <a:moveTo>
                      <a:pt x="8375" y="0"/>
                    </a:moveTo>
                    <a:cubicBezTo>
                      <a:pt x="3760" y="0"/>
                      <a:pt x="0" y="1660"/>
                      <a:pt x="0" y="3685"/>
                    </a:cubicBezTo>
                    <a:cubicBezTo>
                      <a:pt x="0" y="5709"/>
                      <a:pt x="3760" y="7357"/>
                      <a:pt x="8375" y="7357"/>
                    </a:cubicBezTo>
                    <a:cubicBezTo>
                      <a:pt x="12990" y="7357"/>
                      <a:pt x="16762" y="5709"/>
                      <a:pt x="16762" y="3685"/>
                    </a:cubicBezTo>
                    <a:cubicBezTo>
                      <a:pt x="16762" y="1660"/>
                      <a:pt x="12990" y="0"/>
                      <a:pt x="8375" y="0"/>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0" name="Google Shape;790;p13"/>
              <p:cNvSpPr/>
              <p:nvPr/>
            </p:nvSpPr>
            <p:spPr>
              <a:xfrm>
                <a:off x="1063675" y="1936425"/>
                <a:ext cx="143050" cy="123875"/>
              </a:xfrm>
              <a:custGeom>
                <a:avLst/>
                <a:gdLst/>
                <a:ahLst/>
                <a:cxnLst/>
                <a:rect l="l" t="t" r="r" b="b"/>
                <a:pathLst>
                  <a:path w="5722" h="4955" extrusionOk="0">
                    <a:moveTo>
                      <a:pt x="2453" y="868"/>
                    </a:moveTo>
                    <a:lnTo>
                      <a:pt x="2453" y="1836"/>
                    </a:lnTo>
                    <a:cubicBezTo>
                      <a:pt x="2302" y="1799"/>
                      <a:pt x="2176" y="1774"/>
                      <a:pt x="2075" y="1723"/>
                    </a:cubicBezTo>
                    <a:cubicBezTo>
                      <a:pt x="2000" y="1698"/>
                      <a:pt x="1937" y="1660"/>
                      <a:pt x="1887" y="1635"/>
                    </a:cubicBezTo>
                    <a:cubicBezTo>
                      <a:pt x="1761" y="1547"/>
                      <a:pt x="1698" y="1459"/>
                      <a:pt x="1698" y="1359"/>
                    </a:cubicBezTo>
                    <a:cubicBezTo>
                      <a:pt x="1698" y="1245"/>
                      <a:pt x="1761" y="1157"/>
                      <a:pt x="1899" y="1057"/>
                    </a:cubicBezTo>
                    <a:cubicBezTo>
                      <a:pt x="1950" y="1032"/>
                      <a:pt x="2012" y="994"/>
                      <a:pt x="2075" y="969"/>
                    </a:cubicBezTo>
                    <a:cubicBezTo>
                      <a:pt x="2176" y="931"/>
                      <a:pt x="2302" y="893"/>
                      <a:pt x="2453" y="868"/>
                    </a:cubicBezTo>
                    <a:close/>
                    <a:moveTo>
                      <a:pt x="3295" y="2742"/>
                    </a:moveTo>
                    <a:cubicBezTo>
                      <a:pt x="3496" y="2767"/>
                      <a:pt x="3660" y="2805"/>
                      <a:pt x="3798" y="2842"/>
                    </a:cubicBezTo>
                    <a:cubicBezTo>
                      <a:pt x="3899" y="2868"/>
                      <a:pt x="3987" y="2905"/>
                      <a:pt x="4062" y="2943"/>
                    </a:cubicBezTo>
                    <a:cubicBezTo>
                      <a:pt x="4213" y="3044"/>
                      <a:pt x="4288" y="3144"/>
                      <a:pt x="4288" y="3270"/>
                    </a:cubicBezTo>
                    <a:cubicBezTo>
                      <a:pt x="4288" y="3408"/>
                      <a:pt x="4200" y="3534"/>
                      <a:pt x="4012" y="3635"/>
                    </a:cubicBezTo>
                    <a:cubicBezTo>
                      <a:pt x="3949" y="3672"/>
                      <a:pt x="3873" y="3698"/>
                      <a:pt x="3798" y="3723"/>
                    </a:cubicBezTo>
                    <a:cubicBezTo>
                      <a:pt x="3647" y="3773"/>
                      <a:pt x="3484" y="3811"/>
                      <a:pt x="3295" y="3823"/>
                    </a:cubicBezTo>
                    <a:lnTo>
                      <a:pt x="3295" y="2742"/>
                    </a:lnTo>
                    <a:close/>
                    <a:moveTo>
                      <a:pt x="2453" y="1"/>
                    </a:moveTo>
                    <a:lnTo>
                      <a:pt x="2453" y="265"/>
                    </a:lnTo>
                    <a:cubicBezTo>
                      <a:pt x="2314" y="277"/>
                      <a:pt x="2188" y="290"/>
                      <a:pt x="2075" y="302"/>
                    </a:cubicBezTo>
                    <a:cubicBezTo>
                      <a:pt x="1572" y="353"/>
                      <a:pt x="1157" y="466"/>
                      <a:pt x="830" y="629"/>
                    </a:cubicBezTo>
                    <a:cubicBezTo>
                      <a:pt x="428" y="830"/>
                      <a:pt x="227" y="1082"/>
                      <a:pt x="227" y="1384"/>
                    </a:cubicBezTo>
                    <a:cubicBezTo>
                      <a:pt x="227" y="1686"/>
                      <a:pt x="403" y="1937"/>
                      <a:pt x="767" y="2151"/>
                    </a:cubicBezTo>
                    <a:cubicBezTo>
                      <a:pt x="1057" y="2327"/>
                      <a:pt x="1497" y="2465"/>
                      <a:pt x="2075" y="2566"/>
                    </a:cubicBezTo>
                    <a:cubicBezTo>
                      <a:pt x="2188" y="2591"/>
                      <a:pt x="2314" y="2604"/>
                      <a:pt x="2453" y="2629"/>
                    </a:cubicBezTo>
                    <a:lnTo>
                      <a:pt x="2453" y="3786"/>
                    </a:lnTo>
                    <a:cubicBezTo>
                      <a:pt x="2314" y="3748"/>
                      <a:pt x="2188" y="3710"/>
                      <a:pt x="2075" y="3660"/>
                    </a:cubicBezTo>
                    <a:cubicBezTo>
                      <a:pt x="2000" y="3622"/>
                      <a:pt x="1937" y="3597"/>
                      <a:pt x="1874" y="3547"/>
                    </a:cubicBezTo>
                    <a:cubicBezTo>
                      <a:pt x="1711" y="3446"/>
                      <a:pt x="1585" y="3320"/>
                      <a:pt x="1522" y="3169"/>
                    </a:cubicBezTo>
                    <a:lnTo>
                      <a:pt x="0" y="3245"/>
                    </a:lnTo>
                    <a:cubicBezTo>
                      <a:pt x="114" y="3609"/>
                      <a:pt x="378" y="3899"/>
                      <a:pt x="805" y="4087"/>
                    </a:cubicBezTo>
                    <a:cubicBezTo>
                      <a:pt x="1145" y="4251"/>
                      <a:pt x="1572" y="4364"/>
                      <a:pt x="2075" y="4414"/>
                    </a:cubicBezTo>
                    <a:cubicBezTo>
                      <a:pt x="2188" y="4427"/>
                      <a:pt x="2314" y="4439"/>
                      <a:pt x="2453" y="4452"/>
                    </a:cubicBezTo>
                    <a:lnTo>
                      <a:pt x="2453" y="4955"/>
                    </a:lnTo>
                    <a:lnTo>
                      <a:pt x="3295" y="4955"/>
                    </a:lnTo>
                    <a:lnTo>
                      <a:pt x="3295" y="4439"/>
                    </a:lnTo>
                    <a:cubicBezTo>
                      <a:pt x="3471" y="4427"/>
                      <a:pt x="3635" y="4414"/>
                      <a:pt x="3798" y="4389"/>
                    </a:cubicBezTo>
                    <a:cubicBezTo>
                      <a:pt x="4326" y="4314"/>
                      <a:pt x="4754" y="4188"/>
                      <a:pt x="5081" y="4012"/>
                    </a:cubicBezTo>
                    <a:cubicBezTo>
                      <a:pt x="5508" y="3786"/>
                      <a:pt x="5722" y="3509"/>
                      <a:pt x="5722" y="3169"/>
                    </a:cubicBezTo>
                    <a:cubicBezTo>
                      <a:pt x="5722" y="2868"/>
                      <a:pt x="5558" y="2629"/>
                      <a:pt x="5219" y="2427"/>
                    </a:cubicBezTo>
                    <a:cubicBezTo>
                      <a:pt x="4942" y="2277"/>
                      <a:pt x="4464" y="2151"/>
                      <a:pt x="3798" y="2038"/>
                    </a:cubicBezTo>
                    <a:cubicBezTo>
                      <a:pt x="3635" y="2012"/>
                      <a:pt x="3471" y="1987"/>
                      <a:pt x="3295" y="1962"/>
                    </a:cubicBezTo>
                    <a:lnTo>
                      <a:pt x="3295" y="881"/>
                    </a:lnTo>
                    <a:cubicBezTo>
                      <a:pt x="3509" y="931"/>
                      <a:pt x="3672" y="994"/>
                      <a:pt x="3798" y="1069"/>
                    </a:cubicBezTo>
                    <a:cubicBezTo>
                      <a:pt x="3899" y="1145"/>
                      <a:pt x="3961" y="1233"/>
                      <a:pt x="3999" y="1321"/>
                    </a:cubicBezTo>
                    <a:lnTo>
                      <a:pt x="5483" y="1233"/>
                    </a:lnTo>
                    <a:cubicBezTo>
                      <a:pt x="5382" y="956"/>
                      <a:pt x="5144" y="730"/>
                      <a:pt x="4779" y="566"/>
                    </a:cubicBezTo>
                    <a:cubicBezTo>
                      <a:pt x="4515" y="453"/>
                      <a:pt x="4188" y="365"/>
                      <a:pt x="3798" y="315"/>
                    </a:cubicBezTo>
                    <a:cubicBezTo>
                      <a:pt x="3635" y="290"/>
                      <a:pt x="3471" y="277"/>
                      <a:pt x="3295" y="265"/>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1" name="Google Shape;791;p13"/>
              <p:cNvSpPr/>
              <p:nvPr/>
            </p:nvSpPr>
            <p:spPr>
              <a:xfrm>
                <a:off x="1056750" y="1870400"/>
                <a:ext cx="481950" cy="228275"/>
              </a:xfrm>
              <a:custGeom>
                <a:avLst/>
                <a:gdLst/>
                <a:ahLst/>
                <a:cxnLst/>
                <a:rect l="l" t="t" r="r" b="b"/>
                <a:pathLst>
                  <a:path w="19278" h="9131" extrusionOk="0">
                    <a:moveTo>
                      <a:pt x="9633" y="9130"/>
                    </a:moveTo>
                    <a:cubicBezTo>
                      <a:pt x="14952" y="9130"/>
                      <a:pt x="19278" y="7080"/>
                      <a:pt x="19278" y="4565"/>
                    </a:cubicBezTo>
                    <a:cubicBezTo>
                      <a:pt x="19278" y="2051"/>
                      <a:pt x="14952" y="1"/>
                      <a:pt x="9633" y="1"/>
                    </a:cubicBezTo>
                    <a:cubicBezTo>
                      <a:pt x="4327" y="1"/>
                      <a:pt x="1" y="2051"/>
                      <a:pt x="1" y="4565"/>
                    </a:cubicBezTo>
                    <a:cubicBezTo>
                      <a:pt x="1" y="7080"/>
                      <a:pt x="4327" y="9130"/>
                      <a:pt x="9633" y="913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2" name="Google Shape;792;p13"/>
              <p:cNvSpPr/>
              <p:nvPr/>
            </p:nvSpPr>
            <p:spPr>
              <a:xfrm>
                <a:off x="1056750" y="1937675"/>
                <a:ext cx="481950" cy="46875"/>
              </a:xfrm>
              <a:custGeom>
                <a:avLst/>
                <a:gdLst/>
                <a:ahLst/>
                <a:cxnLst/>
                <a:rect l="l" t="t" r="r" b="b"/>
                <a:pathLst>
                  <a:path w="19278" h="1875" extrusionOk="0">
                    <a:moveTo>
                      <a:pt x="1" y="1874"/>
                    </a:moveTo>
                    <a:lnTo>
                      <a:pt x="19278" y="1874"/>
                    </a:lnTo>
                    <a:lnTo>
                      <a:pt x="19278" y="1"/>
                    </a:lnTo>
                    <a:lnTo>
                      <a:pt x="1"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3" name="Google Shape;793;p13"/>
              <p:cNvSpPr/>
              <p:nvPr/>
            </p:nvSpPr>
            <p:spPr>
              <a:xfrm>
                <a:off x="1056750" y="1823575"/>
                <a:ext cx="481950" cy="227925"/>
              </a:xfrm>
              <a:custGeom>
                <a:avLst/>
                <a:gdLst/>
                <a:ahLst/>
                <a:cxnLst/>
                <a:rect l="l" t="t" r="r" b="b"/>
                <a:pathLst>
                  <a:path w="19278" h="9117" extrusionOk="0">
                    <a:moveTo>
                      <a:pt x="9633" y="9117"/>
                    </a:moveTo>
                    <a:cubicBezTo>
                      <a:pt x="14952" y="9117"/>
                      <a:pt x="19278" y="7067"/>
                      <a:pt x="19278" y="4565"/>
                    </a:cubicBezTo>
                    <a:cubicBezTo>
                      <a:pt x="19278" y="2050"/>
                      <a:pt x="14952" y="0"/>
                      <a:pt x="9633" y="0"/>
                    </a:cubicBezTo>
                    <a:cubicBezTo>
                      <a:pt x="4327" y="0"/>
                      <a:pt x="1" y="2050"/>
                      <a:pt x="1" y="4565"/>
                    </a:cubicBezTo>
                    <a:cubicBezTo>
                      <a:pt x="1" y="7067"/>
                      <a:pt x="4327" y="9117"/>
                      <a:pt x="9633" y="9117"/>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4" name="Google Shape;794;p13"/>
              <p:cNvSpPr/>
              <p:nvPr/>
            </p:nvSpPr>
            <p:spPr>
              <a:xfrm>
                <a:off x="1088200" y="1845575"/>
                <a:ext cx="419075" cy="183925"/>
              </a:xfrm>
              <a:custGeom>
                <a:avLst/>
                <a:gdLst/>
                <a:ahLst/>
                <a:cxnLst/>
                <a:rect l="l" t="t" r="r" b="b"/>
                <a:pathLst>
                  <a:path w="16763" h="7357" extrusionOk="0">
                    <a:moveTo>
                      <a:pt x="8375" y="7357"/>
                    </a:moveTo>
                    <a:cubicBezTo>
                      <a:pt x="12990" y="7357"/>
                      <a:pt x="16762" y="5709"/>
                      <a:pt x="16762" y="3685"/>
                    </a:cubicBezTo>
                    <a:cubicBezTo>
                      <a:pt x="16762" y="1660"/>
                      <a:pt x="12990" y="0"/>
                      <a:pt x="8375" y="0"/>
                    </a:cubicBezTo>
                    <a:cubicBezTo>
                      <a:pt x="3760" y="0"/>
                      <a:pt x="0" y="1660"/>
                      <a:pt x="0" y="3685"/>
                    </a:cubicBezTo>
                    <a:cubicBezTo>
                      <a:pt x="0" y="5709"/>
                      <a:pt x="3760" y="7357"/>
                      <a:pt x="8375" y="7357"/>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5" name="Google Shape;795;p13"/>
              <p:cNvSpPr/>
              <p:nvPr/>
            </p:nvSpPr>
            <p:spPr>
              <a:xfrm>
                <a:off x="1226200" y="1875450"/>
                <a:ext cx="143075" cy="124200"/>
              </a:xfrm>
              <a:custGeom>
                <a:avLst/>
                <a:gdLst/>
                <a:ahLst/>
                <a:cxnLst/>
                <a:rect l="l" t="t" r="r" b="b"/>
                <a:pathLst>
                  <a:path w="5723" h="4968" extrusionOk="0">
                    <a:moveTo>
                      <a:pt x="2453" y="880"/>
                    </a:moveTo>
                    <a:lnTo>
                      <a:pt x="2453" y="1849"/>
                    </a:lnTo>
                    <a:cubicBezTo>
                      <a:pt x="2302" y="1811"/>
                      <a:pt x="2176" y="1773"/>
                      <a:pt x="2075" y="1735"/>
                    </a:cubicBezTo>
                    <a:cubicBezTo>
                      <a:pt x="2000" y="1710"/>
                      <a:pt x="1937" y="1672"/>
                      <a:pt x="1887" y="1635"/>
                    </a:cubicBezTo>
                    <a:cubicBezTo>
                      <a:pt x="1761" y="1559"/>
                      <a:pt x="1698" y="1459"/>
                      <a:pt x="1698" y="1371"/>
                    </a:cubicBezTo>
                    <a:cubicBezTo>
                      <a:pt x="1698" y="1258"/>
                      <a:pt x="1761" y="1157"/>
                      <a:pt x="1899" y="1069"/>
                    </a:cubicBezTo>
                    <a:cubicBezTo>
                      <a:pt x="1950" y="1044"/>
                      <a:pt x="2013" y="1006"/>
                      <a:pt x="2075" y="981"/>
                    </a:cubicBezTo>
                    <a:cubicBezTo>
                      <a:pt x="2176" y="943"/>
                      <a:pt x="2302" y="905"/>
                      <a:pt x="2453" y="880"/>
                    </a:cubicBezTo>
                    <a:close/>
                    <a:moveTo>
                      <a:pt x="3295" y="2754"/>
                    </a:moveTo>
                    <a:cubicBezTo>
                      <a:pt x="3496" y="2779"/>
                      <a:pt x="3660" y="2817"/>
                      <a:pt x="3798" y="2854"/>
                    </a:cubicBezTo>
                    <a:cubicBezTo>
                      <a:pt x="3899" y="2880"/>
                      <a:pt x="3987" y="2917"/>
                      <a:pt x="4062" y="2955"/>
                    </a:cubicBezTo>
                    <a:cubicBezTo>
                      <a:pt x="4213" y="3056"/>
                      <a:pt x="4289" y="3156"/>
                      <a:pt x="4289" y="3282"/>
                    </a:cubicBezTo>
                    <a:cubicBezTo>
                      <a:pt x="4289" y="3420"/>
                      <a:pt x="4201" y="3534"/>
                      <a:pt x="4012" y="3647"/>
                    </a:cubicBezTo>
                    <a:cubicBezTo>
                      <a:pt x="3949" y="3684"/>
                      <a:pt x="3874" y="3710"/>
                      <a:pt x="3798" y="3735"/>
                    </a:cubicBezTo>
                    <a:cubicBezTo>
                      <a:pt x="3647" y="3785"/>
                      <a:pt x="3484" y="3823"/>
                      <a:pt x="3295" y="3835"/>
                    </a:cubicBezTo>
                    <a:lnTo>
                      <a:pt x="3295" y="2754"/>
                    </a:lnTo>
                    <a:close/>
                    <a:moveTo>
                      <a:pt x="2453" y="0"/>
                    </a:moveTo>
                    <a:lnTo>
                      <a:pt x="2453" y="277"/>
                    </a:lnTo>
                    <a:cubicBezTo>
                      <a:pt x="2314" y="289"/>
                      <a:pt x="2189" y="302"/>
                      <a:pt x="2075" y="314"/>
                    </a:cubicBezTo>
                    <a:cubicBezTo>
                      <a:pt x="1572" y="365"/>
                      <a:pt x="1157" y="465"/>
                      <a:pt x="831" y="641"/>
                    </a:cubicBezTo>
                    <a:cubicBezTo>
                      <a:pt x="428" y="843"/>
                      <a:pt x="227" y="1094"/>
                      <a:pt x="227" y="1396"/>
                    </a:cubicBezTo>
                    <a:cubicBezTo>
                      <a:pt x="227" y="1698"/>
                      <a:pt x="403" y="1949"/>
                      <a:pt x="768" y="2163"/>
                    </a:cubicBezTo>
                    <a:cubicBezTo>
                      <a:pt x="1057" y="2339"/>
                      <a:pt x="1497" y="2477"/>
                      <a:pt x="2075" y="2578"/>
                    </a:cubicBezTo>
                    <a:cubicBezTo>
                      <a:pt x="2189" y="2603"/>
                      <a:pt x="2314" y="2616"/>
                      <a:pt x="2453" y="2628"/>
                    </a:cubicBezTo>
                    <a:lnTo>
                      <a:pt x="2453" y="3798"/>
                    </a:lnTo>
                    <a:cubicBezTo>
                      <a:pt x="2314" y="3760"/>
                      <a:pt x="2189" y="3722"/>
                      <a:pt x="2075" y="3672"/>
                    </a:cubicBezTo>
                    <a:cubicBezTo>
                      <a:pt x="2000" y="3634"/>
                      <a:pt x="1937" y="3596"/>
                      <a:pt x="1874" y="3559"/>
                    </a:cubicBezTo>
                    <a:cubicBezTo>
                      <a:pt x="1711" y="3458"/>
                      <a:pt x="1585" y="3332"/>
                      <a:pt x="1522" y="3181"/>
                    </a:cubicBezTo>
                    <a:lnTo>
                      <a:pt x="1" y="3257"/>
                    </a:lnTo>
                    <a:cubicBezTo>
                      <a:pt x="114" y="3622"/>
                      <a:pt x="378" y="3898"/>
                      <a:pt x="805" y="4099"/>
                    </a:cubicBezTo>
                    <a:cubicBezTo>
                      <a:pt x="1145" y="4263"/>
                      <a:pt x="1572" y="4376"/>
                      <a:pt x="2075" y="4426"/>
                    </a:cubicBezTo>
                    <a:cubicBezTo>
                      <a:pt x="2189" y="4439"/>
                      <a:pt x="2314" y="4451"/>
                      <a:pt x="2453" y="4464"/>
                    </a:cubicBezTo>
                    <a:lnTo>
                      <a:pt x="2453" y="4967"/>
                    </a:lnTo>
                    <a:lnTo>
                      <a:pt x="3295" y="4967"/>
                    </a:lnTo>
                    <a:lnTo>
                      <a:pt x="3295" y="4451"/>
                    </a:lnTo>
                    <a:cubicBezTo>
                      <a:pt x="3471" y="4439"/>
                      <a:pt x="3635" y="4414"/>
                      <a:pt x="3798" y="4401"/>
                    </a:cubicBezTo>
                    <a:cubicBezTo>
                      <a:pt x="4326" y="4326"/>
                      <a:pt x="4754" y="4200"/>
                      <a:pt x="5081" y="4024"/>
                    </a:cubicBezTo>
                    <a:cubicBezTo>
                      <a:pt x="5508" y="3798"/>
                      <a:pt x="5722" y="3508"/>
                      <a:pt x="5722" y="3181"/>
                    </a:cubicBezTo>
                    <a:cubicBezTo>
                      <a:pt x="5722" y="2880"/>
                      <a:pt x="5559" y="2641"/>
                      <a:pt x="5219" y="2440"/>
                    </a:cubicBezTo>
                    <a:cubicBezTo>
                      <a:pt x="4943" y="2289"/>
                      <a:pt x="4465" y="2163"/>
                      <a:pt x="3798" y="2050"/>
                    </a:cubicBezTo>
                    <a:cubicBezTo>
                      <a:pt x="3635" y="2025"/>
                      <a:pt x="3471" y="1999"/>
                      <a:pt x="3295" y="1974"/>
                    </a:cubicBezTo>
                    <a:lnTo>
                      <a:pt x="3295" y="893"/>
                    </a:lnTo>
                    <a:cubicBezTo>
                      <a:pt x="3509" y="931"/>
                      <a:pt x="3672" y="1006"/>
                      <a:pt x="3798" y="1081"/>
                    </a:cubicBezTo>
                    <a:cubicBezTo>
                      <a:pt x="3899" y="1157"/>
                      <a:pt x="3962" y="1245"/>
                      <a:pt x="3999" y="1333"/>
                    </a:cubicBezTo>
                    <a:lnTo>
                      <a:pt x="5483" y="1245"/>
                    </a:lnTo>
                    <a:cubicBezTo>
                      <a:pt x="5383" y="968"/>
                      <a:pt x="5144" y="742"/>
                      <a:pt x="4779" y="578"/>
                    </a:cubicBezTo>
                    <a:cubicBezTo>
                      <a:pt x="4515" y="465"/>
                      <a:pt x="4188" y="377"/>
                      <a:pt x="3798" y="327"/>
                    </a:cubicBezTo>
                    <a:cubicBezTo>
                      <a:pt x="3635" y="302"/>
                      <a:pt x="3471" y="289"/>
                      <a:pt x="3295" y="277"/>
                    </a:cubicBezTo>
                    <a:lnTo>
                      <a:pt x="3295"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6" name="Google Shape;796;p13"/>
              <p:cNvSpPr/>
              <p:nvPr/>
            </p:nvSpPr>
            <p:spPr>
              <a:xfrm>
                <a:off x="861850" y="1772000"/>
                <a:ext cx="481950" cy="228275"/>
              </a:xfrm>
              <a:custGeom>
                <a:avLst/>
                <a:gdLst/>
                <a:ahLst/>
                <a:cxnLst/>
                <a:rect l="l" t="t" r="r" b="b"/>
                <a:pathLst>
                  <a:path w="19278" h="9131" extrusionOk="0">
                    <a:moveTo>
                      <a:pt x="9645" y="9130"/>
                    </a:moveTo>
                    <a:cubicBezTo>
                      <a:pt x="14952" y="9130"/>
                      <a:pt x="19278" y="7081"/>
                      <a:pt x="19278" y="4566"/>
                    </a:cubicBezTo>
                    <a:cubicBezTo>
                      <a:pt x="19278" y="2051"/>
                      <a:pt x="14952" y="1"/>
                      <a:pt x="9645" y="1"/>
                    </a:cubicBezTo>
                    <a:cubicBezTo>
                      <a:pt x="4326" y="1"/>
                      <a:pt x="0" y="2051"/>
                      <a:pt x="0" y="4566"/>
                    </a:cubicBezTo>
                    <a:cubicBezTo>
                      <a:pt x="0" y="7081"/>
                      <a:pt x="4326" y="9130"/>
                      <a:pt x="9645" y="913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7" name="Google Shape;797;p13"/>
              <p:cNvSpPr/>
              <p:nvPr/>
            </p:nvSpPr>
            <p:spPr>
              <a:xfrm>
                <a:off x="861850" y="1839275"/>
                <a:ext cx="481950" cy="46875"/>
              </a:xfrm>
              <a:custGeom>
                <a:avLst/>
                <a:gdLst/>
                <a:ahLst/>
                <a:cxnLst/>
                <a:rect l="l" t="t" r="r" b="b"/>
                <a:pathLst>
                  <a:path w="19278" h="1875" extrusionOk="0">
                    <a:moveTo>
                      <a:pt x="0" y="1875"/>
                    </a:moveTo>
                    <a:lnTo>
                      <a:pt x="19278" y="1875"/>
                    </a:lnTo>
                    <a:lnTo>
                      <a:pt x="19278" y="1"/>
                    </a:lnTo>
                    <a:lnTo>
                      <a:pt x="0"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8" name="Google Shape;798;p13"/>
              <p:cNvSpPr/>
              <p:nvPr/>
            </p:nvSpPr>
            <p:spPr>
              <a:xfrm>
                <a:off x="861850" y="1725175"/>
                <a:ext cx="481950" cy="228250"/>
              </a:xfrm>
              <a:custGeom>
                <a:avLst/>
                <a:gdLst/>
                <a:ahLst/>
                <a:cxnLst/>
                <a:rect l="l" t="t" r="r" b="b"/>
                <a:pathLst>
                  <a:path w="19278" h="9130" extrusionOk="0">
                    <a:moveTo>
                      <a:pt x="9645" y="9130"/>
                    </a:moveTo>
                    <a:cubicBezTo>
                      <a:pt x="14952" y="9130"/>
                      <a:pt x="19278" y="7080"/>
                      <a:pt x="19278" y="4565"/>
                    </a:cubicBezTo>
                    <a:cubicBezTo>
                      <a:pt x="19278" y="2050"/>
                      <a:pt x="14952" y="0"/>
                      <a:pt x="9645" y="0"/>
                    </a:cubicBezTo>
                    <a:cubicBezTo>
                      <a:pt x="4326" y="0"/>
                      <a:pt x="0" y="2050"/>
                      <a:pt x="0" y="4565"/>
                    </a:cubicBezTo>
                    <a:cubicBezTo>
                      <a:pt x="0" y="7080"/>
                      <a:pt x="4326" y="9130"/>
                      <a:pt x="9645" y="913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9" name="Google Shape;799;p13"/>
              <p:cNvSpPr/>
              <p:nvPr/>
            </p:nvSpPr>
            <p:spPr>
              <a:xfrm>
                <a:off x="893275" y="1747500"/>
                <a:ext cx="419100" cy="183600"/>
              </a:xfrm>
              <a:custGeom>
                <a:avLst/>
                <a:gdLst/>
                <a:ahLst/>
                <a:cxnLst/>
                <a:rect l="l" t="t" r="r" b="b"/>
                <a:pathLst>
                  <a:path w="16764" h="7344" extrusionOk="0">
                    <a:moveTo>
                      <a:pt x="8388" y="7344"/>
                    </a:moveTo>
                    <a:cubicBezTo>
                      <a:pt x="13003" y="7344"/>
                      <a:pt x="16763" y="5696"/>
                      <a:pt x="16763" y="3672"/>
                    </a:cubicBezTo>
                    <a:cubicBezTo>
                      <a:pt x="16763" y="1647"/>
                      <a:pt x="13003" y="0"/>
                      <a:pt x="8388" y="0"/>
                    </a:cubicBezTo>
                    <a:cubicBezTo>
                      <a:pt x="3761" y="0"/>
                      <a:pt x="1" y="1647"/>
                      <a:pt x="1" y="3672"/>
                    </a:cubicBezTo>
                    <a:cubicBezTo>
                      <a:pt x="1" y="5696"/>
                      <a:pt x="3761" y="7344"/>
                      <a:pt x="8388" y="7344"/>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0" name="Google Shape;800;p13"/>
              <p:cNvSpPr/>
              <p:nvPr/>
            </p:nvSpPr>
            <p:spPr>
              <a:xfrm>
                <a:off x="1031300" y="1777350"/>
                <a:ext cx="143050" cy="123900"/>
              </a:xfrm>
              <a:custGeom>
                <a:avLst/>
                <a:gdLst/>
                <a:ahLst/>
                <a:cxnLst/>
                <a:rect l="l" t="t" r="r" b="b"/>
                <a:pathLst>
                  <a:path w="5722" h="4956" extrusionOk="0">
                    <a:moveTo>
                      <a:pt x="2452" y="881"/>
                    </a:moveTo>
                    <a:lnTo>
                      <a:pt x="2452" y="1837"/>
                    </a:lnTo>
                    <a:cubicBezTo>
                      <a:pt x="2301" y="1811"/>
                      <a:pt x="2176" y="1774"/>
                      <a:pt x="2075" y="1736"/>
                    </a:cubicBezTo>
                    <a:cubicBezTo>
                      <a:pt x="2000" y="1698"/>
                      <a:pt x="1937" y="1673"/>
                      <a:pt x="1886" y="1635"/>
                    </a:cubicBezTo>
                    <a:cubicBezTo>
                      <a:pt x="1761" y="1547"/>
                      <a:pt x="1698" y="1459"/>
                      <a:pt x="1698" y="1359"/>
                    </a:cubicBezTo>
                    <a:cubicBezTo>
                      <a:pt x="1698" y="1258"/>
                      <a:pt x="1761" y="1158"/>
                      <a:pt x="1899" y="1070"/>
                    </a:cubicBezTo>
                    <a:cubicBezTo>
                      <a:pt x="1949" y="1032"/>
                      <a:pt x="2012" y="1007"/>
                      <a:pt x="2075" y="982"/>
                    </a:cubicBezTo>
                    <a:cubicBezTo>
                      <a:pt x="2176" y="931"/>
                      <a:pt x="2301" y="906"/>
                      <a:pt x="2452" y="881"/>
                    </a:cubicBezTo>
                    <a:close/>
                    <a:moveTo>
                      <a:pt x="3295" y="2742"/>
                    </a:moveTo>
                    <a:cubicBezTo>
                      <a:pt x="3496" y="2767"/>
                      <a:pt x="3659" y="2805"/>
                      <a:pt x="3798" y="2843"/>
                    </a:cubicBezTo>
                    <a:cubicBezTo>
                      <a:pt x="3898" y="2880"/>
                      <a:pt x="3986" y="2918"/>
                      <a:pt x="4062" y="2956"/>
                    </a:cubicBezTo>
                    <a:cubicBezTo>
                      <a:pt x="4213" y="3044"/>
                      <a:pt x="4288" y="3144"/>
                      <a:pt x="4288" y="3270"/>
                    </a:cubicBezTo>
                    <a:cubicBezTo>
                      <a:pt x="4288" y="3408"/>
                      <a:pt x="4200" y="3534"/>
                      <a:pt x="4012" y="3635"/>
                    </a:cubicBezTo>
                    <a:cubicBezTo>
                      <a:pt x="3949" y="3673"/>
                      <a:pt x="3873" y="3698"/>
                      <a:pt x="3798" y="3735"/>
                    </a:cubicBezTo>
                    <a:cubicBezTo>
                      <a:pt x="3659" y="3773"/>
                      <a:pt x="3483" y="3811"/>
                      <a:pt x="3295" y="3823"/>
                    </a:cubicBezTo>
                    <a:lnTo>
                      <a:pt x="3295" y="2742"/>
                    </a:lnTo>
                    <a:close/>
                    <a:moveTo>
                      <a:pt x="2452" y="1"/>
                    </a:moveTo>
                    <a:lnTo>
                      <a:pt x="2452" y="277"/>
                    </a:lnTo>
                    <a:cubicBezTo>
                      <a:pt x="2327" y="277"/>
                      <a:pt x="2201" y="290"/>
                      <a:pt x="2075" y="302"/>
                    </a:cubicBezTo>
                    <a:cubicBezTo>
                      <a:pt x="1572" y="353"/>
                      <a:pt x="1157" y="466"/>
                      <a:pt x="830" y="629"/>
                    </a:cubicBezTo>
                    <a:cubicBezTo>
                      <a:pt x="428" y="831"/>
                      <a:pt x="227" y="1095"/>
                      <a:pt x="227" y="1396"/>
                    </a:cubicBezTo>
                    <a:cubicBezTo>
                      <a:pt x="227" y="1698"/>
                      <a:pt x="415" y="1950"/>
                      <a:pt x="767" y="2151"/>
                    </a:cubicBezTo>
                    <a:cubicBezTo>
                      <a:pt x="1057" y="2327"/>
                      <a:pt x="1497" y="2465"/>
                      <a:pt x="2075" y="2566"/>
                    </a:cubicBezTo>
                    <a:cubicBezTo>
                      <a:pt x="2188" y="2591"/>
                      <a:pt x="2314" y="2604"/>
                      <a:pt x="2452" y="2629"/>
                    </a:cubicBezTo>
                    <a:lnTo>
                      <a:pt x="2452" y="3786"/>
                    </a:lnTo>
                    <a:cubicBezTo>
                      <a:pt x="2314" y="3761"/>
                      <a:pt x="2188" y="3710"/>
                      <a:pt x="2075" y="3660"/>
                    </a:cubicBezTo>
                    <a:cubicBezTo>
                      <a:pt x="2012" y="3635"/>
                      <a:pt x="1937" y="3597"/>
                      <a:pt x="1874" y="3559"/>
                    </a:cubicBezTo>
                    <a:cubicBezTo>
                      <a:pt x="1710" y="3446"/>
                      <a:pt x="1585" y="3320"/>
                      <a:pt x="1522" y="3170"/>
                    </a:cubicBezTo>
                    <a:lnTo>
                      <a:pt x="0" y="3245"/>
                    </a:lnTo>
                    <a:cubicBezTo>
                      <a:pt x="113" y="3610"/>
                      <a:pt x="377" y="3899"/>
                      <a:pt x="805" y="4100"/>
                    </a:cubicBezTo>
                    <a:cubicBezTo>
                      <a:pt x="1145" y="4251"/>
                      <a:pt x="1572" y="4364"/>
                      <a:pt x="2075" y="4427"/>
                    </a:cubicBezTo>
                    <a:cubicBezTo>
                      <a:pt x="2201" y="4440"/>
                      <a:pt x="2327" y="4452"/>
                      <a:pt x="2452" y="4452"/>
                    </a:cubicBezTo>
                    <a:lnTo>
                      <a:pt x="2452" y="4955"/>
                    </a:lnTo>
                    <a:lnTo>
                      <a:pt x="3295" y="4955"/>
                    </a:lnTo>
                    <a:lnTo>
                      <a:pt x="3295" y="4440"/>
                    </a:lnTo>
                    <a:cubicBezTo>
                      <a:pt x="3471" y="4427"/>
                      <a:pt x="3634" y="4414"/>
                      <a:pt x="3798" y="4389"/>
                    </a:cubicBezTo>
                    <a:cubicBezTo>
                      <a:pt x="4326" y="4314"/>
                      <a:pt x="4754" y="4201"/>
                      <a:pt x="5080" y="4012"/>
                    </a:cubicBezTo>
                    <a:cubicBezTo>
                      <a:pt x="5508" y="3786"/>
                      <a:pt x="5722" y="3509"/>
                      <a:pt x="5722" y="3170"/>
                    </a:cubicBezTo>
                    <a:cubicBezTo>
                      <a:pt x="5722" y="2868"/>
                      <a:pt x="5558" y="2629"/>
                      <a:pt x="5219" y="2440"/>
                    </a:cubicBezTo>
                    <a:cubicBezTo>
                      <a:pt x="4942" y="2277"/>
                      <a:pt x="4464" y="2151"/>
                      <a:pt x="3798" y="2038"/>
                    </a:cubicBezTo>
                    <a:cubicBezTo>
                      <a:pt x="3647" y="2013"/>
                      <a:pt x="3471" y="1988"/>
                      <a:pt x="3295" y="1975"/>
                    </a:cubicBezTo>
                    <a:lnTo>
                      <a:pt x="3295" y="881"/>
                    </a:lnTo>
                    <a:cubicBezTo>
                      <a:pt x="3509" y="931"/>
                      <a:pt x="3672" y="994"/>
                      <a:pt x="3798" y="1082"/>
                    </a:cubicBezTo>
                    <a:cubicBezTo>
                      <a:pt x="3898" y="1145"/>
                      <a:pt x="3961" y="1233"/>
                      <a:pt x="3999" y="1334"/>
                    </a:cubicBezTo>
                    <a:lnTo>
                      <a:pt x="5483" y="1233"/>
                    </a:lnTo>
                    <a:cubicBezTo>
                      <a:pt x="5382" y="956"/>
                      <a:pt x="5156" y="743"/>
                      <a:pt x="4779" y="579"/>
                    </a:cubicBezTo>
                    <a:cubicBezTo>
                      <a:pt x="4515" y="453"/>
                      <a:pt x="4188" y="365"/>
                      <a:pt x="3798" y="315"/>
                    </a:cubicBezTo>
                    <a:cubicBezTo>
                      <a:pt x="3647" y="302"/>
                      <a:pt x="3471" y="277"/>
                      <a:pt x="3295" y="277"/>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1" name="Google Shape;801;p13"/>
              <p:cNvSpPr/>
              <p:nvPr/>
            </p:nvSpPr>
            <p:spPr>
              <a:xfrm>
                <a:off x="1300400" y="1688700"/>
                <a:ext cx="481950" cy="482275"/>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2" name="Google Shape;802;p13"/>
              <p:cNvSpPr/>
              <p:nvPr/>
            </p:nvSpPr>
            <p:spPr>
              <a:xfrm>
                <a:off x="1347225" y="1735550"/>
                <a:ext cx="388275" cy="388575"/>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3" name="Google Shape;803;p13"/>
              <p:cNvSpPr/>
              <p:nvPr/>
            </p:nvSpPr>
            <p:spPr>
              <a:xfrm>
                <a:off x="1469850" y="1798725"/>
                <a:ext cx="143050" cy="262225"/>
              </a:xfrm>
              <a:custGeom>
                <a:avLst/>
                <a:gdLst/>
                <a:ahLst/>
                <a:cxnLst/>
                <a:rect l="l" t="t" r="r" b="b"/>
                <a:pathLst>
                  <a:path w="5722" h="10489" extrusionOk="0">
                    <a:moveTo>
                      <a:pt x="2452" y="1862"/>
                    </a:moveTo>
                    <a:lnTo>
                      <a:pt x="2452" y="3886"/>
                    </a:lnTo>
                    <a:cubicBezTo>
                      <a:pt x="2301" y="3824"/>
                      <a:pt x="2176" y="3748"/>
                      <a:pt x="2075" y="3660"/>
                    </a:cubicBezTo>
                    <a:cubicBezTo>
                      <a:pt x="1999" y="3597"/>
                      <a:pt x="1937" y="3534"/>
                      <a:pt x="1886" y="3459"/>
                    </a:cubicBezTo>
                    <a:cubicBezTo>
                      <a:pt x="1761" y="3283"/>
                      <a:pt x="1698" y="3082"/>
                      <a:pt x="1698" y="2880"/>
                    </a:cubicBezTo>
                    <a:cubicBezTo>
                      <a:pt x="1698" y="2654"/>
                      <a:pt x="1761" y="2440"/>
                      <a:pt x="1899" y="2252"/>
                    </a:cubicBezTo>
                    <a:cubicBezTo>
                      <a:pt x="1949" y="2189"/>
                      <a:pt x="2012" y="2126"/>
                      <a:pt x="2075" y="2076"/>
                    </a:cubicBezTo>
                    <a:cubicBezTo>
                      <a:pt x="2188" y="1975"/>
                      <a:pt x="2301" y="1912"/>
                      <a:pt x="2452" y="1862"/>
                    </a:cubicBezTo>
                    <a:close/>
                    <a:moveTo>
                      <a:pt x="3295" y="5810"/>
                    </a:moveTo>
                    <a:cubicBezTo>
                      <a:pt x="3496" y="5861"/>
                      <a:pt x="3659" y="5936"/>
                      <a:pt x="3798" y="6024"/>
                    </a:cubicBezTo>
                    <a:cubicBezTo>
                      <a:pt x="3898" y="6087"/>
                      <a:pt x="3986" y="6162"/>
                      <a:pt x="4062" y="6250"/>
                    </a:cubicBezTo>
                    <a:cubicBezTo>
                      <a:pt x="4213" y="6439"/>
                      <a:pt x="4288" y="6653"/>
                      <a:pt x="4288" y="6917"/>
                    </a:cubicBezTo>
                    <a:cubicBezTo>
                      <a:pt x="4288" y="7219"/>
                      <a:pt x="4200" y="7470"/>
                      <a:pt x="4011" y="7684"/>
                    </a:cubicBezTo>
                    <a:cubicBezTo>
                      <a:pt x="3949" y="7759"/>
                      <a:pt x="3873" y="7835"/>
                      <a:pt x="3798" y="7885"/>
                    </a:cubicBezTo>
                    <a:cubicBezTo>
                      <a:pt x="3659" y="7986"/>
                      <a:pt x="3483" y="8061"/>
                      <a:pt x="3295" y="8086"/>
                    </a:cubicBezTo>
                    <a:lnTo>
                      <a:pt x="3295" y="5810"/>
                    </a:lnTo>
                    <a:close/>
                    <a:moveTo>
                      <a:pt x="2452" y="1"/>
                    </a:moveTo>
                    <a:lnTo>
                      <a:pt x="2452" y="579"/>
                    </a:lnTo>
                    <a:cubicBezTo>
                      <a:pt x="2326" y="592"/>
                      <a:pt x="2201" y="617"/>
                      <a:pt x="2075" y="642"/>
                    </a:cubicBezTo>
                    <a:cubicBezTo>
                      <a:pt x="1572" y="755"/>
                      <a:pt x="1157" y="982"/>
                      <a:pt x="843" y="1334"/>
                    </a:cubicBezTo>
                    <a:cubicBezTo>
                      <a:pt x="428" y="1774"/>
                      <a:pt x="226" y="2315"/>
                      <a:pt x="226" y="2943"/>
                    </a:cubicBezTo>
                    <a:cubicBezTo>
                      <a:pt x="226" y="3585"/>
                      <a:pt x="415" y="4113"/>
                      <a:pt x="767" y="4565"/>
                    </a:cubicBezTo>
                    <a:cubicBezTo>
                      <a:pt x="1069" y="4930"/>
                      <a:pt x="1496" y="5219"/>
                      <a:pt x="2075" y="5433"/>
                    </a:cubicBezTo>
                    <a:cubicBezTo>
                      <a:pt x="2188" y="5483"/>
                      <a:pt x="2326" y="5521"/>
                      <a:pt x="2452" y="5559"/>
                    </a:cubicBezTo>
                    <a:lnTo>
                      <a:pt x="2452" y="8011"/>
                    </a:lnTo>
                    <a:cubicBezTo>
                      <a:pt x="2314" y="7948"/>
                      <a:pt x="2188" y="7860"/>
                      <a:pt x="2075" y="7747"/>
                    </a:cubicBezTo>
                    <a:cubicBezTo>
                      <a:pt x="2012" y="7671"/>
                      <a:pt x="1937" y="7596"/>
                      <a:pt x="1874" y="7520"/>
                    </a:cubicBezTo>
                    <a:cubicBezTo>
                      <a:pt x="1710" y="7294"/>
                      <a:pt x="1585" y="7018"/>
                      <a:pt x="1522" y="6716"/>
                    </a:cubicBezTo>
                    <a:lnTo>
                      <a:pt x="0" y="6879"/>
                    </a:lnTo>
                    <a:cubicBezTo>
                      <a:pt x="113" y="7646"/>
                      <a:pt x="377" y="8237"/>
                      <a:pt x="805" y="8665"/>
                    </a:cubicBezTo>
                    <a:cubicBezTo>
                      <a:pt x="1144" y="9004"/>
                      <a:pt x="1572" y="9231"/>
                      <a:pt x="2075" y="9344"/>
                    </a:cubicBezTo>
                    <a:cubicBezTo>
                      <a:pt x="2201" y="9382"/>
                      <a:pt x="2326" y="9407"/>
                      <a:pt x="2452" y="9419"/>
                    </a:cubicBezTo>
                    <a:lnTo>
                      <a:pt x="2452" y="10488"/>
                    </a:lnTo>
                    <a:lnTo>
                      <a:pt x="3295" y="10488"/>
                    </a:lnTo>
                    <a:lnTo>
                      <a:pt x="3295" y="9394"/>
                    </a:lnTo>
                    <a:cubicBezTo>
                      <a:pt x="3471" y="9369"/>
                      <a:pt x="3634" y="9331"/>
                      <a:pt x="3798" y="9281"/>
                    </a:cubicBezTo>
                    <a:cubicBezTo>
                      <a:pt x="4326" y="9130"/>
                      <a:pt x="4753" y="8866"/>
                      <a:pt x="5080" y="8501"/>
                    </a:cubicBezTo>
                    <a:cubicBezTo>
                      <a:pt x="5508" y="8011"/>
                      <a:pt x="5722" y="7420"/>
                      <a:pt x="5722" y="6716"/>
                    </a:cubicBezTo>
                    <a:cubicBezTo>
                      <a:pt x="5722" y="6074"/>
                      <a:pt x="5558" y="5559"/>
                      <a:pt x="5219" y="5156"/>
                    </a:cubicBezTo>
                    <a:cubicBezTo>
                      <a:pt x="4942" y="4829"/>
                      <a:pt x="4464" y="4553"/>
                      <a:pt x="3798" y="4314"/>
                    </a:cubicBezTo>
                    <a:cubicBezTo>
                      <a:pt x="3647" y="4264"/>
                      <a:pt x="3471" y="4213"/>
                      <a:pt x="3295" y="4163"/>
                    </a:cubicBezTo>
                    <a:lnTo>
                      <a:pt x="3295" y="1874"/>
                    </a:lnTo>
                    <a:cubicBezTo>
                      <a:pt x="3508" y="1962"/>
                      <a:pt x="3672" y="2101"/>
                      <a:pt x="3798" y="2289"/>
                    </a:cubicBezTo>
                    <a:cubicBezTo>
                      <a:pt x="3898" y="2428"/>
                      <a:pt x="3961" y="2604"/>
                      <a:pt x="3999" y="2818"/>
                    </a:cubicBezTo>
                    <a:lnTo>
                      <a:pt x="5483" y="2616"/>
                    </a:lnTo>
                    <a:cubicBezTo>
                      <a:pt x="5382" y="2038"/>
                      <a:pt x="5156" y="1573"/>
                      <a:pt x="4779" y="1221"/>
                    </a:cubicBezTo>
                    <a:cubicBezTo>
                      <a:pt x="4514" y="969"/>
                      <a:pt x="4187" y="780"/>
                      <a:pt x="3798" y="680"/>
                    </a:cubicBezTo>
                    <a:cubicBezTo>
                      <a:pt x="3647" y="630"/>
                      <a:pt x="3471" y="604"/>
                      <a:pt x="3295" y="579"/>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804" name="Google Shape;804;p13"/>
          <p:cNvSpPr/>
          <p:nvPr/>
        </p:nvSpPr>
        <p:spPr>
          <a:xfrm flipH="1">
            <a:off x="1785547" y="77454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chemeClr val="dk1"/>
        </a:solidFill>
        <a:effectLst/>
      </p:bgPr>
    </p:bg>
    <p:spTree>
      <p:nvGrpSpPr>
        <p:cNvPr id="1" name="Shape 805"/>
        <p:cNvGrpSpPr/>
        <p:nvPr/>
      </p:nvGrpSpPr>
      <p:grpSpPr>
        <a:xfrm>
          <a:off x="0" y="0"/>
          <a:ext cx="0" cy="0"/>
          <a:chOff x="0" y="0"/>
          <a:chExt cx="0" cy="0"/>
        </a:xfrm>
      </p:grpSpPr>
      <p:grpSp>
        <p:nvGrpSpPr>
          <p:cNvPr id="806" name="Google Shape;806;p14"/>
          <p:cNvGrpSpPr/>
          <p:nvPr/>
        </p:nvGrpSpPr>
        <p:grpSpPr>
          <a:xfrm>
            <a:off x="-138170" y="-299471"/>
            <a:ext cx="9864554" cy="5548495"/>
            <a:chOff x="238125" y="822050"/>
            <a:chExt cx="7136850" cy="4051475"/>
          </a:xfrm>
        </p:grpSpPr>
        <p:sp>
          <p:nvSpPr>
            <p:cNvPr id="807" name="Google Shape;807;p14"/>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8" name="Google Shape;808;p14"/>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9" name="Google Shape;809;p14"/>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0" name="Google Shape;810;p14"/>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1" name="Google Shape;811;p14"/>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2" name="Google Shape;812;p14"/>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3" name="Google Shape;813;p14"/>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4" name="Google Shape;814;p14"/>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5" name="Google Shape;815;p14"/>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6" name="Google Shape;816;p14"/>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7" name="Google Shape;817;p14"/>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8" name="Google Shape;818;p14"/>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9" name="Google Shape;819;p14"/>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0" name="Google Shape;820;p14"/>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1" name="Google Shape;821;p14"/>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2" name="Google Shape;822;p14"/>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3" name="Google Shape;823;p14"/>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4" name="Google Shape;824;p14"/>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5" name="Google Shape;825;p14"/>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6" name="Google Shape;826;p14"/>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7" name="Google Shape;827;p14"/>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8" name="Google Shape;828;p14"/>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9" name="Google Shape;829;p14"/>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0" name="Google Shape;830;p14"/>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1" name="Google Shape;831;p14"/>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2" name="Google Shape;832;p14"/>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3" name="Google Shape;833;p14"/>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4" name="Google Shape;834;p14"/>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5" name="Google Shape;835;p14"/>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6" name="Google Shape;836;p14"/>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7" name="Google Shape;837;p14"/>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8" name="Google Shape;838;p14"/>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9" name="Google Shape;839;p14"/>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0" name="Google Shape;840;p14"/>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1" name="Google Shape;841;p14"/>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2" name="Google Shape;842;p14"/>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3" name="Google Shape;843;p14"/>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44" name="Google Shape;844;p14"/>
          <p:cNvSpPr/>
          <p:nvPr/>
        </p:nvSpPr>
        <p:spPr>
          <a:xfrm>
            <a:off x="3621825" y="2375775"/>
            <a:ext cx="4809000" cy="1153200"/>
          </a:xfrm>
          <a:prstGeom prst="roundRect">
            <a:avLst>
              <a:gd name="adj" fmla="val 16667"/>
            </a:avLst>
          </a:prstGeom>
          <a:solidFill>
            <a:schemeClr val="lt1"/>
          </a:solidFill>
          <a:ln w="76200" cap="flat" cmpd="sng">
            <a:solidFill>
              <a:schemeClr val="accen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5" name="Google Shape;845;p14"/>
          <p:cNvSpPr/>
          <p:nvPr/>
        </p:nvSpPr>
        <p:spPr>
          <a:xfrm>
            <a:off x="3621825" y="3695625"/>
            <a:ext cx="4809000" cy="570000"/>
          </a:xfrm>
          <a:prstGeom prst="roundRect">
            <a:avLst>
              <a:gd name="adj" fmla="val 16667"/>
            </a:avLst>
          </a:prstGeom>
          <a:solidFill>
            <a:schemeClr val="accen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6" name="Google Shape;846;p14"/>
          <p:cNvSpPr/>
          <p:nvPr/>
        </p:nvSpPr>
        <p:spPr>
          <a:xfrm>
            <a:off x="5361900" y="539488"/>
            <a:ext cx="1485900" cy="1485900"/>
          </a:xfrm>
          <a:prstGeom prst="ellipse">
            <a:avLst/>
          </a:prstGeom>
          <a:solidFill>
            <a:schemeClr val="accent2"/>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7" name="Google Shape;847;p14"/>
          <p:cNvSpPr txBox="1">
            <a:spLocks noGrp="1"/>
          </p:cNvSpPr>
          <p:nvPr>
            <p:ph type="title"/>
          </p:nvPr>
        </p:nvSpPr>
        <p:spPr>
          <a:xfrm>
            <a:off x="3778800" y="2568250"/>
            <a:ext cx="4652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55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p:txBody>
      </p:sp>
      <p:sp>
        <p:nvSpPr>
          <p:cNvPr id="848" name="Google Shape;848;p14"/>
          <p:cNvSpPr txBox="1">
            <a:spLocks noGrp="1"/>
          </p:cNvSpPr>
          <p:nvPr>
            <p:ph type="subTitle" idx="1"/>
          </p:nvPr>
        </p:nvSpPr>
        <p:spPr>
          <a:xfrm>
            <a:off x="3778800" y="3732475"/>
            <a:ext cx="4652100" cy="44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p:txBody>
      </p:sp>
      <p:sp>
        <p:nvSpPr>
          <p:cNvPr id="849" name="Google Shape;849;p14"/>
          <p:cNvSpPr txBox="1">
            <a:spLocks noGrp="1"/>
          </p:cNvSpPr>
          <p:nvPr>
            <p:ph type="title" idx="2" hasCustomPrompt="1"/>
          </p:nvPr>
        </p:nvSpPr>
        <p:spPr>
          <a:xfrm>
            <a:off x="5511875" y="668350"/>
            <a:ext cx="1218000" cy="1228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6"/>
              </a:buClr>
              <a:buSzPts val="12000"/>
              <a:buNone/>
              <a:defRPr sz="10000" b="1">
                <a:solidFill>
                  <a:schemeClr val="l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grpSp>
        <p:nvGrpSpPr>
          <p:cNvPr id="850" name="Google Shape;850;p14"/>
          <p:cNvGrpSpPr/>
          <p:nvPr/>
        </p:nvGrpSpPr>
        <p:grpSpPr>
          <a:xfrm>
            <a:off x="1050215" y="1437385"/>
            <a:ext cx="1217946" cy="877934"/>
            <a:chOff x="7783413" y="3715033"/>
            <a:chExt cx="1091839" cy="786961"/>
          </a:xfrm>
        </p:grpSpPr>
        <p:sp>
          <p:nvSpPr>
            <p:cNvPr id="851" name="Google Shape;851;p14"/>
            <p:cNvSpPr/>
            <p:nvPr/>
          </p:nvSpPr>
          <p:spPr>
            <a:xfrm>
              <a:off x="7897928" y="3729311"/>
              <a:ext cx="977324" cy="385808"/>
            </a:xfrm>
            <a:custGeom>
              <a:avLst/>
              <a:gdLst/>
              <a:ahLst/>
              <a:cxnLst/>
              <a:rect l="l" t="t" r="r" b="b"/>
              <a:pathLst>
                <a:path w="21046" h="8309" extrusionOk="0">
                  <a:moveTo>
                    <a:pt x="21045" y="0"/>
                  </a:moveTo>
                  <a:lnTo>
                    <a:pt x="21045" y="4155"/>
                  </a:lnTo>
                  <a:lnTo>
                    <a:pt x="17781" y="4155"/>
                  </a:lnTo>
                  <a:lnTo>
                    <a:pt x="17781" y="8309"/>
                  </a:lnTo>
                  <a:lnTo>
                    <a:pt x="0" y="8309"/>
                  </a:lnTo>
                  <a:lnTo>
                    <a:pt x="0" y="4155"/>
                  </a:lnTo>
                  <a:lnTo>
                    <a:pt x="3264" y="4155"/>
                  </a:lnTo>
                  <a:lnTo>
                    <a:pt x="3264" y="0"/>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2" name="Google Shape;852;p14"/>
            <p:cNvSpPr/>
            <p:nvPr/>
          </p:nvSpPr>
          <p:spPr>
            <a:xfrm>
              <a:off x="7783459" y="4115073"/>
              <a:ext cx="976256" cy="386922"/>
            </a:xfrm>
            <a:custGeom>
              <a:avLst/>
              <a:gdLst/>
              <a:ahLst/>
              <a:cxnLst/>
              <a:rect l="l" t="t" r="r" b="b"/>
              <a:pathLst>
                <a:path w="21023" h="8333" extrusionOk="0">
                  <a:moveTo>
                    <a:pt x="21022" y="1"/>
                  </a:moveTo>
                  <a:lnTo>
                    <a:pt x="21022" y="4178"/>
                  </a:lnTo>
                  <a:lnTo>
                    <a:pt x="17758" y="4178"/>
                  </a:lnTo>
                  <a:lnTo>
                    <a:pt x="17758" y="8332"/>
                  </a:lnTo>
                  <a:lnTo>
                    <a:pt x="0" y="8332"/>
                  </a:lnTo>
                  <a:lnTo>
                    <a:pt x="0" y="4178"/>
                  </a:lnTo>
                  <a:lnTo>
                    <a:pt x="3264" y="4178"/>
                  </a:lnTo>
                  <a:lnTo>
                    <a:pt x="3264" y="1"/>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3" name="Google Shape;853;p14"/>
            <p:cNvSpPr/>
            <p:nvPr/>
          </p:nvSpPr>
          <p:spPr>
            <a:xfrm>
              <a:off x="7783413" y="4294743"/>
              <a:ext cx="825752" cy="192927"/>
            </a:xfrm>
            <a:custGeom>
              <a:avLst/>
              <a:gdLst/>
              <a:ahLst/>
              <a:cxnLst/>
              <a:rect l="l" t="t" r="r" b="b"/>
              <a:pathLst>
                <a:path w="17782" h="4155" extrusionOk="0">
                  <a:moveTo>
                    <a:pt x="17782" y="4155"/>
                  </a:moveTo>
                  <a:lnTo>
                    <a:pt x="1" y="4155"/>
                  </a:lnTo>
                  <a:lnTo>
                    <a:pt x="1" y="1"/>
                  </a:lnTo>
                  <a:lnTo>
                    <a:pt x="17782" y="1"/>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4" name="Google Shape;854;p14"/>
            <p:cNvSpPr/>
            <p:nvPr/>
          </p:nvSpPr>
          <p:spPr>
            <a:xfrm>
              <a:off x="7783413" y="4294743"/>
              <a:ext cx="825752" cy="27627"/>
            </a:xfrm>
            <a:custGeom>
              <a:avLst/>
              <a:gdLst/>
              <a:ahLst/>
              <a:cxnLst/>
              <a:rect l="l" t="t" r="r" b="b"/>
              <a:pathLst>
                <a:path w="17782" h="595" extrusionOk="0">
                  <a:moveTo>
                    <a:pt x="1" y="1"/>
                  </a:moveTo>
                  <a:lnTo>
                    <a:pt x="1" y="594"/>
                  </a:lnTo>
                  <a:lnTo>
                    <a:pt x="17782" y="594"/>
                  </a:lnTo>
                  <a:lnTo>
                    <a:pt x="17782" y="1"/>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5" name="Google Shape;855;p14"/>
            <p:cNvSpPr/>
            <p:nvPr/>
          </p:nvSpPr>
          <p:spPr>
            <a:xfrm>
              <a:off x="7853394" y="4294743"/>
              <a:ext cx="36082" cy="192927"/>
            </a:xfrm>
            <a:custGeom>
              <a:avLst/>
              <a:gdLst/>
              <a:ahLst/>
              <a:cxnLst/>
              <a:rect l="l" t="t" r="r" b="b"/>
              <a:pathLst>
                <a:path w="777" h="4155" extrusionOk="0">
                  <a:moveTo>
                    <a:pt x="0" y="1"/>
                  </a:moveTo>
                  <a:lnTo>
                    <a:pt x="0" y="4155"/>
                  </a:lnTo>
                  <a:lnTo>
                    <a:pt x="776" y="4155"/>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6" name="Google Shape;856;p14"/>
            <p:cNvSpPr/>
            <p:nvPr/>
          </p:nvSpPr>
          <p:spPr>
            <a:xfrm>
              <a:off x="7961500" y="4294743"/>
              <a:ext cx="36082" cy="192927"/>
            </a:xfrm>
            <a:custGeom>
              <a:avLst/>
              <a:gdLst/>
              <a:ahLst/>
              <a:cxnLst/>
              <a:rect l="l" t="t" r="r" b="b"/>
              <a:pathLst>
                <a:path w="777" h="4155" extrusionOk="0">
                  <a:moveTo>
                    <a:pt x="0" y="1"/>
                  </a:moveTo>
                  <a:lnTo>
                    <a:pt x="0" y="4155"/>
                  </a:lnTo>
                  <a:lnTo>
                    <a:pt x="776" y="4155"/>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7" name="Google Shape;857;p14"/>
            <p:cNvSpPr/>
            <p:nvPr/>
          </p:nvSpPr>
          <p:spPr>
            <a:xfrm>
              <a:off x="8070675" y="4294743"/>
              <a:ext cx="35014" cy="192927"/>
            </a:xfrm>
            <a:custGeom>
              <a:avLst/>
              <a:gdLst/>
              <a:ahLst/>
              <a:cxnLst/>
              <a:rect l="l" t="t" r="r" b="b"/>
              <a:pathLst>
                <a:path w="754" h="4155" extrusionOk="0">
                  <a:moveTo>
                    <a:pt x="0" y="1"/>
                  </a:moveTo>
                  <a:lnTo>
                    <a:pt x="0" y="4155"/>
                  </a:lnTo>
                  <a:lnTo>
                    <a:pt x="754" y="4155"/>
                  </a:lnTo>
                  <a:lnTo>
                    <a:pt x="754"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8" name="Google Shape;858;p14"/>
            <p:cNvSpPr/>
            <p:nvPr/>
          </p:nvSpPr>
          <p:spPr>
            <a:xfrm>
              <a:off x="8178782" y="4294743"/>
              <a:ext cx="36082" cy="192927"/>
            </a:xfrm>
            <a:custGeom>
              <a:avLst/>
              <a:gdLst/>
              <a:ahLst/>
              <a:cxnLst/>
              <a:rect l="l" t="t" r="r" b="b"/>
              <a:pathLst>
                <a:path w="777" h="4155" extrusionOk="0">
                  <a:moveTo>
                    <a:pt x="0" y="1"/>
                  </a:moveTo>
                  <a:lnTo>
                    <a:pt x="0" y="4155"/>
                  </a:lnTo>
                  <a:lnTo>
                    <a:pt x="777" y="4155"/>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9" name="Google Shape;859;p14"/>
            <p:cNvSpPr/>
            <p:nvPr/>
          </p:nvSpPr>
          <p:spPr>
            <a:xfrm>
              <a:off x="8286888" y="4294743"/>
              <a:ext cx="36082" cy="192927"/>
            </a:xfrm>
            <a:custGeom>
              <a:avLst/>
              <a:gdLst/>
              <a:ahLst/>
              <a:cxnLst/>
              <a:rect l="l" t="t" r="r" b="b"/>
              <a:pathLst>
                <a:path w="777" h="4155" extrusionOk="0">
                  <a:moveTo>
                    <a:pt x="1" y="1"/>
                  </a:moveTo>
                  <a:lnTo>
                    <a:pt x="1" y="4155"/>
                  </a:lnTo>
                  <a:lnTo>
                    <a:pt x="777" y="4155"/>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0" name="Google Shape;860;p14"/>
            <p:cNvSpPr/>
            <p:nvPr/>
          </p:nvSpPr>
          <p:spPr>
            <a:xfrm>
              <a:off x="8394995" y="4294743"/>
              <a:ext cx="36082" cy="192927"/>
            </a:xfrm>
            <a:custGeom>
              <a:avLst/>
              <a:gdLst/>
              <a:ahLst/>
              <a:cxnLst/>
              <a:rect l="l" t="t" r="r" b="b"/>
              <a:pathLst>
                <a:path w="777" h="4155" extrusionOk="0">
                  <a:moveTo>
                    <a:pt x="1" y="1"/>
                  </a:moveTo>
                  <a:lnTo>
                    <a:pt x="1" y="4155"/>
                  </a:lnTo>
                  <a:lnTo>
                    <a:pt x="777" y="4155"/>
                  </a:lnTo>
                  <a:lnTo>
                    <a:pt x="777"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1" name="Google Shape;861;p14"/>
            <p:cNvSpPr/>
            <p:nvPr/>
          </p:nvSpPr>
          <p:spPr>
            <a:xfrm>
              <a:off x="8503147" y="4294743"/>
              <a:ext cx="36082" cy="192927"/>
            </a:xfrm>
            <a:custGeom>
              <a:avLst/>
              <a:gdLst/>
              <a:ahLst/>
              <a:cxnLst/>
              <a:rect l="l" t="t" r="r" b="b"/>
              <a:pathLst>
                <a:path w="777" h="4155" extrusionOk="0">
                  <a:moveTo>
                    <a:pt x="0" y="1"/>
                  </a:moveTo>
                  <a:lnTo>
                    <a:pt x="0" y="4155"/>
                  </a:lnTo>
                  <a:lnTo>
                    <a:pt x="776" y="4155"/>
                  </a:lnTo>
                  <a:lnTo>
                    <a:pt x="776" y="1"/>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2" name="Google Shape;862;p14"/>
            <p:cNvSpPr/>
            <p:nvPr/>
          </p:nvSpPr>
          <p:spPr>
            <a:xfrm>
              <a:off x="8101417" y="4294743"/>
              <a:ext cx="451558" cy="192927"/>
            </a:xfrm>
            <a:custGeom>
              <a:avLst/>
              <a:gdLst/>
              <a:ahLst/>
              <a:cxnLst/>
              <a:rect l="l" t="t" r="r" b="b"/>
              <a:pathLst>
                <a:path w="9724" h="4155" extrusionOk="0">
                  <a:moveTo>
                    <a:pt x="0" y="1"/>
                  </a:moveTo>
                  <a:lnTo>
                    <a:pt x="0" y="4155"/>
                  </a:lnTo>
                  <a:lnTo>
                    <a:pt x="9724" y="4155"/>
                  </a:lnTo>
                  <a:lnTo>
                    <a:pt x="9724" y="1"/>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3" name="Google Shape;863;p14"/>
            <p:cNvSpPr/>
            <p:nvPr/>
          </p:nvSpPr>
          <p:spPr>
            <a:xfrm>
              <a:off x="8438460" y="4294743"/>
              <a:ext cx="114515" cy="192927"/>
            </a:xfrm>
            <a:custGeom>
              <a:avLst/>
              <a:gdLst/>
              <a:ahLst/>
              <a:cxnLst/>
              <a:rect l="l" t="t" r="r" b="b"/>
              <a:pathLst>
                <a:path w="2466" h="4155" extrusionOk="0">
                  <a:moveTo>
                    <a:pt x="1" y="1"/>
                  </a:moveTo>
                  <a:lnTo>
                    <a:pt x="1" y="4155"/>
                  </a:lnTo>
                  <a:lnTo>
                    <a:pt x="2466" y="4155"/>
                  </a:lnTo>
                  <a:lnTo>
                    <a:pt x="2466" y="1"/>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4" name="Google Shape;864;p14"/>
            <p:cNvSpPr/>
            <p:nvPr/>
          </p:nvSpPr>
          <p:spPr>
            <a:xfrm>
              <a:off x="7934985" y="4101862"/>
              <a:ext cx="825752" cy="192927"/>
            </a:xfrm>
            <a:custGeom>
              <a:avLst/>
              <a:gdLst/>
              <a:ahLst/>
              <a:cxnLst/>
              <a:rect l="l" t="t" r="r" b="b"/>
              <a:pathLst>
                <a:path w="17782" h="4155" extrusionOk="0">
                  <a:moveTo>
                    <a:pt x="1" y="4155"/>
                  </a:moveTo>
                  <a:lnTo>
                    <a:pt x="17782" y="4155"/>
                  </a:lnTo>
                  <a:lnTo>
                    <a:pt x="17782" y="0"/>
                  </a:lnTo>
                  <a:lnTo>
                    <a:pt x="1" y="0"/>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5" name="Google Shape;865;p14"/>
            <p:cNvSpPr/>
            <p:nvPr/>
          </p:nvSpPr>
          <p:spPr>
            <a:xfrm>
              <a:off x="7934985" y="4101862"/>
              <a:ext cx="825752" cy="27581"/>
            </a:xfrm>
            <a:custGeom>
              <a:avLst/>
              <a:gdLst/>
              <a:ahLst/>
              <a:cxnLst/>
              <a:rect l="l" t="t" r="r" b="b"/>
              <a:pathLst>
                <a:path w="17782" h="594" extrusionOk="0">
                  <a:moveTo>
                    <a:pt x="1" y="0"/>
                  </a:moveTo>
                  <a:lnTo>
                    <a:pt x="1" y="594"/>
                  </a:lnTo>
                  <a:lnTo>
                    <a:pt x="17782" y="594"/>
                  </a:lnTo>
                  <a:lnTo>
                    <a:pt x="17782" y="0"/>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6" name="Google Shape;866;p14"/>
            <p:cNvSpPr/>
            <p:nvPr/>
          </p:nvSpPr>
          <p:spPr>
            <a:xfrm>
              <a:off x="8004966" y="4101862"/>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7" name="Google Shape;867;p14"/>
            <p:cNvSpPr/>
            <p:nvPr/>
          </p:nvSpPr>
          <p:spPr>
            <a:xfrm>
              <a:off x="8113072" y="4101862"/>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8" name="Google Shape;868;p14"/>
            <p:cNvSpPr/>
            <p:nvPr/>
          </p:nvSpPr>
          <p:spPr>
            <a:xfrm>
              <a:off x="8221179" y="4101862"/>
              <a:ext cx="36082" cy="192927"/>
            </a:xfrm>
            <a:custGeom>
              <a:avLst/>
              <a:gdLst/>
              <a:ahLst/>
              <a:cxnLst/>
              <a:rect l="l" t="t" r="r" b="b"/>
              <a:pathLst>
                <a:path w="777" h="4155" extrusionOk="0">
                  <a:moveTo>
                    <a:pt x="777" y="4155"/>
                  </a:moveTo>
                  <a:lnTo>
                    <a:pt x="0" y="4155"/>
                  </a:lnTo>
                  <a:lnTo>
                    <a:pt x="0"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9" name="Google Shape;869;p14"/>
            <p:cNvSpPr/>
            <p:nvPr/>
          </p:nvSpPr>
          <p:spPr>
            <a:xfrm>
              <a:off x="8330354" y="4101862"/>
              <a:ext cx="36082" cy="192927"/>
            </a:xfrm>
            <a:custGeom>
              <a:avLst/>
              <a:gdLst/>
              <a:ahLst/>
              <a:cxnLst/>
              <a:rect l="l" t="t" r="r" b="b"/>
              <a:pathLst>
                <a:path w="777" h="4155" extrusionOk="0">
                  <a:moveTo>
                    <a:pt x="777" y="4155"/>
                  </a:moveTo>
                  <a:lnTo>
                    <a:pt x="0" y="4155"/>
                  </a:lnTo>
                  <a:lnTo>
                    <a:pt x="0"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0" name="Google Shape;870;p14"/>
            <p:cNvSpPr/>
            <p:nvPr/>
          </p:nvSpPr>
          <p:spPr>
            <a:xfrm>
              <a:off x="8438460" y="4101862"/>
              <a:ext cx="36082" cy="192927"/>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1" name="Google Shape;871;p14"/>
            <p:cNvSpPr/>
            <p:nvPr/>
          </p:nvSpPr>
          <p:spPr>
            <a:xfrm>
              <a:off x="8546567" y="4101862"/>
              <a:ext cx="36082" cy="192927"/>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2" name="Google Shape;872;p14"/>
            <p:cNvSpPr/>
            <p:nvPr/>
          </p:nvSpPr>
          <p:spPr>
            <a:xfrm>
              <a:off x="8654719" y="4101862"/>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3" name="Google Shape;873;p14"/>
            <p:cNvSpPr/>
            <p:nvPr/>
          </p:nvSpPr>
          <p:spPr>
            <a:xfrm>
              <a:off x="8252989" y="4101862"/>
              <a:ext cx="451558" cy="192927"/>
            </a:xfrm>
            <a:custGeom>
              <a:avLst/>
              <a:gdLst/>
              <a:ahLst/>
              <a:cxnLst/>
              <a:rect l="l" t="t" r="r" b="b"/>
              <a:pathLst>
                <a:path w="9724" h="4155" extrusionOk="0">
                  <a:moveTo>
                    <a:pt x="9724" y="4155"/>
                  </a:moveTo>
                  <a:lnTo>
                    <a:pt x="0" y="4155"/>
                  </a:lnTo>
                  <a:lnTo>
                    <a:pt x="0" y="0"/>
                  </a:lnTo>
                  <a:lnTo>
                    <a:pt x="9724" y="0"/>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4" name="Google Shape;874;p14"/>
            <p:cNvSpPr/>
            <p:nvPr/>
          </p:nvSpPr>
          <p:spPr>
            <a:xfrm>
              <a:off x="8590032" y="4101862"/>
              <a:ext cx="114515" cy="192927"/>
            </a:xfrm>
            <a:custGeom>
              <a:avLst/>
              <a:gdLst/>
              <a:ahLst/>
              <a:cxnLst/>
              <a:rect l="l" t="t" r="r" b="b"/>
              <a:pathLst>
                <a:path w="2466" h="4155" extrusionOk="0">
                  <a:moveTo>
                    <a:pt x="2466" y="4155"/>
                  </a:moveTo>
                  <a:lnTo>
                    <a:pt x="1" y="4155"/>
                  </a:lnTo>
                  <a:lnTo>
                    <a:pt x="1" y="0"/>
                  </a:lnTo>
                  <a:lnTo>
                    <a:pt x="2466" y="0"/>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5" name="Google Shape;875;p14"/>
            <p:cNvSpPr/>
            <p:nvPr/>
          </p:nvSpPr>
          <p:spPr>
            <a:xfrm>
              <a:off x="7898949" y="3907914"/>
              <a:ext cx="825752" cy="192927"/>
            </a:xfrm>
            <a:custGeom>
              <a:avLst/>
              <a:gdLst/>
              <a:ahLst/>
              <a:cxnLst/>
              <a:rect l="l" t="t" r="r" b="b"/>
              <a:pathLst>
                <a:path w="17782" h="4155" extrusionOk="0">
                  <a:moveTo>
                    <a:pt x="1" y="4155"/>
                  </a:moveTo>
                  <a:lnTo>
                    <a:pt x="17782" y="4155"/>
                  </a:lnTo>
                  <a:lnTo>
                    <a:pt x="17782" y="0"/>
                  </a:lnTo>
                  <a:lnTo>
                    <a:pt x="1" y="0"/>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6" name="Google Shape;876;p14"/>
            <p:cNvSpPr/>
            <p:nvPr/>
          </p:nvSpPr>
          <p:spPr>
            <a:xfrm>
              <a:off x="7898949" y="3907914"/>
              <a:ext cx="825752" cy="27581"/>
            </a:xfrm>
            <a:custGeom>
              <a:avLst/>
              <a:gdLst/>
              <a:ahLst/>
              <a:cxnLst/>
              <a:rect l="l" t="t" r="r" b="b"/>
              <a:pathLst>
                <a:path w="17782" h="594" extrusionOk="0">
                  <a:moveTo>
                    <a:pt x="1" y="0"/>
                  </a:moveTo>
                  <a:lnTo>
                    <a:pt x="1" y="594"/>
                  </a:lnTo>
                  <a:lnTo>
                    <a:pt x="17782" y="594"/>
                  </a:lnTo>
                  <a:lnTo>
                    <a:pt x="17782" y="0"/>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7" name="Google Shape;877;p14"/>
            <p:cNvSpPr/>
            <p:nvPr/>
          </p:nvSpPr>
          <p:spPr>
            <a:xfrm>
              <a:off x="7968930" y="3907914"/>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8" name="Google Shape;878;p14"/>
            <p:cNvSpPr/>
            <p:nvPr/>
          </p:nvSpPr>
          <p:spPr>
            <a:xfrm>
              <a:off x="8077037" y="3907914"/>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9" name="Google Shape;879;p14"/>
            <p:cNvSpPr/>
            <p:nvPr/>
          </p:nvSpPr>
          <p:spPr>
            <a:xfrm>
              <a:off x="8185143" y="3907914"/>
              <a:ext cx="36082" cy="192927"/>
            </a:xfrm>
            <a:custGeom>
              <a:avLst/>
              <a:gdLst/>
              <a:ahLst/>
              <a:cxnLst/>
              <a:rect l="l" t="t" r="r" b="b"/>
              <a:pathLst>
                <a:path w="777" h="4155" extrusionOk="0">
                  <a:moveTo>
                    <a:pt x="776" y="4155"/>
                  </a:moveTo>
                  <a:lnTo>
                    <a:pt x="0" y="4155"/>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0" name="Google Shape;880;p14"/>
            <p:cNvSpPr/>
            <p:nvPr/>
          </p:nvSpPr>
          <p:spPr>
            <a:xfrm>
              <a:off x="8293250" y="3907914"/>
              <a:ext cx="36082" cy="192927"/>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1" name="Google Shape;881;p14"/>
            <p:cNvSpPr/>
            <p:nvPr/>
          </p:nvSpPr>
          <p:spPr>
            <a:xfrm>
              <a:off x="8402425" y="3907914"/>
              <a:ext cx="35014" cy="192927"/>
            </a:xfrm>
            <a:custGeom>
              <a:avLst/>
              <a:gdLst/>
              <a:ahLst/>
              <a:cxnLst/>
              <a:rect l="l" t="t" r="r" b="b"/>
              <a:pathLst>
                <a:path w="754" h="4155" extrusionOk="0">
                  <a:moveTo>
                    <a:pt x="754" y="4155"/>
                  </a:moveTo>
                  <a:lnTo>
                    <a:pt x="1" y="4155"/>
                  </a:lnTo>
                  <a:lnTo>
                    <a:pt x="1" y="0"/>
                  </a:lnTo>
                  <a:lnTo>
                    <a:pt x="754"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2" name="Google Shape;882;p14"/>
            <p:cNvSpPr/>
            <p:nvPr/>
          </p:nvSpPr>
          <p:spPr>
            <a:xfrm>
              <a:off x="8510531" y="3907914"/>
              <a:ext cx="36082" cy="192927"/>
            </a:xfrm>
            <a:custGeom>
              <a:avLst/>
              <a:gdLst/>
              <a:ahLst/>
              <a:cxnLst/>
              <a:rect l="l" t="t" r="r" b="b"/>
              <a:pathLst>
                <a:path w="777"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3" name="Google Shape;883;p14"/>
            <p:cNvSpPr/>
            <p:nvPr/>
          </p:nvSpPr>
          <p:spPr>
            <a:xfrm>
              <a:off x="8618638" y="3907914"/>
              <a:ext cx="36128" cy="192927"/>
            </a:xfrm>
            <a:custGeom>
              <a:avLst/>
              <a:gdLst/>
              <a:ahLst/>
              <a:cxnLst/>
              <a:rect l="l" t="t" r="r" b="b"/>
              <a:pathLst>
                <a:path w="778" h="4155" extrusionOk="0">
                  <a:moveTo>
                    <a:pt x="777" y="4155"/>
                  </a:moveTo>
                  <a:lnTo>
                    <a:pt x="1" y="4155"/>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4" name="Google Shape;884;p14"/>
            <p:cNvSpPr/>
            <p:nvPr/>
          </p:nvSpPr>
          <p:spPr>
            <a:xfrm>
              <a:off x="8216953" y="3907914"/>
              <a:ext cx="451558" cy="192927"/>
            </a:xfrm>
            <a:custGeom>
              <a:avLst/>
              <a:gdLst/>
              <a:ahLst/>
              <a:cxnLst/>
              <a:rect l="l" t="t" r="r" b="b"/>
              <a:pathLst>
                <a:path w="9724" h="4155" extrusionOk="0">
                  <a:moveTo>
                    <a:pt x="9724" y="4155"/>
                  </a:moveTo>
                  <a:lnTo>
                    <a:pt x="0" y="4155"/>
                  </a:lnTo>
                  <a:lnTo>
                    <a:pt x="0" y="0"/>
                  </a:lnTo>
                  <a:lnTo>
                    <a:pt x="9724" y="0"/>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5" name="Google Shape;885;p14"/>
            <p:cNvSpPr/>
            <p:nvPr/>
          </p:nvSpPr>
          <p:spPr>
            <a:xfrm>
              <a:off x="8553997" y="3907914"/>
              <a:ext cx="114515" cy="192927"/>
            </a:xfrm>
            <a:custGeom>
              <a:avLst/>
              <a:gdLst/>
              <a:ahLst/>
              <a:cxnLst/>
              <a:rect l="l" t="t" r="r" b="b"/>
              <a:pathLst>
                <a:path w="2466" h="4155" extrusionOk="0">
                  <a:moveTo>
                    <a:pt x="2466" y="4155"/>
                  </a:moveTo>
                  <a:lnTo>
                    <a:pt x="1" y="4155"/>
                  </a:lnTo>
                  <a:lnTo>
                    <a:pt x="1" y="0"/>
                  </a:lnTo>
                  <a:lnTo>
                    <a:pt x="2466" y="0"/>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6" name="Google Shape;886;p14"/>
            <p:cNvSpPr/>
            <p:nvPr/>
          </p:nvSpPr>
          <p:spPr>
            <a:xfrm>
              <a:off x="8050521" y="3715033"/>
              <a:ext cx="824684" cy="192927"/>
            </a:xfrm>
            <a:custGeom>
              <a:avLst/>
              <a:gdLst/>
              <a:ahLst/>
              <a:cxnLst/>
              <a:rect l="l" t="t" r="r" b="b"/>
              <a:pathLst>
                <a:path w="17759" h="4155" extrusionOk="0">
                  <a:moveTo>
                    <a:pt x="1" y="4154"/>
                  </a:moveTo>
                  <a:lnTo>
                    <a:pt x="17759" y="4154"/>
                  </a:lnTo>
                  <a:lnTo>
                    <a:pt x="17759" y="0"/>
                  </a:lnTo>
                  <a:lnTo>
                    <a:pt x="1" y="0"/>
                  </a:lnTo>
                  <a:close/>
                </a:path>
              </a:pathLst>
            </a:custGeom>
            <a:solidFill>
              <a:srgbClr val="FEAE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7" name="Google Shape;887;p14"/>
            <p:cNvSpPr/>
            <p:nvPr/>
          </p:nvSpPr>
          <p:spPr>
            <a:xfrm>
              <a:off x="8050521" y="3715033"/>
              <a:ext cx="824684" cy="27581"/>
            </a:xfrm>
            <a:custGeom>
              <a:avLst/>
              <a:gdLst/>
              <a:ahLst/>
              <a:cxnLst/>
              <a:rect l="l" t="t" r="r" b="b"/>
              <a:pathLst>
                <a:path w="17759" h="594" extrusionOk="0">
                  <a:moveTo>
                    <a:pt x="1" y="0"/>
                  </a:moveTo>
                  <a:lnTo>
                    <a:pt x="1" y="594"/>
                  </a:lnTo>
                  <a:lnTo>
                    <a:pt x="17759" y="594"/>
                  </a:lnTo>
                  <a:lnTo>
                    <a:pt x="17759" y="0"/>
                  </a:lnTo>
                  <a:close/>
                </a:path>
              </a:pathLst>
            </a:custGeom>
            <a:solidFill>
              <a:srgbClr val="FCC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8" name="Google Shape;888;p14"/>
            <p:cNvSpPr/>
            <p:nvPr/>
          </p:nvSpPr>
          <p:spPr>
            <a:xfrm>
              <a:off x="8120502" y="3715033"/>
              <a:ext cx="36082" cy="192927"/>
            </a:xfrm>
            <a:custGeom>
              <a:avLst/>
              <a:gdLst/>
              <a:ahLst/>
              <a:cxnLst/>
              <a:rect l="l" t="t" r="r" b="b"/>
              <a:pathLst>
                <a:path w="777" h="4155" extrusionOk="0">
                  <a:moveTo>
                    <a:pt x="776" y="4154"/>
                  </a:moveTo>
                  <a:lnTo>
                    <a:pt x="0" y="4154"/>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9" name="Google Shape;889;p14"/>
            <p:cNvSpPr/>
            <p:nvPr/>
          </p:nvSpPr>
          <p:spPr>
            <a:xfrm>
              <a:off x="8228609" y="3715033"/>
              <a:ext cx="36082" cy="192927"/>
            </a:xfrm>
            <a:custGeom>
              <a:avLst/>
              <a:gdLst/>
              <a:ahLst/>
              <a:cxnLst/>
              <a:rect l="l" t="t" r="r" b="b"/>
              <a:pathLst>
                <a:path w="777" h="4155" extrusionOk="0">
                  <a:moveTo>
                    <a:pt x="776" y="4154"/>
                  </a:moveTo>
                  <a:lnTo>
                    <a:pt x="0" y="4154"/>
                  </a:lnTo>
                  <a:lnTo>
                    <a:pt x="0" y="0"/>
                  </a:lnTo>
                  <a:lnTo>
                    <a:pt x="776"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0" name="Google Shape;890;p14"/>
            <p:cNvSpPr/>
            <p:nvPr/>
          </p:nvSpPr>
          <p:spPr>
            <a:xfrm>
              <a:off x="8336715" y="3715033"/>
              <a:ext cx="36082" cy="192927"/>
            </a:xfrm>
            <a:custGeom>
              <a:avLst/>
              <a:gdLst/>
              <a:ahLst/>
              <a:cxnLst/>
              <a:rect l="l" t="t" r="r" b="b"/>
              <a:pathLst>
                <a:path w="777" h="4155" extrusionOk="0">
                  <a:moveTo>
                    <a:pt x="777" y="4154"/>
                  </a:moveTo>
                  <a:lnTo>
                    <a:pt x="0" y="4154"/>
                  </a:lnTo>
                  <a:lnTo>
                    <a:pt x="0"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1" name="Google Shape;891;p14"/>
            <p:cNvSpPr/>
            <p:nvPr/>
          </p:nvSpPr>
          <p:spPr>
            <a:xfrm>
              <a:off x="8444822" y="3715033"/>
              <a:ext cx="36082" cy="192927"/>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2" name="Google Shape;892;p14"/>
            <p:cNvSpPr/>
            <p:nvPr/>
          </p:nvSpPr>
          <p:spPr>
            <a:xfrm>
              <a:off x="8552928" y="3715033"/>
              <a:ext cx="36082" cy="192927"/>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3" name="Google Shape;893;p14"/>
            <p:cNvSpPr/>
            <p:nvPr/>
          </p:nvSpPr>
          <p:spPr>
            <a:xfrm>
              <a:off x="8662103" y="3715033"/>
              <a:ext cx="36082" cy="192927"/>
            </a:xfrm>
            <a:custGeom>
              <a:avLst/>
              <a:gdLst/>
              <a:ahLst/>
              <a:cxnLst/>
              <a:rect l="l" t="t" r="r" b="b"/>
              <a:pathLst>
                <a:path w="777"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4" name="Google Shape;894;p14"/>
            <p:cNvSpPr/>
            <p:nvPr/>
          </p:nvSpPr>
          <p:spPr>
            <a:xfrm>
              <a:off x="8770210" y="3715033"/>
              <a:ext cx="36128" cy="192927"/>
            </a:xfrm>
            <a:custGeom>
              <a:avLst/>
              <a:gdLst/>
              <a:ahLst/>
              <a:cxnLst/>
              <a:rect l="l" t="t" r="r" b="b"/>
              <a:pathLst>
                <a:path w="778" h="4155" extrusionOk="0">
                  <a:moveTo>
                    <a:pt x="777" y="4154"/>
                  </a:moveTo>
                  <a:lnTo>
                    <a:pt x="1" y="4154"/>
                  </a:lnTo>
                  <a:lnTo>
                    <a:pt x="1" y="0"/>
                  </a:lnTo>
                  <a:lnTo>
                    <a:pt x="777" y="0"/>
                  </a:lnTo>
                  <a:close/>
                </a:path>
              </a:pathLst>
            </a:custGeom>
            <a:solidFill>
              <a:srgbClr val="FFB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5" name="Google Shape;895;p14"/>
            <p:cNvSpPr/>
            <p:nvPr/>
          </p:nvSpPr>
          <p:spPr>
            <a:xfrm>
              <a:off x="8368525" y="3715033"/>
              <a:ext cx="451558" cy="192927"/>
            </a:xfrm>
            <a:custGeom>
              <a:avLst/>
              <a:gdLst/>
              <a:ahLst/>
              <a:cxnLst/>
              <a:rect l="l" t="t" r="r" b="b"/>
              <a:pathLst>
                <a:path w="9724" h="4155" extrusionOk="0">
                  <a:moveTo>
                    <a:pt x="9724" y="4154"/>
                  </a:moveTo>
                  <a:lnTo>
                    <a:pt x="0" y="4154"/>
                  </a:lnTo>
                  <a:lnTo>
                    <a:pt x="0" y="0"/>
                  </a:lnTo>
                  <a:lnTo>
                    <a:pt x="9724" y="0"/>
                  </a:lnTo>
                  <a:close/>
                </a:path>
              </a:pathLst>
            </a:custGeom>
            <a:solidFill>
              <a:srgbClr val="FFE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6" name="Google Shape;896;p14"/>
            <p:cNvSpPr/>
            <p:nvPr/>
          </p:nvSpPr>
          <p:spPr>
            <a:xfrm>
              <a:off x="8705569" y="3715033"/>
              <a:ext cx="114515" cy="192927"/>
            </a:xfrm>
            <a:custGeom>
              <a:avLst/>
              <a:gdLst/>
              <a:ahLst/>
              <a:cxnLst/>
              <a:rect l="l" t="t" r="r" b="b"/>
              <a:pathLst>
                <a:path w="2466" h="4155" extrusionOk="0">
                  <a:moveTo>
                    <a:pt x="2466" y="4154"/>
                  </a:moveTo>
                  <a:lnTo>
                    <a:pt x="1" y="4154"/>
                  </a:lnTo>
                  <a:lnTo>
                    <a:pt x="1" y="0"/>
                  </a:lnTo>
                  <a:lnTo>
                    <a:pt x="2466" y="0"/>
                  </a:lnTo>
                  <a:close/>
                </a:path>
              </a:pathLst>
            </a:custGeom>
            <a:solidFill>
              <a:srgbClr val="FCE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97" name="Google Shape;897;p14"/>
          <p:cNvGrpSpPr/>
          <p:nvPr/>
        </p:nvGrpSpPr>
        <p:grpSpPr>
          <a:xfrm>
            <a:off x="713225" y="2375643"/>
            <a:ext cx="2019259" cy="1889815"/>
            <a:chOff x="4978869" y="3464900"/>
            <a:chExt cx="790038" cy="739422"/>
          </a:xfrm>
        </p:grpSpPr>
        <p:sp>
          <p:nvSpPr>
            <p:cNvPr id="898" name="Google Shape;898;p14"/>
            <p:cNvSpPr/>
            <p:nvPr/>
          </p:nvSpPr>
          <p:spPr>
            <a:xfrm>
              <a:off x="4978869" y="3467397"/>
              <a:ext cx="790038" cy="736925"/>
            </a:xfrm>
            <a:custGeom>
              <a:avLst/>
              <a:gdLst/>
              <a:ahLst/>
              <a:cxnLst/>
              <a:rect l="l" t="t" r="r" b="b"/>
              <a:pathLst>
                <a:path w="30696" h="29477" extrusionOk="0">
                  <a:moveTo>
                    <a:pt x="5634" y="1"/>
                  </a:moveTo>
                  <a:cubicBezTo>
                    <a:pt x="3207" y="1"/>
                    <a:pt x="1220" y="1988"/>
                    <a:pt x="1220" y="4415"/>
                  </a:cubicBezTo>
                  <a:lnTo>
                    <a:pt x="1220" y="5697"/>
                  </a:lnTo>
                  <a:lnTo>
                    <a:pt x="679" y="5697"/>
                  </a:lnTo>
                  <a:cubicBezTo>
                    <a:pt x="302" y="5697"/>
                    <a:pt x="0" y="6012"/>
                    <a:pt x="0" y="6376"/>
                  </a:cubicBezTo>
                  <a:lnTo>
                    <a:pt x="0" y="9545"/>
                  </a:lnTo>
                  <a:cubicBezTo>
                    <a:pt x="0" y="9922"/>
                    <a:pt x="302" y="10224"/>
                    <a:pt x="679" y="10224"/>
                  </a:cubicBezTo>
                  <a:lnTo>
                    <a:pt x="1220" y="10224"/>
                  </a:lnTo>
                  <a:lnTo>
                    <a:pt x="1220" y="19265"/>
                  </a:lnTo>
                  <a:lnTo>
                    <a:pt x="679" y="19265"/>
                  </a:lnTo>
                  <a:cubicBezTo>
                    <a:pt x="302" y="19265"/>
                    <a:pt x="0" y="19567"/>
                    <a:pt x="0" y="19932"/>
                  </a:cubicBezTo>
                  <a:lnTo>
                    <a:pt x="0" y="23101"/>
                  </a:lnTo>
                  <a:cubicBezTo>
                    <a:pt x="0" y="23478"/>
                    <a:pt x="302" y="23780"/>
                    <a:pt x="679" y="23780"/>
                  </a:cubicBezTo>
                  <a:lnTo>
                    <a:pt x="1220" y="23780"/>
                  </a:lnTo>
                  <a:lnTo>
                    <a:pt x="1220" y="25075"/>
                  </a:lnTo>
                  <a:cubicBezTo>
                    <a:pt x="1220" y="27502"/>
                    <a:pt x="3207" y="29476"/>
                    <a:pt x="5634" y="29476"/>
                  </a:cubicBezTo>
                  <a:lnTo>
                    <a:pt x="26294" y="29476"/>
                  </a:lnTo>
                  <a:cubicBezTo>
                    <a:pt x="28721" y="29476"/>
                    <a:pt x="30695" y="27502"/>
                    <a:pt x="30695" y="25075"/>
                  </a:cubicBezTo>
                  <a:lnTo>
                    <a:pt x="30695" y="4415"/>
                  </a:lnTo>
                  <a:cubicBezTo>
                    <a:pt x="30695" y="1988"/>
                    <a:pt x="28721" y="1"/>
                    <a:pt x="26294" y="1"/>
                  </a:cubicBezTo>
                  <a:close/>
                </a:path>
              </a:pathLst>
            </a:custGeom>
            <a:solidFill>
              <a:schemeClr val="lt1"/>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9" name="Google Shape;899;p14"/>
            <p:cNvSpPr/>
            <p:nvPr/>
          </p:nvSpPr>
          <p:spPr>
            <a:xfrm>
              <a:off x="5020650" y="3464900"/>
              <a:ext cx="737225" cy="736900"/>
            </a:xfrm>
            <a:custGeom>
              <a:avLst/>
              <a:gdLst/>
              <a:ahLst/>
              <a:cxnLst/>
              <a:rect l="l" t="t" r="r" b="b"/>
              <a:pathLst>
                <a:path w="29489" h="29476" extrusionOk="0">
                  <a:moveTo>
                    <a:pt x="4414" y="0"/>
                  </a:moveTo>
                  <a:lnTo>
                    <a:pt x="25075" y="0"/>
                  </a:lnTo>
                  <a:cubicBezTo>
                    <a:pt x="27502" y="0"/>
                    <a:pt x="29489" y="1987"/>
                    <a:pt x="29489" y="4414"/>
                  </a:cubicBezTo>
                  <a:lnTo>
                    <a:pt x="29489" y="25062"/>
                  </a:lnTo>
                  <a:cubicBezTo>
                    <a:pt x="29489" y="27488"/>
                    <a:pt x="27502" y="29475"/>
                    <a:pt x="25075" y="29475"/>
                  </a:cubicBezTo>
                  <a:lnTo>
                    <a:pt x="4414" y="29475"/>
                  </a:lnTo>
                  <a:cubicBezTo>
                    <a:pt x="1987" y="29475"/>
                    <a:pt x="1" y="27488"/>
                    <a:pt x="1" y="25062"/>
                  </a:cubicBezTo>
                  <a:lnTo>
                    <a:pt x="1" y="4414"/>
                  </a:lnTo>
                  <a:cubicBezTo>
                    <a:pt x="1" y="1987"/>
                    <a:pt x="1987" y="0"/>
                    <a:pt x="4414" y="0"/>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0" name="Google Shape;900;p14"/>
            <p:cNvSpPr/>
            <p:nvPr/>
          </p:nvSpPr>
          <p:spPr>
            <a:xfrm>
              <a:off x="5057425" y="3501350"/>
              <a:ext cx="663975" cy="663975"/>
            </a:xfrm>
            <a:custGeom>
              <a:avLst/>
              <a:gdLst/>
              <a:ahLst/>
              <a:cxnLst/>
              <a:rect l="l" t="t" r="r" b="b"/>
              <a:pathLst>
                <a:path w="26559" h="26559" extrusionOk="0">
                  <a:moveTo>
                    <a:pt x="3547" y="1"/>
                  </a:moveTo>
                  <a:lnTo>
                    <a:pt x="23013" y="1"/>
                  </a:lnTo>
                  <a:cubicBezTo>
                    <a:pt x="24962" y="1"/>
                    <a:pt x="26559" y="1598"/>
                    <a:pt x="26559" y="3547"/>
                  </a:cubicBezTo>
                  <a:lnTo>
                    <a:pt x="26559" y="23013"/>
                  </a:lnTo>
                  <a:cubicBezTo>
                    <a:pt x="26559" y="24962"/>
                    <a:pt x="24962" y="26559"/>
                    <a:pt x="23013" y="26559"/>
                  </a:cubicBezTo>
                  <a:lnTo>
                    <a:pt x="3547" y="26559"/>
                  </a:lnTo>
                  <a:cubicBezTo>
                    <a:pt x="1598" y="26559"/>
                    <a:pt x="1" y="24962"/>
                    <a:pt x="1" y="23013"/>
                  </a:cubicBezTo>
                  <a:lnTo>
                    <a:pt x="1" y="3547"/>
                  </a:lnTo>
                  <a:cubicBezTo>
                    <a:pt x="1" y="1598"/>
                    <a:pt x="1598" y="1"/>
                    <a:pt x="3547" y="1"/>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1" name="Google Shape;901;p14"/>
            <p:cNvSpPr/>
            <p:nvPr/>
          </p:nvSpPr>
          <p:spPr>
            <a:xfrm>
              <a:off x="5047700" y="3491925"/>
              <a:ext cx="683150" cy="682825"/>
            </a:xfrm>
            <a:custGeom>
              <a:avLst/>
              <a:gdLst/>
              <a:ahLst/>
              <a:cxnLst/>
              <a:rect l="l" t="t" r="r" b="b"/>
              <a:pathLst>
                <a:path w="27326" h="27313" extrusionOk="0">
                  <a:moveTo>
                    <a:pt x="23402" y="755"/>
                  </a:moveTo>
                  <a:cubicBezTo>
                    <a:pt x="24269" y="755"/>
                    <a:pt x="25062" y="1120"/>
                    <a:pt x="25627" y="1685"/>
                  </a:cubicBezTo>
                  <a:cubicBezTo>
                    <a:pt x="26206" y="2264"/>
                    <a:pt x="26558" y="3056"/>
                    <a:pt x="26558" y="3924"/>
                  </a:cubicBezTo>
                  <a:lnTo>
                    <a:pt x="26558" y="23390"/>
                  </a:lnTo>
                  <a:cubicBezTo>
                    <a:pt x="26558" y="24257"/>
                    <a:pt x="26206" y="25049"/>
                    <a:pt x="25627" y="25628"/>
                  </a:cubicBezTo>
                  <a:cubicBezTo>
                    <a:pt x="25062" y="26194"/>
                    <a:pt x="24269" y="26558"/>
                    <a:pt x="23402" y="26558"/>
                  </a:cubicBezTo>
                  <a:lnTo>
                    <a:pt x="3936" y="26558"/>
                  </a:lnTo>
                  <a:cubicBezTo>
                    <a:pt x="3056" y="26558"/>
                    <a:pt x="2276" y="26194"/>
                    <a:pt x="1698" y="25628"/>
                  </a:cubicBezTo>
                  <a:cubicBezTo>
                    <a:pt x="1119" y="25049"/>
                    <a:pt x="767" y="24257"/>
                    <a:pt x="767" y="23390"/>
                  </a:cubicBezTo>
                  <a:lnTo>
                    <a:pt x="767" y="3924"/>
                  </a:lnTo>
                  <a:cubicBezTo>
                    <a:pt x="767" y="3056"/>
                    <a:pt x="1119" y="2264"/>
                    <a:pt x="1698" y="1685"/>
                  </a:cubicBezTo>
                  <a:cubicBezTo>
                    <a:pt x="2276" y="1120"/>
                    <a:pt x="3056" y="755"/>
                    <a:pt x="3936" y="755"/>
                  </a:cubicBezTo>
                  <a:close/>
                  <a:moveTo>
                    <a:pt x="3936" y="0"/>
                  </a:moveTo>
                  <a:cubicBezTo>
                    <a:pt x="2854" y="0"/>
                    <a:pt x="1874" y="441"/>
                    <a:pt x="1157" y="1145"/>
                  </a:cubicBezTo>
                  <a:cubicBezTo>
                    <a:pt x="440" y="1862"/>
                    <a:pt x="0" y="2842"/>
                    <a:pt x="0" y="3924"/>
                  </a:cubicBezTo>
                  <a:lnTo>
                    <a:pt x="0" y="23390"/>
                  </a:lnTo>
                  <a:cubicBezTo>
                    <a:pt x="0" y="24471"/>
                    <a:pt x="440" y="25452"/>
                    <a:pt x="1157" y="26169"/>
                  </a:cubicBezTo>
                  <a:cubicBezTo>
                    <a:pt x="1874" y="26873"/>
                    <a:pt x="2854" y="27313"/>
                    <a:pt x="3936" y="27313"/>
                  </a:cubicBezTo>
                  <a:lnTo>
                    <a:pt x="23402" y="27313"/>
                  </a:lnTo>
                  <a:cubicBezTo>
                    <a:pt x="24471" y="27313"/>
                    <a:pt x="25464" y="26873"/>
                    <a:pt x="26168" y="26169"/>
                  </a:cubicBezTo>
                  <a:cubicBezTo>
                    <a:pt x="26885" y="25452"/>
                    <a:pt x="27325" y="24471"/>
                    <a:pt x="27325" y="23390"/>
                  </a:cubicBezTo>
                  <a:lnTo>
                    <a:pt x="27325" y="3924"/>
                  </a:lnTo>
                  <a:cubicBezTo>
                    <a:pt x="27325" y="2842"/>
                    <a:pt x="26885" y="1862"/>
                    <a:pt x="26168" y="1145"/>
                  </a:cubicBezTo>
                  <a:cubicBezTo>
                    <a:pt x="25464" y="441"/>
                    <a:pt x="24471" y="0"/>
                    <a:pt x="23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2" name="Google Shape;902;p14"/>
            <p:cNvSpPr/>
            <p:nvPr/>
          </p:nvSpPr>
          <p:spPr>
            <a:xfrm>
              <a:off x="5242275" y="3682750"/>
              <a:ext cx="328550" cy="328525"/>
            </a:xfrm>
            <a:custGeom>
              <a:avLst/>
              <a:gdLst/>
              <a:ahLst/>
              <a:cxnLst/>
              <a:rect l="l" t="t" r="r" b="b"/>
              <a:pathLst>
                <a:path w="13142" h="13141" extrusionOk="0">
                  <a:moveTo>
                    <a:pt x="5911" y="1346"/>
                  </a:moveTo>
                  <a:lnTo>
                    <a:pt x="5911" y="5910"/>
                  </a:lnTo>
                  <a:lnTo>
                    <a:pt x="1346" y="5910"/>
                  </a:lnTo>
                  <a:cubicBezTo>
                    <a:pt x="1497" y="4728"/>
                    <a:pt x="2038" y="3660"/>
                    <a:pt x="2843" y="2855"/>
                  </a:cubicBezTo>
                  <a:cubicBezTo>
                    <a:pt x="3082" y="2616"/>
                    <a:pt x="3346" y="2390"/>
                    <a:pt x="3635" y="2201"/>
                  </a:cubicBezTo>
                  <a:cubicBezTo>
                    <a:pt x="4301" y="1748"/>
                    <a:pt x="5068" y="1446"/>
                    <a:pt x="5911" y="1346"/>
                  </a:cubicBezTo>
                  <a:close/>
                  <a:moveTo>
                    <a:pt x="7219" y="1346"/>
                  </a:moveTo>
                  <a:cubicBezTo>
                    <a:pt x="8061" y="1446"/>
                    <a:pt x="8841" y="1748"/>
                    <a:pt x="9507" y="2201"/>
                  </a:cubicBezTo>
                  <a:cubicBezTo>
                    <a:pt x="9784" y="2390"/>
                    <a:pt x="10048" y="2616"/>
                    <a:pt x="10287" y="2855"/>
                  </a:cubicBezTo>
                  <a:cubicBezTo>
                    <a:pt x="11092" y="3660"/>
                    <a:pt x="11645" y="4728"/>
                    <a:pt x="11783" y="5910"/>
                  </a:cubicBezTo>
                  <a:lnTo>
                    <a:pt x="7219" y="5910"/>
                  </a:lnTo>
                  <a:lnTo>
                    <a:pt x="7219" y="1346"/>
                  </a:lnTo>
                  <a:close/>
                  <a:moveTo>
                    <a:pt x="5911" y="7218"/>
                  </a:moveTo>
                  <a:lnTo>
                    <a:pt x="5911" y="11795"/>
                  </a:lnTo>
                  <a:cubicBezTo>
                    <a:pt x="5068" y="11682"/>
                    <a:pt x="4301" y="11380"/>
                    <a:pt x="3635" y="10940"/>
                  </a:cubicBezTo>
                  <a:cubicBezTo>
                    <a:pt x="3346" y="10752"/>
                    <a:pt x="3082" y="10525"/>
                    <a:pt x="2843" y="10286"/>
                  </a:cubicBezTo>
                  <a:cubicBezTo>
                    <a:pt x="2038" y="9482"/>
                    <a:pt x="1497" y="8413"/>
                    <a:pt x="1346" y="7218"/>
                  </a:cubicBezTo>
                  <a:close/>
                  <a:moveTo>
                    <a:pt x="11783" y="7218"/>
                  </a:moveTo>
                  <a:cubicBezTo>
                    <a:pt x="11645" y="8413"/>
                    <a:pt x="11092" y="9482"/>
                    <a:pt x="10287" y="10286"/>
                  </a:cubicBezTo>
                  <a:cubicBezTo>
                    <a:pt x="10048" y="10525"/>
                    <a:pt x="9784" y="10752"/>
                    <a:pt x="9507" y="10940"/>
                  </a:cubicBezTo>
                  <a:cubicBezTo>
                    <a:pt x="8841" y="11380"/>
                    <a:pt x="8061" y="11682"/>
                    <a:pt x="7219" y="11795"/>
                  </a:cubicBezTo>
                  <a:lnTo>
                    <a:pt x="7219" y="7218"/>
                  </a:lnTo>
                  <a:close/>
                  <a:moveTo>
                    <a:pt x="6565" y="0"/>
                  </a:moveTo>
                  <a:cubicBezTo>
                    <a:pt x="5509" y="0"/>
                    <a:pt x="4515" y="252"/>
                    <a:pt x="3635" y="692"/>
                  </a:cubicBezTo>
                  <a:cubicBezTo>
                    <a:pt x="2994" y="1006"/>
                    <a:pt x="2415" y="1421"/>
                    <a:pt x="1925" y="1924"/>
                  </a:cubicBezTo>
                  <a:cubicBezTo>
                    <a:pt x="730" y="3119"/>
                    <a:pt x="1" y="4754"/>
                    <a:pt x="1" y="6564"/>
                  </a:cubicBezTo>
                  <a:cubicBezTo>
                    <a:pt x="1" y="8388"/>
                    <a:pt x="730" y="10022"/>
                    <a:pt x="1925" y="11217"/>
                  </a:cubicBezTo>
                  <a:cubicBezTo>
                    <a:pt x="2415" y="11707"/>
                    <a:pt x="2994" y="12135"/>
                    <a:pt x="3635" y="12449"/>
                  </a:cubicBezTo>
                  <a:cubicBezTo>
                    <a:pt x="4515" y="12889"/>
                    <a:pt x="5509" y="13141"/>
                    <a:pt x="6565" y="13141"/>
                  </a:cubicBezTo>
                  <a:cubicBezTo>
                    <a:pt x="7621" y="13141"/>
                    <a:pt x="8615" y="12889"/>
                    <a:pt x="9507" y="12449"/>
                  </a:cubicBezTo>
                  <a:cubicBezTo>
                    <a:pt x="10136" y="12135"/>
                    <a:pt x="10715" y="11707"/>
                    <a:pt x="11218" y="11217"/>
                  </a:cubicBezTo>
                  <a:cubicBezTo>
                    <a:pt x="12400" y="10022"/>
                    <a:pt x="13142" y="8388"/>
                    <a:pt x="13142" y="6564"/>
                  </a:cubicBezTo>
                  <a:cubicBezTo>
                    <a:pt x="13142" y="4754"/>
                    <a:pt x="12400" y="3119"/>
                    <a:pt x="11218" y="1924"/>
                  </a:cubicBezTo>
                  <a:cubicBezTo>
                    <a:pt x="10715" y="1421"/>
                    <a:pt x="10136" y="1006"/>
                    <a:pt x="9507" y="692"/>
                  </a:cubicBezTo>
                  <a:cubicBezTo>
                    <a:pt x="8615" y="252"/>
                    <a:pt x="7621" y="0"/>
                    <a:pt x="6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3" name="Google Shape;903;p14"/>
            <p:cNvSpPr/>
            <p:nvPr/>
          </p:nvSpPr>
          <p:spPr>
            <a:xfrm>
              <a:off x="5225000" y="3668925"/>
              <a:ext cx="328525" cy="328525"/>
            </a:xfrm>
            <a:custGeom>
              <a:avLst/>
              <a:gdLst/>
              <a:ahLst/>
              <a:cxnLst/>
              <a:rect l="l" t="t" r="r" b="b"/>
              <a:pathLst>
                <a:path w="13141" h="13141" extrusionOk="0">
                  <a:moveTo>
                    <a:pt x="5923" y="1358"/>
                  </a:moveTo>
                  <a:lnTo>
                    <a:pt x="5923" y="5923"/>
                  </a:lnTo>
                  <a:lnTo>
                    <a:pt x="1346" y="5923"/>
                  </a:lnTo>
                  <a:cubicBezTo>
                    <a:pt x="1497" y="4728"/>
                    <a:pt x="2050" y="3659"/>
                    <a:pt x="2855" y="2855"/>
                  </a:cubicBezTo>
                  <a:cubicBezTo>
                    <a:pt x="3094" y="2616"/>
                    <a:pt x="3358" y="2402"/>
                    <a:pt x="3634" y="2213"/>
                  </a:cubicBezTo>
                  <a:cubicBezTo>
                    <a:pt x="4301" y="1761"/>
                    <a:pt x="5080" y="1459"/>
                    <a:pt x="5923" y="1358"/>
                  </a:cubicBezTo>
                  <a:close/>
                  <a:moveTo>
                    <a:pt x="7231" y="1358"/>
                  </a:moveTo>
                  <a:cubicBezTo>
                    <a:pt x="8061" y="1459"/>
                    <a:pt x="8840" y="1761"/>
                    <a:pt x="9507" y="2213"/>
                  </a:cubicBezTo>
                  <a:cubicBezTo>
                    <a:pt x="9796" y="2402"/>
                    <a:pt x="10060" y="2616"/>
                    <a:pt x="10299" y="2855"/>
                  </a:cubicBezTo>
                  <a:cubicBezTo>
                    <a:pt x="11104" y="3659"/>
                    <a:pt x="11644" y="4728"/>
                    <a:pt x="11795" y="5923"/>
                  </a:cubicBezTo>
                  <a:lnTo>
                    <a:pt x="7231" y="5923"/>
                  </a:lnTo>
                  <a:lnTo>
                    <a:pt x="7231" y="1358"/>
                  </a:lnTo>
                  <a:close/>
                  <a:moveTo>
                    <a:pt x="5923" y="7231"/>
                  </a:moveTo>
                  <a:lnTo>
                    <a:pt x="5923" y="11795"/>
                  </a:lnTo>
                  <a:cubicBezTo>
                    <a:pt x="5080" y="11695"/>
                    <a:pt x="4301" y="11393"/>
                    <a:pt x="3634" y="10940"/>
                  </a:cubicBezTo>
                  <a:cubicBezTo>
                    <a:pt x="3358" y="10751"/>
                    <a:pt x="3094" y="10538"/>
                    <a:pt x="2855" y="10299"/>
                  </a:cubicBezTo>
                  <a:cubicBezTo>
                    <a:pt x="2050" y="9494"/>
                    <a:pt x="1497" y="8425"/>
                    <a:pt x="1346" y="7231"/>
                  </a:cubicBezTo>
                  <a:close/>
                  <a:moveTo>
                    <a:pt x="11795" y="7231"/>
                  </a:moveTo>
                  <a:cubicBezTo>
                    <a:pt x="11644" y="8425"/>
                    <a:pt x="11104" y="9494"/>
                    <a:pt x="10299" y="10299"/>
                  </a:cubicBezTo>
                  <a:cubicBezTo>
                    <a:pt x="10060" y="10538"/>
                    <a:pt x="9796" y="10751"/>
                    <a:pt x="9507" y="10940"/>
                  </a:cubicBezTo>
                  <a:cubicBezTo>
                    <a:pt x="8840" y="11393"/>
                    <a:pt x="8061" y="11695"/>
                    <a:pt x="7231" y="11795"/>
                  </a:cubicBezTo>
                  <a:lnTo>
                    <a:pt x="7231" y="7231"/>
                  </a:lnTo>
                  <a:close/>
                  <a:moveTo>
                    <a:pt x="6577" y="0"/>
                  </a:moveTo>
                  <a:cubicBezTo>
                    <a:pt x="5521" y="0"/>
                    <a:pt x="4515" y="252"/>
                    <a:pt x="3634" y="704"/>
                  </a:cubicBezTo>
                  <a:cubicBezTo>
                    <a:pt x="3006" y="1019"/>
                    <a:pt x="2427" y="1434"/>
                    <a:pt x="1924" y="1937"/>
                  </a:cubicBezTo>
                  <a:cubicBezTo>
                    <a:pt x="742" y="3119"/>
                    <a:pt x="0" y="4766"/>
                    <a:pt x="0" y="6577"/>
                  </a:cubicBezTo>
                  <a:cubicBezTo>
                    <a:pt x="0" y="8387"/>
                    <a:pt x="742" y="10035"/>
                    <a:pt x="1924" y="11217"/>
                  </a:cubicBezTo>
                  <a:cubicBezTo>
                    <a:pt x="2427" y="11720"/>
                    <a:pt x="3006" y="12135"/>
                    <a:pt x="3634" y="12449"/>
                  </a:cubicBezTo>
                  <a:cubicBezTo>
                    <a:pt x="4515" y="12902"/>
                    <a:pt x="5521" y="13141"/>
                    <a:pt x="6577" y="13141"/>
                  </a:cubicBezTo>
                  <a:cubicBezTo>
                    <a:pt x="7633" y="13141"/>
                    <a:pt x="8627" y="12902"/>
                    <a:pt x="9507" y="12449"/>
                  </a:cubicBezTo>
                  <a:cubicBezTo>
                    <a:pt x="10148" y="12135"/>
                    <a:pt x="10727" y="11720"/>
                    <a:pt x="11217" y="11217"/>
                  </a:cubicBezTo>
                  <a:cubicBezTo>
                    <a:pt x="12412" y="10035"/>
                    <a:pt x="13141" y="8387"/>
                    <a:pt x="13141" y="6577"/>
                  </a:cubicBezTo>
                  <a:cubicBezTo>
                    <a:pt x="13141" y="4766"/>
                    <a:pt x="12412" y="3119"/>
                    <a:pt x="11217" y="1937"/>
                  </a:cubicBezTo>
                  <a:cubicBezTo>
                    <a:pt x="10727" y="1434"/>
                    <a:pt x="10148" y="1019"/>
                    <a:pt x="9507" y="704"/>
                  </a:cubicBezTo>
                  <a:cubicBezTo>
                    <a:pt x="8627" y="252"/>
                    <a:pt x="7633" y="0"/>
                    <a:pt x="6577" y="0"/>
                  </a:cubicBezTo>
                  <a:close/>
                </a:path>
              </a:pathLst>
            </a:custGeom>
            <a:solidFill>
              <a:srgbClr val="E4E2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4" name="Google Shape;904;p14"/>
            <p:cNvSpPr/>
            <p:nvPr/>
          </p:nvSpPr>
          <p:spPr>
            <a:xfrm>
              <a:off x="5233475" y="3677400"/>
              <a:ext cx="311875" cy="311875"/>
            </a:xfrm>
            <a:custGeom>
              <a:avLst/>
              <a:gdLst/>
              <a:ahLst/>
              <a:cxnLst/>
              <a:rect l="l" t="t" r="r" b="b"/>
              <a:pathLst>
                <a:path w="12475" h="12475" extrusionOk="0">
                  <a:moveTo>
                    <a:pt x="3270" y="742"/>
                  </a:moveTo>
                  <a:cubicBezTo>
                    <a:pt x="2742" y="1032"/>
                    <a:pt x="2252" y="1396"/>
                    <a:pt x="1824" y="1824"/>
                  </a:cubicBezTo>
                  <a:cubicBezTo>
                    <a:pt x="655" y="3006"/>
                    <a:pt x="1" y="4578"/>
                    <a:pt x="1" y="6238"/>
                  </a:cubicBezTo>
                  <a:cubicBezTo>
                    <a:pt x="1" y="7898"/>
                    <a:pt x="655" y="9469"/>
                    <a:pt x="1824" y="10651"/>
                  </a:cubicBezTo>
                  <a:cubicBezTo>
                    <a:pt x="2252" y="11079"/>
                    <a:pt x="2742" y="11444"/>
                    <a:pt x="3270" y="11733"/>
                  </a:cubicBezTo>
                  <a:lnTo>
                    <a:pt x="3270" y="10991"/>
                  </a:lnTo>
                  <a:cubicBezTo>
                    <a:pt x="2918" y="10765"/>
                    <a:pt x="2579" y="10500"/>
                    <a:pt x="2277" y="10199"/>
                  </a:cubicBezTo>
                  <a:cubicBezTo>
                    <a:pt x="1397" y="9318"/>
                    <a:pt x="831" y="8174"/>
                    <a:pt x="680" y="6929"/>
                  </a:cubicBezTo>
                  <a:lnTo>
                    <a:pt x="629" y="6565"/>
                  </a:lnTo>
                  <a:lnTo>
                    <a:pt x="3270" y="6565"/>
                  </a:lnTo>
                  <a:lnTo>
                    <a:pt x="3270" y="5911"/>
                  </a:lnTo>
                  <a:lnTo>
                    <a:pt x="629" y="5911"/>
                  </a:lnTo>
                  <a:lnTo>
                    <a:pt x="680" y="5546"/>
                  </a:lnTo>
                  <a:cubicBezTo>
                    <a:pt x="831" y="4301"/>
                    <a:pt x="1397" y="3157"/>
                    <a:pt x="2277" y="2277"/>
                  </a:cubicBezTo>
                  <a:cubicBezTo>
                    <a:pt x="2579" y="1975"/>
                    <a:pt x="2918" y="1711"/>
                    <a:pt x="3270" y="1484"/>
                  </a:cubicBezTo>
                  <a:close/>
                  <a:moveTo>
                    <a:pt x="6238" y="1"/>
                  </a:moveTo>
                  <a:cubicBezTo>
                    <a:pt x="5182" y="1"/>
                    <a:pt x="4176" y="265"/>
                    <a:pt x="3270" y="742"/>
                  </a:cubicBezTo>
                  <a:lnTo>
                    <a:pt x="3270" y="1484"/>
                  </a:lnTo>
                  <a:cubicBezTo>
                    <a:pt x="3962" y="1057"/>
                    <a:pt x="4729" y="780"/>
                    <a:pt x="5534" y="680"/>
                  </a:cubicBezTo>
                  <a:lnTo>
                    <a:pt x="5911" y="642"/>
                  </a:lnTo>
                  <a:lnTo>
                    <a:pt x="5911" y="5911"/>
                  </a:lnTo>
                  <a:lnTo>
                    <a:pt x="3270" y="5911"/>
                  </a:lnTo>
                  <a:lnTo>
                    <a:pt x="3270" y="6565"/>
                  </a:lnTo>
                  <a:lnTo>
                    <a:pt x="5911" y="6565"/>
                  </a:lnTo>
                  <a:lnTo>
                    <a:pt x="5911" y="11833"/>
                  </a:lnTo>
                  <a:lnTo>
                    <a:pt x="5534" y="11783"/>
                  </a:lnTo>
                  <a:cubicBezTo>
                    <a:pt x="4729" y="11683"/>
                    <a:pt x="3962" y="11406"/>
                    <a:pt x="3270" y="10991"/>
                  </a:cubicBezTo>
                  <a:lnTo>
                    <a:pt x="3270" y="11733"/>
                  </a:lnTo>
                  <a:cubicBezTo>
                    <a:pt x="4176" y="12211"/>
                    <a:pt x="5182" y="12475"/>
                    <a:pt x="6238" y="12475"/>
                  </a:cubicBezTo>
                  <a:cubicBezTo>
                    <a:pt x="7282" y="12475"/>
                    <a:pt x="8288" y="12211"/>
                    <a:pt x="9193" y="11733"/>
                  </a:cubicBezTo>
                  <a:lnTo>
                    <a:pt x="9193" y="10991"/>
                  </a:lnTo>
                  <a:cubicBezTo>
                    <a:pt x="8514" y="11406"/>
                    <a:pt x="7734" y="11683"/>
                    <a:pt x="6929" y="11783"/>
                  </a:cubicBezTo>
                  <a:lnTo>
                    <a:pt x="6552" y="11833"/>
                  </a:lnTo>
                  <a:lnTo>
                    <a:pt x="6552" y="6565"/>
                  </a:lnTo>
                  <a:lnTo>
                    <a:pt x="9193" y="6565"/>
                  </a:lnTo>
                  <a:lnTo>
                    <a:pt x="9193" y="5911"/>
                  </a:lnTo>
                  <a:lnTo>
                    <a:pt x="6552" y="5911"/>
                  </a:lnTo>
                  <a:lnTo>
                    <a:pt x="6552" y="642"/>
                  </a:lnTo>
                  <a:lnTo>
                    <a:pt x="6929" y="680"/>
                  </a:lnTo>
                  <a:cubicBezTo>
                    <a:pt x="7734" y="780"/>
                    <a:pt x="8514" y="1057"/>
                    <a:pt x="9193" y="1484"/>
                  </a:cubicBezTo>
                  <a:lnTo>
                    <a:pt x="9193" y="742"/>
                  </a:lnTo>
                  <a:cubicBezTo>
                    <a:pt x="8288" y="265"/>
                    <a:pt x="7282" y="1"/>
                    <a:pt x="6238" y="1"/>
                  </a:cubicBezTo>
                  <a:close/>
                  <a:moveTo>
                    <a:pt x="9193" y="11733"/>
                  </a:moveTo>
                  <a:cubicBezTo>
                    <a:pt x="9721" y="11444"/>
                    <a:pt x="10211" y="11079"/>
                    <a:pt x="10639" y="10651"/>
                  </a:cubicBezTo>
                  <a:cubicBezTo>
                    <a:pt x="11821" y="9469"/>
                    <a:pt x="12475" y="7898"/>
                    <a:pt x="12475" y="6238"/>
                  </a:cubicBezTo>
                  <a:cubicBezTo>
                    <a:pt x="12475" y="4578"/>
                    <a:pt x="11821" y="3006"/>
                    <a:pt x="10639" y="1824"/>
                  </a:cubicBezTo>
                  <a:cubicBezTo>
                    <a:pt x="10211" y="1396"/>
                    <a:pt x="9721" y="1032"/>
                    <a:pt x="9193" y="742"/>
                  </a:cubicBezTo>
                  <a:lnTo>
                    <a:pt x="9193" y="1484"/>
                  </a:lnTo>
                  <a:cubicBezTo>
                    <a:pt x="9558" y="1711"/>
                    <a:pt x="9885" y="1975"/>
                    <a:pt x="10186" y="2277"/>
                  </a:cubicBezTo>
                  <a:cubicBezTo>
                    <a:pt x="11067" y="3157"/>
                    <a:pt x="11632" y="4301"/>
                    <a:pt x="11783" y="5546"/>
                  </a:cubicBezTo>
                  <a:lnTo>
                    <a:pt x="11834" y="5911"/>
                  </a:lnTo>
                  <a:lnTo>
                    <a:pt x="9193" y="5911"/>
                  </a:lnTo>
                  <a:lnTo>
                    <a:pt x="9193" y="6565"/>
                  </a:lnTo>
                  <a:lnTo>
                    <a:pt x="11834" y="6565"/>
                  </a:lnTo>
                  <a:lnTo>
                    <a:pt x="11783" y="6929"/>
                  </a:lnTo>
                  <a:cubicBezTo>
                    <a:pt x="11632" y="8174"/>
                    <a:pt x="11067" y="9318"/>
                    <a:pt x="10186" y="10199"/>
                  </a:cubicBezTo>
                  <a:cubicBezTo>
                    <a:pt x="9885" y="10500"/>
                    <a:pt x="9558" y="10765"/>
                    <a:pt x="9193" y="1099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5" name="Google Shape;905;p14"/>
            <p:cNvSpPr/>
            <p:nvPr/>
          </p:nvSpPr>
          <p:spPr>
            <a:xfrm>
              <a:off x="4990150" y="3607300"/>
              <a:ext cx="105350" cy="113200"/>
            </a:xfrm>
            <a:custGeom>
              <a:avLst/>
              <a:gdLst/>
              <a:ahLst/>
              <a:cxnLst/>
              <a:rect l="l" t="t" r="r" b="b"/>
              <a:pathLst>
                <a:path w="4214" h="4528" extrusionOk="0">
                  <a:moveTo>
                    <a:pt x="680" y="0"/>
                  </a:moveTo>
                  <a:lnTo>
                    <a:pt x="4213" y="0"/>
                  </a:lnTo>
                  <a:lnTo>
                    <a:pt x="4213" y="4527"/>
                  </a:lnTo>
                  <a:lnTo>
                    <a:pt x="680" y="4527"/>
                  </a:lnTo>
                  <a:cubicBezTo>
                    <a:pt x="303" y="4527"/>
                    <a:pt x="1" y="4213"/>
                    <a:pt x="1" y="3848"/>
                  </a:cubicBezTo>
                  <a:lnTo>
                    <a:pt x="1" y="679"/>
                  </a:lnTo>
                  <a:cubicBezTo>
                    <a:pt x="1" y="302"/>
                    <a:pt x="303" y="0"/>
                    <a:pt x="680" y="0"/>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6" name="Google Shape;906;p14"/>
            <p:cNvSpPr/>
            <p:nvPr/>
          </p:nvSpPr>
          <p:spPr>
            <a:xfrm>
              <a:off x="4990150" y="3946175"/>
              <a:ext cx="105350" cy="113200"/>
            </a:xfrm>
            <a:custGeom>
              <a:avLst/>
              <a:gdLst/>
              <a:ahLst/>
              <a:cxnLst/>
              <a:rect l="l" t="t" r="r" b="b"/>
              <a:pathLst>
                <a:path w="4214" h="4528" extrusionOk="0">
                  <a:moveTo>
                    <a:pt x="680" y="1"/>
                  </a:moveTo>
                  <a:lnTo>
                    <a:pt x="4213" y="1"/>
                  </a:lnTo>
                  <a:lnTo>
                    <a:pt x="4213" y="4528"/>
                  </a:lnTo>
                  <a:lnTo>
                    <a:pt x="680" y="4528"/>
                  </a:lnTo>
                  <a:cubicBezTo>
                    <a:pt x="303" y="4528"/>
                    <a:pt x="1" y="4226"/>
                    <a:pt x="1" y="3849"/>
                  </a:cubicBezTo>
                  <a:lnTo>
                    <a:pt x="1" y="680"/>
                  </a:lnTo>
                  <a:cubicBezTo>
                    <a:pt x="1" y="315"/>
                    <a:pt x="303" y="1"/>
                    <a:pt x="680" y="1"/>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7" name="Google Shape;907;p14"/>
            <p:cNvSpPr/>
            <p:nvPr/>
          </p:nvSpPr>
          <p:spPr>
            <a:xfrm>
              <a:off x="5002100" y="3620175"/>
              <a:ext cx="81775" cy="87425"/>
            </a:xfrm>
            <a:custGeom>
              <a:avLst/>
              <a:gdLst/>
              <a:ahLst/>
              <a:cxnLst/>
              <a:rect l="l" t="t" r="r" b="b"/>
              <a:pathLst>
                <a:path w="3271" h="3497" extrusionOk="0">
                  <a:moveTo>
                    <a:pt x="516" y="1"/>
                  </a:moveTo>
                  <a:lnTo>
                    <a:pt x="3270" y="1"/>
                  </a:lnTo>
                  <a:lnTo>
                    <a:pt x="3270" y="3497"/>
                  </a:lnTo>
                  <a:lnTo>
                    <a:pt x="516" y="3497"/>
                  </a:lnTo>
                  <a:cubicBezTo>
                    <a:pt x="227" y="3497"/>
                    <a:pt x="1" y="3270"/>
                    <a:pt x="1" y="2981"/>
                  </a:cubicBezTo>
                  <a:lnTo>
                    <a:pt x="1" y="517"/>
                  </a:lnTo>
                  <a:cubicBezTo>
                    <a:pt x="1" y="227"/>
                    <a:pt x="227" y="1"/>
                    <a:pt x="516" y="1"/>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8" name="Google Shape;908;p14"/>
            <p:cNvSpPr/>
            <p:nvPr/>
          </p:nvSpPr>
          <p:spPr>
            <a:xfrm>
              <a:off x="5002100" y="3959075"/>
              <a:ext cx="81775" cy="87425"/>
            </a:xfrm>
            <a:custGeom>
              <a:avLst/>
              <a:gdLst/>
              <a:ahLst/>
              <a:cxnLst/>
              <a:rect l="l" t="t" r="r" b="b"/>
              <a:pathLst>
                <a:path w="3271" h="3497" extrusionOk="0">
                  <a:moveTo>
                    <a:pt x="516" y="1"/>
                  </a:moveTo>
                  <a:lnTo>
                    <a:pt x="3270" y="1"/>
                  </a:lnTo>
                  <a:lnTo>
                    <a:pt x="3270" y="3496"/>
                  </a:lnTo>
                  <a:lnTo>
                    <a:pt x="516" y="3496"/>
                  </a:lnTo>
                  <a:cubicBezTo>
                    <a:pt x="227" y="3496"/>
                    <a:pt x="1" y="3270"/>
                    <a:pt x="1" y="2981"/>
                  </a:cubicBezTo>
                  <a:lnTo>
                    <a:pt x="1" y="516"/>
                  </a:lnTo>
                  <a:cubicBezTo>
                    <a:pt x="1" y="227"/>
                    <a:pt x="227" y="1"/>
                    <a:pt x="516" y="1"/>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9" name="Google Shape;909;p14"/>
            <p:cNvSpPr/>
            <p:nvPr/>
          </p:nvSpPr>
          <p:spPr>
            <a:xfrm>
              <a:off x="5433425" y="3539700"/>
              <a:ext cx="157525" cy="157525"/>
            </a:xfrm>
            <a:custGeom>
              <a:avLst/>
              <a:gdLst/>
              <a:ahLst/>
              <a:cxnLst/>
              <a:rect l="l" t="t" r="r" b="b"/>
              <a:pathLst>
                <a:path w="6301" h="6301" extrusionOk="0">
                  <a:moveTo>
                    <a:pt x="3144" y="6301"/>
                  </a:moveTo>
                  <a:cubicBezTo>
                    <a:pt x="4879" y="6301"/>
                    <a:pt x="6300" y="4880"/>
                    <a:pt x="6300" y="3145"/>
                  </a:cubicBezTo>
                  <a:cubicBezTo>
                    <a:pt x="6300" y="1422"/>
                    <a:pt x="4879" y="1"/>
                    <a:pt x="3144" y="1"/>
                  </a:cubicBezTo>
                  <a:cubicBezTo>
                    <a:pt x="1421" y="1"/>
                    <a:pt x="0" y="1422"/>
                    <a:pt x="0" y="3145"/>
                  </a:cubicBezTo>
                  <a:cubicBezTo>
                    <a:pt x="0" y="4880"/>
                    <a:pt x="1421" y="6301"/>
                    <a:pt x="3144" y="6301"/>
                  </a:cubicBezTo>
                  <a:close/>
                </a:path>
              </a:pathLst>
            </a:custGeom>
            <a:solidFill>
              <a:srgbClr val="E4E2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0" name="Google Shape;910;p14"/>
            <p:cNvSpPr/>
            <p:nvPr/>
          </p:nvSpPr>
          <p:spPr>
            <a:xfrm>
              <a:off x="5509500" y="3547250"/>
              <a:ext cx="5375" cy="142425"/>
            </a:xfrm>
            <a:custGeom>
              <a:avLst/>
              <a:gdLst/>
              <a:ahLst/>
              <a:cxnLst/>
              <a:rect l="l" t="t" r="r" b="b"/>
              <a:pathLst>
                <a:path w="215" h="5697" extrusionOk="0">
                  <a:moveTo>
                    <a:pt x="101" y="1"/>
                  </a:moveTo>
                  <a:cubicBezTo>
                    <a:pt x="51" y="1"/>
                    <a:pt x="0" y="51"/>
                    <a:pt x="0" y="101"/>
                  </a:cubicBezTo>
                  <a:lnTo>
                    <a:pt x="0" y="5596"/>
                  </a:lnTo>
                  <a:cubicBezTo>
                    <a:pt x="0" y="5647"/>
                    <a:pt x="51" y="5697"/>
                    <a:pt x="101" y="5697"/>
                  </a:cubicBezTo>
                  <a:cubicBezTo>
                    <a:pt x="164" y="5697"/>
                    <a:pt x="214" y="5647"/>
                    <a:pt x="214" y="5596"/>
                  </a:cubicBezTo>
                  <a:lnTo>
                    <a:pt x="214" y="101"/>
                  </a:lnTo>
                  <a:cubicBezTo>
                    <a:pt x="214" y="51"/>
                    <a:pt x="164" y="1"/>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1" name="Google Shape;911;p14"/>
            <p:cNvSpPr/>
            <p:nvPr/>
          </p:nvSpPr>
          <p:spPr>
            <a:xfrm>
              <a:off x="5485600" y="3551425"/>
              <a:ext cx="53150" cy="134100"/>
            </a:xfrm>
            <a:custGeom>
              <a:avLst/>
              <a:gdLst/>
              <a:ahLst/>
              <a:cxnLst/>
              <a:rect l="l" t="t" r="r" b="b"/>
              <a:pathLst>
                <a:path w="2126" h="5364" extrusionOk="0">
                  <a:moveTo>
                    <a:pt x="1992" y="0"/>
                  </a:moveTo>
                  <a:cubicBezTo>
                    <a:pt x="1951" y="0"/>
                    <a:pt x="1918" y="26"/>
                    <a:pt x="1900" y="73"/>
                  </a:cubicBezTo>
                  <a:lnTo>
                    <a:pt x="26" y="5228"/>
                  </a:lnTo>
                  <a:cubicBezTo>
                    <a:pt x="1" y="5278"/>
                    <a:pt x="38" y="5341"/>
                    <a:pt x="89" y="5354"/>
                  </a:cubicBezTo>
                  <a:cubicBezTo>
                    <a:pt x="102" y="5360"/>
                    <a:pt x="116" y="5364"/>
                    <a:pt x="129" y="5364"/>
                  </a:cubicBezTo>
                  <a:cubicBezTo>
                    <a:pt x="169" y="5364"/>
                    <a:pt x="208" y="5338"/>
                    <a:pt x="227" y="5291"/>
                  </a:cubicBezTo>
                  <a:lnTo>
                    <a:pt x="2101" y="135"/>
                  </a:lnTo>
                  <a:cubicBezTo>
                    <a:pt x="2126" y="85"/>
                    <a:pt x="2088" y="22"/>
                    <a:pt x="2038" y="10"/>
                  </a:cubicBezTo>
                  <a:cubicBezTo>
                    <a:pt x="2022" y="3"/>
                    <a:pt x="2006" y="0"/>
                    <a:pt x="19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2" name="Google Shape;912;p14"/>
            <p:cNvSpPr/>
            <p:nvPr/>
          </p:nvSpPr>
          <p:spPr>
            <a:xfrm>
              <a:off x="5485600" y="3551425"/>
              <a:ext cx="53150" cy="134100"/>
            </a:xfrm>
            <a:custGeom>
              <a:avLst/>
              <a:gdLst/>
              <a:ahLst/>
              <a:cxnLst/>
              <a:rect l="l" t="t" r="r" b="b"/>
              <a:pathLst>
                <a:path w="2126" h="5364" extrusionOk="0">
                  <a:moveTo>
                    <a:pt x="129" y="0"/>
                  </a:moveTo>
                  <a:cubicBezTo>
                    <a:pt x="116" y="0"/>
                    <a:pt x="102" y="3"/>
                    <a:pt x="89" y="10"/>
                  </a:cubicBezTo>
                  <a:cubicBezTo>
                    <a:pt x="38" y="22"/>
                    <a:pt x="1" y="85"/>
                    <a:pt x="26" y="135"/>
                  </a:cubicBezTo>
                  <a:lnTo>
                    <a:pt x="1900" y="5291"/>
                  </a:lnTo>
                  <a:cubicBezTo>
                    <a:pt x="1918" y="5338"/>
                    <a:pt x="1958" y="5364"/>
                    <a:pt x="1997" y="5364"/>
                  </a:cubicBezTo>
                  <a:cubicBezTo>
                    <a:pt x="2011" y="5364"/>
                    <a:pt x="2025" y="5360"/>
                    <a:pt x="2038" y="5354"/>
                  </a:cubicBezTo>
                  <a:cubicBezTo>
                    <a:pt x="2088" y="5341"/>
                    <a:pt x="2126" y="5278"/>
                    <a:pt x="2101" y="5228"/>
                  </a:cubicBezTo>
                  <a:lnTo>
                    <a:pt x="227" y="73"/>
                  </a:lnTo>
                  <a:cubicBezTo>
                    <a:pt x="208" y="26"/>
                    <a:pt x="169" y="0"/>
                    <a:pt x="1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3" name="Google Shape;913;p14"/>
            <p:cNvSpPr/>
            <p:nvPr/>
          </p:nvSpPr>
          <p:spPr>
            <a:xfrm>
              <a:off x="5465175" y="3563250"/>
              <a:ext cx="94025" cy="110450"/>
            </a:xfrm>
            <a:custGeom>
              <a:avLst/>
              <a:gdLst/>
              <a:ahLst/>
              <a:cxnLst/>
              <a:rect l="l" t="t" r="r" b="b"/>
              <a:pathLst>
                <a:path w="3761" h="4418" extrusionOk="0">
                  <a:moveTo>
                    <a:pt x="3636" y="0"/>
                  </a:moveTo>
                  <a:cubicBezTo>
                    <a:pt x="3607" y="0"/>
                    <a:pt x="3579" y="13"/>
                    <a:pt x="3559" y="40"/>
                  </a:cubicBezTo>
                  <a:lnTo>
                    <a:pt x="38" y="4240"/>
                  </a:lnTo>
                  <a:cubicBezTo>
                    <a:pt x="0" y="4290"/>
                    <a:pt x="0" y="4353"/>
                    <a:pt x="51" y="4391"/>
                  </a:cubicBezTo>
                  <a:cubicBezTo>
                    <a:pt x="68" y="4408"/>
                    <a:pt x="94" y="4417"/>
                    <a:pt x="120" y="4417"/>
                  </a:cubicBezTo>
                  <a:cubicBezTo>
                    <a:pt x="150" y="4417"/>
                    <a:pt x="181" y="4405"/>
                    <a:pt x="202" y="4378"/>
                  </a:cubicBezTo>
                  <a:lnTo>
                    <a:pt x="3723" y="178"/>
                  </a:lnTo>
                  <a:cubicBezTo>
                    <a:pt x="3760" y="128"/>
                    <a:pt x="3760" y="65"/>
                    <a:pt x="3710" y="27"/>
                  </a:cubicBezTo>
                  <a:cubicBezTo>
                    <a:pt x="3687" y="10"/>
                    <a:pt x="3661" y="0"/>
                    <a:pt x="36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4" name="Google Shape;914;p14"/>
            <p:cNvSpPr/>
            <p:nvPr/>
          </p:nvSpPr>
          <p:spPr>
            <a:xfrm>
              <a:off x="5449775" y="3581525"/>
              <a:ext cx="124825" cy="73900"/>
            </a:xfrm>
            <a:custGeom>
              <a:avLst/>
              <a:gdLst/>
              <a:ahLst/>
              <a:cxnLst/>
              <a:rect l="l" t="t" r="r" b="b"/>
              <a:pathLst>
                <a:path w="4993" h="2956" extrusionOk="0">
                  <a:moveTo>
                    <a:pt x="4869" y="0"/>
                  </a:moveTo>
                  <a:cubicBezTo>
                    <a:pt x="4851" y="0"/>
                    <a:pt x="4833" y="4"/>
                    <a:pt x="4816" y="13"/>
                  </a:cubicBezTo>
                  <a:lnTo>
                    <a:pt x="63" y="2754"/>
                  </a:lnTo>
                  <a:cubicBezTo>
                    <a:pt x="13" y="2792"/>
                    <a:pt x="0" y="2855"/>
                    <a:pt x="25" y="2905"/>
                  </a:cubicBezTo>
                  <a:cubicBezTo>
                    <a:pt x="50" y="2939"/>
                    <a:pt x="87" y="2955"/>
                    <a:pt x="123" y="2955"/>
                  </a:cubicBezTo>
                  <a:cubicBezTo>
                    <a:pt x="141" y="2955"/>
                    <a:pt x="159" y="2951"/>
                    <a:pt x="176" y="2943"/>
                  </a:cubicBezTo>
                  <a:lnTo>
                    <a:pt x="4930" y="201"/>
                  </a:lnTo>
                  <a:cubicBezTo>
                    <a:pt x="4980" y="164"/>
                    <a:pt x="4992" y="101"/>
                    <a:pt x="4967" y="51"/>
                  </a:cubicBezTo>
                  <a:cubicBezTo>
                    <a:pt x="4942" y="17"/>
                    <a:pt x="4906" y="0"/>
                    <a:pt x="48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5" name="Google Shape;915;p14"/>
            <p:cNvSpPr/>
            <p:nvPr/>
          </p:nvSpPr>
          <p:spPr>
            <a:xfrm>
              <a:off x="5441600" y="3603800"/>
              <a:ext cx="140850" cy="29350"/>
            </a:xfrm>
            <a:custGeom>
              <a:avLst/>
              <a:gdLst/>
              <a:ahLst/>
              <a:cxnLst/>
              <a:rect l="l" t="t" r="r" b="b"/>
              <a:pathLst>
                <a:path w="5634" h="1174" extrusionOk="0">
                  <a:moveTo>
                    <a:pt x="5524" y="0"/>
                  </a:moveTo>
                  <a:cubicBezTo>
                    <a:pt x="5519" y="0"/>
                    <a:pt x="5513" y="1"/>
                    <a:pt x="5508" y="2"/>
                  </a:cubicBezTo>
                  <a:lnTo>
                    <a:pt x="101" y="958"/>
                  </a:lnTo>
                  <a:cubicBezTo>
                    <a:pt x="51" y="970"/>
                    <a:pt x="0" y="1021"/>
                    <a:pt x="13" y="1084"/>
                  </a:cubicBezTo>
                  <a:cubicBezTo>
                    <a:pt x="24" y="1128"/>
                    <a:pt x="66" y="1173"/>
                    <a:pt x="119" y="1173"/>
                  </a:cubicBezTo>
                  <a:cubicBezTo>
                    <a:pt x="125" y="1173"/>
                    <a:pt x="132" y="1173"/>
                    <a:pt x="139" y="1172"/>
                  </a:cubicBezTo>
                  <a:lnTo>
                    <a:pt x="5546" y="216"/>
                  </a:lnTo>
                  <a:cubicBezTo>
                    <a:pt x="5596" y="203"/>
                    <a:pt x="5634" y="153"/>
                    <a:pt x="5634" y="90"/>
                  </a:cubicBezTo>
                  <a:cubicBezTo>
                    <a:pt x="5623" y="45"/>
                    <a:pt x="5571" y="0"/>
                    <a:pt x="55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6" name="Google Shape;916;p14"/>
            <p:cNvSpPr/>
            <p:nvPr/>
          </p:nvSpPr>
          <p:spPr>
            <a:xfrm>
              <a:off x="5441600" y="3603800"/>
              <a:ext cx="140850" cy="29350"/>
            </a:xfrm>
            <a:custGeom>
              <a:avLst/>
              <a:gdLst/>
              <a:ahLst/>
              <a:cxnLst/>
              <a:rect l="l" t="t" r="r" b="b"/>
              <a:pathLst>
                <a:path w="5634" h="1174" extrusionOk="0">
                  <a:moveTo>
                    <a:pt x="119" y="0"/>
                  </a:moveTo>
                  <a:cubicBezTo>
                    <a:pt x="66" y="0"/>
                    <a:pt x="24" y="45"/>
                    <a:pt x="13" y="90"/>
                  </a:cubicBezTo>
                  <a:cubicBezTo>
                    <a:pt x="0" y="153"/>
                    <a:pt x="51" y="203"/>
                    <a:pt x="101" y="216"/>
                  </a:cubicBezTo>
                  <a:lnTo>
                    <a:pt x="5508" y="1172"/>
                  </a:lnTo>
                  <a:cubicBezTo>
                    <a:pt x="5513" y="1173"/>
                    <a:pt x="5519" y="1173"/>
                    <a:pt x="5524" y="1173"/>
                  </a:cubicBezTo>
                  <a:cubicBezTo>
                    <a:pt x="5571" y="1173"/>
                    <a:pt x="5623" y="1128"/>
                    <a:pt x="5634" y="1084"/>
                  </a:cubicBezTo>
                  <a:cubicBezTo>
                    <a:pt x="5634" y="1021"/>
                    <a:pt x="5596" y="970"/>
                    <a:pt x="5546" y="958"/>
                  </a:cubicBezTo>
                  <a:lnTo>
                    <a:pt x="139" y="2"/>
                  </a:lnTo>
                  <a:cubicBezTo>
                    <a:pt x="132" y="1"/>
                    <a:pt x="125" y="0"/>
                    <a:pt x="1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7" name="Google Shape;917;p14"/>
            <p:cNvSpPr/>
            <p:nvPr/>
          </p:nvSpPr>
          <p:spPr>
            <a:xfrm>
              <a:off x="5449775" y="3581525"/>
              <a:ext cx="124825" cy="73900"/>
            </a:xfrm>
            <a:custGeom>
              <a:avLst/>
              <a:gdLst/>
              <a:ahLst/>
              <a:cxnLst/>
              <a:rect l="l" t="t" r="r" b="b"/>
              <a:pathLst>
                <a:path w="4993" h="2956" extrusionOk="0">
                  <a:moveTo>
                    <a:pt x="123" y="0"/>
                  </a:moveTo>
                  <a:cubicBezTo>
                    <a:pt x="87" y="0"/>
                    <a:pt x="50" y="17"/>
                    <a:pt x="25" y="51"/>
                  </a:cubicBezTo>
                  <a:cubicBezTo>
                    <a:pt x="0" y="101"/>
                    <a:pt x="13" y="164"/>
                    <a:pt x="63" y="201"/>
                  </a:cubicBezTo>
                  <a:lnTo>
                    <a:pt x="4816" y="2943"/>
                  </a:lnTo>
                  <a:cubicBezTo>
                    <a:pt x="4833" y="2951"/>
                    <a:pt x="4851" y="2955"/>
                    <a:pt x="4869" y="2955"/>
                  </a:cubicBezTo>
                  <a:cubicBezTo>
                    <a:pt x="4906" y="2955"/>
                    <a:pt x="4942" y="2939"/>
                    <a:pt x="4967" y="2905"/>
                  </a:cubicBezTo>
                  <a:cubicBezTo>
                    <a:pt x="4992" y="2855"/>
                    <a:pt x="4980" y="2792"/>
                    <a:pt x="4930" y="2754"/>
                  </a:cubicBezTo>
                  <a:lnTo>
                    <a:pt x="176" y="13"/>
                  </a:lnTo>
                  <a:cubicBezTo>
                    <a:pt x="159" y="4"/>
                    <a:pt x="141" y="0"/>
                    <a:pt x="1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8" name="Google Shape;918;p14"/>
            <p:cNvSpPr/>
            <p:nvPr/>
          </p:nvSpPr>
          <p:spPr>
            <a:xfrm>
              <a:off x="5465175" y="3563250"/>
              <a:ext cx="94025" cy="110450"/>
            </a:xfrm>
            <a:custGeom>
              <a:avLst/>
              <a:gdLst/>
              <a:ahLst/>
              <a:cxnLst/>
              <a:rect l="l" t="t" r="r" b="b"/>
              <a:pathLst>
                <a:path w="3761" h="4418" extrusionOk="0">
                  <a:moveTo>
                    <a:pt x="120" y="0"/>
                  </a:moveTo>
                  <a:cubicBezTo>
                    <a:pt x="94" y="0"/>
                    <a:pt x="68" y="10"/>
                    <a:pt x="51" y="27"/>
                  </a:cubicBezTo>
                  <a:cubicBezTo>
                    <a:pt x="0" y="65"/>
                    <a:pt x="0" y="128"/>
                    <a:pt x="38" y="178"/>
                  </a:cubicBezTo>
                  <a:lnTo>
                    <a:pt x="3559" y="4378"/>
                  </a:lnTo>
                  <a:cubicBezTo>
                    <a:pt x="3579" y="4405"/>
                    <a:pt x="3607" y="4417"/>
                    <a:pt x="3636" y="4417"/>
                  </a:cubicBezTo>
                  <a:cubicBezTo>
                    <a:pt x="3661" y="4417"/>
                    <a:pt x="3687" y="4408"/>
                    <a:pt x="3710" y="4391"/>
                  </a:cubicBezTo>
                  <a:cubicBezTo>
                    <a:pt x="3760" y="4353"/>
                    <a:pt x="3760" y="4290"/>
                    <a:pt x="3723" y="4240"/>
                  </a:cubicBezTo>
                  <a:lnTo>
                    <a:pt x="202" y="40"/>
                  </a:lnTo>
                  <a:cubicBezTo>
                    <a:pt x="181" y="13"/>
                    <a:pt x="150" y="0"/>
                    <a:pt x="1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9" name="Google Shape;919;p14"/>
            <p:cNvSpPr/>
            <p:nvPr/>
          </p:nvSpPr>
          <p:spPr>
            <a:xfrm>
              <a:off x="5457300" y="3563600"/>
              <a:ext cx="109450" cy="109750"/>
            </a:xfrm>
            <a:custGeom>
              <a:avLst/>
              <a:gdLst/>
              <a:ahLst/>
              <a:cxnLst/>
              <a:rect l="l" t="t" r="r" b="b"/>
              <a:pathLst>
                <a:path w="4378" h="4390" extrusionOk="0">
                  <a:moveTo>
                    <a:pt x="2189" y="4389"/>
                  </a:moveTo>
                  <a:cubicBezTo>
                    <a:pt x="3396" y="4389"/>
                    <a:pt x="4377" y="3396"/>
                    <a:pt x="4377" y="2201"/>
                  </a:cubicBezTo>
                  <a:cubicBezTo>
                    <a:pt x="4377" y="994"/>
                    <a:pt x="3396" y="1"/>
                    <a:pt x="2189" y="1"/>
                  </a:cubicBezTo>
                  <a:cubicBezTo>
                    <a:pt x="994" y="1"/>
                    <a:pt x="1" y="994"/>
                    <a:pt x="1" y="2201"/>
                  </a:cubicBezTo>
                  <a:cubicBezTo>
                    <a:pt x="1" y="3396"/>
                    <a:pt x="994" y="4389"/>
                    <a:pt x="2189" y="43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0" name="Google Shape;920;p14"/>
            <p:cNvSpPr/>
            <p:nvPr/>
          </p:nvSpPr>
          <p:spPr>
            <a:xfrm>
              <a:off x="5509175" y="3551425"/>
              <a:ext cx="29575" cy="69650"/>
            </a:xfrm>
            <a:custGeom>
              <a:avLst/>
              <a:gdLst/>
              <a:ahLst/>
              <a:cxnLst/>
              <a:rect l="l" t="t" r="r" b="b"/>
              <a:pathLst>
                <a:path w="1183" h="2786" extrusionOk="0">
                  <a:moveTo>
                    <a:pt x="1049" y="0"/>
                  </a:moveTo>
                  <a:cubicBezTo>
                    <a:pt x="1008" y="0"/>
                    <a:pt x="975" y="26"/>
                    <a:pt x="957" y="73"/>
                  </a:cubicBezTo>
                  <a:lnTo>
                    <a:pt x="13" y="2650"/>
                  </a:lnTo>
                  <a:cubicBezTo>
                    <a:pt x="1" y="2701"/>
                    <a:pt x="26" y="2764"/>
                    <a:pt x="89" y="2776"/>
                  </a:cubicBezTo>
                  <a:cubicBezTo>
                    <a:pt x="102" y="2783"/>
                    <a:pt x="116" y="2786"/>
                    <a:pt x="129" y="2786"/>
                  </a:cubicBezTo>
                  <a:cubicBezTo>
                    <a:pt x="168" y="2786"/>
                    <a:pt x="205" y="2760"/>
                    <a:pt x="215" y="2713"/>
                  </a:cubicBezTo>
                  <a:lnTo>
                    <a:pt x="1158" y="135"/>
                  </a:lnTo>
                  <a:cubicBezTo>
                    <a:pt x="1183" y="85"/>
                    <a:pt x="1145" y="22"/>
                    <a:pt x="1095" y="10"/>
                  </a:cubicBezTo>
                  <a:cubicBezTo>
                    <a:pt x="1079" y="3"/>
                    <a:pt x="1063" y="0"/>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1" name="Google Shape;921;p14"/>
            <p:cNvSpPr/>
            <p:nvPr/>
          </p:nvSpPr>
          <p:spPr>
            <a:xfrm>
              <a:off x="5474600" y="3580900"/>
              <a:ext cx="75150" cy="75150"/>
            </a:xfrm>
            <a:custGeom>
              <a:avLst/>
              <a:gdLst/>
              <a:ahLst/>
              <a:cxnLst/>
              <a:rect l="l" t="t" r="r" b="b"/>
              <a:pathLst>
                <a:path w="3006" h="3006" extrusionOk="0">
                  <a:moveTo>
                    <a:pt x="1497" y="3005"/>
                  </a:moveTo>
                  <a:cubicBezTo>
                    <a:pt x="2327" y="3005"/>
                    <a:pt x="3006" y="2326"/>
                    <a:pt x="3006" y="1509"/>
                  </a:cubicBezTo>
                  <a:cubicBezTo>
                    <a:pt x="3006" y="679"/>
                    <a:pt x="2327" y="0"/>
                    <a:pt x="1497" y="0"/>
                  </a:cubicBezTo>
                  <a:cubicBezTo>
                    <a:pt x="680" y="0"/>
                    <a:pt x="1" y="679"/>
                    <a:pt x="1" y="1509"/>
                  </a:cubicBezTo>
                  <a:cubicBezTo>
                    <a:pt x="1" y="2326"/>
                    <a:pt x="680" y="3005"/>
                    <a:pt x="1497" y="300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922" name="Google Shape;922;p14"/>
          <p:cNvSpPr/>
          <p:nvPr/>
        </p:nvSpPr>
        <p:spPr>
          <a:xfrm>
            <a:off x="2732472" y="91074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3" name="Google Shape;923;p14"/>
          <p:cNvSpPr/>
          <p:nvPr/>
        </p:nvSpPr>
        <p:spPr>
          <a:xfrm>
            <a:off x="2848422" y="174224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924" name="Google Shape;924;p14"/>
          <p:cNvGrpSpPr/>
          <p:nvPr/>
        </p:nvGrpSpPr>
        <p:grpSpPr>
          <a:xfrm>
            <a:off x="2333274" y="3410047"/>
            <a:ext cx="877356" cy="877970"/>
            <a:chOff x="6076688" y="1982663"/>
            <a:chExt cx="564797" cy="565193"/>
          </a:xfrm>
        </p:grpSpPr>
        <p:sp>
          <p:nvSpPr>
            <p:cNvPr id="925" name="Google Shape;925;p14"/>
            <p:cNvSpPr/>
            <p:nvPr/>
          </p:nvSpPr>
          <p:spPr>
            <a:xfrm>
              <a:off x="6076688" y="1982677"/>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6" name="Google Shape;926;p14"/>
            <p:cNvSpPr/>
            <p:nvPr/>
          </p:nvSpPr>
          <p:spPr>
            <a:xfrm>
              <a:off x="6076688" y="1982663"/>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7" name="Google Shape;927;p14"/>
            <p:cNvSpPr/>
            <p:nvPr/>
          </p:nvSpPr>
          <p:spPr>
            <a:xfrm>
              <a:off x="6131561" y="2037567"/>
              <a:ext cx="455019" cy="455371"/>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8" name="Google Shape;928;p14"/>
            <p:cNvSpPr/>
            <p:nvPr/>
          </p:nvSpPr>
          <p:spPr>
            <a:xfrm>
              <a:off x="6275263" y="2111602"/>
              <a:ext cx="167640" cy="307301"/>
            </a:xfrm>
            <a:custGeom>
              <a:avLst/>
              <a:gdLst/>
              <a:ahLst/>
              <a:cxnLst/>
              <a:rect l="l" t="t" r="r" b="b"/>
              <a:pathLst>
                <a:path w="5722" h="10489" extrusionOk="0">
                  <a:moveTo>
                    <a:pt x="2452" y="1862"/>
                  </a:moveTo>
                  <a:lnTo>
                    <a:pt x="2452" y="3886"/>
                  </a:lnTo>
                  <a:cubicBezTo>
                    <a:pt x="2301" y="3824"/>
                    <a:pt x="2176" y="3748"/>
                    <a:pt x="2075" y="3660"/>
                  </a:cubicBezTo>
                  <a:cubicBezTo>
                    <a:pt x="1999" y="3597"/>
                    <a:pt x="1937" y="3534"/>
                    <a:pt x="1886" y="3459"/>
                  </a:cubicBezTo>
                  <a:cubicBezTo>
                    <a:pt x="1761" y="3283"/>
                    <a:pt x="1698" y="3082"/>
                    <a:pt x="1698" y="2880"/>
                  </a:cubicBezTo>
                  <a:cubicBezTo>
                    <a:pt x="1698" y="2654"/>
                    <a:pt x="1761" y="2440"/>
                    <a:pt x="1899" y="2252"/>
                  </a:cubicBezTo>
                  <a:cubicBezTo>
                    <a:pt x="1949" y="2189"/>
                    <a:pt x="2012" y="2126"/>
                    <a:pt x="2075" y="2076"/>
                  </a:cubicBezTo>
                  <a:cubicBezTo>
                    <a:pt x="2188" y="1975"/>
                    <a:pt x="2301" y="1912"/>
                    <a:pt x="2452" y="1862"/>
                  </a:cubicBezTo>
                  <a:close/>
                  <a:moveTo>
                    <a:pt x="3295" y="5810"/>
                  </a:moveTo>
                  <a:cubicBezTo>
                    <a:pt x="3496" y="5861"/>
                    <a:pt x="3659" y="5936"/>
                    <a:pt x="3798" y="6024"/>
                  </a:cubicBezTo>
                  <a:cubicBezTo>
                    <a:pt x="3898" y="6087"/>
                    <a:pt x="3986" y="6162"/>
                    <a:pt x="4062" y="6250"/>
                  </a:cubicBezTo>
                  <a:cubicBezTo>
                    <a:pt x="4213" y="6439"/>
                    <a:pt x="4288" y="6653"/>
                    <a:pt x="4288" y="6917"/>
                  </a:cubicBezTo>
                  <a:cubicBezTo>
                    <a:pt x="4288" y="7219"/>
                    <a:pt x="4200" y="7470"/>
                    <a:pt x="4011" y="7684"/>
                  </a:cubicBezTo>
                  <a:cubicBezTo>
                    <a:pt x="3949" y="7759"/>
                    <a:pt x="3873" y="7835"/>
                    <a:pt x="3798" y="7885"/>
                  </a:cubicBezTo>
                  <a:cubicBezTo>
                    <a:pt x="3659" y="7986"/>
                    <a:pt x="3483" y="8061"/>
                    <a:pt x="3295" y="8086"/>
                  </a:cubicBezTo>
                  <a:lnTo>
                    <a:pt x="3295" y="5810"/>
                  </a:lnTo>
                  <a:close/>
                  <a:moveTo>
                    <a:pt x="2452" y="1"/>
                  </a:moveTo>
                  <a:lnTo>
                    <a:pt x="2452" y="579"/>
                  </a:lnTo>
                  <a:cubicBezTo>
                    <a:pt x="2326" y="592"/>
                    <a:pt x="2201" y="617"/>
                    <a:pt x="2075" y="642"/>
                  </a:cubicBezTo>
                  <a:cubicBezTo>
                    <a:pt x="1572" y="755"/>
                    <a:pt x="1157" y="982"/>
                    <a:pt x="843" y="1334"/>
                  </a:cubicBezTo>
                  <a:cubicBezTo>
                    <a:pt x="428" y="1774"/>
                    <a:pt x="226" y="2315"/>
                    <a:pt x="226" y="2943"/>
                  </a:cubicBezTo>
                  <a:cubicBezTo>
                    <a:pt x="226" y="3585"/>
                    <a:pt x="415" y="4113"/>
                    <a:pt x="767" y="4565"/>
                  </a:cubicBezTo>
                  <a:cubicBezTo>
                    <a:pt x="1069" y="4930"/>
                    <a:pt x="1496" y="5219"/>
                    <a:pt x="2075" y="5433"/>
                  </a:cubicBezTo>
                  <a:cubicBezTo>
                    <a:pt x="2188" y="5483"/>
                    <a:pt x="2326" y="5521"/>
                    <a:pt x="2452" y="5559"/>
                  </a:cubicBezTo>
                  <a:lnTo>
                    <a:pt x="2452" y="8011"/>
                  </a:lnTo>
                  <a:cubicBezTo>
                    <a:pt x="2314" y="7948"/>
                    <a:pt x="2188" y="7860"/>
                    <a:pt x="2075" y="7747"/>
                  </a:cubicBezTo>
                  <a:cubicBezTo>
                    <a:pt x="2012" y="7671"/>
                    <a:pt x="1937" y="7596"/>
                    <a:pt x="1874" y="7520"/>
                  </a:cubicBezTo>
                  <a:cubicBezTo>
                    <a:pt x="1710" y="7294"/>
                    <a:pt x="1585" y="7018"/>
                    <a:pt x="1522" y="6716"/>
                  </a:cubicBezTo>
                  <a:lnTo>
                    <a:pt x="0" y="6879"/>
                  </a:lnTo>
                  <a:cubicBezTo>
                    <a:pt x="113" y="7646"/>
                    <a:pt x="377" y="8237"/>
                    <a:pt x="805" y="8665"/>
                  </a:cubicBezTo>
                  <a:cubicBezTo>
                    <a:pt x="1144" y="9004"/>
                    <a:pt x="1572" y="9231"/>
                    <a:pt x="2075" y="9344"/>
                  </a:cubicBezTo>
                  <a:cubicBezTo>
                    <a:pt x="2201" y="9382"/>
                    <a:pt x="2326" y="9407"/>
                    <a:pt x="2452" y="9419"/>
                  </a:cubicBezTo>
                  <a:lnTo>
                    <a:pt x="2452" y="10488"/>
                  </a:lnTo>
                  <a:lnTo>
                    <a:pt x="3295" y="10488"/>
                  </a:lnTo>
                  <a:lnTo>
                    <a:pt x="3295" y="9394"/>
                  </a:lnTo>
                  <a:cubicBezTo>
                    <a:pt x="3471" y="9369"/>
                    <a:pt x="3634" y="9331"/>
                    <a:pt x="3798" y="9281"/>
                  </a:cubicBezTo>
                  <a:cubicBezTo>
                    <a:pt x="4326" y="9130"/>
                    <a:pt x="4753" y="8866"/>
                    <a:pt x="5080" y="8501"/>
                  </a:cubicBezTo>
                  <a:cubicBezTo>
                    <a:pt x="5508" y="8011"/>
                    <a:pt x="5722" y="7420"/>
                    <a:pt x="5722" y="6716"/>
                  </a:cubicBezTo>
                  <a:cubicBezTo>
                    <a:pt x="5722" y="6074"/>
                    <a:pt x="5558" y="5559"/>
                    <a:pt x="5219" y="5156"/>
                  </a:cubicBezTo>
                  <a:cubicBezTo>
                    <a:pt x="4942" y="4829"/>
                    <a:pt x="4464" y="4553"/>
                    <a:pt x="3798" y="4314"/>
                  </a:cubicBezTo>
                  <a:cubicBezTo>
                    <a:pt x="3647" y="4264"/>
                    <a:pt x="3471" y="4213"/>
                    <a:pt x="3295" y="4163"/>
                  </a:cubicBezTo>
                  <a:lnTo>
                    <a:pt x="3295" y="1874"/>
                  </a:lnTo>
                  <a:cubicBezTo>
                    <a:pt x="3508" y="1962"/>
                    <a:pt x="3672" y="2101"/>
                    <a:pt x="3798" y="2289"/>
                  </a:cubicBezTo>
                  <a:cubicBezTo>
                    <a:pt x="3898" y="2428"/>
                    <a:pt x="3961" y="2604"/>
                    <a:pt x="3999" y="2818"/>
                  </a:cubicBezTo>
                  <a:lnTo>
                    <a:pt x="5483" y="2616"/>
                  </a:lnTo>
                  <a:cubicBezTo>
                    <a:pt x="5382" y="2038"/>
                    <a:pt x="5156" y="1573"/>
                    <a:pt x="4779" y="1221"/>
                  </a:cubicBezTo>
                  <a:cubicBezTo>
                    <a:pt x="4514" y="969"/>
                    <a:pt x="4187" y="780"/>
                    <a:pt x="3798" y="680"/>
                  </a:cubicBezTo>
                  <a:cubicBezTo>
                    <a:pt x="3647" y="630"/>
                    <a:pt x="3471" y="604"/>
                    <a:pt x="3295" y="579"/>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929" name="Google Shape;929;p14"/>
          <p:cNvSpPr/>
          <p:nvPr/>
        </p:nvSpPr>
        <p:spPr>
          <a:xfrm>
            <a:off x="910472" y="53949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TITLE_AND_BODY_1">
    <p:bg>
      <p:bgPr>
        <a:solidFill>
          <a:schemeClr val="dk1"/>
        </a:solidFill>
        <a:effectLst/>
      </p:bgPr>
    </p:bg>
    <p:spTree>
      <p:nvGrpSpPr>
        <p:cNvPr id="1" name="Shape 1596"/>
        <p:cNvGrpSpPr/>
        <p:nvPr/>
      </p:nvGrpSpPr>
      <p:grpSpPr>
        <a:xfrm>
          <a:off x="0" y="0"/>
          <a:ext cx="0" cy="0"/>
          <a:chOff x="0" y="0"/>
          <a:chExt cx="0" cy="0"/>
        </a:xfrm>
      </p:grpSpPr>
      <p:grpSp>
        <p:nvGrpSpPr>
          <p:cNvPr id="1597" name="Google Shape;1597;p24"/>
          <p:cNvGrpSpPr/>
          <p:nvPr/>
        </p:nvGrpSpPr>
        <p:grpSpPr>
          <a:xfrm>
            <a:off x="-138170" y="-299471"/>
            <a:ext cx="9864554" cy="5548495"/>
            <a:chOff x="238125" y="822050"/>
            <a:chExt cx="7136850" cy="4051475"/>
          </a:xfrm>
        </p:grpSpPr>
        <p:sp>
          <p:nvSpPr>
            <p:cNvPr id="1598" name="Google Shape;1598;p24"/>
            <p:cNvSpPr/>
            <p:nvPr/>
          </p:nvSpPr>
          <p:spPr>
            <a:xfrm>
              <a:off x="238125" y="114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9" name="Google Shape;1599;p24"/>
            <p:cNvSpPr/>
            <p:nvPr/>
          </p:nvSpPr>
          <p:spPr>
            <a:xfrm>
              <a:off x="238125" y="27590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0" name="Google Shape;1600;p24"/>
            <p:cNvSpPr/>
            <p:nvPr/>
          </p:nvSpPr>
          <p:spPr>
            <a:xfrm>
              <a:off x="238125" y="25025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1" name="Google Shape;1601;p24"/>
            <p:cNvSpPr/>
            <p:nvPr/>
          </p:nvSpPr>
          <p:spPr>
            <a:xfrm>
              <a:off x="238125" y="22460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2" name="Google Shape;1602;p24"/>
            <p:cNvSpPr/>
            <p:nvPr/>
          </p:nvSpPr>
          <p:spPr>
            <a:xfrm>
              <a:off x="238125" y="1971075"/>
              <a:ext cx="7136850" cy="0"/>
            </a:xfrm>
            <a:custGeom>
              <a:avLst/>
              <a:gdLst/>
              <a:ahLst/>
              <a:cxnLst/>
              <a:rect l="l" t="t" r="r" b="b"/>
              <a:pathLst>
                <a:path w="285474"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3" name="Google Shape;1603;p24"/>
            <p:cNvSpPr/>
            <p:nvPr/>
          </p:nvSpPr>
          <p:spPr>
            <a:xfrm>
              <a:off x="238125" y="169607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4" name="Google Shape;1604;p24"/>
            <p:cNvSpPr/>
            <p:nvPr/>
          </p:nvSpPr>
          <p:spPr>
            <a:xfrm>
              <a:off x="238125" y="1420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5" name="Google Shape;1605;p24"/>
            <p:cNvSpPr/>
            <p:nvPr/>
          </p:nvSpPr>
          <p:spPr>
            <a:xfrm>
              <a:off x="238125" y="330920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6" name="Google Shape;1606;p24"/>
            <p:cNvSpPr/>
            <p:nvPr/>
          </p:nvSpPr>
          <p:spPr>
            <a:xfrm>
              <a:off x="238125" y="30155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7" name="Google Shape;1607;p24"/>
            <p:cNvSpPr/>
            <p:nvPr/>
          </p:nvSpPr>
          <p:spPr>
            <a:xfrm>
              <a:off x="238125" y="4743925"/>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8" name="Google Shape;1608;p24"/>
            <p:cNvSpPr/>
            <p:nvPr/>
          </p:nvSpPr>
          <p:spPr>
            <a:xfrm>
              <a:off x="238125" y="4454900"/>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9" name="Google Shape;1609;p24"/>
            <p:cNvSpPr/>
            <p:nvPr/>
          </p:nvSpPr>
          <p:spPr>
            <a:xfrm>
              <a:off x="238125" y="41678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0" name="Google Shape;1610;p24"/>
            <p:cNvSpPr/>
            <p:nvPr/>
          </p:nvSpPr>
          <p:spPr>
            <a:xfrm>
              <a:off x="238125" y="3881725"/>
              <a:ext cx="7136850" cy="25"/>
            </a:xfrm>
            <a:custGeom>
              <a:avLst/>
              <a:gdLst/>
              <a:ahLst/>
              <a:cxnLst/>
              <a:rect l="l" t="t" r="r" b="b"/>
              <a:pathLst>
                <a:path w="285474" h="1" fill="none" extrusionOk="0">
                  <a:moveTo>
                    <a:pt x="0" y="0"/>
                  </a:moveTo>
                  <a:lnTo>
                    <a:pt x="285473" y="0"/>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1" name="Google Shape;1611;p24"/>
            <p:cNvSpPr/>
            <p:nvPr/>
          </p:nvSpPr>
          <p:spPr>
            <a:xfrm>
              <a:off x="238125" y="3595350"/>
              <a:ext cx="7136850" cy="25"/>
            </a:xfrm>
            <a:custGeom>
              <a:avLst/>
              <a:gdLst/>
              <a:ahLst/>
              <a:cxnLst/>
              <a:rect l="l" t="t" r="r" b="b"/>
              <a:pathLst>
                <a:path w="285474" h="1" fill="none" extrusionOk="0">
                  <a:moveTo>
                    <a:pt x="0" y="1"/>
                  </a:moveTo>
                  <a:lnTo>
                    <a:pt x="285473" y="1"/>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2" name="Google Shape;1612;p24"/>
            <p:cNvSpPr/>
            <p:nvPr/>
          </p:nvSpPr>
          <p:spPr>
            <a:xfrm>
              <a:off x="5075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3" name="Google Shape;1613;p24"/>
            <p:cNvSpPr/>
            <p:nvPr/>
          </p:nvSpPr>
          <p:spPr>
            <a:xfrm>
              <a:off x="32440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4" name="Google Shape;1614;p24"/>
            <p:cNvSpPr/>
            <p:nvPr/>
          </p:nvSpPr>
          <p:spPr>
            <a:xfrm>
              <a:off x="29400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5" name="Google Shape;1615;p24"/>
            <p:cNvSpPr/>
            <p:nvPr/>
          </p:nvSpPr>
          <p:spPr>
            <a:xfrm>
              <a:off x="26358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6" name="Google Shape;1616;p24"/>
            <p:cNvSpPr/>
            <p:nvPr/>
          </p:nvSpPr>
          <p:spPr>
            <a:xfrm>
              <a:off x="233187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7" name="Google Shape;1617;p24"/>
            <p:cNvSpPr/>
            <p:nvPr/>
          </p:nvSpPr>
          <p:spPr>
            <a:xfrm>
              <a:off x="20279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8" name="Google Shape;1618;p24"/>
            <p:cNvSpPr/>
            <p:nvPr/>
          </p:nvSpPr>
          <p:spPr>
            <a:xfrm>
              <a:off x="17239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9" name="Google Shape;1619;p24"/>
            <p:cNvSpPr/>
            <p:nvPr/>
          </p:nvSpPr>
          <p:spPr>
            <a:xfrm>
              <a:off x="14197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0" name="Google Shape;1620;p24"/>
            <p:cNvSpPr/>
            <p:nvPr/>
          </p:nvSpPr>
          <p:spPr>
            <a:xfrm>
              <a:off x="11157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1" name="Google Shape;1621;p24"/>
            <p:cNvSpPr/>
            <p:nvPr/>
          </p:nvSpPr>
          <p:spPr>
            <a:xfrm>
              <a:off x="8117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2" name="Google Shape;1622;p24"/>
            <p:cNvSpPr/>
            <p:nvPr/>
          </p:nvSpPr>
          <p:spPr>
            <a:xfrm>
              <a:off x="354805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3" name="Google Shape;1623;p24"/>
            <p:cNvSpPr/>
            <p:nvPr/>
          </p:nvSpPr>
          <p:spPr>
            <a:xfrm>
              <a:off x="62845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4" name="Google Shape;1624;p24"/>
            <p:cNvSpPr/>
            <p:nvPr/>
          </p:nvSpPr>
          <p:spPr>
            <a:xfrm>
              <a:off x="59806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5" name="Google Shape;1625;p24"/>
            <p:cNvSpPr/>
            <p:nvPr/>
          </p:nvSpPr>
          <p:spPr>
            <a:xfrm>
              <a:off x="567660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6" name="Google Shape;1626;p24"/>
            <p:cNvSpPr/>
            <p:nvPr/>
          </p:nvSpPr>
          <p:spPr>
            <a:xfrm>
              <a:off x="5372400"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7" name="Google Shape;1627;p24"/>
            <p:cNvSpPr/>
            <p:nvPr/>
          </p:nvSpPr>
          <p:spPr>
            <a:xfrm>
              <a:off x="5068425" y="822050"/>
              <a:ext cx="0" cy="4051475"/>
            </a:xfrm>
            <a:custGeom>
              <a:avLst/>
              <a:gdLst/>
              <a:ahLst/>
              <a:cxnLst/>
              <a:rect l="l" t="t" r="r" b="b"/>
              <a:pathLst>
                <a:path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8" name="Google Shape;1628;p24"/>
            <p:cNvSpPr/>
            <p:nvPr/>
          </p:nvSpPr>
          <p:spPr>
            <a:xfrm>
              <a:off x="47644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9" name="Google Shape;1629;p24"/>
            <p:cNvSpPr/>
            <p:nvPr/>
          </p:nvSpPr>
          <p:spPr>
            <a:xfrm>
              <a:off x="446022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0" name="Google Shape;1630;p24"/>
            <p:cNvSpPr/>
            <p:nvPr/>
          </p:nvSpPr>
          <p:spPr>
            <a:xfrm>
              <a:off x="4156225"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1" name="Google Shape;1631;p24"/>
            <p:cNvSpPr/>
            <p:nvPr/>
          </p:nvSpPr>
          <p:spPr>
            <a:xfrm>
              <a:off x="38522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2" name="Google Shape;1632;p24"/>
            <p:cNvSpPr/>
            <p:nvPr/>
          </p:nvSpPr>
          <p:spPr>
            <a:xfrm>
              <a:off x="65885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3" name="Google Shape;1633;p24"/>
            <p:cNvSpPr/>
            <p:nvPr/>
          </p:nvSpPr>
          <p:spPr>
            <a:xfrm>
              <a:off x="7196750" y="822050"/>
              <a:ext cx="25" cy="4051475"/>
            </a:xfrm>
            <a:custGeom>
              <a:avLst/>
              <a:gdLst/>
              <a:ahLst/>
              <a:cxnLst/>
              <a:rect l="l" t="t" r="r" b="b"/>
              <a:pathLst>
                <a:path w="1" h="162059" fill="none" extrusionOk="0">
                  <a:moveTo>
                    <a:pt x="1" y="0"/>
                  </a:moveTo>
                  <a:lnTo>
                    <a:pt x="1"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4" name="Google Shape;1634;p24"/>
            <p:cNvSpPr/>
            <p:nvPr/>
          </p:nvSpPr>
          <p:spPr>
            <a:xfrm>
              <a:off x="6892775" y="822050"/>
              <a:ext cx="25" cy="4051475"/>
            </a:xfrm>
            <a:custGeom>
              <a:avLst/>
              <a:gdLst/>
              <a:ahLst/>
              <a:cxnLst/>
              <a:rect l="l" t="t" r="r" b="b"/>
              <a:pathLst>
                <a:path w="1" h="162059" fill="none" extrusionOk="0">
                  <a:moveTo>
                    <a:pt x="0" y="0"/>
                  </a:moveTo>
                  <a:lnTo>
                    <a:pt x="0" y="162059"/>
                  </a:lnTo>
                </a:path>
              </a:pathLst>
            </a:custGeom>
            <a:noFill/>
            <a:ln w="4450" cap="flat" cmpd="sng">
              <a:solidFill>
                <a:srgbClr val="212B56"/>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635" name="Google Shape;1635;p24"/>
          <p:cNvSpPr/>
          <p:nvPr/>
        </p:nvSpPr>
        <p:spPr>
          <a:xfrm>
            <a:off x="713225" y="1016700"/>
            <a:ext cx="3135000" cy="3194400"/>
          </a:xfrm>
          <a:prstGeom prst="roundRect">
            <a:avLst>
              <a:gd name="adj" fmla="val 4573"/>
            </a:avLst>
          </a:prstGeom>
          <a:solidFill>
            <a:schemeClr val="lt1"/>
          </a:solidFill>
          <a:ln w="76200" cap="flat" cmpd="sng">
            <a:solidFill>
              <a:schemeClr val="accen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636" name="Google Shape;1636;p24"/>
          <p:cNvSpPr txBox="1">
            <a:spLocks noGrp="1"/>
          </p:cNvSpPr>
          <p:nvPr>
            <p:ph type="title"/>
          </p:nvPr>
        </p:nvSpPr>
        <p:spPr>
          <a:xfrm>
            <a:off x="804450" y="1189338"/>
            <a:ext cx="3135000" cy="1936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37" name="Google Shape;1637;p24"/>
          <p:cNvSpPr txBox="1">
            <a:spLocks noGrp="1"/>
          </p:cNvSpPr>
          <p:nvPr>
            <p:ph type="body" idx="1"/>
          </p:nvPr>
        </p:nvSpPr>
        <p:spPr>
          <a:xfrm>
            <a:off x="804450" y="3179088"/>
            <a:ext cx="3135000" cy="9015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AutoNum type="arabicPeriod"/>
              <a:defRPr sz="1400">
                <a:solidFill>
                  <a:schemeClr val="dk1"/>
                </a:solidFill>
              </a:defRPr>
            </a:lvl1pPr>
            <a:lvl2pPr marL="914400" lvl="1" indent="-317500" rtl="0">
              <a:spcBef>
                <a:spcPts val="0"/>
              </a:spcBef>
              <a:spcAft>
                <a:spcPts val="0"/>
              </a:spcAft>
              <a:buSzPts val="1400"/>
              <a:buAutoNum type="alphaLcPeriod"/>
              <a:defRPr/>
            </a:lvl2pPr>
            <a:lvl3pPr marL="1371600" lvl="2" indent="-317500" rtl="0">
              <a:spcBef>
                <a:spcPts val="0"/>
              </a:spcBef>
              <a:spcAft>
                <a:spcPts val="0"/>
              </a:spcAft>
              <a:buSzPts val="1400"/>
              <a:buAutoNum type="romanLcPeriod"/>
              <a:defRPr/>
            </a:lvl3pPr>
            <a:lvl4pPr marL="1828800" lvl="3" indent="-317500" rtl="0">
              <a:spcBef>
                <a:spcPts val="0"/>
              </a:spcBef>
              <a:spcAft>
                <a:spcPts val="0"/>
              </a:spcAft>
              <a:buSzPts val="1400"/>
              <a:buAutoNum type="arabicPeriod"/>
              <a:defRPr/>
            </a:lvl4pPr>
            <a:lvl5pPr marL="2286000" lvl="4" indent="-317500" rtl="0">
              <a:spcBef>
                <a:spcPts val="0"/>
              </a:spcBef>
              <a:spcAft>
                <a:spcPts val="0"/>
              </a:spcAft>
              <a:buSzPts val="1400"/>
              <a:buAutoNum type="alphaLcPeriod"/>
              <a:defRPr/>
            </a:lvl5pPr>
            <a:lvl6pPr marL="2743200" lvl="5" indent="-317500" rtl="0">
              <a:spcBef>
                <a:spcPts val="0"/>
              </a:spcBef>
              <a:spcAft>
                <a:spcPts val="0"/>
              </a:spcAft>
              <a:buSzPts val="1400"/>
              <a:buAutoNum type="romanLcPeriod"/>
              <a:defRPr/>
            </a:lvl6pPr>
            <a:lvl7pPr marL="3200400" lvl="6" indent="-317500" rtl="0">
              <a:spcBef>
                <a:spcPts val="0"/>
              </a:spcBef>
              <a:spcAft>
                <a:spcPts val="0"/>
              </a:spcAft>
              <a:buSzPts val="1400"/>
              <a:buAutoNum type="arabicPeriod"/>
              <a:defRPr/>
            </a:lvl7pPr>
            <a:lvl8pPr marL="3657600" lvl="7" indent="-317500" rtl="0">
              <a:spcBef>
                <a:spcPts val="0"/>
              </a:spcBef>
              <a:spcAft>
                <a:spcPts val="0"/>
              </a:spcAft>
              <a:buSzPts val="1400"/>
              <a:buAutoNum type="alphaLcPeriod"/>
              <a:defRPr/>
            </a:lvl8pPr>
            <a:lvl9pPr marL="4114800" lvl="8" indent="-317500" rtl="0">
              <a:spcBef>
                <a:spcPts val="0"/>
              </a:spcBef>
              <a:spcAft>
                <a:spcPts val="0"/>
              </a:spcAft>
              <a:buSzPts val="1400"/>
              <a:buAutoNum type="romanLcPeriod"/>
              <a:defRPr/>
            </a:lvl9pPr>
          </a:lstStyle>
          <a:p/>
        </p:txBody>
      </p:sp>
      <p:grpSp>
        <p:nvGrpSpPr>
          <p:cNvPr id="1638" name="Google Shape;1638;p24"/>
          <p:cNvGrpSpPr/>
          <p:nvPr/>
        </p:nvGrpSpPr>
        <p:grpSpPr>
          <a:xfrm>
            <a:off x="3483913" y="842088"/>
            <a:ext cx="564797" cy="565193"/>
            <a:chOff x="6076688" y="1982663"/>
            <a:chExt cx="564797" cy="565193"/>
          </a:xfrm>
        </p:grpSpPr>
        <p:sp>
          <p:nvSpPr>
            <p:cNvPr id="1639" name="Google Shape;1639;p24"/>
            <p:cNvSpPr/>
            <p:nvPr/>
          </p:nvSpPr>
          <p:spPr>
            <a:xfrm>
              <a:off x="6076688" y="1982677"/>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0" name="Google Shape;1640;p24"/>
            <p:cNvSpPr/>
            <p:nvPr/>
          </p:nvSpPr>
          <p:spPr>
            <a:xfrm>
              <a:off x="6076688" y="1982663"/>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1" name="Google Shape;1641;p24"/>
            <p:cNvSpPr/>
            <p:nvPr/>
          </p:nvSpPr>
          <p:spPr>
            <a:xfrm>
              <a:off x="6131561" y="2037567"/>
              <a:ext cx="455019" cy="455371"/>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2" name="Google Shape;1642;p24"/>
            <p:cNvSpPr/>
            <p:nvPr/>
          </p:nvSpPr>
          <p:spPr>
            <a:xfrm>
              <a:off x="6275263" y="2111602"/>
              <a:ext cx="167640" cy="307301"/>
            </a:xfrm>
            <a:custGeom>
              <a:avLst/>
              <a:gdLst/>
              <a:ahLst/>
              <a:cxnLst/>
              <a:rect l="l" t="t" r="r" b="b"/>
              <a:pathLst>
                <a:path w="5722" h="10489" extrusionOk="0">
                  <a:moveTo>
                    <a:pt x="2452" y="1862"/>
                  </a:moveTo>
                  <a:lnTo>
                    <a:pt x="2452" y="3886"/>
                  </a:lnTo>
                  <a:cubicBezTo>
                    <a:pt x="2301" y="3824"/>
                    <a:pt x="2176" y="3748"/>
                    <a:pt x="2075" y="3660"/>
                  </a:cubicBezTo>
                  <a:cubicBezTo>
                    <a:pt x="1999" y="3597"/>
                    <a:pt x="1937" y="3534"/>
                    <a:pt x="1886" y="3459"/>
                  </a:cubicBezTo>
                  <a:cubicBezTo>
                    <a:pt x="1761" y="3283"/>
                    <a:pt x="1698" y="3082"/>
                    <a:pt x="1698" y="2880"/>
                  </a:cubicBezTo>
                  <a:cubicBezTo>
                    <a:pt x="1698" y="2654"/>
                    <a:pt x="1761" y="2440"/>
                    <a:pt x="1899" y="2252"/>
                  </a:cubicBezTo>
                  <a:cubicBezTo>
                    <a:pt x="1949" y="2189"/>
                    <a:pt x="2012" y="2126"/>
                    <a:pt x="2075" y="2076"/>
                  </a:cubicBezTo>
                  <a:cubicBezTo>
                    <a:pt x="2188" y="1975"/>
                    <a:pt x="2301" y="1912"/>
                    <a:pt x="2452" y="1862"/>
                  </a:cubicBezTo>
                  <a:close/>
                  <a:moveTo>
                    <a:pt x="3295" y="5810"/>
                  </a:moveTo>
                  <a:cubicBezTo>
                    <a:pt x="3496" y="5861"/>
                    <a:pt x="3659" y="5936"/>
                    <a:pt x="3798" y="6024"/>
                  </a:cubicBezTo>
                  <a:cubicBezTo>
                    <a:pt x="3898" y="6087"/>
                    <a:pt x="3986" y="6162"/>
                    <a:pt x="4062" y="6250"/>
                  </a:cubicBezTo>
                  <a:cubicBezTo>
                    <a:pt x="4213" y="6439"/>
                    <a:pt x="4288" y="6653"/>
                    <a:pt x="4288" y="6917"/>
                  </a:cubicBezTo>
                  <a:cubicBezTo>
                    <a:pt x="4288" y="7219"/>
                    <a:pt x="4200" y="7470"/>
                    <a:pt x="4011" y="7684"/>
                  </a:cubicBezTo>
                  <a:cubicBezTo>
                    <a:pt x="3949" y="7759"/>
                    <a:pt x="3873" y="7835"/>
                    <a:pt x="3798" y="7885"/>
                  </a:cubicBezTo>
                  <a:cubicBezTo>
                    <a:pt x="3659" y="7986"/>
                    <a:pt x="3483" y="8061"/>
                    <a:pt x="3295" y="8086"/>
                  </a:cubicBezTo>
                  <a:lnTo>
                    <a:pt x="3295" y="5810"/>
                  </a:lnTo>
                  <a:close/>
                  <a:moveTo>
                    <a:pt x="2452" y="1"/>
                  </a:moveTo>
                  <a:lnTo>
                    <a:pt x="2452" y="579"/>
                  </a:lnTo>
                  <a:cubicBezTo>
                    <a:pt x="2326" y="592"/>
                    <a:pt x="2201" y="617"/>
                    <a:pt x="2075" y="642"/>
                  </a:cubicBezTo>
                  <a:cubicBezTo>
                    <a:pt x="1572" y="755"/>
                    <a:pt x="1157" y="982"/>
                    <a:pt x="843" y="1334"/>
                  </a:cubicBezTo>
                  <a:cubicBezTo>
                    <a:pt x="428" y="1774"/>
                    <a:pt x="226" y="2315"/>
                    <a:pt x="226" y="2943"/>
                  </a:cubicBezTo>
                  <a:cubicBezTo>
                    <a:pt x="226" y="3585"/>
                    <a:pt x="415" y="4113"/>
                    <a:pt x="767" y="4565"/>
                  </a:cubicBezTo>
                  <a:cubicBezTo>
                    <a:pt x="1069" y="4930"/>
                    <a:pt x="1496" y="5219"/>
                    <a:pt x="2075" y="5433"/>
                  </a:cubicBezTo>
                  <a:cubicBezTo>
                    <a:pt x="2188" y="5483"/>
                    <a:pt x="2326" y="5521"/>
                    <a:pt x="2452" y="5559"/>
                  </a:cubicBezTo>
                  <a:lnTo>
                    <a:pt x="2452" y="8011"/>
                  </a:lnTo>
                  <a:cubicBezTo>
                    <a:pt x="2314" y="7948"/>
                    <a:pt x="2188" y="7860"/>
                    <a:pt x="2075" y="7747"/>
                  </a:cubicBezTo>
                  <a:cubicBezTo>
                    <a:pt x="2012" y="7671"/>
                    <a:pt x="1937" y="7596"/>
                    <a:pt x="1874" y="7520"/>
                  </a:cubicBezTo>
                  <a:cubicBezTo>
                    <a:pt x="1710" y="7294"/>
                    <a:pt x="1585" y="7018"/>
                    <a:pt x="1522" y="6716"/>
                  </a:cubicBezTo>
                  <a:lnTo>
                    <a:pt x="0" y="6879"/>
                  </a:lnTo>
                  <a:cubicBezTo>
                    <a:pt x="113" y="7646"/>
                    <a:pt x="377" y="8237"/>
                    <a:pt x="805" y="8665"/>
                  </a:cubicBezTo>
                  <a:cubicBezTo>
                    <a:pt x="1144" y="9004"/>
                    <a:pt x="1572" y="9231"/>
                    <a:pt x="2075" y="9344"/>
                  </a:cubicBezTo>
                  <a:cubicBezTo>
                    <a:pt x="2201" y="9382"/>
                    <a:pt x="2326" y="9407"/>
                    <a:pt x="2452" y="9419"/>
                  </a:cubicBezTo>
                  <a:lnTo>
                    <a:pt x="2452" y="10488"/>
                  </a:lnTo>
                  <a:lnTo>
                    <a:pt x="3295" y="10488"/>
                  </a:lnTo>
                  <a:lnTo>
                    <a:pt x="3295" y="9394"/>
                  </a:lnTo>
                  <a:cubicBezTo>
                    <a:pt x="3471" y="9369"/>
                    <a:pt x="3634" y="9331"/>
                    <a:pt x="3798" y="9281"/>
                  </a:cubicBezTo>
                  <a:cubicBezTo>
                    <a:pt x="4326" y="9130"/>
                    <a:pt x="4753" y="8866"/>
                    <a:pt x="5080" y="8501"/>
                  </a:cubicBezTo>
                  <a:cubicBezTo>
                    <a:pt x="5508" y="8011"/>
                    <a:pt x="5722" y="7420"/>
                    <a:pt x="5722" y="6716"/>
                  </a:cubicBezTo>
                  <a:cubicBezTo>
                    <a:pt x="5722" y="6074"/>
                    <a:pt x="5558" y="5559"/>
                    <a:pt x="5219" y="5156"/>
                  </a:cubicBezTo>
                  <a:cubicBezTo>
                    <a:pt x="4942" y="4829"/>
                    <a:pt x="4464" y="4553"/>
                    <a:pt x="3798" y="4314"/>
                  </a:cubicBezTo>
                  <a:cubicBezTo>
                    <a:pt x="3647" y="4264"/>
                    <a:pt x="3471" y="4213"/>
                    <a:pt x="3295" y="4163"/>
                  </a:cubicBezTo>
                  <a:lnTo>
                    <a:pt x="3295" y="1874"/>
                  </a:lnTo>
                  <a:cubicBezTo>
                    <a:pt x="3508" y="1962"/>
                    <a:pt x="3672" y="2101"/>
                    <a:pt x="3798" y="2289"/>
                  </a:cubicBezTo>
                  <a:cubicBezTo>
                    <a:pt x="3898" y="2428"/>
                    <a:pt x="3961" y="2604"/>
                    <a:pt x="3999" y="2818"/>
                  </a:cubicBezTo>
                  <a:lnTo>
                    <a:pt x="5483" y="2616"/>
                  </a:lnTo>
                  <a:cubicBezTo>
                    <a:pt x="5382" y="2038"/>
                    <a:pt x="5156" y="1573"/>
                    <a:pt x="4779" y="1221"/>
                  </a:cubicBezTo>
                  <a:cubicBezTo>
                    <a:pt x="4514" y="969"/>
                    <a:pt x="4187" y="780"/>
                    <a:pt x="3798" y="680"/>
                  </a:cubicBezTo>
                  <a:cubicBezTo>
                    <a:pt x="3647" y="630"/>
                    <a:pt x="3471" y="604"/>
                    <a:pt x="3295" y="579"/>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643" name="Google Shape;1643;p24"/>
          <p:cNvSpPr/>
          <p:nvPr/>
        </p:nvSpPr>
        <p:spPr>
          <a:xfrm>
            <a:off x="4754535" y="1552773"/>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644" name="Google Shape;1644;p24"/>
          <p:cNvGrpSpPr/>
          <p:nvPr/>
        </p:nvGrpSpPr>
        <p:grpSpPr>
          <a:xfrm rot="718916">
            <a:off x="4340931" y="2079802"/>
            <a:ext cx="462767" cy="463091"/>
            <a:chOff x="6076688" y="1982663"/>
            <a:chExt cx="564797" cy="565193"/>
          </a:xfrm>
        </p:grpSpPr>
        <p:sp>
          <p:nvSpPr>
            <p:cNvPr id="1645" name="Google Shape;1645;p24"/>
            <p:cNvSpPr/>
            <p:nvPr/>
          </p:nvSpPr>
          <p:spPr>
            <a:xfrm>
              <a:off x="6076688" y="1982677"/>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6" name="Google Shape;1646;p24"/>
            <p:cNvSpPr/>
            <p:nvPr/>
          </p:nvSpPr>
          <p:spPr>
            <a:xfrm>
              <a:off x="6076688" y="1982663"/>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7" name="Google Shape;1647;p24"/>
            <p:cNvSpPr/>
            <p:nvPr/>
          </p:nvSpPr>
          <p:spPr>
            <a:xfrm>
              <a:off x="6131561" y="2037567"/>
              <a:ext cx="455019" cy="455371"/>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8" name="Google Shape;1648;p24"/>
            <p:cNvSpPr/>
            <p:nvPr/>
          </p:nvSpPr>
          <p:spPr>
            <a:xfrm>
              <a:off x="6275263" y="2111602"/>
              <a:ext cx="167640" cy="307301"/>
            </a:xfrm>
            <a:custGeom>
              <a:avLst/>
              <a:gdLst/>
              <a:ahLst/>
              <a:cxnLst/>
              <a:rect l="l" t="t" r="r" b="b"/>
              <a:pathLst>
                <a:path w="5722" h="10489" extrusionOk="0">
                  <a:moveTo>
                    <a:pt x="2452" y="1862"/>
                  </a:moveTo>
                  <a:lnTo>
                    <a:pt x="2452" y="3886"/>
                  </a:lnTo>
                  <a:cubicBezTo>
                    <a:pt x="2301" y="3824"/>
                    <a:pt x="2176" y="3748"/>
                    <a:pt x="2075" y="3660"/>
                  </a:cubicBezTo>
                  <a:cubicBezTo>
                    <a:pt x="1999" y="3597"/>
                    <a:pt x="1937" y="3534"/>
                    <a:pt x="1886" y="3459"/>
                  </a:cubicBezTo>
                  <a:cubicBezTo>
                    <a:pt x="1761" y="3283"/>
                    <a:pt x="1698" y="3082"/>
                    <a:pt x="1698" y="2880"/>
                  </a:cubicBezTo>
                  <a:cubicBezTo>
                    <a:pt x="1698" y="2654"/>
                    <a:pt x="1761" y="2440"/>
                    <a:pt x="1899" y="2252"/>
                  </a:cubicBezTo>
                  <a:cubicBezTo>
                    <a:pt x="1949" y="2189"/>
                    <a:pt x="2012" y="2126"/>
                    <a:pt x="2075" y="2076"/>
                  </a:cubicBezTo>
                  <a:cubicBezTo>
                    <a:pt x="2188" y="1975"/>
                    <a:pt x="2301" y="1912"/>
                    <a:pt x="2452" y="1862"/>
                  </a:cubicBezTo>
                  <a:close/>
                  <a:moveTo>
                    <a:pt x="3295" y="5810"/>
                  </a:moveTo>
                  <a:cubicBezTo>
                    <a:pt x="3496" y="5861"/>
                    <a:pt x="3659" y="5936"/>
                    <a:pt x="3798" y="6024"/>
                  </a:cubicBezTo>
                  <a:cubicBezTo>
                    <a:pt x="3898" y="6087"/>
                    <a:pt x="3986" y="6162"/>
                    <a:pt x="4062" y="6250"/>
                  </a:cubicBezTo>
                  <a:cubicBezTo>
                    <a:pt x="4213" y="6439"/>
                    <a:pt x="4288" y="6653"/>
                    <a:pt x="4288" y="6917"/>
                  </a:cubicBezTo>
                  <a:cubicBezTo>
                    <a:pt x="4288" y="7219"/>
                    <a:pt x="4200" y="7470"/>
                    <a:pt x="4011" y="7684"/>
                  </a:cubicBezTo>
                  <a:cubicBezTo>
                    <a:pt x="3949" y="7759"/>
                    <a:pt x="3873" y="7835"/>
                    <a:pt x="3798" y="7885"/>
                  </a:cubicBezTo>
                  <a:cubicBezTo>
                    <a:pt x="3659" y="7986"/>
                    <a:pt x="3483" y="8061"/>
                    <a:pt x="3295" y="8086"/>
                  </a:cubicBezTo>
                  <a:lnTo>
                    <a:pt x="3295" y="5810"/>
                  </a:lnTo>
                  <a:close/>
                  <a:moveTo>
                    <a:pt x="2452" y="1"/>
                  </a:moveTo>
                  <a:lnTo>
                    <a:pt x="2452" y="579"/>
                  </a:lnTo>
                  <a:cubicBezTo>
                    <a:pt x="2326" y="592"/>
                    <a:pt x="2201" y="617"/>
                    <a:pt x="2075" y="642"/>
                  </a:cubicBezTo>
                  <a:cubicBezTo>
                    <a:pt x="1572" y="755"/>
                    <a:pt x="1157" y="982"/>
                    <a:pt x="843" y="1334"/>
                  </a:cubicBezTo>
                  <a:cubicBezTo>
                    <a:pt x="428" y="1774"/>
                    <a:pt x="226" y="2315"/>
                    <a:pt x="226" y="2943"/>
                  </a:cubicBezTo>
                  <a:cubicBezTo>
                    <a:pt x="226" y="3585"/>
                    <a:pt x="415" y="4113"/>
                    <a:pt x="767" y="4565"/>
                  </a:cubicBezTo>
                  <a:cubicBezTo>
                    <a:pt x="1069" y="4930"/>
                    <a:pt x="1496" y="5219"/>
                    <a:pt x="2075" y="5433"/>
                  </a:cubicBezTo>
                  <a:cubicBezTo>
                    <a:pt x="2188" y="5483"/>
                    <a:pt x="2326" y="5521"/>
                    <a:pt x="2452" y="5559"/>
                  </a:cubicBezTo>
                  <a:lnTo>
                    <a:pt x="2452" y="8011"/>
                  </a:lnTo>
                  <a:cubicBezTo>
                    <a:pt x="2314" y="7948"/>
                    <a:pt x="2188" y="7860"/>
                    <a:pt x="2075" y="7747"/>
                  </a:cubicBezTo>
                  <a:cubicBezTo>
                    <a:pt x="2012" y="7671"/>
                    <a:pt x="1937" y="7596"/>
                    <a:pt x="1874" y="7520"/>
                  </a:cubicBezTo>
                  <a:cubicBezTo>
                    <a:pt x="1710" y="7294"/>
                    <a:pt x="1585" y="7018"/>
                    <a:pt x="1522" y="6716"/>
                  </a:cubicBezTo>
                  <a:lnTo>
                    <a:pt x="0" y="6879"/>
                  </a:lnTo>
                  <a:cubicBezTo>
                    <a:pt x="113" y="7646"/>
                    <a:pt x="377" y="8237"/>
                    <a:pt x="805" y="8665"/>
                  </a:cubicBezTo>
                  <a:cubicBezTo>
                    <a:pt x="1144" y="9004"/>
                    <a:pt x="1572" y="9231"/>
                    <a:pt x="2075" y="9344"/>
                  </a:cubicBezTo>
                  <a:cubicBezTo>
                    <a:pt x="2201" y="9382"/>
                    <a:pt x="2326" y="9407"/>
                    <a:pt x="2452" y="9419"/>
                  </a:cubicBezTo>
                  <a:lnTo>
                    <a:pt x="2452" y="10488"/>
                  </a:lnTo>
                  <a:lnTo>
                    <a:pt x="3295" y="10488"/>
                  </a:lnTo>
                  <a:lnTo>
                    <a:pt x="3295" y="9394"/>
                  </a:lnTo>
                  <a:cubicBezTo>
                    <a:pt x="3471" y="9369"/>
                    <a:pt x="3634" y="9331"/>
                    <a:pt x="3798" y="9281"/>
                  </a:cubicBezTo>
                  <a:cubicBezTo>
                    <a:pt x="4326" y="9130"/>
                    <a:pt x="4753" y="8866"/>
                    <a:pt x="5080" y="8501"/>
                  </a:cubicBezTo>
                  <a:cubicBezTo>
                    <a:pt x="5508" y="8011"/>
                    <a:pt x="5722" y="7420"/>
                    <a:pt x="5722" y="6716"/>
                  </a:cubicBezTo>
                  <a:cubicBezTo>
                    <a:pt x="5722" y="6074"/>
                    <a:pt x="5558" y="5559"/>
                    <a:pt x="5219" y="5156"/>
                  </a:cubicBezTo>
                  <a:cubicBezTo>
                    <a:pt x="4942" y="4829"/>
                    <a:pt x="4464" y="4553"/>
                    <a:pt x="3798" y="4314"/>
                  </a:cubicBezTo>
                  <a:cubicBezTo>
                    <a:pt x="3647" y="4264"/>
                    <a:pt x="3471" y="4213"/>
                    <a:pt x="3295" y="4163"/>
                  </a:cubicBezTo>
                  <a:lnTo>
                    <a:pt x="3295" y="1874"/>
                  </a:lnTo>
                  <a:cubicBezTo>
                    <a:pt x="3508" y="1962"/>
                    <a:pt x="3672" y="2101"/>
                    <a:pt x="3798" y="2289"/>
                  </a:cubicBezTo>
                  <a:cubicBezTo>
                    <a:pt x="3898" y="2428"/>
                    <a:pt x="3961" y="2604"/>
                    <a:pt x="3999" y="2818"/>
                  </a:cubicBezTo>
                  <a:lnTo>
                    <a:pt x="5483" y="2616"/>
                  </a:lnTo>
                  <a:cubicBezTo>
                    <a:pt x="5382" y="2038"/>
                    <a:pt x="5156" y="1573"/>
                    <a:pt x="4779" y="1221"/>
                  </a:cubicBezTo>
                  <a:cubicBezTo>
                    <a:pt x="4514" y="969"/>
                    <a:pt x="4187" y="780"/>
                    <a:pt x="3798" y="680"/>
                  </a:cubicBezTo>
                  <a:cubicBezTo>
                    <a:pt x="3647" y="630"/>
                    <a:pt x="3471" y="604"/>
                    <a:pt x="3295" y="579"/>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649" name="Google Shape;1649;p24"/>
          <p:cNvSpPr/>
          <p:nvPr/>
        </p:nvSpPr>
        <p:spPr>
          <a:xfrm>
            <a:off x="4245272" y="341498"/>
            <a:ext cx="311757" cy="396004"/>
          </a:xfrm>
          <a:custGeom>
            <a:avLst/>
            <a:gdLst/>
            <a:ahLst/>
            <a:cxnLst/>
            <a:rect l="l" t="t" r="r" b="b"/>
            <a:pathLst>
              <a:path w="7018" h="8914" extrusionOk="0">
                <a:moveTo>
                  <a:pt x="3856" y="1"/>
                </a:moveTo>
                <a:cubicBezTo>
                  <a:pt x="3303" y="1"/>
                  <a:pt x="3155" y="3474"/>
                  <a:pt x="2983" y="4164"/>
                </a:cubicBezTo>
                <a:cubicBezTo>
                  <a:pt x="2883" y="4490"/>
                  <a:pt x="76" y="4189"/>
                  <a:pt x="25" y="4691"/>
                </a:cubicBezTo>
                <a:cubicBezTo>
                  <a:pt x="0" y="5167"/>
                  <a:pt x="2732" y="5543"/>
                  <a:pt x="2732" y="5543"/>
                </a:cubicBezTo>
                <a:cubicBezTo>
                  <a:pt x="2983" y="5543"/>
                  <a:pt x="2983" y="8676"/>
                  <a:pt x="3660" y="8901"/>
                </a:cubicBezTo>
                <a:cubicBezTo>
                  <a:pt x="3686" y="8910"/>
                  <a:pt x="3712" y="8914"/>
                  <a:pt x="3736" y="8914"/>
                </a:cubicBezTo>
                <a:cubicBezTo>
                  <a:pt x="4365" y="8914"/>
                  <a:pt x="4413" y="6242"/>
                  <a:pt x="4462" y="5543"/>
                </a:cubicBezTo>
                <a:cubicBezTo>
                  <a:pt x="4512" y="5092"/>
                  <a:pt x="6868" y="5242"/>
                  <a:pt x="6918" y="4841"/>
                </a:cubicBezTo>
                <a:cubicBezTo>
                  <a:pt x="7018" y="4340"/>
                  <a:pt x="4812" y="4164"/>
                  <a:pt x="4361" y="4164"/>
                </a:cubicBezTo>
                <a:cubicBezTo>
                  <a:pt x="3885" y="4164"/>
                  <a:pt x="4462" y="104"/>
                  <a:pt x="3885" y="4"/>
                </a:cubicBezTo>
                <a:cubicBezTo>
                  <a:pt x="3875" y="2"/>
                  <a:pt x="3865" y="1"/>
                  <a:pt x="38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650" name="Google Shape;1650;p24"/>
          <p:cNvGrpSpPr/>
          <p:nvPr/>
        </p:nvGrpSpPr>
        <p:grpSpPr>
          <a:xfrm rot="718916">
            <a:off x="4679018" y="2804927"/>
            <a:ext cx="462767" cy="463091"/>
            <a:chOff x="6076688" y="1982663"/>
            <a:chExt cx="564797" cy="565193"/>
          </a:xfrm>
        </p:grpSpPr>
        <p:sp>
          <p:nvSpPr>
            <p:cNvPr id="1651" name="Google Shape;1651;p24"/>
            <p:cNvSpPr/>
            <p:nvPr/>
          </p:nvSpPr>
          <p:spPr>
            <a:xfrm>
              <a:off x="6076688" y="1982677"/>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2" name="Google Shape;1652;p24"/>
            <p:cNvSpPr/>
            <p:nvPr/>
          </p:nvSpPr>
          <p:spPr>
            <a:xfrm>
              <a:off x="6076688" y="1982663"/>
              <a:ext cx="564797" cy="565178"/>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3" name="Google Shape;1653;p24"/>
            <p:cNvSpPr/>
            <p:nvPr/>
          </p:nvSpPr>
          <p:spPr>
            <a:xfrm>
              <a:off x="6131561" y="2037567"/>
              <a:ext cx="455019" cy="455371"/>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4" name="Google Shape;1654;p24"/>
            <p:cNvSpPr/>
            <p:nvPr/>
          </p:nvSpPr>
          <p:spPr>
            <a:xfrm>
              <a:off x="6275263" y="2111602"/>
              <a:ext cx="167640" cy="307301"/>
            </a:xfrm>
            <a:custGeom>
              <a:avLst/>
              <a:gdLst/>
              <a:ahLst/>
              <a:cxnLst/>
              <a:rect l="l" t="t" r="r" b="b"/>
              <a:pathLst>
                <a:path w="5722" h="10489" extrusionOk="0">
                  <a:moveTo>
                    <a:pt x="2452" y="1862"/>
                  </a:moveTo>
                  <a:lnTo>
                    <a:pt x="2452" y="3886"/>
                  </a:lnTo>
                  <a:cubicBezTo>
                    <a:pt x="2301" y="3824"/>
                    <a:pt x="2176" y="3748"/>
                    <a:pt x="2075" y="3660"/>
                  </a:cubicBezTo>
                  <a:cubicBezTo>
                    <a:pt x="1999" y="3597"/>
                    <a:pt x="1937" y="3534"/>
                    <a:pt x="1886" y="3459"/>
                  </a:cubicBezTo>
                  <a:cubicBezTo>
                    <a:pt x="1761" y="3283"/>
                    <a:pt x="1698" y="3082"/>
                    <a:pt x="1698" y="2880"/>
                  </a:cubicBezTo>
                  <a:cubicBezTo>
                    <a:pt x="1698" y="2654"/>
                    <a:pt x="1761" y="2440"/>
                    <a:pt x="1899" y="2252"/>
                  </a:cubicBezTo>
                  <a:cubicBezTo>
                    <a:pt x="1949" y="2189"/>
                    <a:pt x="2012" y="2126"/>
                    <a:pt x="2075" y="2076"/>
                  </a:cubicBezTo>
                  <a:cubicBezTo>
                    <a:pt x="2188" y="1975"/>
                    <a:pt x="2301" y="1912"/>
                    <a:pt x="2452" y="1862"/>
                  </a:cubicBezTo>
                  <a:close/>
                  <a:moveTo>
                    <a:pt x="3295" y="5810"/>
                  </a:moveTo>
                  <a:cubicBezTo>
                    <a:pt x="3496" y="5861"/>
                    <a:pt x="3659" y="5936"/>
                    <a:pt x="3798" y="6024"/>
                  </a:cubicBezTo>
                  <a:cubicBezTo>
                    <a:pt x="3898" y="6087"/>
                    <a:pt x="3986" y="6162"/>
                    <a:pt x="4062" y="6250"/>
                  </a:cubicBezTo>
                  <a:cubicBezTo>
                    <a:pt x="4213" y="6439"/>
                    <a:pt x="4288" y="6653"/>
                    <a:pt x="4288" y="6917"/>
                  </a:cubicBezTo>
                  <a:cubicBezTo>
                    <a:pt x="4288" y="7219"/>
                    <a:pt x="4200" y="7470"/>
                    <a:pt x="4011" y="7684"/>
                  </a:cubicBezTo>
                  <a:cubicBezTo>
                    <a:pt x="3949" y="7759"/>
                    <a:pt x="3873" y="7835"/>
                    <a:pt x="3798" y="7885"/>
                  </a:cubicBezTo>
                  <a:cubicBezTo>
                    <a:pt x="3659" y="7986"/>
                    <a:pt x="3483" y="8061"/>
                    <a:pt x="3295" y="8086"/>
                  </a:cubicBezTo>
                  <a:lnTo>
                    <a:pt x="3295" y="5810"/>
                  </a:lnTo>
                  <a:close/>
                  <a:moveTo>
                    <a:pt x="2452" y="1"/>
                  </a:moveTo>
                  <a:lnTo>
                    <a:pt x="2452" y="579"/>
                  </a:lnTo>
                  <a:cubicBezTo>
                    <a:pt x="2326" y="592"/>
                    <a:pt x="2201" y="617"/>
                    <a:pt x="2075" y="642"/>
                  </a:cubicBezTo>
                  <a:cubicBezTo>
                    <a:pt x="1572" y="755"/>
                    <a:pt x="1157" y="982"/>
                    <a:pt x="843" y="1334"/>
                  </a:cubicBezTo>
                  <a:cubicBezTo>
                    <a:pt x="428" y="1774"/>
                    <a:pt x="226" y="2315"/>
                    <a:pt x="226" y="2943"/>
                  </a:cubicBezTo>
                  <a:cubicBezTo>
                    <a:pt x="226" y="3585"/>
                    <a:pt x="415" y="4113"/>
                    <a:pt x="767" y="4565"/>
                  </a:cubicBezTo>
                  <a:cubicBezTo>
                    <a:pt x="1069" y="4930"/>
                    <a:pt x="1496" y="5219"/>
                    <a:pt x="2075" y="5433"/>
                  </a:cubicBezTo>
                  <a:cubicBezTo>
                    <a:pt x="2188" y="5483"/>
                    <a:pt x="2326" y="5521"/>
                    <a:pt x="2452" y="5559"/>
                  </a:cubicBezTo>
                  <a:lnTo>
                    <a:pt x="2452" y="8011"/>
                  </a:lnTo>
                  <a:cubicBezTo>
                    <a:pt x="2314" y="7948"/>
                    <a:pt x="2188" y="7860"/>
                    <a:pt x="2075" y="7747"/>
                  </a:cubicBezTo>
                  <a:cubicBezTo>
                    <a:pt x="2012" y="7671"/>
                    <a:pt x="1937" y="7596"/>
                    <a:pt x="1874" y="7520"/>
                  </a:cubicBezTo>
                  <a:cubicBezTo>
                    <a:pt x="1710" y="7294"/>
                    <a:pt x="1585" y="7018"/>
                    <a:pt x="1522" y="6716"/>
                  </a:cubicBezTo>
                  <a:lnTo>
                    <a:pt x="0" y="6879"/>
                  </a:lnTo>
                  <a:cubicBezTo>
                    <a:pt x="113" y="7646"/>
                    <a:pt x="377" y="8237"/>
                    <a:pt x="805" y="8665"/>
                  </a:cubicBezTo>
                  <a:cubicBezTo>
                    <a:pt x="1144" y="9004"/>
                    <a:pt x="1572" y="9231"/>
                    <a:pt x="2075" y="9344"/>
                  </a:cubicBezTo>
                  <a:cubicBezTo>
                    <a:pt x="2201" y="9382"/>
                    <a:pt x="2326" y="9407"/>
                    <a:pt x="2452" y="9419"/>
                  </a:cubicBezTo>
                  <a:lnTo>
                    <a:pt x="2452" y="10488"/>
                  </a:lnTo>
                  <a:lnTo>
                    <a:pt x="3295" y="10488"/>
                  </a:lnTo>
                  <a:lnTo>
                    <a:pt x="3295" y="9394"/>
                  </a:lnTo>
                  <a:cubicBezTo>
                    <a:pt x="3471" y="9369"/>
                    <a:pt x="3634" y="9331"/>
                    <a:pt x="3798" y="9281"/>
                  </a:cubicBezTo>
                  <a:cubicBezTo>
                    <a:pt x="4326" y="9130"/>
                    <a:pt x="4753" y="8866"/>
                    <a:pt x="5080" y="8501"/>
                  </a:cubicBezTo>
                  <a:cubicBezTo>
                    <a:pt x="5508" y="8011"/>
                    <a:pt x="5722" y="7420"/>
                    <a:pt x="5722" y="6716"/>
                  </a:cubicBezTo>
                  <a:cubicBezTo>
                    <a:pt x="5722" y="6074"/>
                    <a:pt x="5558" y="5559"/>
                    <a:pt x="5219" y="5156"/>
                  </a:cubicBezTo>
                  <a:cubicBezTo>
                    <a:pt x="4942" y="4829"/>
                    <a:pt x="4464" y="4553"/>
                    <a:pt x="3798" y="4314"/>
                  </a:cubicBezTo>
                  <a:cubicBezTo>
                    <a:pt x="3647" y="4264"/>
                    <a:pt x="3471" y="4213"/>
                    <a:pt x="3295" y="4163"/>
                  </a:cubicBezTo>
                  <a:lnTo>
                    <a:pt x="3295" y="1874"/>
                  </a:lnTo>
                  <a:cubicBezTo>
                    <a:pt x="3508" y="1962"/>
                    <a:pt x="3672" y="2101"/>
                    <a:pt x="3798" y="2289"/>
                  </a:cubicBezTo>
                  <a:cubicBezTo>
                    <a:pt x="3898" y="2428"/>
                    <a:pt x="3961" y="2604"/>
                    <a:pt x="3999" y="2818"/>
                  </a:cubicBezTo>
                  <a:lnTo>
                    <a:pt x="5483" y="2616"/>
                  </a:lnTo>
                  <a:cubicBezTo>
                    <a:pt x="5382" y="2038"/>
                    <a:pt x="5156" y="1573"/>
                    <a:pt x="4779" y="1221"/>
                  </a:cubicBezTo>
                  <a:cubicBezTo>
                    <a:pt x="4514" y="969"/>
                    <a:pt x="4187" y="780"/>
                    <a:pt x="3798" y="680"/>
                  </a:cubicBezTo>
                  <a:cubicBezTo>
                    <a:pt x="3647" y="630"/>
                    <a:pt x="3471" y="604"/>
                    <a:pt x="3295" y="579"/>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rgbClr val="2F3C72"/>
              </a:buClr>
              <a:buSzPts val="2800"/>
              <a:buFont typeface="Fredoka One" panose="02000000000000000000"/>
              <a:buNone/>
              <a:defRPr sz="2800" b="1">
                <a:solidFill>
                  <a:srgbClr val="2F3C72"/>
                </a:solidFill>
                <a:latin typeface="Fredoka One" panose="02000000000000000000"/>
                <a:ea typeface="Fredoka One" panose="02000000000000000000"/>
                <a:cs typeface="Fredoka One" panose="02000000000000000000"/>
                <a:sym typeface="Fredoka One" panose="020000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a:spLocks noGrp="1"/>
          </p:cNvSpPr>
          <p:nvPr>
            <p:ph type="body" idx="1"/>
          </p:nvPr>
        </p:nvSpPr>
        <p:spPr>
          <a:xfrm>
            <a:off x="713225" y="1246950"/>
            <a:ext cx="7717500" cy="33615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rgbClr val="2F3C72"/>
              </a:buClr>
              <a:buSzPts val="1800"/>
              <a:buFont typeface="Dosis"/>
              <a:buChar char="●"/>
              <a:defRPr sz="1800">
                <a:solidFill>
                  <a:srgbClr val="2F3C72"/>
                </a:solidFill>
                <a:latin typeface="Dosis"/>
                <a:ea typeface="Dosis"/>
                <a:cs typeface="Dosis"/>
                <a:sym typeface="Dosis"/>
              </a:defRPr>
            </a:lvl1pPr>
            <a:lvl2pPr marL="914400" lvl="1" indent="-317500">
              <a:lnSpc>
                <a:spcPct val="100000"/>
              </a:lnSpc>
              <a:spcBef>
                <a:spcPts val="0"/>
              </a:spcBef>
              <a:spcAft>
                <a:spcPts val="0"/>
              </a:spcAft>
              <a:buClr>
                <a:srgbClr val="2F3C72"/>
              </a:buClr>
              <a:buSzPts val="1400"/>
              <a:buFont typeface="Dosis"/>
              <a:buChar char="○"/>
              <a:defRPr>
                <a:solidFill>
                  <a:srgbClr val="2F3C72"/>
                </a:solidFill>
                <a:latin typeface="Dosis"/>
                <a:ea typeface="Dosis"/>
                <a:cs typeface="Dosis"/>
                <a:sym typeface="Dosis"/>
              </a:defRPr>
            </a:lvl2pPr>
            <a:lvl3pPr marL="1371600" lvl="2" indent="-317500">
              <a:lnSpc>
                <a:spcPct val="100000"/>
              </a:lnSpc>
              <a:spcBef>
                <a:spcPts val="0"/>
              </a:spcBef>
              <a:spcAft>
                <a:spcPts val="0"/>
              </a:spcAft>
              <a:buClr>
                <a:srgbClr val="2F3C72"/>
              </a:buClr>
              <a:buSzPts val="1400"/>
              <a:buFont typeface="Dosis"/>
              <a:buChar char="■"/>
              <a:defRPr>
                <a:solidFill>
                  <a:srgbClr val="2F3C72"/>
                </a:solidFill>
                <a:latin typeface="Dosis"/>
                <a:ea typeface="Dosis"/>
                <a:cs typeface="Dosis"/>
                <a:sym typeface="Dosis"/>
              </a:defRPr>
            </a:lvl3pPr>
            <a:lvl4pPr marL="1828800" lvl="3" indent="-317500">
              <a:lnSpc>
                <a:spcPct val="100000"/>
              </a:lnSpc>
              <a:spcBef>
                <a:spcPts val="0"/>
              </a:spcBef>
              <a:spcAft>
                <a:spcPts val="0"/>
              </a:spcAft>
              <a:buClr>
                <a:srgbClr val="2F3C72"/>
              </a:buClr>
              <a:buSzPts val="1400"/>
              <a:buFont typeface="Dosis"/>
              <a:buChar char="●"/>
              <a:defRPr>
                <a:solidFill>
                  <a:srgbClr val="2F3C72"/>
                </a:solidFill>
                <a:latin typeface="Dosis"/>
                <a:ea typeface="Dosis"/>
                <a:cs typeface="Dosis"/>
                <a:sym typeface="Dosis"/>
              </a:defRPr>
            </a:lvl4pPr>
            <a:lvl5pPr marL="2286000" lvl="4" indent="-317500">
              <a:lnSpc>
                <a:spcPct val="100000"/>
              </a:lnSpc>
              <a:spcBef>
                <a:spcPts val="0"/>
              </a:spcBef>
              <a:spcAft>
                <a:spcPts val="0"/>
              </a:spcAft>
              <a:buClr>
                <a:srgbClr val="2F3C72"/>
              </a:buClr>
              <a:buSzPts val="1400"/>
              <a:buFont typeface="Dosis"/>
              <a:buChar char="○"/>
              <a:defRPr>
                <a:solidFill>
                  <a:srgbClr val="2F3C72"/>
                </a:solidFill>
                <a:latin typeface="Dosis"/>
                <a:ea typeface="Dosis"/>
                <a:cs typeface="Dosis"/>
                <a:sym typeface="Dosis"/>
              </a:defRPr>
            </a:lvl5pPr>
            <a:lvl6pPr marL="2743200" lvl="5" indent="-317500">
              <a:lnSpc>
                <a:spcPct val="100000"/>
              </a:lnSpc>
              <a:spcBef>
                <a:spcPts val="0"/>
              </a:spcBef>
              <a:spcAft>
                <a:spcPts val="0"/>
              </a:spcAft>
              <a:buClr>
                <a:srgbClr val="2F3C72"/>
              </a:buClr>
              <a:buSzPts val="1400"/>
              <a:buFont typeface="Dosis"/>
              <a:buChar char="■"/>
              <a:defRPr>
                <a:solidFill>
                  <a:srgbClr val="2F3C72"/>
                </a:solidFill>
                <a:latin typeface="Dosis"/>
                <a:ea typeface="Dosis"/>
                <a:cs typeface="Dosis"/>
                <a:sym typeface="Dosis"/>
              </a:defRPr>
            </a:lvl6pPr>
            <a:lvl7pPr marL="3200400" lvl="6" indent="-317500">
              <a:lnSpc>
                <a:spcPct val="100000"/>
              </a:lnSpc>
              <a:spcBef>
                <a:spcPts val="0"/>
              </a:spcBef>
              <a:spcAft>
                <a:spcPts val="0"/>
              </a:spcAft>
              <a:buClr>
                <a:srgbClr val="2F3C72"/>
              </a:buClr>
              <a:buSzPts val="1400"/>
              <a:buFont typeface="Dosis"/>
              <a:buChar char="●"/>
              <a:defRPr>
                <a:solidFill>
                  <a:srgbClr val="2F3C72"/>
                </a:solidFill>
                <a:latin typeface="Dosis"/>
                <a:ea typeface="Dosis"/>
                <a:cs typeface="Dosis"/>
                <a:sym typeface="Dosis"/>
              </a:defRPr>
            </a:lvl7pPr>
            <a:lvl8pPr marL="3657600" lvl="7" indent="-317500">
              <a:lnSpc>
                <a:spcPct val="100000"/>
              </a:lnSpc>
              <a:spcBef>
                <a:spcPts val="0"/>
              </a:spcBef>
              <a:spcAft>
                <a:spcPts val="0"/>
              </a:spcAft>
              <a:buClr>
                <a:srgbClr val="2F3C72"/>
              </a:buClr>
              <a:buSzPts val="1400"/>
              <a:buFont typeface="Dosis"/>
              <a:buChar char="○"/>
              <a:defRPr>
                <a:solidFill>
                  <a:srgbClr val="2F3C72"/>
                </a:solidFill>
                <a:latin typeface="Dosis"/>
                <a:ea typeface="Dosis"/>
                <a:cs typeface="Dosis"/>
                <a:sym typeface="Dosis"/>
              </a:defRPr>
            </a:lvl8pPr>
            <a:lvl9pPr marL="4114800" lvl="8" indent="-317500">
              <a:lnSpc>
                <a:spcPct val="115000"/>
              </a:lnSpc>
              <a:spcBef>
                <a:spcPts val="0"/>
              </a:spcBef>
              <a:spcAft>
                <a:spcPts val="0"/>
              </a:spcAft>
              <a:buClr>
                <a:srgbClr val="2F3C72"/>
              </a:buClr>
              <a:buSzPts val="1400"/>
              <a:buFont typeface="Dosis"/>
              <a:buChar char="■"/>
              <a:defRPr>
                <a:solidFill>
                  <a:srgbClr val="2F3C72"/>
                </a:solidFill>
                <a:latin typeface="Dosis"/>
                <a:ea typeface="Dosis"/>
                <a:cs typeface="Dosis"/>
                <a:sym typeface="Dosis"/>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1.xml"/><Relationship Id="rId4" Type="http://schemas.microsoft.com/office/2007/relationships/hdphoto" Target="../media/image4.wdp"/><Relationship Id="rId3" Type="http://schemas.openxmlformats.org/officeDocument/2006/relationships/image" Target="../media/image3.png"/><Relationship Id="rId2" Type="http://schemas.microsoft.com/office/2007/relationships/hdphoto" Target="../media/image2.wdp"/><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microsoft.com/office/2007/relationships/hdphoto" Target="../media/image4.wdp"/><Relationship Id="rId5" Type="http://schemas.openxmlformats.org/officeDocument/2006/relationships/image" Target="../media/image3.png"/><Relationship Id="rId4" Type="http://schemas.openxmlformats.org/officeDocument/2006/relationships/image" Target="../media/image17.png"/><Relationship Id="rId3" Type="http://schemas.microsoft.com/office/2007/relationships/hdphoto" Target="../media/image16.wdp"/><Relationship Id="rId2" Type="http://schemas.openxmlformats.org/officeDocument/2006/relationships/image" Target="../media/image15.png"/><Relationship Id="rId1" Type="http://schemas.openxmlformats.org/officeDocument/2006/relationships/image" Target="../media/image1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image" Target="../media/image20.png"/><Relationship Id="rId2" Type="http://schemas.microsoft.com/office/2007/relationships/hdphoto" Target="../media/image19.wdp"/><Relationship Id="rId1"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22.png"/><Relationship Id="rId1"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4.png"/><Relationship Id="rId1"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4.png"/><Relationship Id="rId1"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10.xml"/><Relationship Id="rId4" Type="http://schemas.openxmlformats.org/officeDocument/2006/relationships/image" Target="../media/image29.png"/><Relationship Id="rId3" Type="http://schemas.microsoft.com/office/2007/relationships/hdphoto" Target="../media/image13.wdp"/><Relationship Id="rId2" Type="http://schemas.openxmlformats.org/officeDocument/2006/relationships/image" Target="../media/image12.png"/><Relationship Id="rId1" Type="http://schemas.openxmlformats.org/officeDocument/2006/relationships/image" Target="../media/image28.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9.xml"/><Relationship Id="rId2" Type="http://schemas.microsoft.com/office/2007/relationships/hdphoto" Target="../media/image31.wdp"/><Relationship Id="rId1"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33.png"/><Relationship Id="rId1"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hdphoto" Target="../media/image35.wdp"/><Relationship Id="rId1" Type="http://schemas.openxmlformats.org/officeDocument/2006/relationships/image" Target="../media/image3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38.png"/><Relationship Id="rId2" Type="http://schemas.microsoft.com/office/2007/relationships/hdphoto" Target="../media/image37.wdp"/><Relationship Id="rId1" Type="http://schemas.openxmlformats.org/officeDocument/2006/relationships/image" Target="../media/image3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microsoft.com/office/2007/relationships/hdphoto" Target="../media/image7.wdp"/><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11.wdp"/><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13.wdp"/><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 name="Google Shape;2471;p52"/>
          <p:cNvGrpSpPr/>
          <p:nvPr/>
        </p:nvGrpSpPr>
        <p:grpSpPr>
          <a:xfrm>
            <a:off x="458768" y="1237665"/>
            <a:ext cx="701334" cy="701758"/>
            <a:chOff x="1300400" y="1688700"/>
            <a:chExt cx="481950" cy="482275"/>
          </a:xfrm>
        </p:grpSpPr>
        <p:sp>
          <p:nvSpPr>
            <p:cNvPr id="21" name="Google Shape;2472;p52"/>
            <p:cNvSpPr/>
            <p:nvPr/>
          </p:nvSpPr>
          <p:spPr>
            <a:xfrm>
              <a:off x="1300400" y="1688700"/>
              <a:ext cx="481950" cy="482275"/>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999999"/>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54D05"/>
                </a:solidFill>
              </a:endParaRPr>
            </a:p>
          </p:txBody>
        </p:sp>
        <p:sp>
          <p:nvSpPr>
            <p:cNvPr id="22" name="Google Shape;2473;p52"/>
            <p:cNvSpPr/>
            <p:nvPr/>
          </p:nvSpPr>
          <p:spPr>
            <a:xfrm>
              <a:off x="1347225" y="1735550"/>
              <a:ext cx="388275" cy="388575"/>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CCCCCC"/>
            </a:solid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000" b="1" dirty="0">
                  <a:solidFill>
                    <a:srgbClr val="999999"/>
                  </a:solidFill>
                  <a:latin typeface="Dosis"/>
                  <a:ea typeface="Dosis"/>
                  <a:cs typeface="Dosis"/>
                  <a:sym typeface="Dosis"/>
                </a:rPr>
                <a:t>5¢</a:t>
              </a:r>
              <a:endParaRPr sz="3000" b="1" dirty="0">
                <a:solidFill>
                  <a:srgbClr val="999999"/>
                </a:solidFill>
                <a:latin typeface="Dosis"/>
                <a:ea typeface="Dosis"/>
                <a:cs typeface="Dosis"/>
                <a:sym typeface="Dosis"/>
              </a:endParaRPr>
            </a:p>
          </p:txBody>
        </p:sp>
      </p:grpSp>
      <p:grpSp>
        <p:nvGrpSpPr>
          <p:cNvPr id="14" name="Google Shape;2457;p52"/>
          <p:cNvGrpSpPr/>
          <p:nvPr/>
        </p:nvGrpSpPr>
        <p:grpSpPr>
          <a:xfrm>
            <a:off x="3487379" y="3626786"/>
            <a:ext cx="630680" cy="631105"/>
            <a:chOff x="1300400" y="1688700"/>
            <a:chExt cx="481950" cy="482275"/>
          </a:xfrm>
        </p:grpSpPr>
        <p:sp>
          <p:nvSpPr>
            <p:cNvPr id="15" name="Google Shape;2458;p52"/>
            <p:cNvSpPr/>
            <p:nvPr/>
          </p:nvSpPr>
          <p:spPr>
            <a:xfrm>
              <a:off x="1300400" y="1688700"/>
              <a:ext cx="481950" cy="482275"/>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A54D05"/>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54D05"/>
                </a:solidFill>
              </a:endParaRPr>
            </a:p>
          </p:txBody>
        </p:sp>
        <p:sp>
          <p:nvSpPr>
            <p:cNvPr id="16" name="Google Shape;2459;p52"/>
            <p:cNvSpPr/>
            <p:nvPr/>
          </p:nvSpPr>
          <p:spPr>
            <a:xfrm>
              <a:off x="1347225" y="1735550"/>
              <a:ext cx="388275" cy="388575"/>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E69138"/>
            </a:solidFill>
            <a:ln w="76200" cap="flat" cmpd="sng">
              <a:solidFill>
                <a:srgbClr val="A54D0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300" b="1">
                  <a:solidFill>
                    <a:srgbClr val="A54D05"/>
                  </a:solidFill>
                  <a:latin typeface="Dosis"/>
                  <a:ea typeface="Dosis"/>
                  <a:cs typeface="Dosis"/>
                  <a:sym typeface="Dosis"/>
                </a:rPr>
                <a:t>1¢</a:t>
              </a:r>
              <a:endParaRPr sz="2300" b="1">
                <a:solidFill>
                  <a:srgbClr val="A54D05"/>
                </a:solidFill>
                <a:latin typeface="Dosis"/>
                <a:ea typeface="Dosis"/>
                <a:cs typeface="Dosis"/>
                <a:sym typeface="Dosis"/>
              </a:endParaRPr>
            </a:p>
          </p:txBody>
        </p:sp>
      </p:grpSp>
      <p:grpSp>
        <p:nvGrpSpPr>
          <p:cNvPr id="11" name="Google Shape;2451;p52"/>
          <p:cNvGrpSpPr/>
          <p:nvPr/>
        </p:nvGrpSpPr>
        <p:grpSpPr>
          <a:xfrm>
            <a:off x="7881763" y="1790116"/>
            <a:ext cx="630680" cy="631105"/>
            <a:chOff x="1300400" y="1688700"/>
            <a:chExt cx="481950" cy="482275"/>
          </a:xfrm>
        </p:grpSpPr>
        <p:sp>
          <p:nvSpPr>
            <p:cNvPr id="12" name="Google Shape;2452;p52"/>
            <p:cNvSpPr/>
            <p:nvPr/>
          </p:nvSpPr>
          <p:spPr>
            <a:xfrm>
              <a:off x="1300400" y="1688700"/>
              <a:ext cx="481950" cy="482275"/>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A54D05"/>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54D05"/>
                </a:solidFill>
              </a:endParaRPr>
            </a:p>
          </p:txBody>
        </p:sp>
        <p:sp>
          <p:nvSpPr>
            <p:cNvPr id="13" name="Google Shape;2453;p52"/>
            <p:cNvSpPr/>
            <p:nvPr/>
          </p:nvSpPr>
          <p:spPr>
            <a:xfrm>
              <a:off x="1347225" y="1735550"/>
              <a:ext cx="388275" cy="388575"/>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E69138"/>
            </a:solidFill>
            <a:ln w="76200" cap="flat" cmpd="sng">
              <a:solidFill>
                <a:srgbClr val="A54D0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300" b="1">
                  <a:solidFill>
                    <a:srgbClr val="A54D05"/>
                  </a:solidFill>
                  <a:latin typeface="Dosis"/>
                  <a:ea typeface="Dosis"/>
                  <a:cs typeface="Dosis"/>
                  <a:sym typeface="Dosis"/>
                </a:rPr>
                <a:t>1¢</a:t>
              </a:r>
              <a:endParaRPr sz="2300" b="1">
                <a:solidFill>
                  <a:srgbClr val="A54D05"/>
                </a:solidFill>
                <a:latin typeface="Dosis"/>
                <a:ea typeface="Dosis"/>
                <a:cs typeface="Dosis"/>
                <a:sym typeface="Dosis"/>
              </a:endParaRPr>
            </a:p>
          </p:txBody>
        </p:sp>
      </p:grpSp>
      <p:grpSp>
        <p:nvGrpSpPr>
          <p:cNvPr id="17" name="Google Shape;2467;p52"/>
          <p:cNvGrpSpPr/>
          <p:nvPr/>
        </p:nvGrpSpPr>
        <p:grpSpPr>
          <a:xfrm>
            <a:off x="5776548" y="974995"/>
            <a:ext cx="701334" cy="701758"/>
            <a:chOff x="1300400" y="1688700"/>
            <a:chExt cx="481950" cy="482275"/>
          </a:xfrm>
        </p:grpSpPr>
        <p:sp>
          <p:nvSpPr>
            <p:cNvPr id="18" name="Google Shape;2468;p52"/>
            <p:cNvSpPr/>
            <p:nvPr/>
          </p:nvSpPr>
          <p:spPr>
            <a:xfrm>
              <a:off x="1300400" y="1688700"/>
              <a:ext cx="481950" cy="482275"/>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999999"/>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54D05"/>
                </a:solidFill>
              </a:endParaRPr>
            </a:p>
          </p:txBody>
        </p:sp>
        <p:sp>
          <p:nvSpPr>
            <p:cNvPr id="19" name="Google Shape;2469;p52"/>
            <p:cNvSpPr/>
            <p:nvPr/>
          </p:nvSpPr>
          <p:spPr>
            <a:xfrm>
              <a:off x="1347225" y="1735550"/>
              <a:ext cx="388275" cy="388575"/>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CCCCCC"/>
            </a:solidFill>
            <a:ln w="76200" cap="flat" cmpd="sng">
              <a:solidFill>
                <a:srgbClr val="99999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000" b="1" dirty="0">
                  <a:solidFill>
                    <a:srgbClr val="999999"/>
                  </a:solidFill>
                  <a:latin typeface="Dosis"/>
                  <a:ea typeface="Dosis"/>
                  <a:cs typeface="Dosis"/>
                  <a:sym typeface="Dosis"/>
                </a:rPr>
                <a:t>5¢</a:t>
              </a:r>
              <a:endParaRPr sz="3000" b="1" dirty="0">
                <a:solidFill>
                  <a:srgbClr val="999999"/>
                </a:solidFill>
                <a:latin typeface="Dosis"/>
                <a:ea typeface="Dosis"/>
                <a:cs typeface="Dosis"/>
                <a:sym typeface="Dosis"/>
              </a:endParaRPr>
            </a:p>
          </p:txBody>
        </p:sp>
      </p:grpSp>
      <p:sp>
        <p:nvSpPr>
          <p:cNvPr id="3" name="Google Shape;2234;p38"/>
          <p:cNvSpPr/>
          <p:nvPr/>
        </p:nvSpPr>
        <p:spPr>
          <a:xfrm>
            <a:off x="878114" y="1261299"/>
            <a:ext cx="7387772" cy="2604477"/>
          </a:xfrm>
          <a:prstGeom prst="roundRect">
            <a:avLst>
              <a:gd name="adj" fmla="val 16667"/>
            </a:avLst>
          </a:prstGeom>
          <a:solidFill>
            <a:srgbClr val="FFBE00"/>
          </a:solidFill>
          <a:ln w="762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3200" dirty="0">
              <a:solidFill>
                <a:srgbClr val="2F3C72"/>
              </a:solidFill>
              <a:latin typeface="SVN-Internation" panose="02040603050506020204" pitchFamily="18" charset="0"/>
              <a:ea typeface="Fredoka One" panose="02000000000000000000"/>
              <a:cs typeface="Fredoka One" panose="02000000000000000000"/>
              <a:sym typeface="Fredoka One" panose="02000000000000000000"/>
            </a:endParaRPr>
          </a:p>
        </p:txBody>
      </p:sp>
      <p:sp>
        <p:nvSpPr>
          <p:cNvPr id="2" name="Google Shape;2232;p38"/>
          <p:cNvSpPr txBox="1"/>
          <p:nvPr/>
        </p:nvSpPr>
        <p:spPr>
          <a:xfrm>
            <a:off x="1288421" y="1766341"/>
            <a:ext cx="6567158" cy="1904896"/>
          </a:xfrm>
          <a:prstGeom prst="rect">
            <a:avLst/>
          </a:prstGeom>
        </p:spPr>
        <p:txBody>
          <a:bodyPr spcFirstLastPara="1" wrap="square" lIns="91425" tIns="91425" rIns="91425" bIns="91425" anchor="ctr" anchorCtr="0">
            <a:prstTxWarp prst="textWave1">
              <a:avLst>
                <a:gd name="adj1" fmla="val 7700"/>
                <a:gd name="adj2" fmla="val 0"/>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buClr>
                <a:schemeClr val="dk1"/>
              </a:buClr>
              <a:buSzPts val="1100"/>
            </a:pPr>
            <a:r>
              <a:rPr lang="en-US" sz="6600" b="1" dirty="0">
                <a:ln w="13462">
                  <a:solidFill>
                    <a:schemeClr val="bg1"/>
                  </a:solidFill>
                  <a:prstDash val="solid"/>
                </a:ln>
                <a:solidFill>
                  <a:srgbClr val="002060"/>
                </a:solidFill>
                <a:effectLst>
                  <a:glow rad="139700">
                    <a:schemeClr val="accent2">
                      <a:satMod val="175000"/>
                      <a:alpha val="40000"/>
                    </a:schemeClr>
                  </a:glow>
                  <a:outerShdw dist="38100" dir="2700000" algn="bl" rotWithShape="0">
                    <a:schemeClr val="accent5"/>
                  </a:outerShdw>
                </a:effectLst>
                <a:latin typeface="SVN-Dessert Menu Script" panose="00000500000000000000" pitchFamily="2" charset="0"/>
              </a:rPr>
              <a:t>LẬP KẾ HOẠCH CHI TIÊU</a:t>
            </a:r>
            <a:endParaRPr lang="en-US" sz="6600" b="1" dirty="0">
              <a:ln w="13462">
                <a:solidFill>
                  <a:schemeClr val="bg1"/>
                </a:solidFill>
                <a:prstDash val="solid"/>
              </a:ln>
              <a:solidFill>
                <a:srgbClr val="002060"/>
              </a:solidFill>
              <a:effectLst>
                <a:glow rad="139700">
                  <a:schemeClr val="accent2">
                    <a:satMod val="175000"/>
                    <a:alpha val="40000"/>
                  </a:schemeClr>
                </a:glow>
                <a:outerShdw dist="38100" dir="2700000" algn="bl" rotWithShape="0">
                  <a:schemeClr val="accent5"/>
                </a:outerShdw>
              </a:effectLst>
              <a:latin typeface="SVN-Dessert Menu Script" panose="00000500000000000000" pitchFamily="2" charset="0"/>
            </a:endParaRPr>
          </a:p>
        </p:txBody>
      </p:sp>
      <p:sp>
        <p:nvSpPr>
          <p:cNvPr id="5" name="TextBox 4"/>
          <p:cNvSpPr txBox="1"/>
          <p:nvPr/>
        </p:nvSpPr>
        <p:spPr>
          <a:xfrm>
            <a:off x="3293952" y="553707"/>
            <a:ext cx="2773139" cy="461665"/>
          </a:xfrm>
          <a:prstGeom prst="rect">
            <a:avLst/>
          </a:prstGeom>
          <a:noFill/>
        </p:spPr>
        <p:txBody>
          <a:bodyPr wrap="square" rtlCol="0">
            <a:spAutoFit/>
          </a:bodyPr>
          <a:lstStyle/>
          <a:p>
            <a:r>
              <a:rPr lang="en-US" sz="2400" dirty="0">
                <a:solidFill>
                  <a:srgbClr val="FF0000"/>
                </a:solidFill>
                <a:latin typeface="SVN-Internation" panose="02040603050506020204" pitchFamily="18" charset="0"/>
              </a:rPr>
              <a:t>GIÁO DỤC CÔNG DÂN 8</a:t>
            </a:r>
            <a:endParaRPr lang="en-US" sz="2400" dirty="0">
              <a:solidFill>
                <a:srgbClr val="FF0000"/>
              </a:solidFill>
              <a:latin typeface="SVN-Internation" panose="02040603050506020204" pitchFamily="18" charset="0"/>
            </a:endParaRPr>
          </a:p>
        </p:txBody>
      </p:sp>
      <p:pic>
        <p:nvPicPr>
          <p:cNvPr id="1026" name="Picture 2" descr="Premium Vector | Cute wallet money cartoon icon illustration. business and  finance icon concept isolated . flat cartoon style"/>
          <p:cNvPicPr>
            <a:picLocks noChangeAspect="1" noChangeArrowheads="1"/>
          </p:cNvPicPr>
          <p:nvPr/>
        </p:nvPicPr>
        <p:blipFill>
          <a:blip r:embed="rId1">
            <a:extLst>
              <a:ext uri="{BEBA8EAE-BF5A-486C-A8C5-ECC9F3942E4B}">
                <a14:imgProps xmlns:a14="http://schemas.microsoft.com/office/drawing/2010/main">
                  <a14:imgLayer r:embed="rId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127197" y="2220179"/>
            <a:ext cx="3444318" cy="3444318"/>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15"/>
          <p:cNvSpPr txBox="1"/>
          <p:nvPr/>
        </p:nvSpPr>
        <p:spPr>
          <a:xfrm>
            <a:off x="3901293" y="1029069"/>
            <a:ext cx="1178528" cy="830997"/>
          </a:xfrm>
          <a:prstGeom prst="rect">
            <a:avLst/>
          </a:prstGeom>
          <a:noFill/>
        </p:spPr>
        <p:txBody>
          <a:bodyPr wrap="none" rtlCol="0">
            <a:spAutoFit/>
          </a:bodyPr>
          <a:lstStyle/>
          <a:p>
            <a:r>
              <a:rPr lang="en-US" altLang="zh-CN" sz="4800" dirty="0" err="1">
                <a:solidFill>
                  <a:srgbClr val="3E8C60"/>
                </a:solidFill>
                <a:latin typeface="SVN-Internation" panose="02040603050506020204" pitchFamily="18" charset="0"/>
                <a:ea typeface="inpin heiti" panose="00000500000000000000" pitchFamily="2" charset="-122"/>
                <a:sym typeface="inpin heiti" panose="00000500000000000000" pitchFamily="2" charset="-122"/>
              </a:rPr>
              <a:t>Bài</a:t>
            </a:r>
            <a:r>
              <a:rPr lang="en-US" altLang="zh-CN" sz="4800" dirty="0">
                <a:solidFill>
                  <a:srgbClr val="3E8C60"/>
                </a:solidFill>
                <a:latin typeface="SVN-Internation" panose="02040603050506020204" pitchFamily="18" charset="0"/>
                <a:ea typeface="inpin heiti" panose="00000500000000000000" pitchFamily="2" charset="-122"/>
                <a:sym typeface="inpin heiti" panose="00000500000000000000" pitchFamily="2" charset="-122"/>
              </a:rPr>
              <a:t> 8</a:t>
            </a:r>
            <a:endParaRPr lang="en-US" altLang="zh-CN" sz="4800" dirty="0">
              <a:solidFill>
                <a:srgbClr val="3E8C60"/>
              </a:solidFill>
              <a:latin typeface="SVN-Internation" panose="02040603050506020204" pitchFamily="18" charset="0"/>
              <a:ea typeface="inpin heiti" panose="00000500000000000000" pitchFamily="2" charset="-122"/>
              <a:sym typeface="inpin heiti" panose="00000500000000000000" pitchFamily="2" charset="-122"/>
            </a:endParaRPr>
          </a:p>
        </p:txBody>
      </p:sp>
      <p:pic>
        <p:nvPicPr>
          <p:cNvPr id="10" name="图片 4"/>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46285" y="2507362"/>
            <a:ext cx="1878021" cy="2713790"/>
          </a:xfrm>
          <a:prstGeom prst="rect">
            <a:avLst/>
          </a:prstGeom>
        </p:spPr>
      </p:pic>
      <p:grpSp>
        <p:nvGrpSpPr>
          <p:cNvPr id="23" name="Google Shape;2865;p62"/>
          <p:cNvGrpSpPr/>
          <p:nvPr/>
        </p:nvGrpSpPr>
        <p:grpSpPr>
          <a:xfrm>
            <a:off x="6226501" y="4073781"/>
            <a:ext cx="886878" cy="939365"/>
            <a:chOff x="7865863" y="758213"/>
            <a:chExt cx="1330650" cy="1409400"/>
          </a:xfrm>
        </p:grpSpPr>
        <p:sp>
          <p:nvSpPr>
            <p:cNvPr id="24" name="Google Shape;2866;p62"/>
            <p:cNvSpPr/>
            <p:nvPr/>
          </p:nvSpPr>
          <p:spPr>
            <a:xfrm>
              <a:off x="7880775" y="758288"/>
              <a:ext cx="1300825" cy="1409250"/>
            </a:xfrm>
            <a:custGeom>
              <a:avLst/>
              <a:gdLst/>
              <a:ahLst/>
              <a:cxnLst/>
              <a:rect l="l" t="t" r="r" b="b"/>
              <a:pathLst>
                <a:path w="52033" h="56370" extrusionOk="0">
                  <a:moveTo>
                    <a:pt x="14018" y="1"/>
                  </a:moveTo>
                  <a:cubicBezTo>
                    <a:pt x="12573" y="1"/>
                    <a:pt x="11109" y="937"/>
                    <a:pt x="9751" y="2294"/>
                  </a:cubicBezTo>
                  <a:cubicBezTo>
                    <a:pt x="7526" y="4519"/>
                    <a:pt x="6434" y="7007"/>
                    <a:pt x="8659" y="9212"/>
                  </a:cubicBezTo>
                  <a:cubicBezTo>
                    <a:pt x="9756" y="10310"/>
                    <a:pt x="11183" y="10876"/>
                    <a:pt x="12626" y="10876"/>
                  </a:cubicBezTo>
                  <a:cubicBezTo>
                    <a:pt x="12700" y="10876"/>
                    <a:pt x="12773" y="10874"/>
                    <a:pt x="12847" y="10871"/>
                  </a:cubicBezTo>
                  <a:lnTo>
                    <a:pt x="12847" y="10871"/>
                  </a:lnTo>
                  <a:cubicBezTo>
                    <a:pt x="12017" y="12652"/>
                    <a:pt x="11532" y="14634"/>
                    <a:pt x="11491" y="16738"/>
                  </a:cubicBezTo>
                  <a:cubicBezTo>
                    <a:pt x="11491" y="16819"/>
                    <a:pt x="11491" y="16920"/>
                    <a:pt x="11491" y="17021"/>
                  </a:cubicBezTo>
                  <a:cubicBezTo>
                    <a:pt x="11491" y="20400"/>
                    <a:pt x="12644" y="23090"/>
                    <a:pt x="14586" y="25093"/>
                  </a:cubicBezTo>
                  <a:cubicBezTo>
                    <a:pt x="14243" y="25275"/>
                    <a:pt x="13959" y="25538"/>
                    <a:pt x="13737" y="25862"/>
                  </a:cubicBezTo>
                  <a:cubicBezTo>
                    <a:pt x="13696" y="25922"/>
                    <a:pt x="13676" y="25983"/>
                    <a:pt x="13636" y="26044"/>
                  </a:cubicBezTo>
                  <a:cubicBezTo>
                    <a:pt x="3318" y="27885"/>
                    <a:pt x="810" y="35471"/>
                    <a:pt x="2287" y="39497"/>
                  </a:cubicBezTo>
                  <a:cubicBezTo>
                    <a:pt x="2388" y="39780"/>
                    <a:pt x="2509" y="40043"/>
                    <a:pt x="2651" y="40266"/>
                  </a:cubicBezTo>
                  <a:cubicBezTo>
                    <a:pt x="2691" y="40346"/>
                    <a:pt x="2752" y="40427"/>
                    <a:pt x="2792" y="40508"/>
                  </a:cubicBezTo>
                  <a:cubicBezTo>
                    <a:pt x="2853" y="40589"/>
                    <a:pt x="2893" y="40670"/>
                    <a:pt x="2954" y="40751"/>
                  </a:cubicBezTo>
                  <a:cubicBezTo>
                    <a:pt x="3015" y="40812"/>
                    <a:pt x="3055" y="40872"/>
                    <a:pt x="3116" y="40933"/>
                  </a:cubicBezTo>
                  <a:cubicBezTo>
                    <a:pt x="3237" y="41075"/>
                    <a:pt x="3359" y="41196"/>
                    <a:pt x="3480" y="41297"/>
                  </a:cubicBezTo>
                  <a:cubicBezTo>
                    <a:pt x="3541" y="41358"/>
                    <a:pt x="3622" y="41419"/>
                    <a:pt x="3682" y="41459"/>
                  </a:cubicBezTo>
                  <a:cubicBezTo>
                    <a:pt x="3743" y="41500"/>
                    <a:pt x="3824" y="41560"/>
                    <a:pt x="3885" y="41601"/>
                  </a:cubicBezTo>
                  <a:cubicBezTo>
                    <a:pt x="3986" y="41661"/>
                    <a:pt x="4067" y="41702"/>
                    <a:pt x="4168" y="41742"/>
                  </a:cubicBezTo>
                  <a:cubicBezTo>
                    <a:pt x="4208" y="41763"/>
                    <a:pt x="4229" y="41783"/>
                    <a:pt x="4249" y="41783"/>
                  </a:cubicBezTo>
                  <a:cubicBezTo>
                    <a:pt x="2145" y="41985"/>
                    <a:pt x="243" y="43361"/>
                    <a:pt x="41" y="46294"/>
                  </a:cubicBezTo>
                  <a:cubicBezTo>
                    <a:pt x="41" y="46294"/>
                    <a:pt x="1" y="47022"/>
                    <a:pt x="142" y="48074"/>
                  </a:cubicBezTo>
                  <a:cubicBezTo>
                    <a:pt x="122" y="49409"/>
                    <a:pt x="486" y="50886"/>
                    <a:pt x="1275" y="52242"/>
                  </a:cubicBezTo>
                  <a:cubicBezTo>
                    <a:pt x="2347" y="54103"/>
                    <a:pt x="3945" y="55357"/>
                    <a:pt x="5604" y="55843"/>
                  </a:cubicBezTo>
                  <a:cubicBezTo>
                    <a:pt x="5928" y="55964"/>
                    <a:pt x="6252" y="56065"/>
                    <a:pt x="6616" y="56166"/>
                  </a:cubicBezTo>
                  <a:cubicBezTo>
                    <a:pt x="7175" y="56306"/>
                    <a:pt x="7773" y="56369"/>
                    <a:pt x="8397" y="56369"/>
                  </a:cubicBezTo>
                  <a:cubicBezTo>
                    <a:pt x="11292" y="56369"/>
                    <a:pt x="14739" y="55013"/>
                    <a:pt x="17419" y="53698"/>
                  </a:cubicBezTo>
                  <a:cubicBezTo>
                    <a:pt x="18167" y="53314"/>
                    <a:pt x="18875" y="52950"/>
                    <a:pt x="19462" y="52606"/>
                  </a:cubicBezTo>
                  <a:cubicBezTo>
                    <a:pt x="19563" y="52565"/>
                    <a:pt x="19664" y="52505"/>
                    <a:pt x="19765" y="52444"/>
                  </a:cubicBezTo>
                  <a:cubicBezTo>
                    <a:pt x="20049" y="52282"/>
                    <a:pt x="20332" y="52120"/>
                    <a:pt x="20575" y="51979"/>
                  </a:cubicBezTo>
                  <a:cubicBezTo>
                    <a:pt x="20655" y="51918"/>
                    <a:pt x="20736" y="51878"/>
                    <a:pt x="20817" y="51837"/>
                  </a:cubicBezTo>
                  <a:cubicBezTo>
                    <a:pt x="20878" y="51797"/>
                    <a:pt x="20918" y="51756"/>
                    <a:pt x="20979" y="51736"/>
                  </a:cubicBezTo>
                  <a:cubicBezTo>
                    <a:pt x="21020" y="51695"/>
                    <a:pt x="21060" y="51675"/>
                    <a:pt x="21101" y="51655"/>
                  </a:cubicBezTo>
                  <a:cubicBezTo>
                    <a:pt x="21262" y="51554"/>
                    <a:pt x="21404" y="51473"/>
                    <a:pt x="21525" y="51392"/>
                  </a:cubicBezTo>
                  <a:cubicBezTo>
                    <a:pt x="22921" y="51574"/>
                    <a:pt x="24418" y="51655"/>
                    <a:pt x="25956" y="51655"/>
                  </a:cubicBezTo>
                  <a:cubicBezTo>
                    <a:pt x="27534" y="51655"/>
                    <a:pt x="29051" y="51574"/>
                    <a:pt x="30487" y="51372"/>
                  </a:cubicBezTo>
                  <a:cubicBezTo>
                    <a:pt x="30609" y="51453"/>
                    <a:pt x="30750" y="51554"/>
                    <a:pt x="30932" y="51655"/>
                  </a:cubicBezTo>
                  <a:cubicBezTo>
                    <a:pt x="30973" y="51675"/>
                    <a:pt x="31013" y="51695"/>
                    <a:pt x="31054" y="51736"/>
                  </a:cubicBezTo>
                  <a:cubicBezTo>
                    <a:pt x="31114" y="51756"/>
                    <a:pt x="31155" y="51797"/>
                    <a:pt x="31216" y="51837"/>
                  </a:cubicBezTo>
                  <a:cubicBezTo>
                    <a:pt x="31297" y="51878"/>
                    <a:pt x="31377" y="51918"/>
                    <a:pt x="31458" y="51979"/>
                  </a:cubicBezTo>
                  <a:cubicBezTo>
                    <a:pt x="31721" y="52141"/>
                    <a:pt x="32025" y="52302"/>
                    <a:pt x="32369" y="52505"/>
                  </a:cubicBezTo>
                  <a:cubicBezTo>
                    <a:pt x="32429" y="52545"/>
                    <a:pt x="32490" y="52565"/>
                    <a:pt x="32571" y="52606"/>
                  </a:cubicBezTo>
                  <a:cubicBezTo>
                    <a:pt x="33158" y="52950"/>
                    <a:pt x="33866" y="53314"/>
                    <a:pt x="34614" y="53698"/>
                  </a:cubicBezTo>
                  <a:cubicBezTo>
                    <a:pt x="37294" y="55013"/>
                    <a:pt x="40741" y="56369"/>
                    <a:pt x="43636" y="56369"/>
                  </a:cubicBezTo>
                  <a:cubicBezTo>
                    <a:pt x="44260" y="56369"/>
                    <a:pt x="44858" y="56306"/>
                    <a:pt x="45417" y="56166"/>
                  </a:cubicBezTo>
                  <a:cubicBezTo>
                    <a:pt x="45781" y="56065"/>
                    <a:pt x="46105" y="55964"/>
                    <a:pt x="46429" y="55843"/>
                  </a:cubicBezTo>
                  <a:cubicBezTo>
                    <a:pt x="48087" y="55357"/>
                    <a:pt x="49686" y="54103"/>
                    <a:pt x="50758" y="52242"/>
                  </a:cubicBezTo>
                  <a:cubicBezTo>
                    <a:pt x="51547" y="50886"/>
                    <a:pt x="51911" y="49430"/>
                    <a:pt x="51891" y="48074"/>
                  </a:cubicBezTo>
                  <a:cubicBezTo>
                    <a:pt x="52032" y="47022"/>
                    <a:pt x="51992" y="46294"/>
                    <a:pt x="51992" y="46294"/>
                  </a:cubicBezTo>
                  <a:cubicBezTo>
                    <a:pt x="51810" y="43361"/>
                    <a:pt x="49888" y="41985"/>
                    <a:pt x="47784" y="41783"/>
                  </a:cubicBezTo>
                  <a:cubicBezTo>
                    <a:pt x="47824" y="41763"/>
                    <a:pt x="47845" y="41763"/>
                    <a:pt x="47885" y="41742"/>
                  </a:cubicBezTo>
                  <a:cubicBezTo>
                    <a:pt x="47905" y="41722"/>
                    <a:pt x="47926" y="41722"/>
                    <a:pt x="47946" y="41702"/>
                  </a:cubicBezTo>
                  <a:cubicBezTo>
                    <a:pt x="48007" y="41682"/>
                    <a:pt x="48067" y="41641"/>
                    <a:pt x="48128" y="41601"/>
                  </a:cubicBezTo>
                  <a:cubicBezTo>
                    <a:pt x="48209" y="41560"/>
                    <a:pt x="48270" y="41520"/>
                    <a:pt x="48350" y="41459"/>
                  </a:cubicBezTo>
                  <a:cubicBezTo>
                    <a:pt x="48411" y="41419"/>
                    <a:pt x="48492" y="41358"/>
                    <a:pt x="48553" y="41297"/>
                  </a:cubicBezTo>
                  <a:cubicBezTo>
                    <a:pt x="48674" y="41196"/>
                    <a:pt x="48796" y="41075"/>
                    <a:pt x="48917" y="40933"/>
                  </a:cubicBezTo>
                  <a:cubicBezTo>
                    <a:pt x="48978" y="40872"/>
                    <a:pt x="49018" y="40812"/>
                    <a:pt x="49079" y="40751"/>
                  </a:cubicBezTo>
                  <a:cubicBezTo>
                    <a:pt x="49079" y="40731"/>
                    <a:pt x="49079" y="40731"/>
                    <a:pt x="49079" y="40731"/>
                  </a:cubicBezTo>
                  <a:cubicBezTo>
                    <a:pt x="49139" y="40670"/>
                    <a:pt x="49180" y="40589"/>
                    <a:pt x="49241" y="40529"/>
                  </a:cubicBezTo>
                  <a:cubicBezTo>
                    <a:pt x="49301" y="40427"/>
                    <a:pt x="49342" y="40346"/>
                    <a:pt x="49402" y="40245"/>
                  </a:cubicBezTo>
                  <a:cubicBezTo>
                    <a:pt x="49443" y="40164"/>
                    <a:pt x="49483" y="40104"/>
                    <a:pt x="49524" y="40023"/>
                  </a:cubicBezTo>
                  <a:cubicBezTo>
                    <a:pt x="49564" y="39942"/>
                    <a:pt x="49605" y="39861"/>
                    <a:pt x="49645" y="39760"/>
                  </a:cubicBezTo>
                  <a:cubicBezTo>
                    <a:pt x="49686" y="39679"/>
                    <a:pt x="49706" y="39578"/>
                    <a:pt x="49746" y="39497"/>
                  </a:cubicBezTo>
                  <a:cubicBezTo>
                    <a:pt x="51223" y="35451"/>
                    <a:pt x="48694" y="27804"/>
                    <a:pt x="38215" y="26003"/>
                  </a:cubicBezTo>
                  <a:cubicBezTo>
                    <a:pt x="38195" y="26003"/>
                    <a:pt x="38195" y="25983"/>
                    <a:pt x="38195" y="25963"/>
                  </a:cubicBezTo>
                  <a:cubicBezTo>
                    <a:pt x="37972" y="25599"/>
                    <a:pt x="37669" y="25316"/>
                    <a:pt x="37305" y="25113"/>
                  </a:cubicBezTo>
                  <a:cubicBezTo>
                    <a:pt x="37366" y="25053"/>
                    <a:pt x="37406" y="25012"/>
                    <a:pt x="37467" y="24951"/>
                  </a:cubicBezTo>
                  <a:cubicBezTo>
                    <a:pt x="37588" y="24810"/>
                    <a:pt x="37730" y="24668"/>
                    <a:pt x="37851" y="24506"/>
                  </a:cubicBezTo>
                  <a:lnTo>
                    <a:pt x="38033" y="24284"/>
                  </a:lnTo>
                  <a:cubicBezTo>
                    <a:pt x="38094" y="24223"/>
                    <a:pt x="38155" y="24142"/>
                    <a:pt x="38215" y="24061"/>
                  </a:cubicBezTo>
                  <a:cubicBezTo>
                    <a:pt x="38438" y="23758"/>
                    <a:pt x="38660" y="23434"/>
                    <a:pt x="38863" y="23090"/>
                  </a:cubicBezTo>
                  <a:cubicBezTo>
                    <a:pt x="39105" y="22665"/>
                    <a:pt x="39328" y="22220"/>
                    <a:pt x="39510" y="21755"/>
                  </a:cubicBezTo>
                  <a:cubicBezTo>
                    <a:pt x="39550" y="21674"/>
                    <a:pt x="39591" y="21573"/>
                    <a:pt x="39631" y="21472"/>
                  </a:cubicBezTo>
                  <a:cubicBezTo>
                    <a:pt x="39773" y="21108"/>
                    <a:pt x="39894" y="20723"/>
                    <a:pt x="40016" y="20319"/>
                  </a:cubicBezTo>
                  <a:cubicBezTo>
                    <a:pt x="40056" y="20116"/>
                    <a:pt x="40117" y="19894"/>
                    <a:pt x="40157" y="19692"/>
                  </a:cubicBezTo>
                  <a:cubicBezTo>
                    <a:pt x="40178" y="19590"/>
                    <a:pt x="40198" y="19489"/>
                    <a:pt x="40218" y="19388"/>
                  </a:cubicBezTo>
                  <a:cubicBezTo>
                    <a:pt x="40238" y="19267"/>
                    <a:pt x="40258" y="19166"/>
                    <a:pt x="40258" y="19064"/>
                  </a:cubicBezTo>
                  <a:cubicBezTo>
                    <a:pt x="40279" y="18943"/>
                    <a:pt x="40299" y="18842"/>
                    <a:pt x="40319" y="18741"/>
                  </a:cubicBezTo>
                  <a:cubicBezTo>
                    <a:pt x="40319" y="18619"/>
                    <a:pt x="40339" y="18518"/>
                    <a:pt x="40339" y="18397"/>
                  </a:cubicBezTo>
                  <a:cubicBezTo>
                    <a:pt x="40339" y="18417"/>
                    <a:pt x="40339" y="18417"/>
                    <a:pt x="40339" y="18417"/>
                  </a:cubicBezTo>
                  <a:cubicBezTo>
                    <a:pt x="40380" y="17952"/>
                    <a:pt x="40420" y="17487"/>
                    <a:pt x="40420" y="17021"/>
                  </a:cubicBezTo>
                  <a:cubicBezTo>
                    <a:pt x="40420" y="14816"/>
                    <a:pt x="39935" y="12733"/>
                    <a:pt x="39045" y="10871"/>
                  </a:cubicBezTo>
                  <a:lnTo>
                    <a:pt x="39045" y="10871"/>
                  </a:lnTo>
                  <a:cubicBezTo>
                    <a:pt x="39118" y="10874"/>
                    <a:pt x="39192" y="10876"/>
                    <a:pt x="39265" y="10876"/>
                  </a:cubicBezTo>
                  <a:cubicBezTo>
                    <a:pt x="40710" y="10876"/>
                    <a:pt x="42155" y="10310"/>
                    <a:pt x="43252" y="9212"/>
                  </a:cubicBezTo>
                  <a:cubicBezTo>
                    <a:pt x="45458" y="7007"/>
                    <a:pt x="44365" y="4519"/>
                    <a:pt x="42160" y="2294"/>
                  </a:cubicBezTo>
                  <a:cubicBezTo>
                    <a:pt x="40790" y="937"/>
                    <a:pt x="39321" y="1"/>
                    <a:pt x="37879" y="1"/>
                  </a:cubicBezTo>
                  <a:cubicBezTo>
                    <a:pt x="36979" y="1"/>
                    <a:pt x="36089" y="366"/>
                    <a:pt x="35241" y="1222"/>
                  </a:cubicBezTo>
                  <a:cubicBezTo>
                    <a:pt x="34250" y="2193"/>
                    <a:pt x="33704" y="3447"/>
                    <a:pt x="33603" y="4742"/>
                  </a:cubicBezTo>
                  <a:cubicBezTo>
                    <a:pt x="31377" y="3346"/>
                    <a:pt x="28768" y="2557"/>
                    <a:pt x="25956" y="2557"/>
                  </a:cubicBezTo>
                  <a:cubicBezTo>
                    <a:pt x="23144" y="2557"/>
                    <a:pt x="20514" y="3346"/>
                    <a:pt x="18289" y="4742"/>
                  </a:cubicBezTo>
                  <a:cubicBezTo>
                    <a:pt x="18187" y="3447"/>
                    <a:pt x="17641" y="2193"/>
                    <a:pt x="16670" y="1222"/>
                  </a:cubicBezTo>
                  <a:cubicBezTo>
                    <a:pt x="15815" y="366"/>
                    <a:pt x="14920" y="1"/>
                    <a:pt x="14018"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5" name="Google Shape;2867;p62"/>
            <p:cNvGrpSpPr/>
            <p:nvPr/>
          </p:nvGrpSpPr>
          <p:grpSpPr>
            <a:xfrm>
              <a:off x="7865863" y="758213"/>
              <a:ext cx="1330650" cy="1409400"/>
              <a:chOff x="2386550" y="3089575"/>
              <a:chExt cx="1330650" cy="1409400"/>
            </a:xfrm>
          </p:grpSpPr>
          <p:sp>
            <p:nvSpPr>
              <p:cNvPr id="26" name="Google Shape;2868;p62"/>
              <p:cNvSpPr/>
              <p:nvPr/>
            </p:nvSpPr>
            <p:spPr>
              <a:xfrm>
                <a:off x="2388075" y="3739250"/>
                <a:ext cx="407150" cy="401150"/>
              </a:xfrm>
              <a:custGeom>
                <a:avLst/>
                <a:gdLst/>
                <a:ahLst/>
                <a:cxnLst/>
                <a:rect l="l" t="t" r="r" b="b"/>
                <a:pathLst>
                  <a:path w="16286" h="16046" extrusionOk="0">
                    <a:moveTo>
                      <a:pt x="14525" y="1"/>
                    </a:moveTo>
                    <a:cubicBezTo>
                      <a:pt x="0" y="2367"/>
                      <a:pt x="546" y="15881"/>
                      <a:pt x="5887" y="16043"/>
                    </a:cubicBezTo>
                    <a:cubicBezTo>
                      <a:pt x="5934" y="16044"/>
                      <a:pt x="5981" y="16045"/>
                      <a:pt x="6027" y="16045"/>
                    </a:cubicBezTo>
                    <a:cubicBezTo>
                      <a:pt x="11174" y="16045"/>
                      <a:pt x="8245" y="7143"/>
                      <a:pt x="16285" y="2752"/>
                    </a:cubicBezTo>
                    <a:lnTo>
                      <a:pt x="14525" y="1"/>
                    </a:lnTo>
                    <a:close/>
                  </a:path>
                </a:pathLst>
              </a:custGeom>
              <a:solidFill>
                <a:srgbClr val="C18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 name="Google Shape;2869;p62"/>
              <p:cNvSpPr/>
              <p:nvPr/>
            </p:nvSpPr>
            <p:spPr>
              <a:xfrm>
                <a:off x="2458375" y="3768575"/>
                <a:ext cx="336850" cy="371825"/>
              </a:xfrm>
              <a:custGeom>
                <a:avLst/>
                <a:gdLst/>
                <a:ahLst/>
                <a:cxnLst/>
                <a:rect l="l" t="t" r="r" b="b"/>
                <a:pathLst>
                  <a:path w="13474" h="14873" extrusionOk="0">
                    <a:moveTo>
                      <a:pt x="12462" y="1"/>
                    </a:moveTo>
                    <a:cubicBezTo>
                      <a:pt x="10297" y="729"/>
                      <a:pt x="8537" y="2327"/>
                      <a:pt x="7586" y="4553"/>
                    </a:cubicBezTo>
                    <a:cubicBezTo>
                      <a:pt x="6147" y="7940"/>
                      <a:pt x="4976" y="12959"/>
                      <a:pt x="1974" y="12959"/>
                    </a:cubicBezTo>
                    <a:cubicBezTo>
                      <a:pt x="1390" y="12959"/>
                      <a:pt x="738" y="12769"/>
                      <a:pt x="0" y="12341"/>
                    </a:cubicBezTo>
                    <a:lnTo>
                      <a:pt x="0" y="12341"/>
                    </a:lnTo>
                    <a:cubicBezTo>
                      <a:pt x="546" y="13818"/>
                      <a:pt x="1639" y="14829"/>
                      <a:pt x="3075" y="14870"/>
                    </a:cubicBezTo>
                    <a:cubicBezTo>
                      <a:pt x="3122" y="14871"/>
                      <a:pt x="3169" y="14872"/>
                      <a:pt x="3215" y="14872"/>
                    </a:cubicBezTo>
                    <a:cubicBezTo>
                      <a:pt x="8362" y="14872"/>
                      <a:pt x="5433" y="5970"/>
                      <a:pt x="13473" y="1579"/>
                    </a:cubicBezTo>
                    <a:lnTo>
                      <a:pt x="12462" y="1"/>
                    </a:lnTo>
                    <a:close/>
                  </a:path>
                </a:pathLst>
              </a:custGeom>
              <a:solidFill>
                <a:srgbClr val="AA6F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 name="Google Shape;2870;p62"/>
              <p:cNvSpPr/>
              <p:nvPr/>
            </p:nvSpPr>
            <p:spPr>
              <a:xfrm>
                <a:off x="2393125" y="4006150"/>
                <a:ext cx="644425" cy="492825"/>
              </a:xfrm>
              <a:custGeom>
                <a:avLst/>
                <a:gdLst/>
                <a:ahLst/>
                <a:cxnLst/>
                <a:rect l="l" t="t" r="r" b="b"/>
                <a:pathLst>
                  <a:path w="25777" h="19713" extrusionOk="0">
                    <a:moveTo>
                      <a:pt x="13321" y="1"/>
                    </a:moveTo>
                    <a:cubicBezTo>
                      <a:pt x="13083" y="1"/>
                      <a:pt x="12857" y="22"/>
                      <a:pt x="12644" y="67"/>
                    </a:cubicBezTo>
                    <a:cubicBezTo>
                      <a:pt x="8558" y="896"/>
                      <a:pt x="8254" y="5974"/>
                      <a:pt x="8254" y="5974"/>
                    </a:cubicBezTo>
                    <a:cubicBezTo>
                      <a:pt x="7337" y="5404"/>
                      <a:pt x="6220" y="5093"/>
                      <a:pt x="5118" y="5093"/>
                    </a:cubicBezTo>
                    <a:cubicBezTo>
                      <a:pt x="2818" y="5093"/>
                      <a:pt x="583" y="6448"/>
                      <a:pt x="365" y="9635"/>
                    </a:cubicBezTo>
                    <a:cubicBezTo>
                      <a:pt x="365" y="9635"/>
                      <a:pt x="0" y="17748"/>
                      <a:pt x="6939" y="19508"/>
                    </a:cubicBezTo>
                    <a:cubicBezTo>
                      <a:pt x="7500" y="19649"/>
                      <a:pt x="8100" y="19712"/>
                      <a:pt x="8727" y="19712"/>
                    </a:cubicBezTo>
                    <a:cubicBezTo>
                      <a:pt x="14380" y="19712"/>
                      <a:pt x="22152" y="14531"/>
                      <a:pt x="22152" y="14531"/>
                    </a:cubicBezTo>
                    <a:cubicBezTo>
                      <a:pt x="25777" y="7148"/>
                      <a:pt x="17657" y="1"/>
                      <a:pt x="13321" y="1"/>
                    </a:cubicBezTo>
                    <a:close/>
                  </a:path>
                </a:pathLst>
              </a:custGeom>
              <a:solidFill>
                <a:srgbClr val="C18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 name="Google Shape;2871;p62"/>
              <p:cNvSpPr/>
              <p:nvPr/>
            </p:nvSpPr>
            <p:spPr>
              <a:xfrm>
                <a:off x="2630325" y="4006150"/>
                <a:ext cx="407225" cy="426000"/>
              </a:xfrm>
              <a:custGeom>
                <a:avLst/>
                <a:gdLst/>
                <a:ahLst/>
                <a:cxnLst/>
                <a:rect l="l" t="t" r="r" b="b"/>
                <a:pathLst>
                  <a:path w="16289" h="17040" extrusionOk="0">
                    <a:moveTo>
                      <a:pt x="3833" y="1"/>
                    </a:moveTo>
                    <a:cubicBezTo>
                      <a:pt x="3595" y="1"/>
                      <a:pt x="3369" y="22"/>
                      <a:pt x="3156" y="67"/>
                    </a:cubicBezTo>
                    <a:cubicBezTo>
                      <a:pt x="3015" y="87"/>
                      <a:pt x="2893" y="107"/>
                      <a:pt x="2772" y="148"/>
                    </a:cubicBezTo>
                    <a:cubicBezTo>
                      <a:pt x="2752" y="148"/>
                      <a:pt x="2752" y="168"/>
                      <a:pt x="2731" y="168"/>
                    </a:cubicBezTo>
                    <a:lnTo>
                      <a:pt x="2711" y="168"/>
                    </a:lnTo>
                    <a:cubicBezTo>
                      <a:pt x="2610" y="208"/>
                      <a:pt x="2489" y="228"/>
                      <a:pt x="2387" y="269"/>
                    </a:cubicBezTo>
                    <a:cubicBezTo>
                      <a:pt x="2387" y="269"/>
                      <a:pt x="2387" y="289"/>
                      <a:pt x="2367" y="289"/>
                    </a:cubicBezTo>
                    <a:cubicBezTo>
                      <a:pt x="2266" y="330"/>
                      <a:pt x="2145" y="370"/>
                      <a:pt x="2044" y="431"/>
                    </a:cubicBezTo>
                    <a:cubicBezTo>
                      <a:pt x="1942" y="471"/>
                      <a:pt x="1821" y="532"/>
                      <a:pt x="1720" y="593"/>
                    </a:cubicBezTo>
                    <a:cubicBezTo>
                      <a:pt x="0" y="5994"/>
                      <a:pt x="2691" y="14248"/>
                      <a:pt x="8254" y="17040"/>
                    </a:cubicBezTo>
                    <a:cubicBezTo>
                      <a:pt x="10823" y="15765"/>
                      <a:pt x="12664" y="14531"/>
                      <a:pt x="12664" y="14531"/>
                    </a:cubicBezTo>
                    <a:cubicBezTo>
                      <a:pt x="16289" y="7148"/>
                      <a:pt x="8169" y="1"/>
                      <a:pt x="3833" y="1"/>
                    </a:cubicBezTo>
                    <a:close/>
                  </a:path>
                </a:pathLst>
              </a:custGeom>
              <a:solidFill>
                <a:srgbClr val="AA6F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 name="Google Shape;2872;p62"/>
              <p:cNvSpPr/>
              <p:nvPr/>
            </p:nvSpPr>
            <p:spPr>
              <a:xfrm>
                <a:off x="2386550" y="4170775"/>
                <a:ext cx="318150" cy="320225"/>
              </a:xfrm>
              <a:custGeom>
                <a:avLst/>
                <a:gdLst/>
                <a:ahLst/>
                <a:cxnLst/>
                <a:rect l="l" t="t" r="r" b="b"/>
                <a:pathLst>
                  <a:path w="12726" h="12809" extrusionOk="0">
                    <a:moveTo>
                      <a:pt x="5085" y="0"/>
                    </a:moveTo>
                    <a:cubicBezTo>
                      <a:pt x="4348" y="0"/>
                      <a:pt x="3635" y="174"/>
                      <a:pt x="2994" y="542"/>
                    </a:cubicBezTo>
                    <a:cubicBezTo>
                      <a:pt x="506" y="1978"/>
                      <a:pt x="0" y="5761"/>
                      <a:pt x="1862" y="8998"/>
                    </a:cubicBezTo>
                    <a:cubicBezTo>
                      <a:pt x="3236" y="11389"/>
                      <a:pt x="5527" y="12808"/>
                      <a:pt x="7633" y="12808"/>
                    </a:cubicBezTo>
                    <a:cubicBezTo>
                      <a:pt x="8379" y="12808"/>
                      <a:pt x="9101" y="12631"/>
                      <a:pt x="9751" y="12255"/>
                    </a:cubicBezTo>
                    <a:cubicBezTo>
                      <a:pt x="12219" y="10819"/>
                      <a:pt x="12725" y="7036"/>
                      <a:pt x="10864" y="3799"/>
                    </a:cubicBezTo>
                    <a:cubicBezTo>
                      <a:pt x="9486" y="1417"/>
                      <a:pt x="7187" y="0"/>
                      <a:pt x="5085" y="0"/>
                    </a:cubicBezTo>
                    <a:close/>
                  </a:path>
                </a:pathLst>
              </a:custGeom>
              <a:solidFill>
                <a:srgbClr val="D394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 name="Google Shape;2873;p62"/>
              <p:cNvSpPr/>
              <p:nvPr/>
            </p:nvSpPr>
            <p:spPr>
              <a:xfrm>
                <a:off x="2431550" y="4235775"/>
                <a:ext cx="204875" cy="206400"/>
              </a:xfrm>
              <a:custGeom>
                <a:avLst/>
                <a:gdLst/>
                <a:ahLst/>
                <a:cxnLst/>
                <a:rect l="l" t="t" r="r" b="b"/>
                <a:pathLst>
                  <a:path w="8195" h="8256" extrusionOk="0">
                    <a:moveTo>
                      <a:pt x="3274" y="0"/>
                    </a:moveTo>
                    <a:cubicBezTo>
                      <a:pt x="2798" y="0"/>
                      <a:pt x="2338" y="113"/>
                      <a:pt x="1923" y="349"/>
                    </a:cubicBezTo>
                    <a:cubicBezTo>
                      <a:pt x="325" y="1280"/>
                      <a:pt x="1" y="3728"/>
                      <a:pt x="1194" y="5811"/>
                    </a:cubicBezTo>
                    <a:cubicBezTo>
                      <a:pt x="2089" y="7347"/>
                      <a:pt x="3554" y="8256"/>
                      <a:pt x="4903" y="8256"/>
                    </a:cubicBezTo>
                    <a:cubicBezTo>
                      <a:pt x="5385" y="8256"/>
                      <a:pt x="5852" y="8140"/>
                      <a:pt x="6272" y="7895"/>
                    </a:cubicBezTo>
                    <a:cubicBezTo>
                      <a:pt x="7870" y="6985"/>
                      <a:pt x="8194" y="4537"/>
                      <a:pt x="7001" y="2453"/>
                    </a:cubicBezTo>
                    <a:cubicBezTo>
                      <a:pt x="6102" y="911"/>
                      <a:pt x="4627" y="0"/>
                      <a:pt x="3274" y="0"/>
                    </a:cubicBezTo>
                    <a:close/>
                  </a:path>
                </a:pathLst>
              </a:custGeom>
              <a:solidFill>
                <a:srgbClr val="E5A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 name="Google Shape;2874;p62"/>
              <p:cNvSpPr/>
              <p:nvPr/>
            </p:nvSpPr>
            <p:spPr>
              <a:xfrm>
                <a:off x="3308525" y="3739250"/>
                <a:ext cx="407175" cy="401150"/>
              </a:xfrm>
              <a:custGeom>
                <a:avLst/>
                <a:gdLst/>
                <a:ahLst/>
                <a:cxnLst/>
                <a:rect l="l" t="t" r="r" b="b"/>
                <a:pathLst>
                  <a:path w="16287" h="16046" extrusionOk="0">
                    <a:moveTo>
                      <a:pt x="1761" y="1"/>
                    </a:moveTo>
                    <a:lnTo>
                      <a:pt x="1" y="2752"/>
                    </a:lnTo>
                    <a:cubicBezTo>
                      <a:pt x="8041" y="7143"/>
                      <a:pt x="5092" y="16045"/>
                      <a:pt x="10258" y="16045"/>
                    </a:cubicBezTo>
                    <a:cubicBezTo>
                      <a:pt x="10305" y="16045"/>
                      <a:pt x="10352" y="16044"/>
                      <a:pt x="10399" y="16043"/>
                    </a:cubicBezTo>
                    <a:cubicBezTo>
                      <a:pt x="15740" y="15881"/>
                      <a:pt x="16286" y="2367"/>
                      <a:pt x="1761" y="1"/>
                    </a:cubicBezTo>
                    <a:close/>
                  </a:path>
                </a:pathLst>
              </a:custGeom>
              <a:solidFill>
                <a:srgbClr val="C18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2875;p62"/>
              <p:cNvSpPr/>
              <p:nvPr/>
            </p:nvSpPr>
            <p:spPr>
              <a:xfrm>
                <a:off x="3308525" y="3768575"/>
                <a:ext cx="336350" cy="371825"/>
              </a:xfrm>
              <a:custGeom>
                <a:avLst/>
                <a:gdLst/>
                <a:ahLst/>
                <a:cxnLst/>
                <a:rect l="l" t="t" r="r" b="b"/>
                <a:pathLst>
                  <a:path w="13454" h="14873" extrusionOk="0">
                    <a:moveTo>
                      <a:pt x="1012" y="1"/>
                    </a:moveTo>
                    <a:lnTo>
                      <a:pt x="1" y="1579"/>
                    </a:lnTo>
                    <a:cubicBezTo>
                      <a:pt x="8041" y="5970"/>
                      <a:pt x="5092" y="14872"/>
                      <a:pt x="10258" y="14872"/>
                    </a:cubicBezTo>
                    <a:cubicBezTo>
                      <a:pt x="10305" y="14872"/>
                      <a:pt x="10352" y="14871"/>
                      <a:pt x="10399" y="14870"/>
                    </a:cubicBezTo>
                    <a:cubicBezTo>
                      <a:pt x="11835" y="14829"/>
                      <a:pt x="12928" y="13818"/>
                      <a:pt x="13454" y="12341"/>
                    </a:cubicBezTo>
                    <a:lnTo>
                      <a:pt x="13454" y="12341"/>
                    </a:lnTo>
                    <a:cubicBezTo>
                      <a:pt x="12716" y="12769"/>
                      <a:pt x="12064" y="12959"/>
                      <a:pt x="11482" y="12959"/>
                    </a:cubicBezTo>
                    <a:cubicBezTo>
                      <a:pt x="8484" y="12959"/>
                      <a:pt x="7328" y="7940"/>
                      <a:pt x="5888" y="4553"/>
                    </a:cubicBezTo>
                    <a:cubicBezTo>
                      <a:pt x="4937" y="2327"/>
                      <a:pt x="3177" y="729"/>
                      <a:pt x="1012" y="1"/>
                    </a:cubicBezTo>
                    <a:close/>
                  </a:path>
                </a:pathLst>
              </a:custGeom>
              <a:solidFill>
                <a:srgbClr val="AA6F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 name="Google Shape;2876;p62"/>
              <p:cNvSpPr/>
              <p:nvPr/>
            </p:nvSpPr>
            <p:spPr>
              <a:xfrm>
                <a:off x="3066200" y="4006150"/>
                <a:ext cx="644425" cy="492825"/>
              </a:xfrm>
              <a:custGeom>
                <a:avLst/>
                <a:gdLst/>
                <a:ahLst/>
                <a:cxnLst/>
                <a:rect l="l" t="t" r="r" b="b"/>
                <a:pathLst>
                  <a:path w="25777" h="19713" extrusionOk="0">
                    <a:moveTo>
                      <a:pt x="12456" y="1"/>
                    </a:moveTo>
                    <a:cubicBezTo>
                      <a:pt x="8120" y="1"/>
                      <a:pt x="0" y="7148"/>
                      <a:pt x="3625" y="14531"/>
                    </a:cubicBezTo>
                    <a:cubicBezTo>
                      <a:pt x="3625" y="14531"/>
                      <a:pt x="11381" y="19712"/>
                      <a:pt x="17046" y="19712"/>
                    </a:cubicBezTo>
                    <a:cubicBezTo>
                      <a:pt x="17673" y="19712"/>
                      <a:pt x="18275" y="19649"/>
                      <a:pt x="18838" y="19508"/>
                    </a:cubicBezTo>
                    <a:cubicBezTo>
                      <a:pt x="25777" y="17748"/>
                      <a:pt x="25392" y="9635"/>
                      <a:pt x="25392" y="9635"/>
                    </a:cubicBezTo>
                    <a:cubicBezTo>
                      <a:pt x="25187" y="6448"/>
                      <a:pt x="22957" y="5093"/>
                      <a:pt x="20658" y="5093"/>
                    </a:cubicBezTo>
                    <a:cubicBezTo>
                      <a:pt x="19557" y="5093"/>
                      <a:pt x="18440" y="5404"/>
                      <a:pt x="17523" y="5974"/>
                    </a:cubicBezTo>
                    <a:cubicBezTo>
                      <a:pt x="17523" y="5974"/>
                      <a:pt x="17219" y="896"/>
                      <a:pt x="13133" y="67"/>
                    </a:cubicBezTo>
                    <a:cubicBezTo>
                      <a:pt x="12920" y="22"/>
                      <a:pt x="12694" y="1"/>
                      <a:pt x="12456" y="1"/>
                    </a:cubicBezTo>
                    <a:close/>
                  </a:path>
                </a:pathLst>
              </a:custGeom>
              <a:solidFill>
                <a:srgbClr val="C18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 name="Google Shape;2877;p62"/>
              <p:cNvSpPr/>
              <p:nvPr/>
            </p:nvSpPr>
            <p:spPr>
              <a:xfrm>
                <a:off x="3066200" y="4006150"/>
                <a:ext cx="407225" cy="426000"/>
              </a:xfrm>
              <a:custGeom>
                <a:avLst/>
                <a:gdLst/>
                <a:ahLst/>
                <a:cxnLst/>
                <a:rect l="l" t="t" r="r" b="b"/>
                <a:pathLst>
                  <a:path w="16289" h="17040" extrusionOk="0">
                    <a:moveTo>
                      <a:pt x="12456" y="1"/>
                    </a:moveTo>
                    <a:cubicBezTo>
                      <a:pt x="8120" y="1"/>
                      <a:pt x="0" y="7148"/>
                      <a:pt x="3625" y="14531"/>
                    </a:cubicBezTo>
                    <a:cubicBezTo>
                      <a:pt x="3625" y="14531"/>
                      <a:pt x="5466" y="15765"/>
                      <a:pt x="8015" y="17040"/>
                    </a:cubicBezTo>
                    <a:cubicBezTo>
                      <a:pt x="13598" y="14248"/>
                      <a:pt x="16289" y="5994"/>
                      <a:pt x="14569" y="593"/>
                    </a:cubicBezTo>
                    <a:cubicBezTo>
                      <a:pt x="14448" y="532"/>
                      <a:pt x="14347" y="471"/>
                      <a:pt x="14246" y="431"/>
                    </a:cubicBezTo>
                    <a:cubicBezTo>
                      <a:pt x="14124" y="370"/>
                      <a:pt x="14023" y="330"/>
                      <a:pt x="13922" y="289"/>
                    </a:cubicBezTo>
                    <a:cubicBezTo>
                      <a:pt x="13902" y="289"/>
                      <a:pt x="13902" y="269"/>
                      <a:pt x="13882" y="269"/>
                    </a:cubicBezTo>
                    <a:cubicBezTo>
                      <a:pt x="13780" y="228"/>
                      <a:pt x="13679" y="208"/>
                      <a:pt x="13578" y="168"/>
                    </a:cubicBezTo>
                    <a:lnTo>
                      <a:pt x="13558" y="168"/>
                    </a:lnTo>
                    <a:cubicBezTo>
                      <a:pt x="13538" y="168"/>
                      <a:pt x="13538" y="148"/>
                      <a:pt x="13517" y="148"/>
                    </a:cubicBezTo>
                    <a:cubicBezTo>
                      <a:pt x="13396" y="107"/>
                      <a:pt x="13275" y="87"/>
                      <a:pt x="13133" y="67"/>
                    </a:cubicBezTo>
                    <a:cubicBezTo>
                      <a:pt x="12920" y="22"/>
                      <a:pt x="12694" y="1"/>
                      <a:pt x="12456" y="1"/>
                    </a:cubicBezTo>
                    <a:close/>
                  </a:path>
                </a:pathLst>
              </a:custGeom>
              <a:solidFill>
                <a:srgbClr val="AA6F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 name="Google Shape;2878;p62"/>
              <p:cNvSpPr/>
              <p:nvPr/>
            </p:nvSpPr>
            <p:spPr>
              <a:xfrm>
                <a:off x="3399075" y="4170775"/>
                <a:ext cx="318125" cy="320225"/>
              </a:xfrm>
              <a:custGeom>
                <a:avLst/>
                <a:gdLst/>
                <a:ahLst/>
                <a:cxnLst/>
                <a:rect l="l" t="t" r="r" b="b"/>
                <a:pathLst>
                  <a:path w="12725" h="12809" extrusionOk="0">
                    <a:moveTo>
                      <a:pt x="7641" y="0"/>
                    </a:moveTo>
                    <a:cubicBezTo>
                      <a:pt x="5538" y="0"/>
                      <a:pt x="3239" y="1417"/>
                      <a:pt x="1861" y="3799"/>
                    </a:cubicBezTo>
                    <a:cubicBezTo>
                      <a:pt x="0" y="7036"/>
                      <a:pt x="486" y="10819"/>
                      <a:pt x="2974" y="12255"/>
                    </a:cubicBezTo>
                    <a:cubicBezTo>
                      <a:pt x="3624" y="12631"/>
                      <a:pt x="4345" y="12808"/>
                      <a:pt x="5089" y="12808"/>
                    </a:cubicBezTo>
                    <a:cubicBezTo>
                      <a:pt x="7190" y="12808"/>
                      <a:pt x="9474" y="11389"/>
                      <a:pt x="10864" y="8998"/>
                    </a:cubicBezTo>
                    <a:cubicBezTo>
                      <a:pt x="12725" y="5761"/>
                      <a:pt x="12219" y="1978"/>
                      <a:pt x="9731" y="542"/>
                    </a:cubicBezTo>
                    <a:cubicBezTo>
                      <a:pt x="9090" y="174"/>
                      <a:pt x="8377" y="0"/>
                      <a:pt x="7641" y="0"/>
                    </a:cubicBezTo>
                    <a:close/>
                  </a:path>
                </a:pathLst>
              </a:custGeom>
              <a:solidFill>
                <a:srgbClr val="D394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 name="Google Shape;2879;p62"/>
              <p:cNvSpPr/>
              <p:nvPr/>
            </p:nvSpPr>
            <p:spPr>
              <a:xfrm>
                <a:off x="3467350" y="4235775"/>
                <a:ext cx="204850" cy="206400"/>
              </a:xfrm>
              <a:custGeom>
                <a:avLst/>
                <a:gdLst/>
                <a:ahLst/>
                <a:cxnLst/>
                <a:rect l="l" t="t" r="r" b="b"/>
                <a:pathLst>
                  <a:path w="8194" h="8256" extrusionOk="0">
                    <a:moveTo>
                      <a:pt x="4920" y="0"/>
                    </a:moveTo>
                    <a:cubicBezTo>
                      <a:pt x="3567" y="0"/>
                      <a:pt x="2092" y="911"/>
                      <a:pt x="1194" y="2453"/>
                    </a:cubicBezTo>
                    <a:cubicBezTo>
                      <a:pt x="0" y="4537"/>
                      <a:pt x="324" y="6985"/>
                      <a:pt x="1922" y="7895"/>
                    </a:cubicBezTo>
                    <a:cubicBezTo>
                      <a:pt x="2343" y="8140"/>
                      <a:pt x="2809" y="8256"/>
                      <a:pt x="3291" y="8256"/>
                    </a:cubicBezTo>
                    <a:cubicBezTo>
                      <a:pt x="4640" y="8256"/>
                      <a:pt x="6105" y="7347"/>
                      <a:pt x="7000" y="5811"/>
                    </a:cubicBezTo>
                    <a:cubicBezTo>
                      <a:pt x="8193" y="3728"/>
                      <a:pt x="7870" y="1280"/>
                      <a:pt x="6271" y="349"/>
                    </a:cubicBezTo>
                    <a:cubicBezTo>
                      <a:pt x="5856" y="113"/>
                      <a:pt x="5396" y="0"/>
                      <a:pt x="4920" y="0"/>
                    </a:cubicBezTo>
                    <a:close/>
                  </a:path>
                </a:pathLst>
              </a:custGeom>
              <a:solidFill>
                <a:srgbClr val="E5A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 name="Google Shape;2880;p62"/>
              <p:cNvSpPr/>
              <p:nvPr/>
            </p:nvSpPr>
            <p:spPr>
              <a:xfrm>
                <a:off x="2666225" y="3637100"/>
                <a:ext cx="767750" cy="743975"/>
              </a:xfrm>
              <a:custGeom>
                <a:avLst/>
                <a:gdLst/>
                <a:ahLst/>
                <a:cxnLst/>
                <a:rect l="l" t="t" r="r" b="b"/>
                <a:pathLst>
                  <a:path w="30710" h="29759" extrusionOk="0">
                    <a:moveTo>
                      <a:pt x="15355" y="0"/>
                    </a:moveTo>
                    <a:cubicBezTo>
                      <a:pt x="6879" y="0"/>
                      <a:pt x="1" y="7910"/>
                      <a:pt x="1" y="17681"/>
                    </a:cubicBezTo>
                    <a:cubicBezTo>
                      <a:pt x="1" y="27432"/>
                      <a:pt x="6879" y="29758"/>
                      <a:pt x="15355" y="29758"/>
                    </a:cubicBezTo>
                    <a:cubicBezTo>
                      <a:pt x="23832" y="29758"/>
                      <a:pt x="30710" y="27432"/>
                      <a:pt x="30710" y="17681"/>
                    </a:cubicBezTo>
                    <a:cubicBezTo>
                      <a:pt x="30710" y="7910"/>
                      <a:pt x="23832" y="0"/>
                      <a:pt x="15355" y="0"/>
                    </a:cubicBezTo>
                    <a:close/>
                  </a:path>
                </a:pathLst>
              </a:custGeom>
              <a:solidFill>
                <a:srgbClr val="C18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 name="Google Shape;2881;p62"/>
              <p:cNvSpPr/>
              <p:nvPr/>
            </p:nvSpPr>
            <p:spPr>
              <a:xfrm>
                <a:off x="2724900" y="3637100"/>
                <a:ext cx="644350" cy="337925"/>
              </a:xfrm>
              <a:custGeom>
                <a:avLst/>
                <a:gdLst/>
                <a:ahLst/>
                <a:cxnLst/>
                <a:rect l="l" t="t" r="r" b="b"/>
                <a:pathLst>
                  <a:path w="25774" h="13517" extrusionOk="0">
                    <a:moveTo>
                      <a:pt x="13008" y="0"/>
                    </a:moveTo>
                    <a:cubicBezTo>
                      <a:pt x="7526" y="0"/>
                      <a:pt x="2731" y="3318"/>
                      <a:pt x="0" y="8294"/>
                    </a:cubicBezTo>
                    <a:cubicBezTo>
                      <a:pt x="147" y="8279"/>
                      <a:pt x="296" y="8272"/>
                      <a:pt x="450" y="8272"/>
                    </a:cubicBezTo>
                    <a:cubicBezTo>
                      <a:pt x="4581" y="8272"/>
                      <a:pt x="11194" y="13517"/>
                      <a:pt x="17247" y="13517"/>
                    </a:cubicBezTo>
                    <a:cubicBezTo>
                      <a:pt x="20380" y="13517"/>
                      <a:pt x="23363" y="12112"/>
                      <a:pt x="25773" y="7849"/>
                    </a:cubicBezTo>
                    <a:cubicBezTo>
                      <a:pt x="23002" y="3115"/>
                      <a:pt x="18329" y="0"/>
                      <a:pt x="13008" y="0"/>
                    </a:cubicBezTo>
                    <a:close/>
                  </a:path>
                </a:pathLst>
              </a:custGeom>
              <a:solidFill>
                <a:srgbClr val="AA6F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 name="Google Shape;2882;p62"/>
              <p:cNvSpPr/>
              <p:nvPr/>
            </p:nvSpPr>
            <p:spPr>
              <a:xfrm>
                <a:off x="2812900" y="3798425"/>
                <a:ext cx="474425" cy="459750"/>
              </a:xfrm>
              <a:custGeom>
                <a:avLst/>
                <a:gdLst/>
                <a:ahLst/>
                <a:cxnLst/>
                <a:rect l="l" t="t" r="r" b="b"/>
                <a:pathLst>
                  <a:path w="18977" h="18390" extrusionOk="0">
                    <a:moveTo>
                      <a:pt x="9488" y="0"/>
                    </a:moveTo>
                    <a:cubicBezTo>
                      <a:pt x="4249" y="0"/>
                      <a:pt x="0" y="4896"/>
                      <a:pt x="0" y="10925"/>
                    </a:cubicBezTo>
                    <a:cubicBezTo>
                      <a:pt x="0" y="16953"/>
                      <a:pt x="4249" y="18389"/>
                      <a:pt x="9488" y="18389"/>
                    </a:cubicBezTo>
                    <a:cubicBezTo>
                      <a:pt x="14728" y="18389"/>
                      <a:pt x="18976" y="16953"/>
                      <a:pt x="18976" y="10925"/>
                    </a:cubicBezTo>
                    <a:cubicBezTo>
                      <a:pt x="18976" y="4896"/>
                      <a:pt x="14728" y="0"/>
                      <a:pt x="9488" y="0"/>
                    </a:cubicBezTo>
                    <a:close/>
                  </a:path>
                </a:pathLst>
              </a:custGeom>
              <a:solidFill>
                <a:srgbClr val="E5A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 name="Google Shape;2883;p62"/>
              <p:cNvSpPr/>
              <p:nvPr/>
            </p:nvSpPr>
            <p:spPr>
              <a:xfrm>
                <a:off x="2876125" y="3798425"/>
                <a:ext cx="385900" cy="176325"/>
              </a:xfrm>
              <a:custGeom>
                <a:avLst/>
                <a:gdLst/>
                <a:ahLst/>
                <a:cxnLst/>
                <a:rect l="l" t="t" r="r" b="b"/>
                <a:pathLst>
                  <a:path w="15436" h="7053" extrusionOk="0">
                    <a:moveTo>
                      <a:pt x="6959" y="0"/>
                    </a:moveTo>
                    <a:cubicBezTo>
                      <a:pt x="4208" y="0"/>
                      <a:pt x="1740" y="1356"/>
                      <a:pt x="0" y="3500"/>
                    </a:cubicBezTo>
                    <a:cubicBezTo>
                      <a:pt x="3453" y="5030"/>
                      <a:pt x="7430" y="7053"/>
                      <a:pt x="11192" y="7053"/>
                    </a:cubicBezTo>
                    <a:cubicBezTo>
                      <a:pt x="12653" y="7053"/>
                      <a:pt x="14083" y="6747"/>
                      <a:pt x="15436" y="5988"/>
                    </a:cubicBezTo>
                    <a:cubicBezTo>
                      <a:pt x="13858" y="2448"/>
                      <a:pt x="10661" y="0"/>
                      <a:pt x="6959" y="0"/>
                    </a:cubicBezTo>
                    <a:close/>
                  </a:path>
                </a:pathLst>
              </a:custGeom>
              <a:solidFill>
                <a:srgbClr val="D394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 name="Google Shape;2884;p62"/>
              <p:cNvSpPr/>
              <p:nvPr/>
            </p:nvSpPr>
            <p:spPr>
              <a:xfrm>
                <a:off x="2726425" y="3709450"/>
                <a:ext cx="646875" cy="192175"/>
              </a:xfrm>
              <a:custGeom>
                <a:avLst/>
                <a:gdLst/>
                <a:ahLst/>
                <a:cxnLst/>
                <a:rect l="l" t="t" r="r" b="b"/>
                <a:pathLst>
                  <a:path w="25875" h="7687" extrusionOk="0">
                    <a:moveTo>
                      <a:pt x="23112" y="0"/>
                    </a:moveTo>
                    <a:cubicBezTo>
                      <a:pt x="22694" y="0"/>
                      <a:pt x="22272" y="110"/>
                      <a:pt x="21889" y="343"/>
                    </a:cubicBezTo>
                    <a:cubicBezTo>
                      <a:pt x="18721" y="2235"/>
                      <a:pt x="15674" y="2864"/>
                      <a:pt x="13023" y="2864"/>
                    </a:cubicBezTo>
                    <a:cubicBezTo>
                      <a:pt x="7937" y="2864"/>
                      <a:pt x="4306" y="550"/>
                      <a:pt x="4066" y="404"/>
                    </a:cubicBezTo>
                    <a:cubicBezTo>
                      <a:pt x="3663" y="135"/>
                      <a:pt x="3205" y="7"/>
                      <a:pt x="2751" y="7"/>
                    </a:cubicBezTo>
                    <a:cubicBezTo>
                      <a:pt x="1974" y="7"/>
                      <a:pt x="1208" y="382"/>
                      <a:pt x="749" y="1071"/>
                    </a:cubicBezTo>
                    <a:cubicBezTo>
                      <a:pt x="0" y="2184"/>
                      <a:pt x="303" y="3681"/>
                      <a:pt x="1416" y="4409"/>
                    </a:cubicBezTo>
                    <a:cubicBezTo>
                      <a:pt x="1699" y="4611"/>
                      <a:pt x="6433" y="7686"/>
                      <a:pt x="13069" y="7686"/>
                    </a:cubicBezTo>
                    <a:cubicBezTo>
                      <a:pt x="16447" y="7686"/>
                      <a:pt x="20331" y="6877"/>
                      <a:pt x="24357" y="4470"/>
                    </a:cubicBezTo>
                    <a:cubicBezTo>
                      <a:pt x="25490" y="3802"/>
                      <a:pt x="25874" y="2325"/>
                      <a:pt x="25187" y="1172"/>
                    </a:cubicBezTo>
                    <a:cubicBezTo>
                      <a:pt x="24731" y="422"/>
                      <a:pt x="23930" y="0"/>
                      <a:pt x="23112" y="0"/>
                    </a:cubicBezTo>
                    <a:close/>
                  </a:path>
                </a:pathLst>
              </a:custGeom>
              <a:solidFill>
                <a:srgbClr val="E5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 name="Google Shape;2885;p62"/>
              <p:cNvSpPr/>
              <p:nvPr/>
            </p:nvSpPr>
            <p:spPr>
              <a:xfrm>
                <a:off x="2728425" y="3744825"/>
                <a:ext cx="643350" cy="156800"/>
              </a:xfrm>
              <a:custGeom>
                <a:avLst/>
                <a:gdLst/>
                <a:ahLst/>
                <a:cxnLst/>
                <a:rect l="l" t="t" r="r" b="b"/>
                <a:pathLst>
                  <a:path w="25734" h="6272" extrusionOk="0">
                    <a:moveTo>
                      <a:pt x="486" y="0"/>
                    </a:moveTo>
                    <a:lnTo>
                      <a:pt x="486" y="0"/>
                    </a:lnTo>
                    <a:cubicBezTo>
                      <a:pt x="1" y="1052"/>
                      <a:pt x="325" y="2326"/>
                      <a:pt x="1336" y="2994"/>
                    </a:cubicBezTo>
                    <a:cubicBezTo>
                      <a:pt x="1619" y="3196"/>
                      <a:pt x="6353" y="6271"/>
                      <a:pt x="12989" y="6271"/>
                    </a:cubicBezTo>
                    <a:cubicBezTo>
                      <a:pt x="16367" y="6271"/>
                      <a:pt x="20251" y="5462"/>
                      <a:pt x="24277" y="3055"/>
                    </a:cubicBezTo>
                    <a:cubicBezTo>
                      <a:pt x="25349" y="2428"/>
                      <a:pt x="25734" y="1092"/>
                      <a:pt x="25228" y="0"/>
                    </a:cubicBezTo>
                    <a:lnTo>
                      <a:pt x="25228" y="0"/>
                    </a:lnTo>
                    <a:cubicBezTo>
                      <a:pt x="25066" y="182"/>
                      <a:pt x="24884" y="364"/>
                      <a:pt x="24682" y="506"/>
                    </a:cubicBezTo>
                    <a:cubicBezTo>
                      <a:pt x="20514" y="3298"/>
                      <a:pt x="16488" y="4228"/>
                      <a:pt x="12989" y="4228"/>
                    </a:cubicBezTo>
                    <a:cubicBezTo>
                      <a:pt x="6131" y="4228"/>
                      <a:pt x="1235" y="647"/>
                      <a:pt x="932" y="425"/>
                    </a:cubicBezTo>
                    <a:cubicBezTo>
                      <a:pt x="749" y="303"/>
                      <a:pt x="608" y="162"/>
                      <a:pt x="4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 name="Google Shape;2886;p62"/>
              <p:cNvSpPr/>
              <p:nvPr/>
            </p:nvSpPr>
            <p:spPr>
              <a:xfrm>
                <a:off x="3191700" y="3754425"/>
                <a:ext cx="243800" cy="341325"/>
              </a:xfrm>
              <a:custGeom>
                <a:avLst/>
                <a:gdLst/>
                <a:ahLst/>
                <a:cxnLst/>
                <a:rect l="l" t="t" r="r" b="b"/>
                <a:pathLst>
                  <a:path w="9752" h="13653" extrusionOk="0">
                    <a:moveTo>
                      <a:pt x="3905" y="0"/>
                    </a:moveTo>
                    <a:lnTo>
                      <a:pt x="1" y="1558"/>
                    </a:lnTo>
                    <a:cubicBezTo>
                      <a:pt x="5362" y="2084"/>
                      <a:pt x="1154" y="13332"/>
                      <a:pt x="1154" y="13332"/>
                    </a:cubicBezTo>
                    <a:cubicBezTo>
                      <a:pt x="1154" y="13332"/>
                      <a:pt x="2176" y="13653"/>
                      <a:pt x="3515" y="13653"/>
                    </a:cubicBezTo>
                    <a:cubicBezTo>
                      <a:pt x="5367" y="13653"/>
                      <a:pt x="7826" y="13039"/>
                      <a:pt x="9023" y="10115"/>
                    </a:cubicBezTo>
                    <a:cubicBezTo>
                      <a:pt x="9023" y="10115"/>
                      <a:pt x="9752" y="2752"/>
                      <a:pt x="3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 name="Google Shape;2887;p62"/>
              <p:cNvSpPr/>
              <p:nvPr/>
            </p:nvSpPr>
            <p:spPr>
              <a:xfrm>
                <a:off x="2688475" y="3153075"/>
                <a:ext cx="723250" cy="667625"/>
              </a:xfrm>
              <a:custGeom>
                <a:avLst/>
                <a:gdLst/>
                <a:ahLst/>
                <a:cxnLst/>
                <a:rect l="l" t="t" r="r" b="b"/>
                <a:pathLst>
                  <a:path w="28930" h="26705" extrusionOk="0">
                    <a:moveTo>
                      <a:pt x="14465" y="1"/>
                    </a:moveTo>
                    <a:cubicBezTo>
                      <a:pt x="6474" y="1"/>
                      <a:pt x="1" y="6495"/>
                      <a:pt x="1" y="14486"/>
                    </a:cubicBezTo>
                    <a:cubicBezTo>
                      <a:pt x="1" y="22476"/>
                      <a:pt x="6474" y="26705"/>
                      <a:pt x="14465" y="26705"/>
                    </a:cubicBezTo>
                    <a:cubicBezTo>
                      <a:pt x="22456" y="26705"/>
                      <a:pt x="28930" y="22476"/>
                      <a:pt x="28930" y="14486"/>
                    </a:cubicBezTo>
                    <a:cubicBezTo>
                      <a:pt x="28930" y="6495"/>
                      <a:pt x="22456" y="1"/>
                      <a:pt x="14465" y="1"/>
                    </a:cubicBezTo>
                    <a:close/>
                  </a:path>
                </a:pathLst>
              </a:custGeom>
              <a:solidFill>
                <a:srgbClr val="C18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 name="Google Shape;2888;p62"/>
              <p:cNvSpPr/>
              <p:nvPr/>
            </p:nvSpPr>
            <p:spPr>
              <a:xfrm>
                <a:off x="2688475" y="3498875"/>
                <a:ext cx="721750" cy="321825"/>
              </a:xfrm>
              <a:custGeom>
                <a:avLst/>
                <a:gdLst/>
                <a:ahLst/>
                <a:cxnLst/>
                <a:rect l="l" t="t" r="r" b="b"/>
                <a:pathLst>
                  <a:path w="28870" h="12873" extrusionOk="0">
                    <a:moveTo>
                      <a:pt x="2237" y="1"/>
                    </a:moveTo>
                    <a:cubicBezTo>
                      <a:pt x="1451" y="1"/>
                      <a:pt x="703" y="107"/>
                      <a:pt x="1" y="350"/>
                    </a:cubicBezTo>
                    <a:cubicBezTo>
                      <a:pt x="1" y="451"/>
                      <a:pt x="1" y="552"/>
                      <a:pt x="1" y="654"/>
                    </a:cubicBezTo>
                    <a:cubicBezTo>
                      <a:pt x="1" y="8644"/>
                      <a:pt x="6474" y="12873"/>
                      <a:pt x="14465" y="12873"/>
                    </a:cubicBezTo>
                    <a:cubicBezTo>
                      <a:pt x="21971" y="12873"/>
                      <a:pt x="28161" y="9130"/>
                      <a:pt x="28869" y="2029"/>
                    </a:cubicBezTo>
                    <a:lnTo>
                      <a:pt x="28869" y="2029"/>
                    </a:lnTo>
                    <a:cubicBezTo>
                      <a:pt x="26437" y="4031"/>
                      <a:pt x="23851" y="4751"/>
                      <a:pt x="21227" y="4751"/>
                    </a:cubicBezTo>
                    <a:cubicBezTo>
                      <a:pt x="14489" y="4751"/>
                      <a:pt x="7502" y="1"/>
                      <a:pt x="2237" y="1"/>
                    </a:cubicBezTo>
                    <a:close/>
                  </a:path>
                </a:pathLst>
              </a:custGeom>
              <a:solidFill>
                <a:srgbClr val="AA6F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 name="Google Shape;2889;p62"/>
              <p:cNvSpPr/>
              <p:nvPr/>
            </p:nvSpPr>
            <p:spPr>
              <a:xfrm>
                <a:off x="2841725" y="3389775"/>
                <a:ext cx="95600" cy="95100"/>
              </a:xfrm>
              <a:custGeom>
                <a:avLst/>
                <a:gdLst/>
                <a:ahLst/>
                <a:cxnLst/>
                <a:rect l="l" t="t" r="r" b="b"/>
                <a:pathLst>
                  <a:path w="3824" h="3804" extrusionOk="0">
                    <a:moveTo>
                      <a:pt x="1922" y="1"/>
                    </a:moveTo>
                    <a:cubicBezTo>
                      <a:pt x="870" y="1"/>
                      <a:pt x="0" y="850"/>
                      <a:pt x="0" y="1902"/>
                    </a:cubicBezTo>
                    <a:cubicBezTo>
                      <a:pt x="0" y="2954"/>
                      <a:pt x="870" y="3804"/>
                      <a:pt x="1922" y="3804"/>
                    </a:cubicBezTo>
                    <a:cubicBezTo>
                      <a:pt x="2974" y="3804"/>
                      <a:pt x="3824" y="2954"/>
                      <a:pt x="3824" y="1902"/>
                    </a:cubicBezTo>
                    <a:cubicBezTo>
                      <a:pt x="3824" y="850"/>
                      <a:pt x="2974" y="1"/>
                      <a:pt x="1922" y="1"/>
                    </a:cubicBezTo>
                    <a:close/>
                  </a:path>
                </a:pathLst>
              </a:custGeom>
              <a:solidFill>
                <a:srgbClr val="5E4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 name="Google Shape;2890;p62"/>
              <p:cNvSpPr/>
              <p:nvPr/>
            </p:nvSpPr>
            <p:spPr>
              <a:xfrm>
                <a:off x="2887250" y="3402075"/>
                <a:ext cx="37450" cy="31350"/>
              </a:xfrm>
              <a:custGeom>
                <a:avLst/>
                <a:gdLst/>
                <a:ahLst/>
                <a:cxnLst/>
                <a:rect l="l" t="t" r="r" b="b"/>
                <a:pathLst>
                  <a:path w="1498" h="1254" extrusionOk="0">
                    <a:moveTo>
                      <a:pt x="497" y="1"/>
                    </a:moveTo>
                    <a:cubicBezTo>
                      <a:pt x="370" y="1"/>
                      <a:pt x="257" y="44"/>
                      <a:pt x="182" y="136"/>
                    </a:cubicBezTo>
                    <a:cubicBezTo>
                      <a:pt x="0" y="338"/>
                      <a:pt x="101" y="722"/>
                      <a:pt x="425" y="1006"/>
                    </a:cubicBezTo>
                    <a:cubicBezTo>
                      <a:pt x="602" y="1171"/>
                      <a:pt x="813" y="1253"/>
                      <a:pt x="995" y="1253"/>
                    </a:cubicBezTo>
                    <a:cubicBezTo>
                      <a:pt x="1125" y="1253"/>
                      <a:pt x="1239" y="1211"/>
                      <a:pt x="1315" y="1127"/>
                    </a:cubicBezTo>
                    <a:cubicBezTo>
                      <a:pt x="1497" y="925"/>
                      <a:pt x="1396" y="540"/>
                      <a:pt x="1072" y="257"/>
                    </a:cubicBezTo>
                    <a:cubicBezTo>
                      <a:pt x="894" y="90"/>
                      <a:pt x="680" y="1"/>
                      <a:pt x="497" y="1"/>
                    </a:cubicBezTo>
                    <a:close/>
                  </a:path>
                </a:pathLst>
              </a:custGeom>
              <a:solidFill>
                <a:srgbClr val="7C5D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 name="Google Shape;2891;p62"/>
              <p:cNvSpPr/>
              <p:nvPr/>
            </p:nvSpPr>
            <p:spPr>
              <a:xfrm>
                <a:off x="3162875" y="3389775"/>
                <a:ext cx="95625" cy="95100"/>
              </a:xfrm>
              <a:custGeom>
                <a:avLst/>
                <a:gdLst/>
                <a:ahLst/>
                <a:cxnLst/>
                <a:rect l="l" t="t" r="r" b="b"/>
                <a:pathLst>
                  <a:path w="3825" h="3804" extrusionOk="0">
                    <a:moveTo>
                      <a:pt x="1902" y="1"/>
                    </a:moveTo>
                    <a:cubicBezTo>
                      <a:pt x="850" y="1"/>
                      <a:pt x="1" y="850"/>
                      <a:pt x="1" y="1902"/>
                    </a:cubicBezTo>
                    <a:cubicBezTo>
                      <a:pt x="1" y="2954"/>
                      <a:pt x="850" y="3804"/>
                      <a:pt x="1902" y="3804"/>
                    </a:cubicBezTo>
                    <a:cubicBezTo>
                      <a:pt x="2974" y="3804"/>
                      <a:pt x="3824" y="2954"/>
                      <a:pt x="3824" y="1902"/>
                    </a:cubicBezTo>
                    <a:cubicBezTo>
                      <a:pt x="3824" y="850"/>
                      <a:pt x="2974" y="1"/>
                      <a:pt x="1902" y="1"/>
                    </a:cubicBezTo>
                    <a:close/>
                  </a:path>
                </a:pathLst>
              </a:custGeom>
              <a:solidFill>
                <a:srgbClr val="5E4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 name="Google Shape;2892;p62"/>
              <p:cNvSpPr/>
              <p:nvPr/>
            </p:nvSpPr>
            <p:spPr>
              <a:xfrm>
                <a:off x="3208400" y="3402075"/>
                <a:ext cx="36950" cy="31350"/>
              </a:xfrm>
              <a:custGeom>
                <a:avLst/>
                <a:gdLst/>
                <a:ahLst/>
                <a:cxnLst/>
                <a:rect l="l" t="t" r="r" b="b"/>
                <a:pathLst>
                  <a:path w="1478" h="1254" extrusionOk="0">
                    <a:moveTo>
                      <a:pt x="497" y="1"/>
                    </a:moveTo>
                    <a:cubicBezTo>
                      <a:pt x="370" y="1"/>
                      <a:pt x="257" y="44"/>
                      <a:pt x="182" y="136"/>
                    </a:cubicBezTo>
                    <a:cubicBezTo>
                      <a:pt x="0" y="338"/>
                      <a:pt x="101" y="722"/>
                      <a:pt x="405" y="1006"/>
                    </a:cubicBezTo>
                    <a:cubicBezTo>
                      <a:pt x="594" y="1171"/>
                      <a:pt x="803" y="1253"/>
                      <a:pt x="981" y="1253"/>
                    </a:cubicBezTo>
                    <a:cubicBezTo>
                      <a:pt x="1108" y="1253"/>
                      <a:pt x="1219" y="1211"/>
                      <a:pt x="1295" y="1127"/>
                    </a:cubicBezTo>
                    <a:cubicBezTo>
                      <a:pt x="1477" y="925"/>
                      <a:pt x="1376" y="540"/>
                      <a:pt x="1073" y="257"/>
                    </a:cubicBezTo>
                    <a:cubicBezTo>
                      <a:pt x="894" y="90"/>
                      <a:pt x="680" y="1"/>
                      <a:pt x="497" y="1"/>
                    </a:cubicBezTo>
                    <a:close/>
                  </a:path>
                </a:pathLst>
              </a:custGeom>
              <a:solidFill>
                <a:srgbClr val="7C5D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 name="Google Shape;2893;p62"/>
              <p:cNvSpPr/>
              <p:nvPr/>
            </p:nvSpPr>
            <p:spPr>
              <a:xfrm>
                <a:off x="2562550" y="3089575"/>
                <a:ext cx="310550" cy="272150"/>
              </a:xfrm>
              <a:custGeom>
                <a:avLst/>
                <a:gdLst/>
                <a:ahLst/>
                <a:cxnLst/>
                <a:rect l="l" t="t" r="r" b="b"/>
                <a:pathLst>
                  <a:path w="12422" h="10886" extrusionOk="0">
                    <a:moveTo>
                      <a:pt x="7584" y="0"/>
                    </a:moveTo>
                    <a:cubicBezTo>
                      <a:pt x="6135" y="0"/>
                      <a:pt x="4659" y="938"/>
                      <a:pt x="3298" y="2298"/>
                    </a:cubicBezTo>
                    <a:cubicBezTo>
                      <a:pt x="1093" y="4523"/>
                      <a:pt x="0" y="7012"/>
                      <a:pt x="2206" y="9217"/>
                    </a:cubicBezTo>
                    <a:cubicBezTo>
                      <a:pt x="3308" y="10329"/>
                      <a:pt x="4760" y="10886"/>
                      <a:pt x="6211" y="10886"/>
                    </a:cubicBezTo>
                    <a:cubicBezTo>
                      <a:pt x="7663" y="10886"/>
                      <a:pt x="9114" y="10329"/>
                      <a:pt x="10217" y="9217"/>
                    </a:cubicBezTo>
                    <a:cubicBezTo>
                      <a:pt x="12422" y="7012"/>
                      <a:pt x="12422" y="3431"/>
                      <a:pt x="10217" y="1206"/>
                    </a:cubicBezTo>
                    <a:cubicBezTo>
                      <a:pt x="9372" y="361"/>
                      <a:pt x="8483" y="0"/>
                      <a:pt x="7584" y="0"/>
                    </a:cubicBezTo>
                    <a:close/>
                  </a:path>
                </a:pathLst>
              </a:custGeom>
              <a:solidFill>
                <a:srgbClr val="C18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 name="Google Shape;2894;p62"/>
              <p:cNvSpPr/>
              <p:nvPr/>
            </p:nvSpPr>
            <p:spPr>
              <a:xfrm>
                <a:off x="2625275" y="3143075"/>
                <a:ext cx="195750" cy="171250"/>
              </a:xfrm>
              <a:custGeom>
                <a:avLst/>
                <a:gdLst/>
                <a:ahLst/>
                <a:cxnLst/>
                <a:rect l="l" t="t" r="r" b="b"/>
                <a:pathLst>
                  <a:path w="7830" h="6850" extrusionOk="0">
                    <a:moveTo>
                      <a:pt x="4767" y="1"/>
                    </a:moveTo>
                    <a:cubicBezTo>
                      <a:pt x="3854" y="1"/>
                      <a:pt x="2924" y="592"/>
                      <a:pt x="2063" y="1453"/>
                    </a:cubicBezTo>
                    <a:cubicBezTo>
                      <a:pt x="668" y="2829"/>
                      <a:pt x="0" y="4406"/>
                      <a:pt x="1376" y="5802"/>
                    </a:cubicBezTo>
                    <a:cubicBezTo>
                      <a:pt x="2074" y="6500"/>
                      <a:pt x="2989" y="6849"/>
                      <a:pt x="3904" y="6849"/>
                    </a:cubicBezTo>
                    <a:cubicBezTo>
                      <a:pt x="4820" y="6849"/>
                      <a:pt x="5735" y="6500"/>
                      <a:pt x="6433" y="5802"/>
                    </a:cubicBezTo>
                    <a:cubicBezTo>
                      <a:pt x="7829" y="4406"/>
                      <a:pt x="7829" y="2161"/>
                      <a:pt x="6433" y="765"/>
                    </a:cubicBezTo>
                    <a:cubicBezTo>
                      <a:pt x="5898" y="230"/>
                      <a:pt x="5336" y="1"/>
                      <a:pt x="4767" y="1"/>
                    </a:cubicBezTo>
                    <a:close/>
                  </a:path>
                </a:pathLst>
              </a:custGeom>
              <a:solidFill>
                <a:srgbClr val="E5A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 name="Google Shape;2895;p62"/>
              <p:cNvSpPr/>
              <p:nvPr/>
            </p:nvSpPr>
            <p:spPr>
              <a:xfrm>
                <a:off x="3227100" y="3089575"/>
                <a:ext cx="310575" cy="272150"/>
              </a:xfrm>
              <a:custGeom>
                <a:avLst/>
                <a:gdLst/>
                <a:ahLst/>
                <a:cxnLst/>
                <a:rect l="l" t="t" r="r" b="b"/>
                <a:pathLst>
                  <a:path w="12423" h="10886" extrusionOk="0">
                    <a:moveTo>
                      <a:pt x="4839" y="0"/>
                    </a:moveTo>
                    <a:cubicBezTo>
                      <a:pt x="3939" y="0"/>
                      <a:pt x="3050" y="361"/>
                      <a:pt x="2206" y="1206"/>
                    </a:cubicBezTo>
                    <a:cubicBezTo>
                      <a:pt x="1" y="3431"/>
                      <a:pt x="1" y="7012"/>
                      <a:pt x="2206" y="9217"/>
                    </a:cubicBezTo>
                    <a:cubicBezTo>
                      <a:pt x="3308" y="10329"/>
                      <a:pt x="4760" y="10886"/>
                      <a:pt x="6211" y="10886"/>
                    </a:cubicBezTo>
                    <a:cubicBezTo>
                      <a:pt x="7663" y="10886"/>
                      <a:pt x="9114" y="10329"/>
                      <a:pt x="10217" y="9217"/>
                    </a:cubicBezTo>
                    <a:cubicBezTo>
                      <a:pt x="12422" y="7012"/>
                      <a:pt x="11350" y="4523"/>
                      <a:pt x="9125" y="2298"/>
                    </a:cubicBezTo>
                    <a:cubicBezTo>
                      <a:pt x="7764" y="938"/>
                      <a:pt x="6288" y="0"/>
                      <a:pt x="4839" y="0"/>
                    </a:cubicBezTo>
                    <a:close/>
                  </a:path>
                </a:pathLst>
              </a:custGeom>
              <a:solidFill>
                <a:srgbClr val="C18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 name="Google Shape;2896;p62"/>
              <p:cNvSpPr/>
              <p:nvPr/>
            </p:nvSpPr>
            <p:spPr>
              <a:xfrm>
                <a:off x="3279700" y="3143075"/>
                <a:ext cx="195750" cy="171250"/>
              </a:xfrm>
              <a:custGeom>
                <a:avLst/>
                <a:gdLst/>
                <a:ahLst/>
                <a:cxnLst/>
                <a:rect l="l" t="t" r="r" b="b"/>
                <a:pathLst>
                  <a:path w="7830" h="6850" extrusionOk="0">
                    <a:moveTo>
                      <a:pt x="3042" y="1"/>
                    </a:moveTo>
                    <a:cubicBezTo>
                      <a:pt x="2474" y="1"/>
                      <a:pt x="1912" y="230"/>
                      <a:pt x="1376" y="765"/>
                    </a:cubicBezTo>
                    <a:cubicBezTo>
                      <a:pt x="1" y="2161"/>
                      <a:pt x="1" y="4406"/>
                      <a:pt x="1376" y="5802"/>
                    </a:cubicBezTo>
                    <a:cubicBezTo>
                      <a:pt x="2074" y="6500"/>
                      <a:pt x="2990" y="6849"/>
                      <a:pt x="3905" y="6849"/>
                    </a:cubicBezTo>
                    <a:cubicBezTo>
                      <a:pt x="4821" y="6849"/>
                      <a:pt x="5736" y="6500"/>
                      <a:pt x="6434" y="5802"/>
                    </a:cubicBezTo>
                    <a:cubicBezTo>
                      <a:pt x="7830" y="4406"/>
                      <a:pt x="7142" y="2829"/>
                      <a:pt x="5746" y="1453"/>
                    </a:cubicBezTo>
                    <a:cubicBezTo>
                      <a:pt x="4886" y="592"/>
                      <a:pt x="3956" y="1"/>
                      <a:pt x="3042" y="1"/>
                    </a:cubicBezTo>
                    <a:close/>
                  </a:path>
                </a:pathLst>
              </a:custGeom>
              <a:solidFill>
                <a:srgbClr val="E5A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 name="Google Shape;2897;p62"/>
              <p:cNvSpPr/>
              <p:nvPr/>
            </p:nvSpPr>
            <p:spPr>
              <a:xfrm>
                <a:off x="2879650" y="3448950"/>
                <a:ext cx="341425" cy="256950"/>
              </a:xfrm>
              <a:custGeom>
                <a:avLst/>
                <a:gdLst/>
                <a:ahLst/>
                <a:cxnLst/>
                <a:rect l="l" t="t" r="r" b="b"/>
                <a:pathLst>
                  <a:path w="13657" h="10278" extrusionOk="0">
                    <a:moveTo>
                      <a:pt x="6818" y="0"/>
                    </a:moveTo>
                    <a:cubicBezTo>
                      <a:pt x="3055" y="0"/>
                      <a:pt x="1" y="2489"/>
                      <a:pt x="1" y="5564"/>
                    </a:cubicBezTo>
                    <a:cubicBezTo>
                      <a:pt x="1" y="8659"/>
                      <a:pt x="3055" y="10277"/>
                      <a:pt x="6818" y="10277"/>
                    </a:cubicBezTo>
                    <a:cubicBezTo>
                      <a:pt x="10581" y="10277"/>
                      <a:pt x="13656" y="8659"/>
                      <a:pt x="13656" y="5564"/>
                    </a:cubicBezTo>
                    <a:cubicBezTo>
                      <a:pt x="13656" y="2489"/>
                      <a:pt x="10581" y="0"/>
                      <a:pt x="6818" y="0"/>
                    </a:cubicBezTo>
                    <a:close/>
                  </a:path>
                </a:pathLst>
              </a:custGeom>
              <a:solidFill>
                <a:srgbClr val="E5A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 name="Google Shape;2898;p62"/>
              <p:cNvSpPr/>
              <p:nvPr/>
            </p:nvSpPr>
            <p:spPr>
              <a:xfrm>
                <a:off x="2977775" y="3478800"/>
                <a:ext cx="144675" cy="69300"/>
              </a:xfrm>
              <a:custGeom>
                <a:avLst/>
                <a:gdLst/>
                <a:ahLst/>
                <a:cxnLst/>
                <a:rect l="l" t="t" r="r" b="b"/>
                <a:pathLst>
                  <a:path w="5787" h="2772" extrusionOk="0">
                    <a:moveTo>
                      <a:pt x="2893" y="0"/>
                    </a:moveTo>
                    <a:cubicBezTo>
                      <a:pt x="1295" y="0"/>
                      <a:pt x="0" y="668"/>
                      <a:pt x="0" y="1497"/>
                    </a:cubicBezTo>
                    <a:cubicBezTo>
                      <a:pt x="0" y="2327"/>
                      <a:pt x="1295" y="2772"/>
                      <a:pt x="2893" y="2772"/>
                    </a:cubicBezTo>
                    <a:cubicBezTo>
                      <a:pt x="4491" y="2772"/>
                      <a:pt x="5786" y="2327"/>
                      <a:pt x="5786" y="1497"/>
                    </a:cubicBezTo>
                    <a:cubicBezTo>
                      <a:pt x="5786" y="668"/>
                      <a:pt x="4491" y="0"/>
                      <a:pt x="2893" y="0"/>
                    </a:cubicBezTo>
                    <a:close/>
                  </a:path>
                </a:pathLst>
              </a:custGeom>
              <a:solidFill>
                <a:srgbClr val="7C5D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 name="Google Shape;2899;p62"/>
              <p:cNvSpPr/>
              <p:nvPr/>
            </p:nvSpPr>
            <p:spPr>
              <a:xfrm>
                <a:off x="2977775" y="3478800"/>
                <a:ext cx="144675" cy="69300"/>
              </a:xfrm>
              <a:custGeom>
                <a:avLst/>
                <a:gdLst/>
                <a:ahLst/>
                <a:cxnLst/>
                <a:rect l="l" t="t" r="r" b="b"/>
                <a:pathLst>
                  <a:path w="5787" h="2772" extrusionOk="0">
                    <a:moveTo>
                      <a:pt x="2893" y="0"/>
                    </a:moveTo>
                    <a:cubicBezTo>
                      <a:pt x="1295" y="0"/>
                      <a:pt x="0" y="668"/>
                      <a:pt x="0" y="1497"/>
                    </a:cubicBezTo>
                    <a:cubicBezTo>
                      <a:pt x="0" y="2327"/>
                      <a:pt x="1295" y="2772"/>
                      <a:pt x="2893" y="2772"/>
                    </a:cubicBezTo>
                    <a:cubicBezTo>
                      <a:pt x="4491" y="2772"/>
                      <a:pt x="5786" y="2327"/>
                      <a:pt x="5786" y="1497"/>
                    </a:cubicBezTo>
                    <a:cubicBezTo>
                      <a:pt x="5786" y="668"/>
                      <a:pt x="4491" y="0"/>
                      <a:pt x="2893" y="0"/>
                    </a:cubicBezTo>
                    <a:close/>
                  </a:path>
                </a:pathLst>
              </a:custGeom>
              <a:solidFill>
                <a:srgbClr val="5E4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 name="Google Shape;2900;p62"/>
              <p:cNvSpPr/>
              <p:nvPr/>
            </p:nvSpPr>
            <p:spPr>
              <a:xfrm>
                <a:off x="2995975" y="3474225"/>
                <a:ext cx="108775" cy="52125"/>
              </a:xfrm>
              <a:custGeom>
                <a:avLst/>
                <a:gdLst/>
                <a:ahLst/>
                <a:cxnLst/>
                <a:rect l="l" t="t" r="r" b="b"/>
                <a:pathLst>
                  <a:path w="4351" h="2085" extrusionOk="0">
                    <a:moveTo>
                      <a:pt x="2165" y="1"/>
                    </a:moveTo>
                    <a:cubicBezTo>
                      <a:pt x="972" y="1"/>
                      <a:pt x="1" y="507"/>
                      <a:pt x="1" y="1134"/>
                    </a:cubicBezTo>
                    <a:cubicBezTo>
                      <a:pt x="1" y="1761"/>
                      <a:pt x="972" y="2085"/>
                      <a:pt x="2165" y="2085"/>
                    </a:cubicBezTo>
                    <a:cubicBezTo>
                      <a:pt x="3359" y="2085"/>
                      <a:pt x="4350" y="1761"/>
                      <a:pt x="4350" y="1134"/>
                    </a:cubicBezTo>
                    <a:cubicBezTo>
                      <a:pt x="4350" y="507"/>
                      <a:pt x="3359" y="1"/>
                      <a:pt x="2165" y="1"/>
                    </a:cubicBezTo>
                    <a:close/>
                  </a:path>
                </a:pathLst>
              </a:custGeom>
              <a:solidFill>
                <a:srgbClr val="7C5D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 name="Google Shape;2901;p62"/>
              <p:cNvSpPr/>
              <p:nvPr/>
            </p:nvSpPr>
            <p:spPr>
              <a:xfrm>
                <a:off x="3050100" y="3534925"/>
                <a:ext cx="25" cy="64775"/>
              </a:xfrm>
              <a:custGeom>
                <a:avLst/>
                <a:gdLst/>
                <a:ahLst/>
                <a:cxnLst/>
                <a:rect l="l" t="t" r="r" b="b"/>
                <a:pathLst>
                  <a:path w="1" h="2591" fill="none" extrusionOk="0">
                    <a:moveTo>
                      <a:pt x="0" y="1"/>
                    </a:moveTo>
                    <a:lnTo>
                      <a:pt x="0" y="2590"/>
                    </a:lnTo>
                  </a:path>
                </a:pathLst>
              </a:custGeom>
              <a:noFill/>
              <a:ln w="8600" cap="flat" cmpd="sng">
                <a:solidFill>
                  <a:srgbClr val="5E4634"/>
                </a:solidFill>
                <a:prstDash val="solid"/>
                <a:miter lim="202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 name="Google Shape;2902;p62"/>
              <p:cNvSpPr/>
              <p:nvPr/>
            </p:nvSpPr>
            <p:spPr>
              <a:xfrm>
                <a:off x="2970700" y="3596625"/>
                <a:ext cx="79425" cy="51100"/>
              </a:xfrm>
              <a:custGeom>
                <a:avLst/>
                <a:gdLst/>
                <a:ahLst/>
                <a:cxnLst/>
                <a:rect l="l" t="t" r="r" b="b"/>
                <a:pathLst>
                  <a:path w="3177" h="2044" fill="none" extrusionOk="0">
                    <a:moveTo>
                      <a:pt x="0" y="1"/>
                    </a:moveTo>
                    <a:cubicBezTo>
                      <a:pt x="1113" y="2044"/>
                      <a:pt x="3095" y="972"/>
                      <a:pt x="3176" y="21"/>
                    </a:cubicBezTo>
                  </a:path>
                </a:pathLst>
              </a:custGeom>
              <a:noFill/>
              <a:ln w="8600" cap="flat" cmpd="sng">
                <a:solidFill>
                  <a:srgbClr val="5E4634"/>
                </a:solidFill>
                <a:prstDash val="solid"/>
                <a:miter lim="202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 name="Google Shape;2903;p62"/>
              <p:cNvSpPr/>
              <p:nvPr/>
            </p:nvSpPr>
            <p:spPr>
              <a:xfrm>
                <a:off x="3050600" y="3596625"/>
                <a:ext cx="78925" cy="51100"/>
              </a:xfrm>
              <a:custGeom>
                <a:avLst/>
                <a:gdLst/>
                <a:ahLst/>
                <a:cxnLst/>
                <a:rect l="l" t="t" r="r" b="b"/>
                <a:pathLst>
                  <a:path w="3157" h="2044" fill="none" extrusionOk="0">
                    <a:moveTo>
                      <a:pt x="3156" y="1"/>
                    </a:moveTo>
                    <a:cubicBezTo>
                      <a:pt x="2064" y="2044"/>
                      <a:pt x="61" y="972"/>
                      <a:pt x="1" y="21"/>
                    </a:cubicBezTo>
                  </a:path>
                </a:pathLst>
              </a:custGeom>
              <a:noFill/>
              <a:ln w="8600" cap="flat" cmpd="sng">
                <a:solidFill>
                  <a:srgbClr val="5E4634"/>
                </a:solidFill>
                <a:prstDash val="solid"/>
                <a:miter lim="202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6" name="Google Shape;2395;p38"/>
          <p:cNvSpPr txBox="1"/>
          <p:nvPr/>
        </p:nvSpPr>
        <p:spPr>
          <a:xfrm rot="-551">
            <a:off x="2373768" y="4090303"/>
            <a:ext cx="3744000" cy="426300"/>
          </a:xfrm>
          <a:prstGeom prst="rect">
            <a:avLst/>
          </a:prstGeom>
          <a:solidFill>
            <a:schemeClr val="accent2"/>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r>
              <a:rPr lang="en-US">
                <a:latin typeface="SVN-Sarifa" panose="00000500000000000000" pitchFamily="50" charset="0"/>
              </a:rPr>
              <a:t>Giáo viên:</a:t>
            </a:r>
            <a:endParaRPr lang="en-US" dirty="0">
              <a:latin typeface="SVN-Sarifa" panose="00000500000000000000" pitchFamily="50"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1.66667E-6 -4.07407E-6 L -1.66667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2000"/>
                                        <p:tgtEl>
                                          <p:spTgt spid="20"/>
                                        </p:tgtEl>
                                      </p:cBhvr>
                                    </p:animEffect>
                                    <p:anim calcmode="lin" valueType="num">
                                      <p:cBhvr>
                                        <p:cTn id="16" dur="2000" fill="hold"/>
                                        <p:tgtEl>
                                          <p:spTgt spid="20"/>
                                        </p:tgtEl>
                                        <p:attrNameLst>
                                          <p:attrName>ppt_w</p:attrName>
                                        </p:attrNameLst>
                                      </p:cBhvr>
                                      <p:tavLst>
                                        <p:tav tm="0" fmla="#ppt_w*sin(2.5*pi*$)">
                                          <p:val>
                                            <p:fltVal val="0"/>
                                          </p:val>
                                        </p:tav>
                                        <p:tav tm="100000">
                                          <p:val>
                                            <p:fltVal val="1"/>
                                          </p:val>
                                        </p:tav>
                                      </p:tavLst>
                                    </p:anim>
                                    <p:anim calcmode="lin" valueType="num">
                                      <p:cBhvr>
                                        <p:cTn id="17" dur="2000" fill="hold"/>
                                        <p:tgtEl>
                                          <p:spTgt spid="20"/>
                                        </p:tgtEl>
                                        <p:attrNameLst>
                                          <p:attrName>ppt_h</p:attrName>
                                        </p:attrNameLst>
                                      </p:cBhvr>
                                      <p:tavLst>
                                        <p:tav tm="0">
                                          <p:val>
                                            <p:strVal val="#ppt_h"/>
                                          </p:val>
                                        </p:tav>
                                        <p:tav tm="100000">
                                          <p:val>
                                            <p:strVal val="#ppt_h"/>
                                          </p:val>
                                        </p:tav>
                                      </p:tavLst>
                                    </p:anim>
                                  </p:childTnLst>
                                </p:cTn>
                              </p:par>
                              <p:par>
                                <p:cTn id="18" presetID="45" presetClass="entr" presetSubtype="0"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2000"/>
                                        <p:tgtEl>
                                          <p:spTgt spid="17"/>
                                        </p:tgtEl>
                                      </p:cBhvr>
                                    </p:animEffect>
                                    <p:anim calcmode="lin" valueType="num">
                                      <p:cBhvr>
                                        <p:cTn id="21" dur="2000" fill="hold"/>
                                        <p:tgtEl>
                                          <p:spTgt spid="17"/>
                                        </p:tgtEl>
                                        <p:attrNameLst>
                                          <p:attrName>ppt_w</p:attrName>
                                        </p:attrNameLst>
                                      </p:cBhvr>
                                      <p:tavLst>
                                        <p:tav tm="0" fmla="#ppt_w*sin(2.5*pi*$)">
                                          <p:val>
                                            <p:fltVal val="0"/>
                                          </p:val>
                                        </p:tav>
                                        <p:tav tm="100000">
                                          <p:val>
                                            <p:fltVal val="1"/>
                                          </p:val>
                                        </p:tav>
                                      </p:tavLst>
                                    </p:anim>
                                    <p:anim calcmode="lin" valueType="num">
                                      <p:cBhvr>
                                        <p:cTn id="22" dur="2000" fill="hold"/>
                                        <p:tgtEl>
                                          <p:spTgt spid="17"/>
                                        </p:tgtEl>
                                        <p:attrNameLst>
                                          <p:attrName>ppt_h</p:attrName>
                                        </p:attrNameLst>
                                      </p:cBhvr>
                                      <p:tavLst>
                                        <p:tav tm="0">
                                          <p:val>
                                            <p:strVal val="#ppt_h"/>
                                          </p:val>
                                        </p:tav>
                                        <p:tav tm="100000">
                                          <p:val>
                                            <p:strVal val="#ppt_h"/>
                                          </p:val>
                                        </p:tav>
                                      </p:tavLst>
                                    </p:anim>
                                  </p:childTnLst>
                                </p:cTn>
                              </p:par>
                              <p:par>
                                <p:cTn id="23" presetID="45"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2000"/>
                                        <p:tgtEl>
                                          <p:spTgt spid="11"/>
                                        </p:tgtEl>
                                      </p:cBhvr>
                                    </p:animEffect>
                                    <p:anim calcmode="lin" valueType="num">
                                      <p:cBhvr>
                                        <p:cTn id="26" dur="2000" fill="hold"/>
                                        <p:tgtEl>
                                          <p:spTgt spid="11"/>
                                        </p:tgtEl>
                                        <p:attrNameLst>
                                          <p:attrName>ppt_w</p:attrName>
                                        </p:attrNameLst>
                                      </p:cBhvr>
                                      <p:tavLst>
                                        <p:tav tm="0" fmla="#ppt_w*sin(2.5*pi*$)">
                                          <p:val>
                                            <p:fltVal val="0"/>
                                          </p:val>
                                        </p:tav>
                                        <p:tav tm="100000">
                                          <p:val>
                                            <p:fltVal val="1"/>
                                          </p:val>
                                        </p:tav>
                                      </p:tavLst>
                                    </p:anim>
                                    <p:anim calcmode="lin" valueType="num">
                                      <p:cBhvr>
                                        <p:cTn id="27" dur="2000" fill="hold"/>
                                        <p:tgtEl>
                                          <p:spTgt spid="11"/>
                                        </p:tgtEl>
                                        <p:attrNameLst>
                                          <p:attrName>ppt_h</p:attrName>
                                        </p:attrNameLst>
                                      </p:cBhvr>
                                      <p:tavLst>
                                        <p:tav tm="0">
                                          <p:val>
                                            <p:strVal val="#ppt_h"/>
                                          </p:val>
                                        </p:tav>
                                        <p:tav tm="100000">
                                          <p:val>
                                            <p:strVal val="#ppt_h"/>
                                          </p:val>
                                        </p:tav>
                                      </p:tavLst>
                                    </p:anim>
                                  </p:childTnLst>
                                </p:cTn>
                              </p:par>
                              <p:par>
                                <p:cTn id="28" presetID="45"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2000"/>
                                        <p:tgtEl>
                                          <p:spTgt spid="14"/>
                                        </p:tgtEl>
                                      </p:cBhvr>
                                    </p:animEffect>
                                    <p:anim calcmode="lin" valueType="num">
                                      <p:cBhvr>
                                        <p:cTn id="31" dur="2000" fill="hold"/>
                                        <p:tgtEl>
                                          <p:spTgt spid="14"/>
                                        </p:tgtEl>
                                        <p:attrNameLst>
                                          <p:attrName>ppt_w</p:attrName>
                                        </p:attrNameLst>
                                      </p:cBhvr>
                                      <p:tavLst>
                                        <p:tav tm="0" fmla="#ppt_w*sin(2.5*pi*$)">
                                          <p:val>
                                            <p:fltVal val="0"/>
                                          </p:val>
                                        </p:tav>
                                        <p:tav tm="100000">
                                          <p:val>
                                            <p:fltVal val="1"/>
                                          </p:val>
                                        </p:tav>
                                      </p:tavLst>
                                    </p:anim>
                                    <p:anim calcmode="lin" valueType="num">
                                      <p:cBhvr>
                                        <p:cTn id="32" dur="2000" fill="hold"/>
                                        <p:tgtEl>
                                          <p:spTgt spid="14"/>
                                        </p:tgtEl>
                                        <p:attrNameLst>
                                          <p:attrName>ppt_h</p:attrName>
                                        </p:attrNameLst>
                                      </p:cBhvr>
                                      <p:tavLst>
                                        <p:tav tm="0">
                                          <p:val>
                                            <p:strVal val="#ppt_h"/>
                                          </p:val>
                                        </p:tav>
                                        <p:tav tm="100000">
                                          <p:val>
                                            <p:strVal val="#ppt_h"/>
                                          </p:val>
                                        </p:tav>
                                      </p:tavLst>
                                    </p:anim>
                                  </p:childTnLst>
                                </p:cTn>
                              </p:par>
                              <p:par>
                                <p:cTn id="33" presetID="31" presetClass="entr" presetSubtype="0" fill="hold" nodeType="withEffect">
                                  <p:stCondLst>
                                    <p:cond delay="0"/>
                                  </p:stCondLst>
                                  <p:childTnLst>
                                    <p:set>
                                      <p:cBhvr>
                                        <p:cTn id="34" dur="1" fill="hold">
                                          <p:stCondLst>
                                            <p:cond delay="0"/>
                                          </p:stCondLst>
                                        </p:cTn>
                                        <p:tgtEl>
                                          <p:spTgt spid="1026"/>
                                        </p:tgtEl>
                                        <p:attrNameLst>
                                          <p:attrName>style.visibility</p:attrName>
                                        </p:attrNameLst>
                                      </p:cBhvr>
                                      <p:to>
                                        <p:strVal val="visible"/>
                                      </p:to>
                                    </p:set>
                                    <p:anim calcmode="lin" valueType="num">
                                      <p:cBhvr>
                                        <p:cTn id="35" dur="250" fill="hold"/>
                                        <p:tgtEl>
                                          <p:spTgt spid="1026"/>
                                        </p:tgtEl>
                                        <p:attrNameLst>
                                          <p:attrName>ppt_w</p:attrName>
                                        </p:attrNameLst>
                                      </p:cBhvr>
                                      <p:tavLst>
                                        <p:tav tm="0">
                                          <p:val>
                                            <p:fltVal val="0"/>
                                          </p:val>
                                        </p:tav>
                                        <p:tav tm="100000">
                                          <p:val>
                                            <p:strVal val="#ppt_w"/>
                                          </p:val>
                                        </p:tav>
                                      </p:tavLst>
                                    </p:anim>
                                    <p:anim calcmode="lin" valueType="num">
                                      <p:cBhvr>
                                        <p:cTn id="36" dur="250" fill="hold"/>
                                        <p:tgtEl>
                                          <p:spTgt spid="1026"/>
                                        </p:tgtEl>
                                        <p:attrNameLst>
                                          <p:attrName>ppt_h</p:attrName>
                                        </p:attrNameLst>
                                      </p:cBhvr>
                                      <p:tavLst>
                                        <p:tav tm="0">
                                          <p:val>
                                            <p:fltVal val="0"/>
                                          </p:val>
                                        </p:tav>
                                        <p:tav tm="100000">
                                          <p:val>
                                            <p:strVal val="#ppt_h"/>
                                          </p:val>
                                        </p:tav>
                                      </p:tavLst>
                                    </p:anim>
                                    <p:anim calcmode="lin" valueType="num">
                                      <p:cBhvr>
                                        <p:cTn id="37" dur="250" fill="hold"/>
                                        <p:tgtEl>
                                          <p:spTgt spid="1026"/>
                                        </p:tgtEl>
                                        <p:attrNameLst>
                                          <p:attrName>style.rotation</p:attrName>
                                        </p:attrNameLst>
                                      </p:cBhvr>
                                      <p:tavLst>
                                        <p:tav tm="0">
                                          <p:val>
                                            <p:fltVal val="90"/>
                                          </p:val>
                                        </p:tav>
                                        <p:tav tm="100000">
                                          <p:val>
                                            <p:fltVal val="0"/>
                                          </p:val>
                                        </p:tav>
                                      </p:tavLst>
                                    </p:anim>
                                    <p:animEffect transition="in" filter="fade">
                                      <p:cBhvr>
                                        <p:cTn id="38" dur="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Rot="1" noChangeAspect="1" noMove="1" noResize="1" noEditPoints="1" noAdjustHandles="1" noChangeArrowheads="1" noChangeShapeType="1" noCrop="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组合 11"/>
          <p:cNvGrpSpPr/>
          <p:nvPr/>
        </p:nvGrpSpPr>
        <p:grpSpPr>
          <a:xfrm rot="244141">
            <a:off x="243156" y="536313"/>
            <a:ext cx="6996100" cy="2868866"/>
            <a:chOff x="-558688" y="0"/>
            <a:chExt cx="9107943" cy="6858000"/>
          </a:xfrm>
        </p:grpSpPr>
        <p:pic>
          <p:nvPicPr>
            <p:cNvPr id="12" name="图片 10"/>
            <p:cNvPicPr>
              <a:picLocks noChangeAspect="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13" name="图片 9"/>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sp>
        <p:nvSpPr>
          <p:cNvPr id="7" name="TextBox 6"/>
          <p:cNvSpPr txBox="1"/>
          <p:nvPr/>
        </p:nvSpPr>
        <p:spPr>
          <a:xfrm>
            <a:off x="830081" y="1489520"/>
            <a:ext cx="5471659" cy="958660"/>
          </a:xfrm>
          <a:prstGeom prst="rect">
            <a:avLst/>
          </a:prstGeom>
          <a:noFill/>
        </p:spPr>
        <p:txBody>
          <a:bodyPr wrap="square">
            <a:spAutoFit/>
          </a:bodyPr>
          <a:lstStyle/>
          <a:p>
            <a:pPr algn="ctr">
              <a:lnSpc>
                <a:spcPct val="150000"/>
              </a:lnSpc>
            </a:pPr>
            <a:r>
              <a:rPr lang="en-US" sz="2000" b="1" dirty="0" err="1">
                <a:solidFill>
                  <a:schemeClr val="accent5">
                    <a:lumMod val="50000"/>
                  </a:schemeClr>
                </a:solidFill>
                <a:latin typeface="Arial" panose="020B0604020202020204" pitchFamily="34" charset="0"/>
                <a:cs typeface="Arial" panose="020B0604020202020204" pitchFamily="34" charset="0"/>
              </a:rPr>
              <a:t>Em</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hãy</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kể</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thêm</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những</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cách</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lập</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kế</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hoạch</a:t>
            </a:r>
            <a:r>
              <a:rPr lang="en-US" sz="2000" b="1" dirty="0">
                <a:solidFill>
                  <a:schemeClr val="accent5">
                    <a:lumMod val="50000"/>
                  </a:schemeClr>
                </a:solidFill>
                <a:latin typeface="Arial" panose="020B0604020202020204" pitchFamily="34" charset="0"/>
                <a:cs typeface="Arial" panose="020B0604020202020204" pitchFamily="34" charset="0"/>
              </a:rPr>
              <a:t> chi </a:t>
            </a:r>
            <a:r>
              <a:rPr lang="en-US" sz="2000" b="1" dirty="0" err="1">
                <a:solidFill>
                  <a:schemeClr val="accent5">
                    <a:lumMod val="50000"/>
                  </a:schemeClr>
                </a:solidFill>
                <a:latin typeface="Arial" panose="020B0604020202020204" pitchFamily="34" charset="0"/>
                <a:cs typeface="Arial" panose="020B0604020202020204" pitchFamily="34" charset="0"/>
              </a:rPr>
              <a:t>tiêu</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khác</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mà</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em</a:t>
            </a:r>
            <a:r>
              <a:rPr lang="en-US" sz="2000" b="1" dirty="0">
                <a:solidFill>
                  <a:schemeClr val="accent5">
                    <a:lumMod val="50000"/>
                  </a:schemeClr>
                </a:solidFill>
                <a:latin typeface="Arial" panose="020B0604020202020204" pitchFamily="34" charset="0"/>
                <a:cs typeface="Arial" panose="020B0604020202020204" pitchFamily="34" charset="0"/>
              </a:rPr>
              <a:t> </a:t>
            </a:r>
            <a:r>
              <a:rPr lang="en-US" sz="2000" b="1" dirty="0" err="1">
                <a:solidFill>
                  <a:schemeClr val="accent5">
                    <a:lumMod val="50000"/>
                  </a:schemeClr>
                </a:solidFill>
                <a:latin typeface="Arial" panose="020B0604020202020204" pitchFamily="34" charset="0"/>
                <a:cs typeface="Arial" panose="020B0604020202020204" pitchFamily="34" charset="0"/>
              </a:rPr>
              <a:t>biết</a:t>
            </a:r>
            <a:r>
              <a:rPr lang="en-US" sz="2000" b="1" dirty="0">
                <a:solidFill>
                  <a:schemeClr val="accent5">
                    <a:lumMod val="50000"/>
                  </a:schemeClr>
                </a:solidFill>
                <a:latin typeface="Arial" panose="020B0604020202020204" pitchFamily="34" charset="0"/>
                <a:cs typeface="Arial" panose="020B0604020202020204" pitchFamily="34" charset="0"/>
              </a:rPr>
              <a:t>. </a:t>
            </a:r>
            <a:endParaRPr lang="en-US" sz="2000" b="1" dirty="0">
              <a:solidFill>
                <a:schemeClr val="accent5">
                  <a:lumMod val="50000"/>
                </a:schemeClr>
              </a:solidFill>
              <a:latin typeface="Arial" panose="020B0604020202020204" pitchFamily="34" charset="0"/>
              <a:cs typeface="Arial" panose="020B0604020202020204" pitchFamily="34" charset="0"/>
            </a:endParaRPr>
          </a:p>
        </p:txBody>
      </p:sp>
      <p:pic>
        <p:nvPicPr>
          <p:cNvPr id="14" name="图片 4"/>
          <p:cNvPicPr>
            <a:picLocks noChangeAspect="1"/>
          </p:cNvPicPr>
          <p:nvPr/>
        </p:nvPicPr>
        <p:blipFill>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226223" y="2600013"/>
            <a:ext cx="1878021" cy="27137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3357515" y="-129056"/>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3200" dirty="0">
                <a:solidFill>
                  <a:schemeClr val="accent5">
                    <a:lumMod val="50000"/>
                  </a:schemeClr>
                </a:solidFill>
                <a:latin typeface="SVN-Cookies" panose="02040603050506020204" pitchFamily="18" charset="0"/>
                <a:cs typeface="Arial" panose="020B0604020202020204" pitchFamily="34" charset="0"/>
              </a:rPr>
              <a:t>NHIỆM VỤ 3</a:t>
            </a:r>
            <a:endParaRPr lang="en-US" sz="3200" dirty="0">
              <a:solidFill>
                <a:schemeClr val="accent5">
                  <a:lumMod val="50000"/>
                </a:schemeClr>
              </a:solidFill>
              <a:latin typeface="SVN-Cookies" panose="02040603050506020204" pitchFamily="18" charset="0"/>
              <a:cs typeface="Arial" panose="020B0604020202020204" pitchFamily="34" charset="0"/>
            </a:endParaRPr>
          </a:p>
        </p:txBody>
      </p:sp>
      <p:sp>
        <p:nvSpPr>
          <p:cNvPr id="5" name="TextBox 4"/>
          <p:cNvSpPr txBox="1"/>
          <p:nvPr/>
        </p:nvSpPr>
        <p:spPr>
          <a:xfrm>
            <a:off x="636270" y="539750"/>
            <a:ext cx="7871459" cy="400110"/>
          </a:xfrm>
          <a:prstGeom prst="rect">
            <a:avLst/>
          </a:prstGeom>
          <a:noFill/>
        </p:spPr>
        <p:txBody>
          <a:bodyPr wrap="square">
            <a:spAutoFit/>
          </a:bodyPr>
          <a:lstStyle/>
          <a:p>
            <a:pPr marL="0" indent="0" algn="ctr">
              <a:buNone/>
            </a:pPr>
            <a:r>
              <a:rPr lang="en-US" sz="2000" b="1" dirty="0" err="1">
                <a:latin typeface="Arial" panose="020B0604020202020204" pitchFamily="34" charset="0"/>
                <a:cs typeface="Arial" panose="020B0604020202020204" pitchFamily="34" charset="0"/>
              </a:rPr>
              <a:t>Em</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hãy</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đọc</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thông</a:t>
            </a:r>
            <a:r>
              <a:rPr lang="en-US" sz="2000" b="1" dirty="0">
                <a:latin typeface="Arial" panose="020B0604020202020204" pitchFamily="34" charset="0"/>
                <a:cs typeface="Arial" panose="020B0604020202020204" pitchFamily="34" charset="0"/>
              </a:rPr>
              <a:t> tin </a:t>
            </a:r>
            <a:r>
              <a:rPr lang="en-US" sz="2000" b="1" dirty="0" err="1">
                <a:latin typeface="Arial" panose="020B0604020202020204" pitchFamily="34" charset="0"/>
                <a:cs typeface="Arial" panose="020B0604020202020204" pitchFamily="34" charset="0"/>
              </a:rPr>
              <a:t>trong</a:t>
            </a:r>
            <a:r>
              <a:rPr lang="en-US" sz="2000" b="1" dirty="0">
                <a:latin typeface="Arial" panose="020B0604020202020204" pitchFamily="34" charset="0"/>
                <a:cs typeface="Arial" panose="020B0604020202020204" pitchFamily="34" charset="0"/>
              </a:rPr>
              <a:t> SGK tr. 51, 52 </a:t>
            </a:r>
            <a:r>
              <a:rPr lang="en-US" sz="2000" b="1" dirty="0" err="1">
                <a:latin typeface="Arial" panose="020B0604020202020204" pitchFamily="34" charset="0"/>
                <a:cs typeface="Arial" panose="020B0604020202020204" pitchFamily="34" charset="0"/>
              </a:rPr>
              <a:t>và</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thực</a:t>
            </a:r>
            <a:r>
              <a:rPr lang="en-US" sz="2000" b="1" dirty="0">
                <a:latin typeface="Arial" panose="020B0604020202020204" pitchFamily="34" charset="0"/>
                <a:cs typeface="Arial" panose="020B0604020202020204" pitchFamily="34" charset="0"/>
              </a:rPr>
              <a:t> hiện yêu </a:t>
            </a:r>
            <a:r>
              <a:rPr lang="en-US" sz="2000" b="1" dirty="0" err="1">
                <a:latin typeface="Arial" panose="020B0604020202020204" pitchFamily="34" charset="0"/>
                <a:cs typeface="Arial" panose="020B0604020202020204" pitchFamily="34" charset="0"/>
              </a:rPr>
              <a:t>cầu</a:t>
            </a:r>
            <a:r>
              <a:rPr lang="en-US" sz="2000" b="1" dirty="0">
                <a:latin typeface="Arial" panose="020B0604020202020204" pitchFamily="34" charset="0"/>
                <a:cs typeface="Arial" panose="020B0604020202020204" pitchFamily="34" charset="0"/>
              </a:rPr>
              <a:t> </a:t>
            </a:r>
            <a:endParaRPr lang="en-US" sz="2000" b="1" dirty="0">
              <a:latin typeface="Arial" panose="020B0604020202020204" pitchFamily="34" charset="0"/>
              <a:cs typeface="Arial" panose="020B0604020202020204" pitchFamily="34" charset="0"/>
            </a:endParaRPr>
          </a:p>
        </p:txBody>
      </p:sp>
      <p:sp>
        <p:nvSpPr>
          <p:cNvPr id="6" name="Content Placeholder 2"/>
          <p:cNvSpPr txBox="1"/>
          <p:nvPr/>
        </p:nvSpPr>
        <p:spPr>
          <a:xfrm>
            <a:off x="282845" y="1454151"/>
            <a:ext cx="5470255" cy="3149599"/>
          </a:xfrm>
          <a:prstGeom prst="flowChartAlternateProcess">
            <a:avLst/>
          </a:prstGeom>
          <a:ln w="76200"/>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rgbClr val="FFBE00"/>
              </a:buClr>
              <a:buSzPts val="1200"/>
              <a:buFont typeface="Dosis"/>
              <a:buChar char="●"/>
              <a:defRPr sz="1400" b="0" i="0" u="none" strike="noStrike" cap="none">
                <a:solidFill>
                  <a:schemeClr val="dk1"/>
                </a:solidFill>
                <a:latin typeface="Dosis"/>
                <a:ea typeface="Dosis"/>
                <a:cs typeface="Dosis"/>
                <a:sym typeface="Dosis"/>
              </a:defRPr>
            </a:lvl1pPr>
            <a:lvl2pPr marL="914400" marR="0" lvl="1" indent="-304800" algn="l" rtl="0">
              <a:lnSpc>
                <a:spcPct val="100000"/>
              </a:lnSpc>
              <a:spcBef>
                <a:spcPts val="0"/>
              </a:spcBef>
              <a:spcAft>
                <a:spcPts val="0"/>
              </a:spcAft>
              <a:buClr>
                <a:srgbClr val="2F3C72"/>
              </a:buClr>
              <a:buSzPts val="1200"/>
              <a:buFont typeface="Dosis"/>
              <a:buChar char="○"/>
              <a:defRPr sz="1200" b="0" i="0" u="none" strike="noStrike" cap="none">
                <a:solidFill>
                  <a:srgbClr val="2F3C72"/>
                </a:solidFill>
                <a:latin typeface="Dosis"/>
                <a:ea typeface="Dosis"/>
                <a:cs typeface="Dosis"/>
                <a:sym typeface="Dosis"/>
              </a:defRPr>
            </a:lvl2pPr>
            <a:lvl3pPr marL="1371600" marR="0" lvl="2" indent="-304800" algn="l" rtl="0">
              <a:lnSpc>
                <a:spcPct val="100000"/>
              </a:lnSpc>
              <a:spcBef>
                <a:spcPts val="0"/>
              </a:spcBef>
              <a:spcAft>
                <a:spcPts val="0"/>
              </a:spcAft>
              <a:buClr>
                <a:srgbClr val="2F3C72"/>
              </a:buClr>
              <a:buSzPts val="1200"/>
              <a:buFont typeface="Dosis"/>
              <a:buChar char="■"/>
              <a:defRPr sz="1200" b="0" i="0" u="none" strike="noStrike" cap="none">
                <a:solidFill>
                  <a:srgbClr val="2F3C72"/>
                </a:solidFill>
                <a:latin typeface="Dosis"/>
                <a:ea typeface="Dosis"/>
                <a:cs typeface="Dosis"/>
                <a:sym typeface="Dosis"/>
              </a:defRPr>
            </a:lvl3pPr>
            <a:lvl4pPr marL="1828800" marR="0" lvl="3" indent="-304800" algn="l" rtl="0">
              <a:lnSpc>
                <a:spcPct val="100000"/>
              </a:lnSpc>
              <a:spcBef>
                <a:spcPts val="0"/>
              </a:spcBef>
              <a:spcAft>
                <a:spcPts val="0"/>
              </a:spcAft>
              <a:buClr>
                <a:srgbClr val="2F3C72"/>
              </a:buClr>
              <a:buSzPts val="1200"/>
              <a:buFont typeface="Dosis"/>
              <a:buChar char="●"/>
              <a:defRPr sz="1200" b="0" i="0" u="none" strike="noStrike" cap="none">
                <a:solidFill>
                  <a:srgbClr val="2F3C72"/>
                </a:solidFill>
                <a:latin typeface="Dosis"/>
                <a:ea typeface="Dosis"/>
                <a:cs typeface="Dosis"/>
                <a:sym typeface="Dosis"/>
              </a:defRPr>
            </a:lvl4pPr>
            <a:lvl5pPr marL="2286000" marR="0" lvl="4" indent="-304800" algn="l" rtl="0">
              <a:lnSpc>
                <a:spcPct val="100000"/>
              </a:lnSpc>
              <a:spcBef>
                <a:spcPts val="0"/>
              </a:spcBef>
              <a:spcAft>
                <a:spcPts val="0"/>
              </a:spcAft>
              <a:buClr>
                <a:srgbClr val="2F3C72"/>
              </a:buClr>
              <a:buSzPts val="1200"/>
              <a:buFont typeface="Dosis"/>
              <a:buChar char="○"/>
              <a:defRPr sz="1200" b="0" i="0" u="none" strike="noStrike" cap="none">
                <a:solidFill>
                  <a:srgbClr val="2F3C72"/>
                </a:solidFill>
                <a:latin typeface="Dosis"/>
                <a:ea typeface="Dosis"/>
                <a:cs typeface="Dosis"/>
                <a:sym typeface="Dosis"/>
              </a:defRPr>
            </a:lvl5pPr>
            <a:lvl6pPr marL="2743200" marR="0" lvl="5" indent="-304800" algn="l" rtl="0">
              <a:lnSpc>
                <a:spcPct val="100000"/>
              </a:lnSpc>
              <a:spcBef>
                <a:spcPts val="0"/>
              </a:spcBef>
              <a:spcAft>
                <a:spcPts val="0"/>
              </a:spcAft>
              <a:buClr>
                <a:srgbClr val="2F3C72"/>
              </a:buClr>
              <a:buSzPts val="1200"/>
              <a:buFont typeface="Dosis"/>
              <a:buChar char="■"/>
              <a:defRPr sz="1200" b="0" i="0" u="none" strike="noStrike" cap="none">
                <a:solidFill>
                  <a:srgbClr val="2F3C72"/>
                </a:solidFill>
                <a:latin typeface="Dosis"/>
                <a:ea typeface="Dosis"/>
                <a:cs typeface="Dosis"/>
                <a:sym typeface="Dosis"/>
              </a:defRPr>
            </a:lvl6pPr>
            <a:lvl7pPr marL="3200400" marR="0" lvl="6" indent="-304800" algn="l" rtl="0">
              <a:lnSpc>
                <a:spcPct val="100000"/>
              </a:lnSpc>
              <a:spcBef>
                <a:spcPts val="0"/>
              </a:spcBef>
              <a:spcAft>
                <a:spcPts val="0"/>
              </a:spcAft>
              <a:buClr>
                <a:srgbClr val="2F3C72"/>
              </a:buClr>
              <a:buSzPts val="1200"/>
              <a:buFont typeface="Dosis"/>
              <a:buChar char="●"/>
              <a:defRPr sz="1200" b="0" i="0" u="none" strike="noStrike" cap="none">
                <a:solidFill>
                  <a:srgbClr val="2F3C72"/>
                </a:solidFill>
                <a:latin typeface="Dosis"/>
                <a:ea typeface="Dosis"/>
                <a:cs typeface="Dosis"/>
                <a:sym typeface="Dosis"/>
              </a:defRPr>
            </a:lvl7pPr>
            <a:lvl8pPr marL="3657600" marR="0" lvl="7" indent="-304800" algn="l" rtl="0">
              <a:lnSpc>
                <a:spcPct val="100000"/>
              </a:lnSpc>
              <a:spcBef>
                <a:spcPts val="0"/>
              </a:spcBef>
              <a:spcAft>
                <a:spcPts val="0"/>
              </a:spcAft>
              <a:buClr>
                <a:srgbClr val="2F3C72"/>
              </a:buClr>
              <a:buSzPts val="1200"/>
              <a:buFont typeface="Dosis"/>
              <a:buChar char="○"/>
              <a:defRPr sz="1200" b="0" i="0" u="none" strike="noStrike" cap="none">
                <a:solidFill>
                  <a:srgbClr val="2F3C72"/>
                </a:solidFill>
                <a:latin typeface="Dosis"/>
                <a:ea typeface="Dosis"/>
                <a:cs typeface="Dosis"/>
                <a:sym typeface="Dosis"/>
              </a:defRPr>
            </a:lvl8pPr>
            <a:lvl9pPr marL="4114800" marR="0" lvl="8" indent="-304800" algn="l" rtl="0">
              <a:lnSpc>
                <a:spcPct val="115000"/>
              </a:lnSpc>
              <a:spcBef>
                <a:spcPts val="0"/>
              </a:spcBef>
              <a:spcAft>
                <a:spcPts val="0"/>
              </a:spcAft>
              <a:buClr>
                <a:srgbClr val="2F3C72"/>
              </a:buClr>
              <a:buSzPts val="1200"/>
              <a:buFont typeface="Dosis"/>
              <a:buChar char="■"/>
              <a:defRPr sz="1200" b="0" i="0" u="none" strike="noStrike" cap="none">
                <a:solidFill>
                  <a:srgbClr val="2F3C72"/>
                </a:solidFill>
                <a:latin typeface="Dosis"/>
                <a:ea typeface="Dosis"/>
                <a:cs typeface="Dosis"/>
                <a:sym typeface="Dosis"/>
              </a:defRPr>
            </a:lvl9pPr>
          </a:lstStyle>
          <a:p>
            <a:pPr marL="0" indent="0">
              <a:buFont typeface="Dosis"/>
              <a:buNone/>
            </a:pPr>
            <a:r>
              <a:rPr lang="en-US" sz="2000" b="1" dirty="0">
                <a:solidFill>
                  <a:srgbClr val="FF6B65"/>
                </a:solidFill>
                <a:latin typeface="Arial" panose="020B0604020202020204" pitchFamily="34" charset="0"/>
                <a:cs typeface="Arial" panose="020B0604020202020204" pitchFamily="34" charset="0"/>
              </a:rPr>
              <a:t>1. </a:t>
            </a:r>
            <a:r>
              <a:rPr lang="en-US" sz="2000" b="1" dirty="0" err="1">
                <a:solidFill>
                  <a:srgbClr val="FF6B65"/>
                </a:solidFill>
                <a:latin typeface="Arial" panose="020B0604020202020204" pitchFamily="34" charset="0"/>
                <a:cs typeface="Arial" panose="020B0604020202020204" pitchFamily="34" charset="0"/>
              </a:rPr>
              <a:t>Em</a:t>
            </a:r>
            <a:r>
              <a:rPr lang="en-US" sz="2000" b="1" dirty="0">
                <a:solidFill>
                  <a:srgbClr val="FF6B65"/>
                </a:solidFill>
                <a:latin typeface="Arial" panose="020B0604020202020204" pitchFamily="34" charset="0"/>
                <a:cs typeface="Arial" panose="020B0604020202020204" pitchFamily="34" charset="0"/>
              </a:rPr>
              <a:t> </a:t>
            </a:r>
            <a:r>
              <a:rPr lang="en-US" sz="2000" b="1" dirty="0" err="1">
                <a:solidFill>
                  <a:srgbClr val="FF6B65"/>
                </a:solidFill>
                <a:latin typeface="Arial" panose="020B0604020202020204" pitchFamily="34" charset="0"/>
                <a:cs typeface="Arial" panose="020B0604020202020204" pitchFamily="34" charset="0"/>
              </a:rPr>
              <a:t>hãy</a:t>
            </a:r>
            <a:r>
              <a:rPr lang="en-US" sz="2000" b="1" dirty="0">
                <a:solidFill>
                  <a:srgbClr val="FF6B65"/>
                </a:solidFill>
                <a:latin typeface="Arial" panose="020B0604020202020204" pitchFamily="34" charset="0"/>
                <a:cs typeface="Arial" panose="020B0604020202020204" pitchFamily="34" charset="0"/>
              </a:rPr>
              <a:t> </a:t>
            </a:r>
            <a:r>
              <a:rPr lang="en-US" sz="2000" b="1" dirty="0" err="1">
                <a:solidFill>
                  <a:srgbClr val="FF6B65"/>
                </a:solidFill>
                <a:latin typeface="Arial" panose="020B0604020202020204" pitchFamily="34" charset="0"/>
                <a:cs typeface="Arial" panose="020B0604020202020204" pitchFamily="34" charset="0"/>
              </a:rPr>
              <a:t>chọn</a:t>
            </a:r>
            <a:r>
              <a:rPr lang="en-US" sz="2000" b="1" dirty="0">
                <a:solidFill>
                  <a:srgbClr val="FF6B65"/>
                </a:solidFill>
                <a:latin typeface="Arial" panose="020B0604020202020204" pitchFamily="34" charset="0"/>
                <a:cs typeface="Arial" panose="020B0604020202020204" pitchFamily="34" charset="0"/>
              </a:rPr>
              <a:t> </a:t>
            </a:r>
            <a:r>
              <a:rPr lang="en-US" sz="2000" b="1" dirty="0" err="1">
                <a:solidFill>
                  <a:srgbClr val="FF6B65"/>
                </a:solidFill>
                <a:latin typeface="Arial" panose="020B0604020202020204" pitchFamily="34" charset="0"/>
                <a:cs typeface="Arial" panose="020B0604020202020204" pitchFamily="34" charset="0"/>
              </a:rPr>
              <a:t>cách</a:t>
            </a:r>
            <a:r>
              <a:rPr lang="en-US" sz="2000" b="1" dirty="0">
                <a:solidFill>
                  <a:srgbClr val="FF6B65"/>
                </a:solidFill>
                <a:latin typeface="Arial" panose="020B0604020202020204" pitchFamily="34" charset="0"/>
                <a:cs typeface="Arial" panose="020B0604020202020204" pitchFamily="34" charset="0"/>
              </a:rPr>
              <a:t> chi </a:t>
            </a:r>
            <a:r>
              <a:rPr lang="en-US" sz="2000" b="1" dirty="0" err="1">
                <a:solidFill>
                  <a:srgbClr val="FF6B65"/>
                </a:solidFill>
                <a:latin typeface="Arial" panose="020B0604020202020204" pitchFamily="34" charset="0"/>
                <a:cs typeface="Arial" panose="020B0604020202020204" pitchFamily="34" charset="0"/>
              </a:rPr>
              <a:t>tiêu</a:t>
            </a:r>
            <a:r>
              <a:rPr lang="en-US" sz="2000" b="1" dirty="0">
                <a:solidFill>
                  <a:srgbClr val="FF6B65"/>
                </a:solidFill>
                <a:latin typeface="Arial" panose="020B0604020202020204" pitchFamily="34" charset="0"/>
                <a:cs typeface="Arial" panose="020B0604020202020204" pitchFamily="34" charset="0"/>
              </a:rPr>
              <a:t> </a:t>
            </a:r>
            <a:r>
              <a:rPr lang="en-US" sz="2000" b="1" dirty="0" err="1">
                <a:solidFill>
                  <a:srgbClr val="FF6B65"/>
                </a:solidFill>
                <a:latin typeface="Arial" panose="020B0604020202020204" pitchFamily="34" charset="0"/>
                <a:cs typeface="Arial" panose="020B0604020202020204" pitchFamily="34" charset="0"/>
              </a:rPr>
              <a:t>phù</a:t>
            </a:r>
            <a:r>
              <a:rPr lang="en-US" sz="2000" b="1" dirty="0">
                <a:solidFill>
                  <a:srgbClr val="FF6B65"/>
                </a:solidFill>
                <a:latin typeface="Arial" panose="020B0604020202020204" pitchFamily="34" charset="0"/>
                <a:cs typeface="Arial" panose="020B0604020202020204" pitchFamily="34" charset="0"/>
              </a:rPr>
              <a:t> </a:t>
            </a:r>
            <a:r>
              <a:rPr lang="en-US" sz="2000" b="1" dirty="0" err="1">
                <a:solidFill>
                  <a:srgbClr val="FF6B65"/>
                </a:solidFill>
                <a:latin typeface="Arial" panose="020B0604020202020204" pitchFamily="34" charset="0"/>
                <a:cs typeface="Arial" panose="020B0604020202020204" pitchFamily="34" charset="0"/>
              </a:rPr>
              <a:t>hợp</a:t>
            </a:r>
            <a:r>
              <a:rPr lang="en-US" sz="2000" b="1" dirty="0">
                <a:solidFill>
                  <a:srgbClr val="FF6B65"/>
                </a:solidFill>
                <a:latin typeface="Arial" panose="020B0604020202020204" pitchFamily="34" charset="0"/>
                <a:cs typeface="Arial" panose="020B0604020202020204" pitchFamily="34" charset="0"/>
              </a:rPr>
              <a:t> </a:t>
            </a:r>
            <a:r>
              <a:rPr lang="en-US" sz="2000" b="1" dirty="0" err="1">
                <a:solidFill>
                  <a:srgbClr val="FF6B65"/>
                </a:solidFill>
                <a:latin typeface="Arial" panose="020B0604020202020204" pitchFamily="34" charset="0"/>
                <a:cs typeface="Arial" panose="020B0604020202020204" pitchFamily="34" charset="0"/>
              </a:rPr>
              <a:t>với</a:t>
            </a:r>
            <a:r>
              <a:rPr lang="en-US" sz="2000" b="1" dirty="0">
                <a:solidFill>
                  <a:srgbClr val="FF6B65"/>
                </a:solidFill>
                <a:latin typeface="Arial" panose="020B0604020202020204" pitchFamily="34" charset="0"/>
                <a:cs typeface="Arial" panose="020B0604020202020204" pitchFamily="34" charset="0"/>
              </a:rPr>
              <a:t> </a:t>
            </a:r>
            <a:r>
              <a:rPr lang="en-US" sz="2000" b="1" dirty="0" err="1">
                <a:solidFill>
                  <a:srgbClr val="FF6B65"/>
                </a:solidFill>
                <a:latin typeface="Arial" panose="020B0604020202020204" pitchFamily="34" charset="0"/>
                <a:cs typeface="Arial" panose="020B0604020202020204" pitchFamily="34" charset="0"/>
              </a:rPr>
              <a:t>bản</a:t>
            </a:r>
            <a:r>
              <a:rPr lang="en-US" sz="2000" b="1" dirty="0">
                <a:solidFill>
                  <a:srgbClr val="FF6B65"/>
                </a:solidFill>
                <a:latin typeface="Arial" panose="020B0604020202020204" pitchFamily="34" charset="0"/>
                <a:cs typeface="Arial" panose="020B0604020202020204" pitchFamily="34" charset="0"/>
              </a:rPr>
              <a:t> </a:t>
            </a:r>
            <a:r>
              <a:rPr lang="en-US" sz="2000" b="1" dirty="0" err="1">
                <a:solidFill>
                  <a:srgbClr val="FF6B65"/>
                </a:solidFill>
                <a:latin typeface="Arial" panose="020B0604020202020204" pitchFamily="34" charset="0"/>
                <a:cs typeface="Arial" panose="020B0604020202020204" pitchFamily="34" charset="0"/>
              </a:rPr>
              <a:t>thân</a:t>
            </a:r>
            <a:r>
              <a:rPr lang="en-US" sz="2000" b="1" dirty="0">
                <a:solidFill>
                  <a:srgbClr val="FF6B65"/>
                </a:solidFill>
                <a:latin typeface="Arial" panose="020B0604020202020204" pitchFamily="34" charset="0"/>
                <a:cs typeface="Arial" panose="020B0604020202020204" pitchFamily="34" charset="0"/>
              </a:rPr>
              <a:t> </a:t>
            </a:r>
            <a:r>
              <a:rPr lang="en-US" sz="2000" b="1" dirty="0" err="1">
                <a:solidFill>
                  <a:srgbClr val="FF6B65"/>
                </a:solidFill>
                <a:latin typeface="Arial" panose="020B0604020202020204" pitchFamily="34" charset="0"/>
                <a:cs typeface="Arial" panose="020B0604020202020204" pitchFamily="34" charset="0"/>
              </a:rPr>
              <a:t>và</a:t>
            </a:r>
            <a:r>
              <a:rPr lang="en-US" sz="2000" b="1" dirty="0">
                <a:solidFill>
                  <a:srgbClr val="FF6B65"/>
                </a:solidFill>
                <a:latin typeface="Arial" panose="020B0604020202020204" pitchFamily="34" charset="0"/>
                <a:cs typeface="Arial" panose="020B0604020202020204" pitchFamily="34" charset="0"/>
              </a:rPr>
              <a:t> </a:t>
            </a:r>
            <a:r>
              <a:rPr lang="en-US" sz="2000" b="1" dirty="0" err="1">
                <a:solidFill>
                  <a:srgbClr val="FF6B65"/>
                </a:solidFill>
                <a:latin typeface="Arial" panose="020B0604020202020204" pitchFamily="34" charset="0"/>
                <a:cs typeface="Arial" panose="020B0604020202020204" pitchFamily="34" charset="0"/>
              </a:rPr>
              <a:t>giải</a:t>
            </a:r>
            <a:r>
              <a:rPr lang="en-US" sz="2000" b="1" dirty="0">
                <a:solidFill>
                  <a:srgbClr val="FF6B65"/>
                </a:solidFill>
                <a:latin typeface="Arial" panose="020B0604020202020204" pitchFamily="34" charset="0"/>
                <a:cs typeface="Arial" panose="020B0604020202020204" pitchFamily="34" charset="0"/>
              </a:rPr>
              <a:t> </a:t>
            </a:r>
            <a:r>
              <a:rPr lang="en-US" sz="2000" b="1" dirty="0" err="1">
                <a:solidFill>
                  <a:srgbClr val="FF6B65"/>
                </a:solidFill>
                <a:latin typeface="Arial" panose="020B0604020202020204" pitchFamily="34" charset="0"/>
                <a:cs typeface="Arial" panose="020B0604020202020204" pitchFamily="34" charset="0"/>
              </a:rPr>
              <a:t>thích</a:t>
            </a:r>
            <a:r>
              <a:rPr lang="en-US" sz="2000" b="1" dirty="0">
                <a:solidFill>
                  <a:srgbClr val="FF6B65"/>
                </a:solidFill>
                <a:latin typeface="Arial" panose="020B0604020202020204" pitchFamily="34" charset="0"/>
                <a:cs typeface="Arial" panose="020B0604020202020204" pitchFamily="34" charset="0"/>
              </a:rPr>
              <a:t> vì </a:t>
            </a:r>
            <a:r>
              <a:rPr lang="en-US" sz="2000" b="1" dirty="0" err="1">
                <a:solidFill>
                  <a:srgbClr val="FF6B65"/>
                </a:solidFill>
                <a:latin typeface="Arial" panose="020B0604020202020204" pitchFamily="34" charset="0"/>
                <a:cs typeface="Arial" panose="020B0604020202020204" pitchFamily="34" charset="0"/>
              </a:rPr>
              <a:t>sao</a:t>
            </a:r>
            <a:r>
              <a:rPr lang="en-US" sz="2000" b="1" dirty="0">
                <a:solidFill>
                  <a:srgbClr val="FF6B65"/>
                </a:solidFill>
                <a:latin typeface="Arial" panose="020B0604020202020204" pitchFamily="34" charset="0"/>
                <a:cs typeface="Arial" panose="020B0604020202020204" pitchFamily="34" charset="0"/>
              </a:rPr>
              <a:t>. </a:t>
            </a:r>
            <a:endParaRPr lang="en-US" sz="2000" b="1" dirty="0">
              <a:solidFill>
                <a:srgbClr val="FF6B65"/>
              </a:solidFill>
              <a:latin typeface="Arial" panose="020B0604020202020204" pitchFamily="34" charset="0"/>
              <a:cs typeface="Arial" panose="020B0604020202020204" pitchFamily="34" charset="0"/>
            </a:endParaRPr>
          </a:p>
          <a:p>
            <a:pPr marL="0" indent="0">
              <a:buFont typeface="Dosis"/>
              <a:buNone/>
            </a:pPr>
            <a:endParaRPr lang="en-US" sz="2000" b="1" dirty="0">
              <a:solidFill>
                <a:srgbClr val="FF6B65"/>
              </a:solidFill>
              <a:latin typeface="Arial" panose="020B0604020202020204" pitchFamily="34" charset="0"/>
              <a:cs typeface="Arial" panose="020B0604020202020204" pitchFamily="34" charset="0"/>
            </a:endParaRPr>
          </a:p>
          <a:p>
            <a:pPr marL="0" indent="0">
              <a:buFont typeface="Dosis"/>
              <a:buNone/>
            </a:pPr>
            <a:r>
              <a:rPr lang="en-US" sz="2000" b="1" dirty="0">
                <a:solidFill>
                  <a:schemeClr val="accent5">
                    <a:lumMod val="75000"/>
                  </a:schemeClr>
                </a:solidFill>
                <a:latin typeface="Arial" panose="020B0604020202020204" pitchFamily="34" charset="0"/>
                <a:cs typeface="Arial" panose="020B0604020202020204" pitchFamily="34" charset="0"/>
              </a:rPr>
              <a:t>2. </a:t>
            </a:r>
            <a:r>
              <a:rPr lang="vi-VN" sz="2000" b="1" dirty="0">
                <a:solidFill>
                  <a:schemeClr val="accent5">
                    <a:lumMod val="75000"/>
                  </a:schemeClr>
                </a:solidFill>
                <a:latin typeface="Arial" panose="020B0604020202020204" pitchFamily="34" charset="0"/>
                <a:cs typeface="Arial" panose="020B0604020202020204" pitchFamily="34" charset="0"/>
              </a:rPr>
              <a:t>Em hãy liệt kê những yêu cầu cơ bản khi lập kế hoạch chi tiêu. </a:t>
            </a:r>
            <a:endParaRPr lang="en-US" sz="2000" b="1" dirty="0">
              <a:solidFill>
                <a:schemeClr val="accent5">
                  <a:lumMod val="75000"/>
                </a:schemeClr>
              </a:solidFill>
              <a:latin typeface="Arial" panose="020B0604020202020204" pitchFamily="34" charset="0"/>
              <a:cs typeface="Arial" panose="020B0604020202020204" pitchFamily="34" charset="0"/>
            </a:endParaRPr>
          </a:p>
          <a:p>
            <a:pPr marL="0" indent="0">
              <a:buFont typeface="Dosis"/>
              <a:buNone/>
            </a:pPr>
            <a:endParaRPr lang="en-US" sz="2000" b="1" dirty="0">
              <a:solidFill>
                <a:schemeClr val="accent5">
                  <a:lumMod val="75000"/>
                </a:schemeClr>
              </a:solidFill>
              <a:latin typeface="Arial" panose="020B0604020202020204" pitchFamily="34" charset="0"/>
              <a:cs typeface="Arial" panose="020B0604020202020204" pitchFamily="34" charset="0"/>
            </a:endParaRPr>
          </a:p>
          <a:p>
            <a:pPr marL="0" indent="0">
              <a:buFont typeface="Dosis"/>
              <a:buNone/>
            </a:pPr>
            <a:r>
              <a:rPr lang="en-US" sz="2000" b="1" dirty="0">
                <a:solidFill>
                  <a:srgbClr val="00B050"/>
                </a:solidFill>
                <a:latin typeface="Arial" panose="020B0604020202020204" pitchFamily="34" charset="0"/>
                <a:cs typeface="Arial" panose="020B0604020202020204" pitchFamily="34" charset="0"/>
              </a:rPr>
              <a:t>3. </a:t>
            </a:r>
            <a:r>
              <a:rPr lang="en-US" sz="2000" b="1" dirty="0" err="1">
                <a:solidFill>
                  <a:srgbClr val="00B050"/>
                </a:solidFill>
                <a:latin typeface="Arial" panose="020B0604020202020204" pitchFamily="34" charset="0"/>
                <a:cs typeface="Arial" panose="020B0604020202020204" pitchFamily="34" charset="0"/>
              </a:rPr>
              <a:t>Em</a:t>
            </a:r>
            <a:r>
              <a:rPr lang="en-US" sz="2000" b="1" dirty="0">
                <a:solidFill>
                  <a:srgbClr val="00B050"/>
                </a:solidFill>
                <a:latin typeface="Arial" panose="020B0604020202020204" pitchFamily="34" charset="0"/>
                <a:cs typeface="Arial" panose="020B0604020202020204" pitchFamily="34" charset="0"/>
              </a:rPr>
              <a:t> </a:t>
            </a:r>
            <a:r>
              <a:rPr lang="en-US" sz="2000" b="1" dirty="0" err="1">
                <a:solidFill>
                  <a:srgbClr val="00B050"/>
                </a:solidFill>
                <a:latin typeface="Arial" panose="020B0604020202020204" pitchFamily="34" charset="0"/>
                <a:cs typeface="Arial" panose="020B0604020202020204" pitchFamily="34" charset="0"/>
              </a:rPr>
              <a:t>hãy</a:t>
            </a:r>
            <a:r>
              <a:rPr lang="en-US" sz="2000" b="1" dirty="0">
                <a:solidFill>
                  <a:srgbClr val="00B050"/>
                </a:solidFill>
                <a:latin typeface="Arial" panose="020B0604020202020204" pitchFamily="34" charset="0"/>
                <a:cs typeface="Arial" panose="020B0604020202020204" pitchFamily="34" charset="0"/>
              </a:rPr>
              <a:t> </a:t>
            </a:r>
            <a:r>
              <a:rPr lang="en-US" sz="2000" b="1" dirty="0" err="1">
                <a:solidFill>
                  <a:srgbClr val="00B050"/>
                </a:solidFill>
                <a:latin typeface="Arial" panose="020B0604020202020204" pitchFamily="34" charset="0"/>
                <a:cs typeface="Arial" panose="020B0604020202020204" pitchFamily="34" charset="0"/>
              </a:rPr>
              <a:t>nêu</a:t>
            </a:r>
            <a:r>
              <a:rPr lang="en-US" sz="2000" b="1" dirty="0">
                <a:solidFill>
                  <a:srgbClr val="00B050"/>
                </a:solidFill>
                <a:latin typeface="Arial" panose="020B0604020202020204" pitchFamily="34" charset="0"/>
                <a:cs typeface="Arial" panose="020B0604020202020204" pitchFamily="34" charset="0"/>
              </a:rPr>
              <a:t> </a:t>
            </a:r>
            <a:r>
              <a:rPr lang="en-US" sz="2000" b="1" dirty="0" err="1">
                <a:solidFill>
                  <a:srgbClr val="00B050"/>
                </a:solidFill>
                <a:latin typeface="Arial" panose="020B0604020202020204" pitchFamily="34" charset="0"/>
                <a:cs typeface="Arial" panose="020B0604020202020204" pitchFamily="34" charset="0"/>
              </a:rPr>
              <a:t>những</a:t>
            </a:r>
            <a:r>
              <a:rPr lang="en-US" sz="2000" b="1" dirty="0">
                <a:solidFill>
                  <a:srgbClr val="00B050"/>
                </a:solidFill>
                <a:latin typeface="Arial" panose="020B0604020202020204" pitchFamily="34" charset="0"/>
                <a:cs typeface="Arial" panose="020B0604020202020204" pitchFamily="34" charset="0"/>
              </a:rPr>
              <a:t> </a:t>
            </a:r>
            <a:r>
              <a:rPr lang="en-US" sz="2000" b="1" dirty="0" err="1">
                <a:solidFill>
                  <a:srgbClr val="00B050"/>
                </a:solidFill>
                <a:latin typeface="Arial" panose="020B0604020202020204" pitchFamily="34" charset="0"/>
                <a:cs typeface="Arial" panose="020B0604020202020204" pitchFamily="34" charset="0"/>
              </a:rPr>
              <a:t>thói</a:t>
            </a:r>
            <a:r>
              <a:rPr lang="en-US" sz="2000" b="1" dirty="0">
                <a:solidFill>
                  <a:srgbClr val="00B050"/>
                </a:solidFill>
                <a:latin typeface="Arial" panose="020B0604020202020204" pitchFamily="34" charset="0"/>
                <a:cs typeface="Arial" panose="020B0604020202020204" pitchFamily="34" charset="0"/>
              </a:rPr>
              <a:t> </a:t>
            </a:r>
            <a:r>
              <a:rPr lang="en-US" sz="2000" b="1" dirty="0" err="1">
                <a:solidFill>
                  <a:srgbClr val="00B050"/>
                </a:solidFill>
                <a:latin typeface="Arial" panose="020B0604020202020204" pitchFamily="34" charset="0"/>
                <a:cs typeface="Arial" panose="020B0604020202020204" pitchFamily="34" charset="0"/>
              </a:rPr>
              <a:t>quen</a:t>
            </a:r>
            <a:r>
              <a:rPr lang="en-US" sz="2000" b="1" dirty="0">
                <a:solidFill>
                  <a:srgbClr val="00B050"/>
                </a:solidFill>
                <a:latin typeface="Arial" panose="020B0604020202020204" pitchFamily="34" charset="0"/>
                <a:cs typeface="Arial" panose="020B0604020202020204" pitchFamily="34" charset="0"/>
              </a:rPr>
              <a:t> chi </a:t>
            </a:r>
            <a:r>
              <a:rPr lang="en-US" sz="2000" b="1" dirty="0" err="1">
                <a:solidFill>
                  <a:srgbClr val="00B050"/>
                </a:solidFill>
                <a:latin typeface="Arial" panose="020B0604020202020204" pitchFamily="34" charset="0"/>
                <a:cs typeface="Arial" panose="020B0604020202020204" pitchFamily="34" charset="0"/>
              </a:rPr>
              <a:t>tiêu</a:t>
            </a:r>
            <a:r>
              <a:rPr lang="en-US" sz="2000" b="1" dirty="0">
                <a:solidFill>
                  <a:srgbClr val="00B050"/>
                </a:solidFill>
                <a:latin typeface="Arial" panose="020B0604020202020204" pitchFamily="34" charset="0"/>
                <a:cs typeface="Arial" panose="020B0604020202020204" pitchFamily="34" charset="0"/>
              </a:rPr>
              <a:t> </a:t>
            </a:r>
            <a:r>
              <a:rPr lang="en-US" sz="2000" b="1" dirty="0" err="1">
                <a:solidFill>
                  <a:srgbClr val="00B050"/>
                </a:solidFill>
                <a:latin typeface="Arial" panose="020B0604020202020204" pitchFamily="34" charset="0"/>
                <a:cs typeface="Arial" panose="020B0604020202020204" pitchFamily="34" charset="0"/>
              </a:rPr>
              <a:t>hợp</a:t>
            </a:r>
            <a:r>
              <a:rPr lang="en-US" sz="2000" b="1" dirty="0">
                <a:solidFill>
                  <a:srgbClr val="00B050"/>
                </a:solidFill>
                <a:latin typeface="Arial" panose="020B0604020202020204" pitchFamily="34" charset="0"/>
                <a:cs typeface="Arial" panose="020B0604020202020204" pitchFamily="34" charset="0"/>
              </a:rPr>
              <a:t> </a:t>
            </a:r>
            <a:r>
              <a:rPr lang="en-US" sz="2000" b="1" dirty="0" err="1">
                <a:solidFill>
                  <a:srgbClr val="00B050"/>
                </a:solidFill>
                <a:latin typeface="Arial" panose="020B0604020202020204" pitchFamily="34" charset="0"/>
                <a:cs typeface="Arial" panose="020B0604020202020204" pitchFamily="34" charset="0"/>
              </a:rPr>
              <a:t>lí</a:t>
            </a:r>
            <a:r>
              <a:rPr lang="en-US" sz="2000" b="1" dirty="0">
                <a:solidFill>
                  <a:srgbClr val="00B050"/>
                </a:solidFill>
                <a:latin typeface="Arial" panose="020B0604020202020204" pitchFamily="34" charset="0"/>
                <a:cs typeface="Arial" panose="020B0604020202020204" pitchFamily="34" charset="0"/>
              </a:rPr>
              <a:t> </a:t>
            </a:r>
            <a:r>
              <a:rPr lang="en-US" sz="2000" b="1" dirty="0" err="1">
                <a:solidFill>
                  <a:srgbClr val="00B050"/>
                </a:solidFill>
                <a:latin typeface="Arial" panose="020B0604020202020204" pitchFamily="34" charset="0"/>
                <a:cs typeface="Arial" panose="020B0604020202020204" pitchFamily="34" charset="0"/>
              </a:rPr>
              <a:t>mà</a:t>
            </a:r>
            <a:r>
              <a:rPr lang="en-US" sz="2000" b="1" dirty="0">
                <a:solidFill>
                  <a:srgbClr val="00B050"/>
                </a:solidFill>
                <a:latin typeface="Arial" panose="020B0604020202020204" pitchFamily="34" charset="0"/>
                <a:cs typeface="Arial" panose="020B0604020202020204" pitchFamily="34" charset="0"/>
              </a:rPr>
              <a:t> </a:t>
            </a:r>
            <a:r>
              <a:rPr lang="en-US" sz="2000" b="1" dirty="0" err="1">
                <a:solidFill>
                  <a:srgbClr val="00B050"/>
                </a:solidFill>
                <a:latin typeface="Arial" panose="020B0604020202020204" pitchFamily="34" charset="0"/>
                <a:cs typeface="Arial" panose="020B0604020202020204" pitchFamily="34" charset="0"/>
              </a:rPr>
              <a:t>em</a:t>
            </a:r>
            <a:r>
              <a:rPr lang="en-US" sz="2000" b="1" dirty="0">
                <a:solidFill>
                  <a:srgbClr val="00B050"/>
                </a:solidFill>
                <a:latin typeface="Arial" panose="020B0604020202020204" pitchFamily="34" charset="0"/>
                <a:cs typeface="Arial" panose="020B0604020202020204" pitchFamily="34" charset="0"/>
              </a:rPr>
              <a:t> </a:t>
            </a:r>
            <a:r>
              <a:rPr lang="en-US" sz="2000" b="1" dirty="0" err="1">
                <a:solidFill>
                  <a:srgbClr val="00B050"/>
                </a:solidFill>
                <a:latin typeface="Arial" panose="020B0604020202020204" pitchFamily="34" charset="0"/>
                <a:cs typeface="Arial" panose="020B0604020202020204" pitchFamily="34" charset="0"/>
              </a:rPr>
              <a:t>biết</a:t>
            </a:r>
            <a:r>
              <a:rPr lang="en-US" sz="2000" b="1" dirty="0">
                <a:solidFill>
                  <a:srgbClr val="00B050"/>
                </a:solidFill>
                <a:latin typeface="Arial" panose="020B0604020202020204" pitchFamily="34" charset="0"/>
                <a:cs typeface="Arial" panose="020B0604020202020204" pitchFamily="34" charset="0"/>
              </a:rPr>
              <a:t>. </a:t>
            </a:r>
            <a:endParaRPr lang="en-US" sz="2000" b="1" dirty="0">
              <a:solidFill>
                <a:srgbClr val="00B05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extLst>
              <a:ext uri="{BEBA8EAE-BF5A-486C-A8C5-ECC9F3942E4B}">
                <a14:imgProps xmlns:a14="http://schemas.microsoft.com/office/drawing/2010/main">
                  <a14:imgLayer r:embed="rId2">
                    <a14:imgEffect>
                      <a14:saturation sat="200000"/>
                    </a14:imgEffect>
                  </a14:imgLayer>
                </a14:imgProps>
              </a:ext>
            </a:extLst>
          </a:blip>
          <a:stretch>
            <a:fillRect/>
          </a:stretch>
        </p:blipFill>
        <p:spPr>
          <a:xfrm>
            <a:off x="-81280" y="264160"/>
            <a:ext cx="4094480" cy="1978864"/>
          </a:xfrm>
          <a:prstGeom prst="rect">
            <a:avLst/>
          </a:prstGeom>
        </p:spPr>
      </p:pic>
      <p:pic>
        <p:nvPicPr>
          <p:cNvPr id="5" name="Picture 4"/>
          <p:cNvPicPr>
            <a:picLocks noChangeAspect="1"/>
          </p:cNvPicPr>
          <p:nvPr/>
        </p:nvPicPr>
        <p:blipFill>
          <a:blip r:embed="rId3"/>
          <a:stretch>
            <a:fillRect/>
          </a:stretch>
        </p:blipFill>
        <p:spPr>
          <a:xfrm>
            <a:off x="3565414" y="1422400"/>
            <a:ext cx="5578586" cy="3622993"/>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97789" y="123507"/>
            <a:ext cx="6740034" cy="2242455"/>
          </a:xfrm>
          <a:prstGeom prst="rect">
            <a:avLst/>
          </a:prstGeom>
        </p:spPr>
      </p:pic>
      <p:pic>
        <p:nvPicPr>
          <p:cNvPr id="5" name="Picture 4"/>
          <p:cNvPicPr>
            <a:picLocks noChangeAspect="1"/>
          </p:cNvPicPr>
          <p:nvPr/>
        </p:nvPicPr>
        <p:blipFill>
          <a:blip r:embed="rId2"/>
          <a:stretch>
            <a:fillRect/>
          </a:stretch>
        </p:blipFill>
        <p:spPr>
          <a:xfrm>
            <a:off x="2189673" y="2571750"/>
            <a:ext cx="6338769" cy="244824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6" name="Picture 6" descr="Aesthetic Hand Drawn Abstract Shapes Background Vector Design 5631799 Vector  Art at Vecteezy"/>
          <p:cNvPicPr>
            <a:picLocks noChangeAspect="1" noChangeArrowheads="1"/>
          </p:cNvPicPr>
          <p:nvPr/>
        </p:nvPicPr>
        <p:blipFill>
          <a:blip r:embed="rId1">
            <a:alphaModFix amt="50000"/>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97" name="Content Placeholder 2"/>
          <p:cNvSpPr txBox="1"/>
          <p:nvPr/>
        </p:nvSpPr>
        <p:spPr>
          <a:xfrm>
            <a:off x="1231400" y="1265143"/>
            <a:ext cx="7370070" cy="932820"/>
          </a:xfrm>
          <a:prstGeom prst="rect">
            <a:avLst/>
          </a:prstGeom>
          <a:ln w="19050">
            <a:solidFill>
              <a:srgbClr val="00B050"/>
            </a:solidFill>
            <a:prstDash val="sysDash"/>
          </a:ln>
        </p:spPr>
        <p:style>
          <a:lnRef idx="2">
            <a:schemeClr val="accent1"/>
          </a:lnRef>
          <a:fillRef idx="1">
            <a:schemeClr val="lt1"/>
          </a:fillRef>
          <a:effectRef idx="0">
            <a:schemeClr val="accent1"/>
          </a:effectRef>
          <a:fontRef idx="minor">
            <a:schemeClr val="dk1"/>
          </a:fontRef>
        </p:style>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9pPr>
          </a:lstStyle>
          <a:p>
            <a:pPr marL="114300" algn="just">
              <a:lnSpc>
                <a:spcPct val="150000"/>
              </a:lnSpc>
            </a:pPr>
            <a:r>
              <a:rPr lang="en-US" sz="1800" dirty="0" err="1">
                <a:solidFill>
                  <a:srgbClr val="1F1201"/>
                </a:solidFill>
                <a:latin typeface="Arial" panose="020B0604020202020204" pitchFamily="34" charset="0"/>
                <a:cs typeface="Arial" panose="020B0604020202020204" pitchFamily="34" charset="0"/>
              </a:rPr>
              <a:t>Kế</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hoạch</a:t>
            </a:r>
            <a:r>
              <a:rPr lang="en-US" sz="1800" dirty="0">
                <a:solidFill>
                  <a:srgbClr val="1F1201"/>
                </a:solidFill>
                <a:latin typeface="Arial" panose="020B0604020202020204" pitchFamily="34" charset="0"/>
                <a:cs typeface="Arial" panose="020B0604020202020204" pitchFamily="34" charset="0"/>
              </a:rPr>
              <a:t> chi </a:t>
            </a:r>
            <a:r>
              <a:rPr lang="en-US" sz="1800" dirty="0" err="1">
                <a:solidFill>
                  <a:srgbClr val="1F1201"/>
                </a:solidFill>
                <a:latin typeface="Arial" panose="020B0604020202020204" pitchFamily="34" charset="0"/>
                <a:cs typeface="Arial" panose="020B0604020202020204" pitchFamily="34" charset="0"/>
              </a:rPr>
              <a:t>tiêu</a:t>
            </a:r>
            <a:r>
              <a:rPr lang="en-US" sz="1800" dirty="0">
                <a:solidFill>
                  <a:srgbClr val="1F1201"/>
                </a:solidFill>
                <a:latin typeface="Arial" panose="020B0604020202020204" pitchFamily="34" charset="0"/>
                <a:cs typeface="Arial" panose="020B0604020202020204" pitchFamily="34" charset="0"/>
              </a:rPr>
              <a:t> là </a:t>
            </a:r>
            <a:r>
              <a:rPr lang="en-US" sz="1800" dirty="0" err="1">
                <a:solidFill>
                  <a:srgbClr val="1F1201"/>
                </a:solidFill>
                <a:latin typeface="Arial" panose="020B0604020202020204" pitchFamily="34" charset="0"/>
                <a:cs typeface="Arial" panose="020B0604020202020204" pitchFamily="34" charset="0"/>
              </a:rPr>
              <a:t>tập</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hợp</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những</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hành</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động</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sử</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dụng</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tiền</a:t>
            </a:r>
            <a:r>
              <a:rPr lang="en-US" sz="1800" dirty="0">
                <a:solidFill>
                  <a:srgbClr val="1F1201"/>
                </a:solidFill>
                <a:latin typeface="Arial" panose="020B0604020202020204" pitchFamily="34" charset="0"/>
                <a:cs typeface="Arial" panose="020B0604020202020204" pitchFamily="34" charset="0"/>
              </a:rPr>
              <a:t> một </a:t>
            </a:r>
            <a:r>
              <a:rPr lang="en-US" sz="1800" dirty="0" err="1">
                <a:solidFill>
                  <a:srgbClr val="1F1201"/>
                </a:solidFill>
                <a:latin typeface="Arial" panose="020B0604020202020204" pitchFamily="34" charset="0"/>
                <a:cs typeface="Arial" panose="020B0604020202020204" pitchFamily="34" charset="0"/>
              </a:rPr>
              <a:t>cách</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phù</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hợp</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và</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hiệu</a:t>
            </a:r>
            <a:r>
              <a:rPr lang="en-US" sz="1800" dirty="0">
                <a:solidFill>
                  <a:srgbClr val="1F1201"/>
                </a:solidFill>
                <a:latin typeface="Arial" panose="020B0604020202020204" pitchFamily="34" charset="0"/>
                <a:cs typeface="Arial" panose="020B0604020202020204" pitchFamily="34" charset="0"/>
              </a:rPr>
              <a:t> </a:t>
            </a:r>
            <a:r>
              <a:rPr lang="en-US" sz="1800" dirty="0" err="1">
                <a:solidFill>
                  <a:srgbClr val="1F1201"/>
                </a:solidFill>
                <a:latin typeface="Arial" panose="020B0604020202020204" pitchFamily="34" charset="0"/>
                <a:cs typeface="Arial" panose="020B0604020202020204" pitchFamily="34" charset="0"/>
              </a:rPr>
              <a:t>quả</a:t>
            </a:r>
            <a:r>
              <a:rPr lang="en-US" sz="1800" dirty="0">
                <a:solidFill>
                  <a:srgbClr val="1F1201"/>
                </a:solidFill>
                <a:latin typeface="Arial" panose="020B0604020202020204" pitchFamily="34" charset="0"/>
                <a:cs typeface="Arial" panose="020B0604020202020204" pitchFamily="34" charset="0"/>
              </a:rPr>
              <a:t>. </a:t>
            </a:r>
            <a:endParaRPr lang="en-US" sz="1800" dirty="0">
              <a:solidFill>
                <a:srgbClr val="1F1201"/>
              </a:solidFill>
              <a:latin typeface="Arial" panose="020B0604020202020204" pitchFamily="34" charset="0"/>
              <a:cs typeface="Arial" panose="020B0604020202020204" pitchFamily="34" charset="0"/>
            </a:endParaRPr>
          </a:p>
        </p:txBody>
      </p:sp>
      <p:sp>
        <p:nvSpPr>
          <p:cNvPr id="98" name="TextBox 97"/>
          <p:cNvSpPr txBox="1"/>
          <p:nvPr/>
        </p:nvSpPr>
        <p:spPr>
          <a:xfrm>
            <a:off x="3166100" y="99640"/>
            <a:ext cx="2929937" cy="707886"/>
          </a:xfrm>
          <a:prstGeom prst="rect">
            <a:avLst/>
          </a:prstGeom>
          <a:noFill/>
        </p:spPr>
        <p:txBody>
          <a:bodyPr wrap="square">
            <a:spAutoFit/>
          </a:bodyPr>
          <a:lstStyle/>
          <a:p>
            <a:r>
              <a:rPr lang="en-US" sz="4000" b="1" dirty="0">
                <a:ln w="22225">
                  <a:solidFill>
                    <a:srgbClr val="FFC000"/>
                  </a:solidFill>
                  <a:prstDash val="solid"/>
                </a:ln>
                <a:solidFill>
                  <a:schemeClr val="accent6">
                    <a:lumMod val="50000"/>
                  </a:schemeClr>
                </a:solidFill>
                <a:latin typeface="SVN-Cookies" panose="02040603050506020204" pitchFamily="18" charset="0"/>
                <a:cs typeface="Arial" panose="020B0604020202020204" pitchFamily="34" charset="0"/>
              </a:rPr>
              <a:t>TỔNG KẾT</a:t>
            </a:r>
            <a:endParaRPr lang="en-US" sz="4000" b="1" dirty="0">
              <a:ln w="22225">
                <a:solidFill>
                  <a:srgbClr val="FFC000"/>
                </a:solidFill>
                <a:prstDash val="solid"/>
              </a:ln>
              <a:solidFill>
                <a:schemeClr val="accent6">
                  <a:lumMod val="50000"/>
                </a:schemeClr>
              </a:solidFill>
              <a:latin typeface="SVN-Cookies" panose="02040603050506020204" pitchFamily="18" charset="0"/>
              <a:cs typeface="Arial" panose="020B0604020202020204" pitchFamily="34" charset="0"/>
            </a:endParaRPr>
          </a:p>
        </p:txBody>
      </p:sp>
      <p:sp>
        <p:nvSpPr>
          <p:cNvPr id="101" name="TextBox 100"/>
          <p:cNvSpPr txBox="1"/>
          <p:nvPr/>
        </p:nvSpPr>
        <p:spPr>
          <a:xfrm>
            <a:off x="1224432" y="2866110"/>
            <a:ext cx="7370070" cy="1703030"/>
          </a:xfrm>
          <a:prstGeom prst="rect">
            <a:avLst/>
          </a:prstGeom>
          <a:ln w="19050">
            <a:solidFill>
              <a:srgbClr val="00B050"/>
            </a:solidFill>
            <a:prstDash val="sysDash"/>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vi-VN" sz="1800" dirty="0">
                <a:solidFill>
                  <a:srgbClr val="1F1201"/>
                </a:solidFill>
                <a:cs typeface="Arial" panose="020B0604020202020204" pitchFamily="34" charset="0"/>
              </a:rPr>
              <a:t>Lập kế hoạch chi tiêu sẽ giúp quản lí tiền một cách hiệu quả, phát hiện được những điểm chưa đúng trong việc sử dụng tài chính, chi tiêu không hợp lí. Kế hoạch chi tiêu còn giúp định hướng tương lai, phân bổ tiền phù hợp và đạt được các mục tiêu tài chính. </a:t>
            </a:r>
            <a:endParaRPr lang="en-US" sz="1800" dirty="0">
              <a:solidFill>
                <a:srgbClr val="1F1201"/>
              </a:solidFill>
              <a:latin typeface="Arial" panose="020B0604020202020204" pitchFamily="34" charset="0"/>
              <a:cs typeface="Arial" panose="020B0604020202020204" pitchFamily="34" charset="0"/>
            </a:endParaRPr>
          </a:p>
        </p:txBody>
      </p:sp>
      <p:grpSp>
        <p:nvGrpSpPr>
          <p:cNvPr id="104" name="Group 103"/>
          <p:cNvGrpSpPr>
            <a:grpSpLocks noChangeAspect="1"/>
          </p:cNvGrpSpPr>
          <p:nvPr/>
        </p:nvGrpSpPr>
        <p:grpSpPr bwMode="auto">
          <a:xfrm>
            <a:off x="2633759" y="-150389"/>
            <a:ext cx="3876481" cy="957915"/>
            <a:chOff x="2403" y="187"/>
            <a:chExt cx="3090" cy="808"/>
          </a:xfrm>
          <a:solidFill>
            <a:srgbClr val="1F1201"/>
          </a:solidFill>
        </p:grpSpPr>
        <p:sp>
          <p:nvSpPr>
            <p:cNvPr id="106" name="Freeform 5"/>
            <p:cNvSpPr>
              <a:spLocks noEditPoints="1"/>
            </p:cNvSpPr>
            <p:nvPr/>
          </p:nvSpPr>
          <p:spPr bwMode="auto">
            <a:xfrm>
              <a:off x="2403" y="187"/>
              <a:ext cx="3090" cy="808"/>
            </a:xfrm>
            <a:custGeom>
              <a:avLst/>
              <a:gdLst>
                <a:gd name="T0" fmla="*/ 1235 w 1305"/>
                <a:gd name="T1" fmla="*/ 116 h 339"/>
                <a:gd name="T2" fmla="*/ 1299 w 1305"/>
                <a:gd name="T3" fmla="*/ 11 h 339"/>
                <a:gd name="T4" fmla="*/ 868 w 1305"/>
                <a:gd name="T5" fmla="*/ 14 h 339"/>
                <a:gd name="T6" fmla="*/ 862 w 1305"/>
                <a:gd name="T7" fmla="*/ 70 h 339"/>
                <a:gd name="T8" fmla="*/ 408 w 1305"/>
                <a:gd name="T9" fmla="*/ 31 h 339"/>
                <a:gd name="T10" fmla="*/ 1 w 1305"/>
                <a:gd name="T11" fmla="*/ 36 h 339"/>
                <a:gd name="T12" fmla="*/ 20 w 1305"/>
                <a:gd name="T13" fmla="*/ 231 h 339"/>
                <a:gd name="T14" fmla="*/ 174 w 1305"/>
                <a:gd name="T15" fmla="*/ 250 h 339"/>
                <a:gd name="T16" fmla="*/ 61 w 1305"/>
                <a:gd name="T17" fmla="*/ 177 h 339"/>
                <a:gd name="T18" fmla="*/ 45 w 1305"/>
                <a:gd name="T19" fmla="*/ 90 h 339"/>
                <a:gd name="T20" fmla="*/ 44 w 1305"/>
                <a:gd name="T21" fmla="*/ 40 h 339"/>
                <a:gd name="T22" fmla="*/ 14 w 1305"/>
                <a:gd name="T23" fmla="*/ 37 h 339"/>
                <a:gd name="T24" fmla="*/ 189 w 1305"/>
                <a:gd name="T25" fmla="*/ 89 h 339"/>
                <a:gd name="T26" fmla="*/ 199 w 1305"/>
                <a:gd name="T27" fmla="*/ 335 h 339"/>
                <a:gd name="T28" fmla="*/ 778 w 1305"/>
                <a:gd name="T29" fmla="*/ 327 h 339"/>
                <a:gd name="T30" fmla="*/ 1061 w 1305"/>
                <a:gd name="T31" fmla="*/ 273 h 339"/>
                <a:gd name="T32" fmla="*/ 1076 w 1305"/>
                <a:gd name="T33" fmla="*/ 231 h 339"/>
                <a:gd name="T34" fmla="*/ 1299 w 1305"/>
                <a:gd name="T35" fmla="*/ 209 h 339"/>
                <a:gd name="T36" fmla="*/ 909 w 1305"/>
                <a:gd name="T37" fmla="*/ 71 h 339"/>
                <a:gd name="T38" fmla="*/ 925 w 1305"/>
                <a:gd name="T39" fmla="*/ 71 h 339"/>
                <a:gd name="T40" fmla="*/ 886 w 1305"/>
                <a:gd name="T41" fmla="*/ 30 h 339"/>
                <a:gd name="T42" fmla="*/ 870 w 1305"/>
                <a:gd name="T43" fmla="*/ 25 h 339"/>
                <a:gd name="T44" fmla="*/ 869 w 1305"/>
                <a:gd name="T45" fmla="*/ 70 h 339"/>
                <a:gd name="T46" fmla="*/ 399 w 1305"/>
                <a:gd name="T47" fmla="*/ 56 h 339"/>
                <a:gd name="T48" fmla="*/ 382 w 1305"/>
                <a:gd name="T49" fmla="*/ 47 h 339"/>
                <a:gd name="T50" fmla="*/ 382 w 1305"/>
                <a:gd name="T51" fmla="*/ 47 h 339"/>
                <a:gd name="T52" fmla="*/ 349 w 1305"/>
                <a:gd name="T53" fmla="*/ 70 h 339"/>
                <a:gd name="T54" fmla="*/ 325 w 1305"/>
                <a:gd name="T55" fmla="*/ 63 h 339"/>
                <a:gd name="T56" fmla="*/ 325 w 1305"/>
                <a:gd name="T57" fmla="*/ 76 h 339"/>
                <a:gd name="T58" fmla="*/ 318 w 1305"/>
                <a:gd name="T59" fmla="*/ 76 h 339"/>
                <a:gd name="T60" fmla="*/ 298 w 1305"/>
                <a:gd name="T61" fmla="*/ 70 h 339"/>
                <a:gd name="T62" fmla="*/ 1049 w 1305"/>
                <a:gd name="T63" fmla="*/ 289 h 339"/>
                <a:gd name="T64" fmla="*/ 1042 w 1305"/>
                <a:gd name="T65" fmla="*/ 297 h 339"/>
                <a:gd name="T66" fmla="*/ 762 w 1305"/>
                <a:gd name="T67" fmla="*/ 315 h 339"/>
                <a:gd name="T68" fmla="*/ 192 w 1305"/>
                <a:gd name="T69" fmla="*/ 310 h 339"/>
                <a:gd name="T70" fmla="*/ 213 w 1305"/>
                <a:gd name="T71" fmla="*/ 302 h 339"/>
                <a:gd name="T72" fmla="*/ 192 w 1305"/>
                <a:gd name="T73" fmla="*/ 236 h 339"/>
                <a:gd name="T74" fmla="*/ 223 w 1305"/>
                <a:gd name="T75" fmla="*/ 111 h 339"/>
                <a:gd name="T76" fmla="*/ 196 w 1305"/>
                <a:gd name="T77" fmla="*/ 104 h 339"/>
                <a:gd name="T78" fmla="*/ 1036 w 1305"/>
                <a:gd name="T79" fmla="*/ 88 h 339"/>
                <a:gd name="T80" fmla="*/ 1043 w 1305"/>
                <a:gd name="T81" fmla="*/ 99 h 339"/>
                <a:gd name="T82" fmla="*/ 1049 w 1305"/>
                <a:gd name="T83" fmla="*/ 289 h 339"/>
                <a:gd name="T84" fmla="*/ 947 w 1305"/>
                <a:gd name="T85" fmla="*/ 72 h 339"/>
                <a:gd name="T86" fmla="*/ 952 w 1305"/>
                <a:gd name="T87" fmla="*/ 62 h 339"/>
                <a:gd name="T88" fmla="*/ 968 w 1305"/>
                <a:gd name="T89" fmla="*/ 72 h 339"/>
                <a:gd name="T90" fmla="*/ 1004 w 1305"/>
                <a:gd name="T91" fmla="*/ 73 h 339"/>
                <a:gd name="T92" fmla="*/ 1176 w 1305"/>
                <a:gd name="T93" fmla="*/ 209 h 339"/>
                <a:gd name="T94" fmla="*/ 1059 w 1305"/>
                <a:gd name="T95" fmla="*/ 210 h 339"/>
                <a:gd name="T96" fmla="*/ 1071 w 1305"/>
                <a:gd name="T97" fmla="*/ 206 h 339"/>
                <a:gd name="T98" fmla="*/ 1044 w 1305"/>
                <a:gd name="T99" fmla="*/ 78 h 339"/>
                <a:gd name="T100" fmla="*/ 972 w 1305"/>
                <a:gd name="T101" fmla="*/ 44 h 339"/>
                <a:gd name="T102" fmla="*/ 949 w 1305"/>
                <a:gd name="T103" fmla="*/ 41 h 339"/>
                <a:gd name="T104" fmla="*/ 1232 w 1305"/>
                <a:gd name="T105" fmla="*/ 99 h 339"/>
                <a:gd name="T106" fmla="*/ 1269 w 1305"/>
                <a:gd name="T107" fmla="*/ 185 h 339"/>
                <a:gd name="T108" fmla="*/ 1280 w 1305"/>
                <a:gd name="T109" fmla="*/ 189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05" h="339">
                  <a:moveTo>
                    <a:pt x="1303" y="200"/>
                  </a:moveTo>
                  <a:cubicBezTo>
                    <a:pt x="1293" y="186"/>
                    <a:pt x="1281" y="173"/>
                    <a:pt x="1269" y="160"/>
                  </a:cubicBezTo>
                  <a:cubicBezTo>
                    <a:pt x="1263" y="152"/>
                    <a:pt x="1256" y="145"/>
                    <a:pt x="1250" y="138"/>
                  </a:cubicBezTo>
                  <a:cubicBezTo>
                    <a:pt x="1244" y="132"/>
                    <a:pt x="1233" y="124"/>
                    <a:pt x="1235" y="116"/>
                  </a:cubicBezTo>
                  <a:cubicBezTo>
                    <a:pt x="1236" y="109"/>
                    <a:pt x="1245" y="99"/>
                    <a:pt x="1249" y="93"/>
                  </a:cubicBezTo>
                  <a:cubicBezTo>
                    <a:pt x="1254" y="85"/>
                    <a:pt x="1260" y="77"/>
                    <a:pt x="1265" y="68"/>
                  </a:cubicBezTo>
                  <a:cubicBezTo>
                    <a:pt x="1276" y="50"/>
                    <a:pt x="1287" y="32"/>
                    <a:pt x="1298" y="14"/>
                  </a:cubicBezTo>
                  <a:cubicBezTo>
                    <a:pt x="1299" y="13"/>
                    <a:pt x="1299" y="12"/>
                    <a:pt x="1299" y="11"/>
                  </a:cubicBezTo>
                  <a:cubicBezTo>
                    <a:pt x="1303" y="8"/>
                    <a:pt x="1300" y="0"/>
                    <a:pt x="1294" y="1"/>
                  </a:cubicBezTo>
                  <a:cubicBezTo>
                    <a:pt x="1154" y="22"/>
                    <a:pt x="1012" y="26"/>
                    <a:pt x="872" y="13"/>
                  </a:cubicBezTo>
                  <a:cubicBezTo>
                    <a:pt x="870" y="13"/>
                    <a:pt x="869" y="14"/>
                    <a:pt x="868" y="15"/>
                  </a:cubicBezTo>
                  <a:cubicBezTo>
                    <a:pt x="868" y="15"/>
                    <a:pt x="868" y="14"/>
                    <a:pt x="868" y="14"/>
                  </a:cubicBezTo>
                  <a:cubicBezTo>
                    <a:pt x="867" y="11"/>
                    <a:pt x="862" y="12"/>
                    <a:pt x="862" y="15"/>
                  </a:cubicBezTo>
                  <a:cubicBezTo>
                    <a:pt x="861" y="24"/>
                    <a:pt x="862" y="34"/>
                    <a:pt x="862" y="44"/>
                  </a:cubicBezTo>
                  <a:cubicBezTo>
                    <a:pt x="862" y="52"/>
                    <a:pt x="860" y="61"/>
                    <a:pt x="862" y="69"/>
                  </a:cubicBezTo>
                  <a:cubicBezTo>
                    <a:pt x="862" y="70"/>
                    <a:pt x="862" y="70"/>
                    <a:pt x="862" y="70"/>
                  </a:cubicBezTo>
                  <a:cubicBezTo>
                    <a:pt x="710" y="68"/>
                    <a:pt x="559" y="69"/>
                    <a:pt x="407" y="73"/>
                  </a:cubicBezTo>
                  <a:cubicBezTo>
                    <a:pt x="408" y="68"/>
                    <a:pt x="408" y="62"/>
                    <a:pt x="409" y="57"/>
                  </a:cubicBezTo>
                  <a:cubicBezTo>
                    <a:pt x="409" y="49"/>
                    <a:pt x="410" y="41"/>
                    <a:pt x="409" y="33"/>
                  </a:cubicBezTo>
                  <a:cubicBezTo>
                    <a:pt x="409" y="32"/>
                    <a:pt x="409" y="31"/>
                    <a:pt x="408" y="31"/>
                  </a:cubicBezTo>
                  <a:cubicBezTo>
                    <a:pt x="407" y="30"/>
                    <a:pt x="406" y="29"/>
                    <a:pt x="404" y="29"/>
                  </a:cubicBezTo>
                  <a:cubicBezTo>
                    <a:pt x="338" y="26"/>
                    <a:pt x="272" y="26"/>
                    <a:pt x="206" y="26"/>
                  </a:cubicBezTo>
                  <a:cubicBezTo>
                    <a:pt x="141" y="26"/>
                    <a:pt x="74" y="24"/>
                    <a:pt x="9" y="30"/>
                  </a:cubicBezTo>
                  <a:cubicBezTo>
                    <a:pt x="6" y="27"/>
                    <a:pt x="0" y="31"/>
                    <a:pt x="1" y="36"/>
                  </a:cubicBezTo>
                  <a:cubicBezTo>
                    <a:pt x="10" y="71"/>
                    <a:pt x="38" y="103"/>
                    <a:pt x="63" y="128"/>
                  </a:cubicBezTo>
                  <a:cubicBezTo>
                    <a:pt x="73" y="138"/>
                    <a:pt x="73" y="139"/>
                    <a:pt x="65" y="151"/>
                  </a:cubicBezTo>
                  <a:cubicBezTo>
                    <a:pt x="59" y="159"/>
                    <a:pt x="53" y="167"/>
                    <a:pt x="48" y="176"/>
                  </a:cubicBezTo>
                  <a:cubicBezTo>
                    <a:pt x="37" y="193"/>
                    <a:pt x="26" y="211"/>
                    <a:pt x="20" y="231"/>
                  </a:cubicBezTo>
                  <a:cubicBezTo>
                    <a:pt x="19" y="234"/>
                    <a:pt x="22" y="236"/>
                    <a:pt x="24" y="235"/>
                  </a:cubicBezTo>
                  <a:cubicBezTo>
                    <a:pt x="24" y="237"/>
                    <a:pt x="24" y="239"/>
                    <a:pt x="27" y="239"/>
                  </a:cubicBezTo>
                  <a:cubicBezTo>
                    <a:pt x="50" y="243"/>
                    <a:pt x="74" y="244"/>
                    <a:pt x="98" y="246"/>
                  </a:cubicBezTo>
                  <a:cubicBezTo>
                    <a:pt x="123" y="248"/>
                    <a:pt x="149" y="252"/>
                    <a:pt x="174" y="250"/>
                  </a:cubicBezTo>
                  <a:cubicBezTo>
                    <a:pt x="179" y="249"/>
                    <a:pt x="181" y="242"/>
                    <a:pt x="176" y="241"/>
                  </a:cubicBezTo>
                  <a:cubicBezTo>
                    <a:pt x="152" y="236"/>
                    <a:pt x="128" y="236"/>
                    <a:pt x="104" y="235"/>
                  </a:cubicBezTo>
                  <a:cubicBezTo>
                    <a:pt x="79" y="233"/>
                    <a:pt x="53" y="231"/>
                    <a:pt x="28" y="232"/>
                  </a:cubicBezTo>
                  <a:cubicBezTo>
                    <a:pt x="40" y="214"/>
                    <a:pt x="50" y="195"/>
                    <a:pt x="61" y="177"/>
                  </a:cubicBezTo>
                  <a:cubicBezTo>
                    <a:pt x="68" y="167"/>
                    <a:pt x="77" y="157"/>
                    <a:pt x="83" y="147"/>
                  </a:cubicBezTo>
                  <a:cubicBezTo>
                    <a:pt x="86" y="142"/>
                    <a:pt x="87" y="139"/>
                    <a:pt x="84" y="133"/>
                  </a:cubicBezTo>
                  <a:cubicBezTo>
                    <a:pt x="81" y="126"/>
                    <a:pt x="73" y="121"/>
                    <a:pt x="67" y="115"/>
                  </a:cubicBezTo>
                  <a:cubicBezTo>
                    <a:pt x="60" y="107"/>
                    <a:pt x="52" y="99"/>
                    <a:pt x="45" y="90"/>
                  </a:cubicBezTo>
                  <a:cubicBezTo>
                    <a:pt x="35" y="77"/>
                    <a:pt x="27" y="62"/>
                    <a:pt x="19" y="48"/>
                  </a:cubicBezTo>
                  <a:cubicBezTo>
                    <a:pt x="23" y="48"/>
                    <a:pt x="27" y="48"/>
                    <a:pt x="31" y="48"/>
                  </a:cubicBezTo>
                  <a:cubicBezTo>
                    <a:pt x="35" y="48"/>
                    <a:pt x="40" y="49"/>
                    <a:pt x="44" y="47"/>
                  </a:cubicBezTo>
                  <a:cubicBezTo>
                    <a:pt x="48" y="46"/>
                    <a:pt x="48" y="42"/>
                    <a:pt x="44" y="40"/>
                  </a:cubicBezTo>
                  <a:cubicBezTo>
                    <a:pt x="40" y="39"/>
                    <a:pt x="35" y="39"/>
                    <a:pt x="31" y="40"/>
                  </a:cubicBezTo>
                  <a:cubicBezTo>
                    <a:pt x="26" y="40"/>
                    <a:pt x="21" y="40"/>
                    <a:pt x="17" y="40"/>
                  </a:cubicBezTo>
                  <a:cubicBezTo>
                    <a:pt x="16" y="40"/>
                    <a:pt x="16" y="40"/>
                    <a:pt x="15" y="40"/>
                  </a:cubicBezTo>
                  <a:cubicBezTo>
                    <a:pt x="15" y="39"/>
                    <a:pt x="14" y="38"/>
                    <a:pt x="14" y="37"/>
                  </a:cubicBezTo>
                  <a:cubicBezTo>
                    <a:pt x="78" y="39"/>
                    <a:pt x="142" y="36"/>
                    <a:pt x="206" y="36"/>
                  </a:cubicBezTo>
                  <a:cubicBezTo>
                    <a:pt x="263" y="36"/>
                    <a:pt x="320" y="37"/>
                    <a:pt x="377" y="38"/>
                  </a:cubicBezTo>
                  <a:cubicBezTo>
                    <a:pt x="317" y="58"/>
                    <a:pt x="254" y="69"/>
                    <a:pt x="191" y="81"/>
                  </a:cubicBezTo>
                  <a:cubicBezTo>
                    <a:pt x="187" y="81"/>
                    <a:pt x="187" y="86"/>
                    <a:pt x="189" y="89"/>
                  </a:cubicBezTo>
                  <a:cubicBezTo>
                    <a:pt x="188" y="90"/>
                    <a:pt x="187" y="91"/>
                    <a:pt x="187" y="93"/>
                  </a:cubicBezTo>
                  <a:cubicBezTo>
                    <a:pt x="183" y="143"/>
                    <a:pt x="182" y="192"/>
                    <a:pt x="180" y="242"/>
                  </a:cubicBezTo>
                  <a:cubicBezTo>
                    <a:pt x="179" y="263"/>
                    <a:pt x="177" y="284"/>
                    <a:pt x="178" y="304"/>
                  </a:cubicBezTo>
                  <a:cubicBezTo>
                    <a:pt x="179" y="318"/>
                    <a:pt x="185" y="330"/>
                    <a:pt x="199" y="335"/>
                  </a:cubicBezTo>
                  <a:cubicBezTo>
                    <a:pt x="217" y="339"/>
                    <a:pt x="238" y="336"/>
                    <a:pt x="255" y="336"/>
                  </a:cubicBezTo>
                  <a:cubicBezTo>
                    <a:pt x="282" y="335"/>
                    <a:pt x="309" y="335"/>
                    <a:pt x="335" y="335"/>
                  </a:cubicBezTo>
                  <a:cubicBezTo>
                    <a:pt x="384" y="334"/>
                    <a:pt x="433" y="333"/>
                    <a:pt x="482" y="333"/>
                  </a:cubicBezTo>
                  <a:cubicBezTo>
                    <a:pt x="581" y="331"/>
                    <a:pt x="679" y="329"/>
                    <a:pt x="778" y="327"/>
                  </a:cubicBezTo>
                  <a:cubicBezTo>
                    <a:pt x="828" y="326"/>
                    <a:pt x="878" y="324"/>
                    <a:pt x="928" y="323"/>
                  </a:cubicBezTo>
                  <a:cubicBezTo>
                    <a:pt x="950" y="322"/>
                    <a:pt x="972" y="322"/>
                    <a:pt x="995" y="321"/>
                  </a:cubicBezTo>
                  <a:cubicBezTo>
                    <a:pt x="1011" y="321"/>
                    <a:pt x="1036" y="325"/>
                    <a:pt x="1051" y="315"/>
                  </a:cubicBezTo>
                  <a:cubicBezTo>
                    <a:pt x="1064" y="305"/>
                    <a:pt x="1061" y="287"/>
                    <a:pt x="1061" y="273"/>
                  </a:cubicBezTo>
                  <a:cubicBezTo>
                    <a:pt x="1060" y="259"/>
                    <a:pt x="1060" y="245"/>
                    <a:pt x="1059" y="232"/>
                  </a:cubicBezTo>
                  <a:cubicBezTo>
                    <a:pt x="1061" y="232"/>
                    <a:pt x="1063" y="232"/>
                    <a:pt x="1065" y="232"/>
                  </a:cubicBezTo>
                  <a:cubicBezTo>
                    <a:pt x="1068" y="233"/>
                    <a:pt x="1072" y="234"/>
                    <a:pt x="1074" y="233"/>
                  </a:cubicBezTo>
                  <a:cubicBezTo>
                    <a:pt x="1075" y="232"/>
                    <a:pt x="1076" y="232"/>
                    <a:pt x="1076" y="231"/>
                  </a:cubicBezTo>
                  <a:cubicBezTo>
                    <a:pt x="1090" y="231"/>
                    <a:pt x="1104" y="229"/>
                    <a:pt x="1118" y="227"/>
                  </a:cubicBezTo>
                  <a:cubicBezTo>
                    <a:pt x="1138" y="225"/>
                    <a:pt x="1159" y="223"/>
                    <a:pt x="1180" y="221"/>
                  </a:cubicBezTo>
                  <a:cubicBezTo>
                    <a:pt x="1199" y="219"/>
                    <a:pt x="1219" y="217"/>
                    <a:pt x="1239" y="215"/>
                  </a:cubicBezTo>
                  <a:cubicBezTo>
                    <a:pt x="1258" y="213"/>
                    <a:pt x="1280" y="214"/>
                    <a:pt x="1299" y="209"/>
                  </a:cubicBezTo>
                  <a:cubicBezTo>
                    <a:pt x="1301" y="208"/>
                    <a:pt x="1302" y="206"/>
                    <a:pt x="1302" y="204"/>
                  </a:cubicBezTo>
                  <a:cubicBezTo>
                    <a:pt x="1304" y="204"/>
                    <a:pt x="1305" y="202"/>
                    <a:pt x="1303" y="200"/>
                  </a:cubicBezTo>
                  <a:close/>
                  <a:moveTo>
                    <a:pt x="925" y="71"/>
                  </a:moveTo>
                  <a:cubicBezTo>
                    <a:pt x="919" y="71"/>
                    <a:pt x="914" y="71"/>
                    <a:pt x="909" y="71"/>
                  </a:cubicBezTo>
                  <a:cubicBezTo>
                    <a:pt x="908" y="66"/>
                    <a:pt x="907" y="60"/>
                    <a:pt x="906" y="55"/>
                  </a:cubicBezTo>
                  <a:cubicBezTo>
                    <a:pt x="905" y="49"/>
                    <a:pt x="905" y="43"/>
                    <a:pt x="904" y="37"/>
                  </a:cubicBezTo>
                  <a:cubicBezTo>
                    <a:pt x="910" y="39"/>
                    <a:pt x="916" y="41"/>
                    <a:pt x="922" y="43"/>
                  </a:cubicBezTo>
                  <a:cubicBezTo>
                    <a:pt x="920" y="52"/>
                    <a:pt x="920" y="63"/>
                    <a:pt x="925" y="71"/>
                  </a:cubicBezTo>
                  <a:close/>
                  <a:moveTo>
                    <a:pt x="900" y="35"/>
                  </a:moveTo>
                  <a:cubicBezTo>
                    <a:pt x="899" y="46"/>
                    <a:pt x="898" y="60"/>
                    <a:pt x="901" y="71"/>
                  </a:cubicBezTo>
                  <a:cubicBezTo>
                    <a:pt x="897" y="71"/>
                    <a:pt x="894" y="71"/>
                    <a:pt x="890" y="71"/>
                  </a:cubicBezTo>
                  <a:cubicBezTo>
                    <a:pt x="889" y="57"/>
                    <a:pt x="886" y="44"/>
                    <a:pt x="886" y="30"/>
                  </a:cubicBezTo>
                  <a:cubicBezTo>
                    <a:pt x="890" y="32"/>
                    <a:pt x="895" y="34"/>
                    <a:pt x="900" y="35"/>
                  </a:cubicBezTo>
                  <a:close/>
                  <a:moveTo>
                    <a:pt x="869" y="69"/>
                  </a:moveTo>
                  <a:cubicBezTo>
                    <a:pt x="873" y="61"/>
                    <a:pt x="872" y="51"/>
                    <a:pt x="872" y="42"/>
                  </a:cubicBezTo>
                  <a:cubicBezTo>
                    <a:pt x="872" y="36"/>
                    <a:pt x="871" y="30"/>
                    <a:pt x="870" y="25"/>
                  </a:cubicBezTo>
                  <a:cubicBezTo>
                    <a:pt x="870" y="25"/>
                    <a:pt x="870" y="25"/>
                    <a:pt x="870" y="25"/>
                  </a:cubicBezTo>
                  <a:cubicBezTo>
                    <a:pt x="874" y="26"/>
                    <a:pt x="877" y="27"/>
                    <a:pt x="880" y="28"/>
                  </a:cubicBezTo>
                  <a:cubicBezTo>
                    <a:pt x="879" y="42"/>
                    <a:pt x="878" y="57"/>
                    <a:pt x="882" y="71"/>
                  </a:cubicBezTo>
                  <a:cubicBezTo>
                    <a:pt x="878" y="71"/>
                    <a:pt x="873" y="70"/>
                    <a:pt x="869" y="70"/>
                  </a:cubicBezTo>
                  <a:cubicBezTo>
                    <a:pt x="869" y="70"/>
                    <a:pt x="869" y="70"/>
                    <a:pt x="869" y="69"/>
                  </a:cubicBezTo>
                  <a:close/>
                  <a:moveTo>
                    <a:pt x="388" y="45"/>
                  </a:moveTo>
                  <a:cubicBezTo>
                    <a:pt x="392" y="43"/>
                    <a:pt x="397" y="42"/>
                    <a:pt x="402" y="40"/>
                  </a:cubicBezTo>
                  <a:cubicBezTo>
                    <a:pt x="401" y="45"/>
                    <a:pt x="400" y="51"/>
                    <a:pt x="399" y="56"/>
                  </a:cubicBezTo>
                  <a:cubicBezTo>
                    <a:pt x="398" y="62"/>
                    <a:pt x="397" y="68"/>
                    <a:pt x="397" y="73"/>
                  </a:cubicBezTo>
                  <a:cubicBezTo>
                    <a:pt x="395" y="73"/>
                    <a:pt x="392" y="74"/>
                    <a:pt x="389" y="74"/>
                  </a:cubicBezTo>
                  <a:cubicBezTo>
                    <a:pt x="387" y="64"/>
                    <a:pt x="386" y="55"/>
                    <a:pt x="388" y="45"/>
                  </a:cubicBezTo>
                  <a:close/>
                  <a:moveTo>
                    <a:pt x="382" y="47"/>
                  </a:moveTo>
                  <a:cubicBezTo>
                    <a:pt x="380" y="56"/>
                    <a:pt x="379" y="65"/>
                    <a:pt x="381" y="74"/>
                  </a:cubicBezTo>
                  <a:cubicBezTo>
                    <a:pt x="377" y="74"/>
                    <a:pt x="373" y="74"/>
                    <a:pt x="368" y="74"/>
                  </a:cubicBezTo>
                  <a:cubicBezTo>
                    <a:pt x="369" y="66"/>
                    <a:pt x="369" y="59"/>
                    <a:pt x="368" y="51"/>
                  </a:cubicBezTo>
                  <a:cubicBezTo>
                    <a:pt x="373" y="49"/>
                    <a:pt x="377" y="48"/>
                    <a:pt x="382" y="47"/>
                  </a:cubicBezTo>
                  <a:close/>
                  <a:moveTo>
                    <a:pt x="363" y="52"/>
                  </a:moveTo>
                  <a:cubicBezTo>
                    <a:pt x="363" y="60"/>
                    <a:pt x="362" y="67"/>
                    <a:pt x="361" y="74"/>
                  </a:cubicBezTo>
                  <a:cubicBezTo>
                    <a:pt x="357" y="75"/>
                    <a:pt x="353" y="75"/>
                    <a:pt x="349" y="75"/>
                  </a:cubicBezTo>
                  <a:cubicBezTo>
                    <a:pt x="350" y="73"/>
                    <a:pt x="349" y="72"/>
                    <a:pt x="349" y="70"/>
                  </a:cubicBezTo>
                  <a:cubicBezTo>
                    <a:pt x="349" y="66"/>
                    <a:pt x="349" y="61"/>
                    <a:pt x="348" y="57"/>
                  </a:cubicBezTo>
                  <a:cubicBezTo>
                    <a:pt x="353" y="55"/>
                    <a:pt x="358" y="54"/>
                    <a:pt x="363" y="52"/>
                  </a:cubicBezTo>
                  <a:close/>
                  <a:moveTo>
                    <a:pt x="325" y="71"/>
                  </a:moveTo>
                  <a:cubicBezTo>
                    <a:pt x="325" y="68"/>
                    <a:pt x="325" y="66"/>
                    <a:pt x="325" y="63"/>
                  </a:cubicBezTo>
                  <a:cubicBezTo>
                    <a:pt x="331" y="61"/>
                    <a:pt x="337" y="60"/>
                    <a:pt x="343" y="58"/>
                  </a:cubicBezTo>
                  <a:cubicBezTo>
                    <a:pt x="343" y="62"/>
                    <a:pt x="343" y="66"/>
                    <a:pt x="342" y="70"/>
                  </a:cubicBezTo>
                  <a:cubicBezTo>
                    <a:pt x="342" y="72"/>
                    <a:pt x="342" y="73"/>
                    <a:pt x="342" y="75"/>
                  </a:cubicBezTo>
                  <a:cubicBezTo>
                    <a:pt x="336" y="75"/>
                    <a:pt x="330" y="75"/>
                    <a:pt x="325" y="76"/>
                  </a:cubicBezTo>
                  <a:cubicBezTo>
                    <a:pt x="325" y="74"/>
                    <a:pt x="325" y="72"/>
                    <a:pt x="325" y="71"/>
                  </a:cubicBezTo>
                  <a:close/>
                  <a:moveTo>
                    <a:pt x="320" y="64"/>
                  </a:moveTo>
                  <a:cubicBezTo>
                    <a:pt x="320" y="66"/>
                    <a:pt x="319" y="68"/>
                    <a:pt x="319" y="70"/>
                  </a:cubicBezTo>
                  <a:cubicBezTo>
                    <a:pt x="319" y="72"/>
                    <a:pt x="318" y="74"/>
                    <a:pt x="318" y="76"/>
                  </a:cubicBezTo>
                  <a:cubicBezTo>
                    <a:pt x="313" y="76"/>
                    <a:pt x="309" y="76"/>
                    <a:pt x="304" y="76"/>
                  </a:cubicBezTo>
                  <a:cubicBezTo>
                    <a:pt x="303" y="74"/>
                    <a:pt x="302" y="71"/>
                    <a:pt x="302" y="69"/>
                  </a:cubicBezTo>
                  <a:cubicBezTo>
                    <a:pt x="308" y="67"/>
                    <a:pt x="314" y="66"/>
                    <a:pt x="320" y="64"/>
                  </a:cubicBezTo>
                  <a:close/>
                  <a:moveTo>
                    <a:pt x="298" y="70"/>
                  </a:moveTo>
                  <a:cubicBezTo>
                    <a:pt x="298" y="72"/>
                    <a:pt x="298" y="74"/>
                    <a:pt x="299" y="76"/>
                  </a:cubicBezTo>
                  <a:cubicBezTo>
                    <a:pt x="286" y="77"/>
                    <a:pt x="274" y="77"/>
                    <a:pt x="261" y="78"/>
                  </a:cubicBezTo>
                  <a:cubicBezTo>
                    <a:pt x="273" y="75"/>
                    <a:pt x="286" y="72"/>
                    <a:pt x="298" y="70"/>
                  </a:cubicBezTo>
                  <a:close/>
                  <a:moveTo>
                    <a:pt x="1049" y="289"/>
                  </a:moveTo>
                  <a:cubicBezTo>
                    <a:pt x="1047" y="288"/>
                    <a:pt x="1045" y="289"/>
                    <a:pt x="1042" y="289"/>
                  </a:cubicBezTo>
                  <a:cubicBezTo>
                    <a:pt x="1039" y="289"/>
                    <a:pt x="1037" y="289"/>
                    <a:pt x="1034" y="289"/>
                  </a:cubicBezTo>
                  <a:cubicBezTo>
                    <a:pt x="1031" y="290"/>
                    <a:pt x="1031" y="296"/>
                    <a:pt x="1034" y="297"/>
                  </a:cubicBezTo>
                  <a:cubicBezTo>
                    <a:pt x="1037" y="297"/>
                    <a:pt x="1039" y="297"/>
                    <a:pt x="1042" y="297"/>
                  </a:cubicBezTo>
                  <a:cubicBezTo>
                    <a:pt x="1044" y="297"/>
                    <a:pt x="1046" y="297"/>
                    <a:pt x="1048" y="297"/>
                  </a:cubicBezTo>
                  <a:cubicBezTo>
                    <a:pt x="1048" y="297"/>
                    <a:pt x="1048" y="297"/>
                    <a:pt x="1048" y="297"/>
                  </a:cubicBezTo>
                  <a:cubicBezTo>
                    <a:pt x="1044" y="311"/>
                    <a:pt x="1025" y="308"/>
                    <a:pt x="1015" y="308"/>
                  </a:cubicBezTo>
                  <a:cubicBezTo>
                    <a:pt x="930" y="311"/>
                    <a:pt x="846" y="313"/>
                    <a:pt x="762" y="315"/>
                  </a:cubicBezTo>
                  <a:cubicBezTo>
                    <a:pt x="593" y="319"/>
                    <a:pt x="424" y="321"/>
                    <a:pt x="255" y="323"/>
                  </a:cubicBezTo>
                  <a:cubicBezTo>
                    <a:pt x="244" y="323"/>
                    <a:pt x="233" y="323"/>
                    <a:pt x="222" y="323"/>
                  </a:cubicBezTo>
                  <a:cubicBezTo>
                    <a:pt x="217" y="323"/>
                    <a:pt x="212" y="324"/>
                    <a:pt x="207" y="323"/>
                  </a:cubicBezTo>
                  <a:cubicBezTo>
                    <a:pt x="198" y="321"/>
                    <a:pt x="194" y="316"/>
                    <a:pt x="192" y="310"/>
                  </a:cubicBezTo>
                  <a:cubicBezTo>
                    <a:pt x="192" y="310"/>
                    <a:pt x="193" y="310"/>
                    <a:pt x="193" y="310"/>
                  </a:cubicBezTo>
                  <a:cubicBezTo>
                    <a:pt x="195" y="310"/>
                    <a:pt x="198" y="310"/>
                    <a:pt x="200" y="310"/>
                  </a:cubicBezTo>
                  <a:cubicBezTo>
                    <a:pt x="204" y="311"/>
                    <a:pt x="209" y="311"/>
                    <a:pt x="213" y="310"/>
                  </a:cubicBezTo>
                  <a:cubicBezTo>
                    <a:pt x="217" y="309"/>
                    <a:pt x="217" y="303"/>
                    <a:pt x="213" y="302"/>
                  </a:cubicBezTo>
                  <a:cubicBezTo>
                    <a:pt x="209" y="301"/>
                    <a:pt x="204" y="302"/>
                    <a:pt x="200" y="302"/>
                  </a:cubicBezTo>
                  <a:cubicBezTo>
                    <a:pt x="197" y="302"/>
                    <a:pt x="193" y="302"/>
                    <a:pt x="191" y="304"/>
                  </a:cubicBezTo>
                  <a:cubicBezTo>
                    <a:pt x="190" y="303"/>
                    <a:pt x="190" y="301"/>
                    <a:pt x="190" y="299"/>
                  </a:cubicBezTo>
                  <a:cubicBezTo>
                    <a:pt x="189" y="278"/>
                    <a:pt x="192" y="257"/>
                    <a:pt x="192" y="236"/>
                  </a:cubicBezTo>
                  <a:cubicBezTo>
                    <a:pt x="194" y="195"/>
                    <a:pt x="195" y="154"/>
                    <a:pt x="196" y="112"/>
                  </a:cubicBezTo>
                  <a:cubicBezTo>
                    <a:pt x="196" y="113"/>
                    <a:pt x="197" y="113"/>
                    <a:pt x="198" y="113"/>
                  </a:cubicBezTo>
                  <a:cubicBezTo>
                    <a:pt x="202" y="113"/>
                    <a:pt x="207" y="113"/>
                    <a:pt x="211" y="113"/>
                  </a:cubicBezTo>
                  <a:cubicBezTo>
                    <a:pt x="215" y="113"/>
                    <a:pt x="219" y="113"/>
                    <a:pt x="223" y="111"/>
                  </a:cubicBezTo>
                  <a:cubicBezTo>
                    <a:pt x="225" y="110"/>
                    <a:pt x="225" y="107"/>
                    <a:pt x="223" y="106"/>
                  </a:cubicBezTo>
                  <a:cubicBezTo>
                    <a:pt x="219" y="103"/>
                    <a:pt x="215" y="104"/>
                    <a:pt x="211" y="104"/>
                  </a:cubicBezTo>
                  <a:cubicBezTo>
                    <a:pt x="207" y="104"/>
                    <a:pt x="202" y="104"/>
                    <a:pt x="197" y="104"/>
                  </a:cubicBezTo>
                  <a:cubicBezTo>
                    <a:pt x="197" y="104"/>
                    <a:pt x="196" y="104"/>
                    <a:pt x="196" y="104"/>
                  </a:cubicBezTo>
                  <a:cubicBezTo>
                    <a:pt x="196" y="100"/>
                    <a:pt x="196" y="97"/>
                    <a:pt x="196" y="93"/>
                  </a:cubicBezTo>
                  <a:cubicBezTo>
                    <a:pt x="196" y="92"/>
                    <a:pt x="196" y="91"/>
                    <a:pt x="196" y="91"/>
                  </a:cubicBezTo>
                  <a:cubicBezTo>
                    <a:pt x="475" y="80"/>
                    <a:pt x="754" y="78"/>
                    <a:pt x="1033" y="85"/>
                  </a:cubicBezTo>
                  <a:cubicBezTo>
                    <a:pt x="1034" y="86"/>
                    <a:pt x="1035" y="87"/>
                    <a:pt x="1036" y="88"/>
                  </a:cubicBezTo>
                  <a:cubicBezTo>
                    <a:pt x="1038" y="88"/>
                    <a:pt x="1039" y="90"/>
                    <a:pt x="1040" y="92"/>
                  </a:cubicBezTo>
                  <a:cubicBezTo>
                    <a:pt x="1039" y="92"/>
                    <a:pt x="1037" y="91"/>
                    <a:pt x="1035" y="90"/>
                  </a:cubicBezTo>
                  <a:cubicBezTo>
                    <a:pt x="1031" y="89"/>
                    <a:pt x="1028" y="93"/>
                    <a:pt x="1032" y="96"/>
                  </a:cubicBezTo>
                  <a:cubicBezTo>
                    <a:pt x="1035" y="98"/>
                    <a:pt x="1039" y="99"/>
                    <a:pt x="1043" y="99"/>
                  </a:cubicBezTo>
                  <a:cubicBezTo>
                    <a:pt x="1046" y="113"/>
                    <a:pt x="1044" y="135"/>
                    <a:pt x="1044" y="142"/>
                  </a:cubicBezTo>
                  <a:cubicBezTo>
                    <a:pt x="1045" y="164"/>
                    <a:pt x="1045" y="185"/>
                    <a:pt x="1046" y="207"/>
                  </a:cubicBezTo>
                  <a:cubicBezTo>
                    <a:pt x="1047" y="227"/>
                    <a:pt x="1047" y="247"/>
                    <a:pt x="1048" y="266"/>
                  </a:cubicBezTo>
                  <a:cubicBezTo>
                    <a:pt x="1048" y="272"/>
                    <a:pt x="1050" y="281"/>
                    <a:pt x="1049" y="289"/>
                  </a:cubicBezTo>
                  <a:close/>
                  <a:moveTo>
                    <a:pt x="928" y="45"/>
                  </a:moveTo>
                  <a:cubicBezTo>
                    <a:pt x="934" y="48"/>
                    <a:pt x="940" y="50"/>
                    <a:pt x="946" y="52"/>
                  </a:cubicBezTo>
                  <a:cubicBezTo>
                    <a:pt x="946" y="56"/>
                    <a:pt x="946" y="59"/>
                    <a:pt x="946" y="62"/>
                  </a:cubicBezTo>
                  <a:cubicBezTo>
                    <a:pt x="947" y="66"/>
                    <a:pt x="946" y="69"/>
                    <a:pt x="947" y="72"/>
                  </a:cubicBezTo>
                  <a:cubicBezTo>
                    <a:pt x="942" y="72"/>
                    <a:pt x="937" y="72"/>
                    <a:pt x="932" y="71"/>
                  </a:cubicBezTo>
                  <a:cubicBezTo>
                    <a:pt x="931" y="66"/>
                    <a:pt x="929" y="62"/>
                    <a:pt x="928" y="57"/>
                  </a:cubicBezTo>
                  <a:cubicBezTo>
                    <a:pt x="927" y="53"/>
                    <a:pt x="927" y="49"/>
                    <a:pt x="928" y="45"/>
                  </a:cubicBezTo>
                  <a:close/>
                  <a:moveTo>
                    <a:pt x="952" y="62"/>
                  </a:moveTo>
                  <a:cubicBezTo>
                    <a:pt x="952" y="59"/>
                    <a:pt x="952" y="57"/>
                    <a:pt x="951" y="54"/>
                  </a:cubicBezTo>
                  <a:cubicBezTo>
                    <a:pt x="957" y="56"/>
                    <a:pt x="962" y="58"/>
                    <a:pt x="967" y="60"/>
                  </a:cubicBezTo>
                  <a:cubicBezTo>
                    <a:pt x="968" y="62"/>
                    <a:pt x="968" y="64"/>
                    <a:pt x="968" y="67"/>
                  </a:cubicBezTo>
                  <a:cubicBezTo>
                    <a:pt x="968" y="68"/>
                    <a:pt x="968" y="70"/>
                    <a:pt x="968" y="72"/>
                  </a:cubicBezTo>
                  <a:cubicBezTo>
                    <a:pt x="963" y="72"/>
                    <a:pt x="958" y="72"/>
                    <a:pt x="953" y="72"/>
                  </a:cubicBezTo>
                  <a:cubicBezTo>
                    <a:pt x="954" y="68"/>
                    <a:pt x="953" y="65"/>
                    <a:pt x="952" y="62"/>
                  </a:cubicBezTo>
                  <a:close/>
                  <a:moveTo>
                    <a:pt x="974" y="62"/>
                  </a:moveTo>
                  <a:cubicBezTo>
                    <a:pt x="984" y="66"/>
                    <a:pt x="994" y="69"/>
                    <a:pt x="1004" y="73"/>
                  </a:cubicBezTo>
                  <a:cubicBezTo>
                    <a:pt x="994" y="73"/>
                    <a:pt x="984" y="72"/>
                    <a:pt x="975" y="72"/>
                  </a:cubicBezTo>
                  <a:cubicBezTo>
                    <a:pt x="975" y="69"/>
                    <a:pt x="975" y="66"/>
                    <a:pt x="974" y="62"/>
                  </a:cubicBezTo>
                  <a:close/>
                  <a:moveTo>
                    <a:pt x="1239" y="203"/>
                  </a:moveTo>
                  <a:cubicBezTo>
                    <a:pt x="1218" y="205"/>
                    <a:pt x="1197" y="207"/>
                    <a:pt x="1176" y="209"/>
                  </a:cubicBezTo>
                  <a:cubicBezTo>
                    <a:pt x="1156" y="211"/>
                    <a:pt x="1135" y="213"/>
                    <a:pt x="1114" y="216"/>
                  </a:cubicBezTo>
                  <a:cubicBezTo>
                    <a:pt x="1098" y="218"/>
                    <a:pt x="1080" y="219"/>
                    <a:pt x="1064" y="225"/>
                  </a:cubicBezTo>
                  <a:cubicBezTo>
                    <a:pt x="1062" y="225"/>
                    <a:pt x="1061" y="225"/>
                    <a:pt x="1059" y="225"/>
                  </a:cubicBezTo>
                  <a:cubicBezTo>
                    <a:pt x="1059" y="220"/>
                    <a:pt x="1059" y="215"/>
                    <a:pt x="1059" y="210"/>
                  </a:cubicBezTo>
                  <a:cubicBezTo>
                    <a:pt x="1062" y="212"/>
                    <a:pt x="1065" y="213"/>
                    <a:pt x="1069" y="214"/>
                  </a:cubicBezTo>
                  <a:cubicBezTo>
                    <a:pt x="1073" y="214"/>
                    <a:pt x="1078" y="215"/>
                    <a:pt x="1081" y="212"/>
                  </a:cubicBezTo>
                  <a:cubicBezTo>
                    <a:pt x="1082" y="211"/>
                    <a:pt x="1082" y="210"/>
                    <a:pt x="1081" y="209"/>
                  </a:cubicBezTo>
                  <a:cubicBezTo>
                    <a:pt x="1078" y="206"/>
                    <a:pt x="1075" y="207"/>
                    <a:pt x="1071" y="206"/>
                  </a:cubicBezTo>
                  <a:cubicBezTo>
                    <a:pt x="1067" y="206"/>
                    <a:pt x="1062" y="205"/>
                    <a:pt x="1058" y="204"/>
                  </a:cubicBezTo>
                  <a:cubicBezTo>
                    <a:pt x="1058" y="199"/>
                    <a:pt x="1058" y="193"/>
                    <a:pt x="1058" y="188"/>
                  </a:cubicBezTo>
                  <a:cubicBezTo>
                    <a:pt x="1057" y="161"/>
                    <a:pt x="1056" y="135"/>
                    <a:pt x="1055" y="109"/>
                  </a:cubicBezTo>
                  <a:cubicBezTo>
                    <a:pt x="1055" y="97"/>
                    <a:pt x="1054" y="84"/>
                    <a:pt x="1044" y="78"/>
                  </a:cubicBezTo>
                  <a:cubicBezTo>
                    <a:pt x="1043" y="76"/>
                    <a:pt x="1042" y="75"/>
                    <a:pt x="1040" y="74"/>
                  </a:cubicBezTo>
                  <a:cubicBezTo>
                    <a:pt x="1012" y="64"/>
                    <a:pt x="983" y="53"/>
                    <a:pt x="955" y="43"/>
                  </a:cubicBezTo>
                  <a:cubicBezTo>
                    <a:pt x="957" y="43"/>
                    <a:pt x="959" y="43"/>
                    <a:pt x="962" y="44"/>
                  </a:cubicBezTo>
                  <a:cubicBezTo>
                    <a:pt x="965" y="44"/>
                    <a:pt x="969" y="46"/>
                    <a:pt x="972" y="44"/>
                  </a:cubicBezTo>
                  <a:cubicBezTo>
                    <a:pt x="974" y="44"/>
                    <a:pt x="974" y="42"/>
                    <a:pt x="973" y="40"/>
                  </a:cubicBezTo>
                  <a:cubicBezTo>
                    <a:pt x="972" y="36"/>
                    <a:pt x="966" y="36"/>
                    <a:pt x="962" y="35"/>
                  </a:cubicBezTo>
                  <a:cubicBezTo>
                    <a:pt x="957" y="35"/>
                    <a:pt x="953" y="36"/>
                    <a:pt x="949" y="39"/>
                  </a:cubicBezTo>
                  <a:cubicBezTo>
                    <a:pt x="949" y="40"/>
                    <a:pt x="949" y="40"/>
                    <a:pt x="949" y="41"/>
                  </a:cubicBezTo>
                  <a:cubicBezTo>
                    <a:pt x="937" y="37"/>
                    <a:pt x="926" y="32"/>
                    <a:pt x="914" y="28"/>
                  </a:cubicBezTo>
                  <a:cubicBezTo>
                    <a:pt x="1038" y="37"/>
                    <a:pt x="1162" y="32"/>
                    <a:pt x="1285" y="14"/>
                  </a:cubicBezTo>
                  <a:cubicBezTo>
                    <a:pt x="1273" y="33"/>
                    <a:pt x="1261" y="52"/>
                    <a:pt x="1249" y="71"/>
                  </a:cubicBezTo>
                  <a:cubicBezTo>
                    <a:pt x="1244" y="80"/>
                    <a:pt x="1238" y="89"/>
                    <a:pt x="1232" y="99"/>
                  </a:cubicBezTo>
                  <a:cubicBezTo>
                    <a:pt x="1228" y="105"/>
                    <a:pt x="1222" y="111"/>
                    <a:pt x="1222" y="119"/>
                  </a:cubicBezTo>
                  <a:cubicBezTo>
                    <a:pt x="1221" y="132"/>
                    <a:pt x="1240" y="145"/>
                    <a:pt x="1248" y="153"/>
                  </a:cubicBezTo>
                  <a:cubicBezTo>
                    <a:pt x="1257" y="164"/>
                    <a:pt x="1267" y="174"/>
                    <a:pt x="1276" y="184"/>
                  </a:cubicBezTo>
                  <a:cubicBezTo>
                    <a:pt x="1274" y="184"/>
                    <a:pt x="1272" y="185"/>
                    <a:pt x="1269" y="185"/>
                  </a:cubicBezTo>
                  <a:cubicBezTo>
                    <a:pt x="1266" y="186"/>
                    <a:pt x="1262" y="186"/>
                    <a:pt x="1258" y="186"/>
                  </a:cubicBezTo>
                  <a:cubicBezTo>
                    <a:pt x="1255" y="186"/>
                    <a:pt x="1255" y="190"/>
                    <a:pt x="1257" y="191"/>
                  </a:cubicBezTo>
                  <a:cubicBezTo>
                    <a:pt x="1261" y="192"/>
                    <a:pt x="1265" y="192"/>
                    <a:pt x="1270" y="192"/>
                  </a:cubicBezTo>
                  <a:cubicBezTo>
                    <a:pt x="1273" y="192"/>
                    <a:pt x="1278" y="192"/>
                    <a:pt x="1280" y="189"/>
                  </a:cubicBezTo>
                  <a:cubicBezTo>
                    <a:pt x="1281" y="189"/>
                    <a:pt x="1281" y="189"/>
                    <a:pt x="1281" y="189"/>
                  </a:cubicBezTo>
                  <a:cubicBezTo>
                    <a:pt x="1284" y="192"/>
                    <a:pt x="1288" y="196"/>
                    <a:pt x="1292" y="199"/>
                  </a:cubicBezTo>
                  <a:cubicBezTo>
                    <a:pt x="1274" y="198"/>
                    <a:pt x="1256" y="201"/>
                    <a:pt x="1239" y="2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7" name="Freeform 6"/>
            <p:cNvSpPr/>
            <p:nvPr/>
          </p:nvSpPr>
          <p:spPr bwMode="auto">
            <a:xfrm>
              <a:off x="2519" y="705"/>
              <a:ext cx="64" cy="26"/>
            </a:xfrm>
            <a:custGeom>
              <a:avLst/>
              <a:gdLst>
                <a:gd name="T0" fmla="*/ 21 w 27"/>
                <a:gd name="T1" fmla="*/ 1 h 11"/>
                <a:gd name="T2" fmla="*/ 3 w 27"/>
                <a:gd name="T3" fmla="*/ 0 h 11"/>
                <a:gd name="T4" fmla="*/ 2 w 27"/>
                <a:gd name="T5" fmla="*/ 5 h 11"/>
                <a:gd name="T6" fmla="*/ 20 w 27"/>
                <a:gd name="T7" fmla="*/ 9 h 11"/>
                <a:gd name="T8" fmla="*/ 21 w 27"/>
                <a:gd name="T9" fmla="*/ 1 h 11"/>
              </a:gdLst>
              <a:ahLst/>
              <a:cxnLst>
                <a:cxn ang="0">
                  <a:pos x="T0" y="T1"/>
                </a:cxn>
                <a:cxn ang="0">
                  <a:pos x="T2" y="T3"/>
                </a:cxn>
                <a:cxn ang="0">
                  <a:pos x="T4" y="T5"/>
                </a:cxn>
                <a:cxn ang="0">
                  <a:pos x="T6" y="T7"/>
                </a:cxn>
                <a:cxn ang="0">
                  <a:pos x="T8" y="T9"/>
                </a:cxn>
              </a:cxnLst>
              <a:rect l="0" t="0" r="r" b="b"/>
              <a:pathLst>
                <a:path w="27" h="11">
                  <a:moveTo>
                    <a:pt x="21" y="1"/>
                  </a:moveTo>
                  <a:cubicBezTo>
                    <a:pt x="15" y="0"/>
                    <a:pt x="9" y="0"/>
                    <a:pt x="3" y="0"/>
                  </a:cubicBezTo>
                  <a:cubicBezTo>
                    <a:pt x="0" y="0"/>
                    <a:pt x="0" y="4"/>
                    <a:pt x="2" y="5"/>
                  </a:cubicBezTo>
                  <a:cubicBezTo>
                    <a:pt x="8" y="6"/>
                    <a:pt x="14" y="8"/>
                    <a:pt x="20" y="9"/>
                  </a:cubicBezTo>
                  <a:cubicBezTo>
                    <a:pt x="26" y="11"/>
                    <a:pt x="27" y="1"/>
                    <a:pt x="2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8" name="Freeform 7"/>
            <p:cNvSpPr/>
            <p:nvPr/>
          </p:nvSpPr>
          <p:spPr bwMode="auto">
            <a:xfrm>
              <a:off x="2616" y="702"/>
              <a:ext cx="88" cy="24"/>
            </a:xfrm>
            <a:custGeom>
              <a:avLst/>
              <a:gdLst>
                <a:gd name="T0" fmla="*/ 32 w 37"/>
                <a:gd name="T1" fmla="*/ 2 h 10"/>
                <a:gd name="T2" fmla="*/ 4 w 37"/>
                <a:gd name="T3" fmla="*/ 0 h 10"/>
                <a:gd name="T4" fmla="*/ 4 w 37"/>
                <a:gd name="T5" fmla="*/ 6 h 10"/>
                <a:gd name="T6" fmla="*/ 31 w 37"/>
                <a:gd name="T7" fmla="*/ 10 h 10"/>
                <a:gd name="T8" fmla="*/ 32 w 37"/>
                <a:gd name="T9" fmla="*/ 2 h 10"/>
              </a:gdLst>
              <a:ahLst/>
              <a:cxnLst>
                <a:cxn ang="0">
                  <a:pos x="T0" y="T1"/>
                </a:cxn>
                <a:cxn ang="0">
                  <a:pos x="T2" y="T3"/>
                </a:cxn>
                <a:cxn ang="0">
                  <a:pos x="T4" y="T5"/>
                </a:cxn>
                <a:cxn ang="0">
                  <a:pos x="T6" y="T7"/>
                </a:cxn>
                <a:cxn ang="0">
                  <a:pos x="T8" y="T9"/>
                </a:cxn>
              </a:cxnLst>
              <a:rect l="0" t="0" r="r" b="b"/>
              <a:pathLst>
                <a:path w="37" h="10">
                  <a:moveTo>
                    <a:pt x="32" y="2"/>
                  </a:moveTo>
                  <a:cubicBezTo>
                    <a:pt x="23" y="0"/>
                    <a:pt x="14" y="0"/>
                    <a:pt x="4" y="0"/>
                  </a:cubicBezTo>
                  <a:cubicBezTo>
                    <a:pt x="1" y="0"/>
                    <a:pt x="0" y="5"/>
                    <a:pt x="4" y="6"/>
                  </a:cubicBezTo>
                  <a:cubicBezTo>
                    <a:pt x="13" y="8"/>
                    <a:pt x="22" y="10"/>
                    <a:pt x="31" y="10"/>
                  </a:cubicBezTo>
                  <a:cubicBezTo>
                    <a:pt x="36" y="10"/>
                    <a:pt x="37" y="2"/>
                    <a:pt x="32"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9" name="Freeform 8"/>
            <p:cNvSpPr/>
            <p:nvPr/>
          </p:nvSpPr>
          <p:spPr bwMode="auto">
            <a:xfrm>
              <a:off x="2749" y="702"/>
              <a:ext cx="71" cy="26"/>
            </a:xfrm>
            <a:custGeom>
              <a:avLst/>
              <a:gdLst>
                <a:gd name="T0" fmla="*/ 28 w 30"/>
                <a:gd name="T1" fmla="*/ 3 h 11"/>
                <a:gd name="T2" fmla="*/ 17 w 30"/>
                <a:gd name="T3" fmla="*/ 1 h 11"/>
                <a:gd name="T4" fmla="*/ 4 w 30"/>
                <a:gd name="T5" fmla="*/ 3 h 11"/>
                <a:gd name="T6" fmla="*/ 4 w 30"/>
                <a:gd name="T7" fmla="*/ 9 h 11"/>
                <a:gd name="T8" fmla="*/ 17 w 30"/>
                <a:gd name="T9" fmla="*/ 10 h 11"/>
                <a:gd name="T10" fmla="*/ 28 w 30"/>
                <a:gd name="T11" fmla="*/ 9 h 11"/>
                <a:gd name="T12" fmla="*/ 28 w 30"/>
                <a:gd name="T13" fmla="*/ 3 h 11"/>
              </a:gdLst>
              <a:ahLst/>
              <a:cxnLst>
                <a:cxn ang="0">
                  <a:pos x="T0" y="T1"/>
                </a:cxn>
                <a:cxn ang="0">
                  <a:pos x="T2" y="T3"/>
                </a:cxn>
                <a:cxn ang="0">
                  <a:pos x="T4" y="T5"/>
                </a:cxn>
                <a:cxn ang="0">
                  <a:pos x="T6" y="T7"/>
                </a:cxn>
                <a:cxn ang="0">
                  <a:pos x="T8" y="T9"/>
                </a:cxn>
                <a:cxn ang="0">
                  <a:pos x="T10" y="T11"/>
                </a:cxn>
                <a:cxn ang="0">
                  <a:pos x="T12" y="T13"/>
                </a:cxn>
              </a:cxnLst>
              <a:rect l="0" t="0" r="r" b="b"/>
              <a:pathLst>
                <a:path w="30" h="11">
                  <a:moveTo>
                    <a:pt x="28" y="3"/>
                  </a:moveTo>
                  <a:cubicBezTo>
                    <a:pt x="25" y="0"/>
                    <a:pt x="21" y="1"/>
                    <a:pt x="17" y="1"/>
                  </a:cubicBezTo>
                  <a:cubicBezTo>
                    <a:pt x="13" y="2"/>
                    <a:pt x="8" y="2"/>
                    <a:pt x="4" y="3"/>
                  </a:cubicBezTo>
                  <a:cubicBezTo>
                    <a:pt x="0" y="3"/>
                    <a:pt x="0" y="8"/>
                    <a:pt x="4" y="9"/>
                  </a:cubicBezTo>
                  <a:cubicBezTo>
                    <a:pt x="8" y="9"/>
                    <a:pt x="13" y="10"/>
                    <a:pt x="17" y="10"/>
                  </a:cubicBezTo>
                  <a:cubicBezTo>
                    <a:pt x="21" y="11"/>
                    <a:pt x="25" y="11"/>
                    <a:pt x="28" y="9"/>
                  </a:cubicBezTo>
                  <a:cubicBezTo>
                    <a:pt x="30" y="7"/>
                    <a:pt x="30" y="4"/>
                    <a:pt x="28"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0" name="Freeform 9"/>
            <p:cNvSpPr/>
            <p:nvPr/>
          </p:nvSpPr>
          <p:spPr bwMode="auto">
            <a:xfrm>
              <a:off x="2959" y="905"/>
              <a:ext cx="93" cy="33"/>
            </a:xfrm>
            <a:custGeom>
              <a:avLst/>
              <a:gdLst>
                <a:gd name="T0" fmla="*/ 36 w 39"/>
                <a:gd name="T1" fmla="*/ 2 h 14"/>
                <a:gd name="T2" fmla="*/ 22 w 39"/>
                <a:gd name="T3" fmla="*/ 1 h 14"/>
                <a:gd name="T4" fmla="*/ 6 w 39"/>
                <a:gd name="T5" fmla="*/ 2 h 14"/>
                <a:gd name="T6" fmla="*/ 5 w 39"/>
                <a:gd name="T7" fmla="*/ 11 h 14"/>
                <a:gd name="T8" fmla="*/ 37 w 39"/>
                <a:gd name="T9" fmla="*/ 7 h 14"/>
                <a:gd name="T10" fmla="*/ 36 w 39"/>
                <a:gd name="T11" fmla="*/ 2 h 14"/>
              </a:gdLst>
              <a:ahLst/>
              <a:cxnLst>
                <a:cxn ang="0">
                  <a:pos x="T0" y="T1"/>
                </a:cxn>
                <a:cxn ang="0">
                  <a:pos x="T2" y="T3"/>
                </a:cxn>
                <a:cxn ang="0">
                  <a:pos x="T4" y="T5"/>
                </a:cxn>
                <a:cxn ang="0">
                  <a:pos x="T6" y="T7"/>
                </a:cxn>
                <a:cxn ang="0">
                  <a:pos x="T8" y="T9"/>
                </a:cxn>
                <a:cxn ang="0">
                  <a:pos x="T10" y="T11"/>
                </a:cxn>
              </a:cxnLst>
              <a:rect l="0" t="0" r="r" b="b"/>
              <a:pathLst>
                <a:path w="39" h="14">
                  <a:moveTo>
                    <a:pt x="36" y="2"/>
                  </a:moveTo>
                  <a:cubicBezTo>
                    <a:pt x="31" y="0"/>
                    <a:pt x="27" y="1"/>
                    <a:pt x="22" y="1"/>
                  </a:cubicBezTo>
                  <a:cubicBezTo>
                    <a:pt x="17" y="2"/>
                    <a:pt x="11" y="2"/>
                    <a:pt x="6" y="2"/>
                  </a:cubicBezTo>
                  <a:cubicBezTo>
                    <a:pt x="2" y="2"/>
                    <a:pt x="0" y="10"/>
                    <a:pt x="5" y="11"/>
                  </a:cubicBezTo>
                  <a:cubicBezTo>
                    <a:pt x="15" y="12"/>
                    <a:pt x="28" y="14"/>
                    <a:pt x="37" y="7"/>
                  </a:cubicBezTo>
                  <a:cubicBezTo>
                    <a:pt x="39" y="5"/>
                    <a:pt x="38" y="3"/>
                    <a:pt x="36"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1" name="Freeform 10"/>
            <p:cNvSpPr/>
            <p:nvPr/>
          </p:nvSpPr>
          <p:spPr bwMode="auto">
            <a:xfrm>
              <a:off x="3111" y="895"/>
              <a:ext cx="90" cy="34"/>
            </a:xfrm>
            <a:custGeom>
              <a:avLst/>
              <a:gdLst>
                <a:gd name="T0" fmla="*/ 34 w 38"/>
                <a:gd name="T1" fmla="*/ 3 h 14"/>
                <a:gd name="T2" fmla="*/ 4 w 38"/>
                <a:gd name="T3" fmla="*/ 4 h 14"/>
                <a:gd name="T4" fmla="*/ 4 w 38"/>
                <a:gd name="T5" fmla="*/ 11 h 14"/>
                <a:gd name="T6" fmla="*/ 34 w 38"/>
                <a:gd name="T7" fmla="*/ 11 h 14"/>
                <a:gd name="T8" fmla="*/ 34 w 38"/>
                <a:gd name="T9" fmla="*/ 3 h 14"/>
              </a:gdLst>
              <a:ahLst/>
              <a:cxnLst>
                <a:cxn ang="0">
                  <a:pos x="T0" y="T1"/>
                </a:cxn>
                <a:cxn ang="0">
                  <a:pos x="T2" y="T3"/>
                </a:cxn>
                <a:cxn ang="0">
                  <a:pos x="T4" y="T5"/>
                </a:cxn>
                <a:cxn ang="0">
                  <a:pos x="T6" y="T7"/>
                </a:cxn>
                <a:cxn ang="0">
                  <a:pos x="T8" y="T9"/>
                </a:cxn>
              </a:cxnLst>
              <a:rect l="0" t="0" r="r" b="b"/>
              <a:pathLst>
                <a:path w="38" h="14">
                  <a:moveTo>
                    <a:pt x="34" y="3"/>
                  </a:moveTo>
                  <a:cubicBezTo>
                    <a:pt x="26" y="0"/>
                    <a:pt x="14" y="3"/>
                    <a:pt x="4" y="4"/>
                  </a:cubicBezTo>
                  <a:cubicBezTo>
                    <a:pt x="0" y="4"/>
                    <a:pt x="0" y="10"/>
                    <a:pt x="4" y="11"/>
                  </a:cubicBezTo>
                  <a:cubicBezTo>
                    <a:pt x="14" y="11"/>
                    <a:pt x="26" y="14"/>
                    <a:pt x="34" y="11"/>
                  </a:cubicBezTo>
                  <a:cubicBezTo>
                    <a:pt x="38" y="10"/>
                    <a:pt x="38" y="5"/>
                    <a:pt x="34"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2" name="Freeform 11"/>
            <p:cNvSpPr/>
            <p:nvPr/>
          </p:nvSpPr>
          <p:spPr bwMode="auto">
            <a:xfrm>
              <a:off x="3258" y="898"/>
              <a:ext cx="80" cy="26"/>
            </a:xfrm>
            <a:custGeom>
              <a:avLst/>
              <a:gdLst>
                <a:gd name="T0" fmla="*/ 30 w 34"/>
                <a:gd name="T1" fmla="*/ 1 h 11"/>
                <a:gd name="T2" fmla="*/ 16 w 34"/>
                <a:gd name="T3" fmla="*/ 2 h 11"/>
                <a:gd name="T4" fmla="*/ 2 w 34"/>
                <a:gd name="T5" fmla="*/ 4 h 11"/>
                <a:gd name="T6" fmla="*/ 1 w 34"/>
                <a:gd name="T7" fmla="*/ 8 h 11"/>
                <a:gd name="T8" fmla="*/ 17 w 34"/>
                <a:gd name="T9" fmla="*/ 11 h 11"/>
                <a:gd name="T10" fmla="*/ 32 w 34"/>
                <a:gd name="T11" fmla="*/ 7 h 11"/>
                <a:gd name="T12" fmla="*/ 30 w 34"/>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34" h="11">
                  <a:moveTo>
                    <a:pt x="30" y="1"/>
                  </a:moveTo>
                  <a:cubicBezTo>
                    <a:pt x="26" y="0"/>
                    <a:pt x="21" y="2"/>
                    <a:pt x="16" y="2"/>
                  </a:cubicBezTo>
                  <a:cubicBezTo>
                    <a:pt x="11" y="2"/>
                    <a:pt x="6" y="2"/>
                    <a:pt x="2" y="4"/>
                  </a:cubicBezTo>
                  <a:cubicBezTo>
                    <a:pt x="0" y="5"/>
                    <a:pt x="0" y="7"/>
                    <a:pt x="1" y="8"/>
                  </a:cubicBezTo>
                  <a:cubicBezTo>
                    <a:pt x="6" y="11"/>
                    <a:pt x="12" y="11"/>
                    <a:pt x="17" y="11"/>
                  </a:cubicBezTo>
                  <a:cubicBezTo>
                    <a:pt x="22" y="11"/>
                    <a:pt x="28" y="11"/>
                    <a:pt x="32" y="7"/>
                  </a:cubicBezTo>
                  <a:cubicBezTo>
                    <a:pt x="34" y="5"/>
                    <a:pt x="33" y="2"/>
                    <a:pt x="3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3" name="Freeform 12"/>
            <p:cNvSpPr/>
            <p:nvPr/>
          </p:nvSpPr>
          <p:spPr bwMode="auto">
            <a:xfrm>
              <a:off x="3371" y="900"/>
              <a:ext cx="81" cy="24"/>
            </a:xfrm>
            <a:custGeom>
              <a:avLst/>
              <a:gdLst>
                <a:gd name="T0" fmla="*/ 28 w 34"/>
                <a:gd name="T1" fmla="*/ 0 h 10"/>
                <a:gd name="T2" fmla="*/ 3 w 34"/>
                <a:gd name="T3" fmla="*/ 3 h 10"/>
                <a:gd name="T4" fmla="*/ 3 w 34"/>
                <a:gd name="T5" fmla="*/ 8 h 10"/>
                <a:gd name="T6" fmla="*/ 28 w 34"/>
                <a:gd name="T7" fmla="*/ 10 h 10"/>
                <a:gd name="T8" fmla="*/ 28 w 34"/>
                <a:gd name="T9" fmla="*/ 0 h 10"/>
              </a:gdLst>
              <a:ahLst/>
              <a:cxnLst>
                <a:cxn ang="0">
                  <a:pos x="T0" y="T1"/>
                </a:cxn>
                <a:cxn ang="0">
                  <a:pos x="T2" y="T3"/>
                </a:cxn>
                <a:cxn ang="0">
                  <a:pos x="T4" y="T5"/>
                </a:cxn>
                <a:cxn ang="0">
                  <a:pos x="T6" y="T7"/>
                </a:cxn>
                <a:cxn ang="0">
                  <a:pos x="T8" y="T9"/>
                </a:cxn>
              </a:cxnLst>
              <a:rect l="0" t="0" r="r" b="b"/>
              <a:pathLst>
                <a:path w="34" h="10">
                  <a:moveTo>
                    <a:pt x="28" y="0"/>
                  </a:moveTo>
                  <a:cubicBezTo>
                    <a:pt x="20" y="0"/>
                    <a:pt x="12" y="2"/>
                    <a:pt x="3" y="3"/>
                  </a:cubicBezTo>
                  <a:cubicBezTo>
                    <a:pt x="0" y="3"/>
                    <a:pt x="0" y="7"/>
                    <a:pt x="3" y="8"/>
                  </a:cubicBezTo>
                  <a:cubicBezTo>
                    <a:pt x="12" y="9"/>
                    <a:pt x="20" y="10"/>
                    <a:pt x="28" y="10"/>
                  </a:cubicBezTo>
                  <a:cubicBezTo>
                    <a:pt x="34" y="10"/>
                    <a:pt x="34" y="1"/>
                    <a:pt x="2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4" name="Freeform 13"/>
            <p:cNvSpPr/>
            <p:nvPr/>
          </p:nvSpPr>
          <p:spPr bwMode="auto">
            <a:xfrm>
              <a:off x="3502" y="893"/>
              <a:ext cx="83" cy="31"/>
            </a:xfrm>
            <a:custGeom>
              <a:avLst/>
              <a:gdLst>
                <a:gd name="T0" fmla="*/ 32 w 35"/>
                <a:gd name="T1" fmla="*/ 1 h 13"/>
                <a:gd name="T2" fmla="*/ 19 w 35"/>
                <a:gd name="T3" fmla="*/ 2 h 13"/>
                <a:gd name="T4" fmla="*/ 4 w 35"/>
                <a:gd name="T5" fmla="*/ 3 h 13"/>
                <a:gd name="T6" fmla="*/ 3 w 35"/>
                <a:gd name="T7" fmla="*/ 8 h 13"/>
                <a:gd name="T8" fmla="*/ 33 w 35"/>
                <a:gd name="T9" fmla="*/ 7 h 13"/>
                <a:gd name="T10" fmla="*/ 32 w 35"/>
                <a:gd name="T11" fmla="*/ 1 h 13"/>
              </a:gdLst>
              <a:ahLst/>
              <a:cxnLst>
                <a:cxn ang="0">
                  <a:pos x="T0" y="T1"/>
                </a:cxn>
                <a:cxn ang="0">
                  <a:pos x="T2" y="T3"/>
                </a:cxn>
                <a:cxn ang="0">
                  <a:pos x="T4" y="T5"/>
                </a:cxn>
                <a:cxn ang="0">
                  <a:pos x="T6" y="T7"/>
                </a:cxn>
                <a:cxn ang="0">
                  <a:pos x="T8" y="T9"/>
                </a:cxn>
                <a:cxn ang="0">
                  <a:pos x="T10" y="T11"/>
                </a:cxn>
              </a:cxnLst>
              <a:rect l="0" t="0" r="r" b="b"/>
              <a:pathLst>
                <a:path w="35" h="13">
                  <a:moveTo>
                    <a:pt x="32" y="1"/>
                  </a:moveTo>
                  <a:cubicBezTo>
                    <a:pt x="28" y="0"/>
                    <a:pt x="23" y="2"/>
                    <a:pt x="19" y="2"/>
                  </a:cubicBezTo>
                  <a:cubicBezTo>
                    <a:pt x="14" y="3"/>
                    <a:pt x="9" y="3"/>
                    <a:pt x="4" y="3"/>
                  </a:cubicBezTo>
                  <a:cubicBezTo>
                    <a:pt x="1" y="3"/>
                    <a:pt x="0" y="8"/>
                    <a:pt x="3" y="8"/>
                  </a:cubicBezTo>
                  <a:cubicBezTo>
                    <a:pt x="12" y="10"/>
                    <a:pt x="26" y="13"/>
                    <a:pt x="33" y="7"/>
                  </a:cubicBezTo>
                  <a:cubicBezTo>
                    <a:pt x="35" y="5"/>
                    <a:pt x="34" y="2"/>
                    <a:pt x="3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5" name="Freeform 14"/>
            <p:cNvSpPr/>
            <p:nvPr/>
          </p:nvSpPr>
          <p:spPr bwMode="auto">
            <a:xfrm>
              <a:off x="3637" y="895"/>
              <a:ext cx="92" cy="36"/>
            </a:xfrm>
            <a:custGeom>
              <a:avLst/>
              <a:gdLst>
                <a:gd name="T0" fmla="*/ 32 w 39"/>
                <a:gd name="T1" fmla="*/ 0 h 15"/>
                <a:gd name="T2" fmla="*/ 5 w 39"/>
                <a:gd name="T3" fmla="*/ 2 h 15"/>
                <a:gd name="T4" fmla="*/ 3 w 39"/>
                <a:gd name="T5" fmla="*/ 7 h 15"/>
                <a:gd name="T6" fmla="*/ 35 w 39"/>
                <a:gd name="T7" fmla="*/ 7 h 15"/>
                <a:gd name="T8" fmla="*/ 32 w 39"/>
                <a:gd name="T9" fmla="*/ 0 h 15"/>
              </a:gdLst>
              <a:ahLst/>
              <a:cxnLst>
                <a:cxn ang="0">
                  <a:pos x="T0" y="T1"/>
                </a:cxn>
                <a:cxn ang="0">
                  <a:pos x="T2" y="T3"/>
                </a:cxn>
                <a:cxn ang="0">
                  <a:pos x="T4" y="T5"/>
                </a:cxn>
                <a:cxn ang="0">
                  <a:pos x="T6" y="T7"/>
                </a:cxn>
                <a:cxn ang="0">
                  <a:pos x="T8" y="T9"/>
                </a:cxn>
              </a:cxnLst>
              <a:rect l="0" t="0" r="r" b="b"/>
              <a:pathLst>
                <a:path w="39" h="15">
                  <a:moveTo>
                    <a:pt x="32" y="0"/>
                  </a:moveTo>
                  <a:cubicBezTo>
                    <a:pt x="23" y="2"/>
                    <a:pt x="14" y="4"/>
                    <a:pt x="5" y="2"/>
                  </a:cubicBezTo>
                  <a:cubicBezTo>
                    <a:pt x="2" y="1"/>
                    <a:pt x="0" y="5"/>
                    <a:pt x="3" y="7"/>
                  </a:cubicBezTo>
                  <a:cubicBezTo>
                    <a:pt x="13" y="12"/>
                    <a:pt x="26" y="15"/>
                    <a:pt x="35" y="7"/>
                  </a:cubicBezTo>
                  <a:cubicBezTo>
                    <a:pt x="39" y="5"/>
                    <a:pt x="37" y="0"/>
                    <a:pt x="3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6" name="Freeform 15"/>
            <p:cNvSpPr/>
            <p:nvPr/>
          </p:nvSpPr>
          <p:spPr bwMode="auto">
            <a:xfrm>
              <a:off x="3779" y="888"/>
              <a:ext cx="94" cy="31"/>
            </a:xfrm>
            <a:custGeom>
              <a:avLst/>
              <a:gdLst>
                <a:gd name="T0" fmla="*/ 34 w 40"/>
                <a:gd name="T1" fmla="*/ 1 h 13"/>
                <a:gd name="T2" fmla="*/ 19 w 40"/>
                <a:gd name="T3" fmla="*/ 1 h 13"/>
                <a:gd name="T4" fmla="*/ 5 w 40"/>
                <a:gd name="T5" fmla="*/ 1 h 13"/>
                <a:gd name="T6" fmla="*/ 4 w 40"/>
                <a:gd name="T7" fmla="*/ 7 h 13"/>
                <a:gd name="T8" fmla="*/ 35 w 40"/>
                <a:gd name="T9" fmla="*/ 10 h 13"/>
                <a:gd name="T10" fmla="*/ 34 w 40"/>
                <a:gd name="T11" fmla="*/ 1 h 13"/>
              </a:gdLst>
              <a:ahLst/>
              <a:cxnLst>
                <a:cxn ang="0">
                  <a:pos x="T0" y="T1"/>
                </a:cxn>
                <a:cxn ang="0">
                  <a:pos x="T2" y="T3"/>
                </a:cxn>
                <a:cxn ang="0">
                  <a:pos x="T4" y="T5"/>
                </a:cxn>
                <a:cxn ang="0">
                  <a:pos x="T6" y="T7"/>
                </a:cxn>
                <a:cxn ang="0">
                  <a:pos x="T8" y="T9"/>
                </a:cxn>
                <a:cxn ang="0">
                  <a:pos x="T10" y="T11"/>
                </a:cxn>
              </a:cxnLst>
              <a:rect l="0" t="0" r="r" b="b"/>
              <a:pathLst>
                <a:path w="40" h="13">
                  <a:moveTo>
                    <a:pt x="34" y="1"/>
                  </a:moveTo>
                  <a:cubicBezTo>
                    <a:pt x="29" y="1"/>
                    <a:pt x="24" y="1"/>
                    <a:pt x="19" y="1"/>
                  </a:cubicBezTo>
                  <a:cubicBezTo>
                    <a:pt x="14" y="1"/>
                    <a:pt x="10" y="1"/>
                    <a:pt x="5" y="1"/>
                  </a:cubicBezTo>
                  <a:cubicBezTo>
                    <a:pt x="1" y="0"/>
                    <a:pt x="0" y="6"/>
                    <a:pt x="4" y="7"/>
                  </a:cubicBezTo>
                  <a:cubicBezTo>
                    <a:pt x="13" y="10"/>
                    <a:pt x="26" y="13"/>
                    <a:pt x="35" y="10"/>
                  </a:cubicBezTo>
                  <a:cubicBezTo>
                    <a:pt x="40" y="8"/>
                    <a:pt x="39" y="2"/>
                    <a:pt x="34"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7" name="Freeform 16"/>
            <p:cNvSpPr/>
            <p:nvPr/>
          </p:nvSpPr>
          <p:spPr bwMode="auto">
            <a:xfrm>
              <a:off x="3918" y="886"/>
              <a:ext cx="95" cy="31"/>
            </a:xfrm>
            <a:custGeom>
              <a:avLst/>
              <a:gdLst>
                <a:gd name="T0" fmla="*/ 36 w 40"/>
                <a:gd name="T1" fmla="*/ 3 h 13"/>
                <a:gd name="T2" fmla="*/ 4 w 40"/>
                <a:gd name="T3" fmla="*/ 4 h 13"/>
                <a:gd name="T4" fmla="*/ 4 w 40"/>
                <a:gd name="T5" fmla="*/ 10 h 13"/>
                <a:gd name="T6" fmla="*/ 36 w 40"/>
                <a:gd name="T7" fmla="*/ 11 h 13"/>
                <a:gd name="T8" fmla="*/ 36 w 40"/>
                <a:gd name="T9" fmla="*/ 3 h 13"/>
              </a:gdLst>
              <a:ahLst/>
              <a:cxnLst>
                <a:cxn ang="0">
                  <a:pos x="T0" y="T1"/>
                </a:cxn>
                <a:cxn ang="0">
                  <a:pos x="T2" y="T3"/>
                </a:cxn>
                <a:cxn ang="0">
                  <a:pos x="T4" y="T5"/>
                </a:cxn>
                <a:cxn ang="0">
                  <a:pos x="T6" y="T7"/>
                </a:cxn>
                <a:cxn ang="0">
                  <a:pos x="T8" y="T9"/>
                </a:cxn>
              </a:cxnLst>
              <a:rect l="0" t="0" r="r" b="b"/>
              <a:pathLst>
                <a:path w="40" h="13">
                  <a:moveTo>
                    <a:pt x="36" y="3"/>
                  </a:moveTo>
                  <a:cubicBezTo>
                    <a:pt x="26" y="0"/>
                    <a:pt x="14" y="2"/>
                    <a:pt x="4" y="4"/>
                  </a:cubicBezTo>
                  <a:cubicBezTo>
                    <a:pt x="0" y="4"/>
                    <a:pt x="0" y="9"/>
                    <a:pt x="4" y="10"/>
                  </a:cubicBezTo>
                  <a:cubicBezTo>
                    <a:pt x="14" y="11"/>
                    <a:pt x="26" y="13"/>
                    <a:pt x="36" y="11"/>
                  </a:cubicBezTo>
                  <a:cubicBezTo>
                    <a:pt x="40" y="10"/>
                    <a:pt x="40" y="4"/>
                    <a:pt x="3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8" name="Freeform 17"/>
            <p:cNvSpPr/>
            <p:nvPr/>
          </p:nvSpPr>
          <p:spPr bwMode="auto">
            <a:xfrm>
              <a:off x="4065" y="888"/>
              <a:ext cx="90" cy="26"/>
            </a:xfrm>
            <a:custGeom>
              <a:avLst/>
              <a:gdLst>
                <a:gd name="T0" fmla="*/ 34 w 38"/>
                <a:gd name="T1" fmla="*/ 2 h 11"/>
                <a:gd name="T2" fmla="*/ 20 w 38"/>
                <a:gd name="T3" fmla="*/ 1 h 11"/>
                <a:gd name="T4" fmla="*/ 4 w 38"/>
                <a:gd name="T5" fmla="*/ 2 h 11"/>
                <a:gd name="T6" fmla="*/ 4 w 38"/>
                <a:gd name="T7" fmla="*/ 9 h 11"/>
                <a:gd name="T8" fmla="*/ 20 w 38"/>
                <a:gd name="T9" fmla="*/ 10 h 11"/>
                <a:gd name="T10" fmla="*/ 34 w 38"/>
                <a:gd name="T11" fmla="*/ 10 h 11"/>
                <a:gd name="T12" fmla="*/ 34 w 38"/>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38" h="11">
                  <a:moveTo>
                    <a:pt x="34" y="2"/>
                  </a:moveTo>
                  <a:cubicBezTo>
                    <a:pt x="30" y="0"/>
                    <a:pt x="24" y="1"/>
                    <a:pt x="20" y="1"/>
                  </a:cubicBezTo>
                  <a:cubicBezTo>
                    <a:pt x="15" y="2"/>
                    <a:pt x="9" y="2"/>
                    <a:pt x="4" y="2"/>
                  </a:cubicBezTo>
                  <a:cubicBezTo>
                    <a:pt x="0" y="3"/>
                    <a:pt x="0" y="9"/>
                    <a:pt x="4" y="9"/>
                  </a:cubicBezTo>
                  <a:cubicBezTo>
                    <a:pt x="9" y="9"/>
                    <a:pt x="15" y="10"/>
                    <a:pt x="20" y="10"/>
                  </a:cubicBezTo>
                  <a:cubicBezTo>
                    <a:pt x="24" y="10"/>
                    <a:pt x="30" y="11"/>
                    <a:pt x="34" y="10"/>
                  </a:cubicBezTo>
                  <a:cubicBezTo>
                    <a:pt x="38" y="8"/>
                    <a:pt x="38" y="3"/>
                    <a:pt x="34"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9" name="Freeform 18"/>
            <p:cNvSpPr/>
            <p:nvPr/>
          </p:nvSpPr>
          <p:spPr bwMode="auto">
            <a:xfrm>
              <a:off x="4203" y="888"/>
              <a:ext cx="71" cy="31"/>
            </a:xfrm>
            <a:custGeom>
              <a:avLst/>
              <a:gdLst>
                <a:gd name="T0" fmla="*/ 27 w 30"/>
                <a:gd name="T1" fmla="*/ 3 h 13"/>
                <a:gd name="T2" fmla="*/ 17 w 30"/>
                <a:gd name="T3" fmla="*/ 2 h 13"/>
                <a:gd name="T4" fmla="*/ 5 w 30"/>
                <a:gd name="T5" fmla="*/ 1 h 13"/>
                <a:gd name="T6" fmla="*/ 3 w 30"/>
                <a:gd name="T7" fmla="*/ 7 h 13"/>
                <a:gd name="T8" fmla="*/ 28 w 30"/>
                <a:gd name="T9" fmla="*/ 8 h 13"/>
                <a:gd name="T10" fmla="*/ 27 w 30"/>
                <a:gd name="T11" fmla="*/ 3 h 13"/>
              </a:gdLst>
              <a:ahLst/>
              <a:cxnLst>
                <a:cxn ang="0">
                  <a:pos x="T0" y="T1"/>
                </a:cxn>
                <a:cxn ang="0">
                  <a:pos x="T2" y="T3"/>
                </a:cxn>
                <a:cxn ang="0">
                  <a:pos x="T4" y="T5"/>
                </a:cxn>
                <a:cxn ang="0">
                  <a:pos x="T6" y="T7"/>
                </a:cxn>
                <a:cxn ang="0">
                  <a:pos x="T8" y="T9"/>
                </a:cxn>
                <a:cxn ang="0">
                  <a:pos x="T10" y="T11"/>
                </a:cxn>
              </a:cxnLst>
              <a:rect l="0" t="0" r="r" b="b"/>
              <a:pathLst>
                <a:path w="30" h="13">
                  <a:moveTo>
                    <a:pt x="27" y="3"/>
                  </a:moveTo>
                  <a:cubicBezTo>
                    <a:pt x="24" y="2"/>
                    <a:pt x="20" y="2"/>
                    <a:pt x="17" y="2"/>
                  </a:cubicBezTo>
                  <a:cubicBezTo>
                    <a:pt x="13" y="2"/>
                    <a:pt x="9" y="2"/>
                    <a:pt x="5" y="1"/>
                  </a:cubicBezTo>
                  <a:cubicBezTo>
                    <a:pt x="1" y="0"/>
                    <a:pt x="0" y="5"/>
                    <a:pt x="3" y="7"/>
                  </a:cubicBezTo>
                  <a:cubicBezTo>
                    <a:pt x="10" y="9"/>
                    <a:pt x="21" y="13"/>
                    <a:pt x="28" y="8"/>
                  </a:cubicBezTo>
                  <a:cubicBezTo>
                    <a:pt x="30" y="7"/>
                    <a:pt x="30" y="3"/>
                    <a:pt x="27"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0" name="Freeform 19"/>
            <p:cNvSpPr/>
            <p:nvPr/>
          </p:nvSpPr>
          <p:spPr bwMode="auto">
            <a:xfrm>
              <a:off x="4316" y="879"/>
              <a:ext cx="85" cy="26"/>
            </a:xfrm>
            <a:custGeom>
              <a:avLst/>
              <a:gdLst>
                <a:gd name="T0" fmla="*/ 32 w 36"/>
                <a:gd name="T1" fmla="*/ 2 h 11"/>
                <a:gd name="T2" fmla="*/ 19 w 36"/>
                <a:gd name="T3" fmla="*/ 2 h 11"/>
                <a:gd name="T4" fmla="*/ 4 w 36"/>
                <a:gd name="T5" fmla="*/ 5 h 11"/>
                <a:gd name="T6" fmla="*/ 5 w 36"/>
                <a:gd name="T7" fmla="*/ 11 h 11"/>
                <a:gd name="T8" fmla="*/ 20 w 36"/>
                <a:gd name="T9" fmla="*/ 11 h 11"/>
                <a:gd name="T10" fmla="*/ 33 w 36"/>
                <a:gd name="T11" fmla="*/ 8 h 11"/>
                <a:gd name="T12" fmla="*/ 32 w 36"/>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36" h="11">
                  <a:moveTo>
                    <a:pt x="32" y="2"/>
                  </a:moveTo>
                  <a:cubicBezTo>
                    <a:pt x="28" y="0"/>
                    <a:pt x="24" y="1"/>
                    <a:pt x="19" y="2"/>
                  </a:cubicBezTo>
                  <a:cubicBezTo>
                    <a:pt x="14" y="3"/>
                    <a:pt x="9" y="4"/>
                    <a:pt x="4" y="5"/>
                  </a:cubicBezTo>
                  <a:cubicBezTo>
                    <a:pt x="0" y="5"/>
                    <a:pt x="1" y="11"/>
                    <a:pt x="5" y="11"/>
                  </a:cubicBezTo>
                  <a:cubicBezTo>
                    <a:pt x="10" y="11"/>
                    <a:pt x="15" y="11"/>
                    <a:pt x="20" y="11"/>
                  </a:cubicBezTo>
                  <a:cubicBezTo>
                    <a:pt x="25" y="10"/>
                    <a:pt x="30" y="11"/>
                    <a:pt x="33" y="8"/>
                  </a:cubicBezTo>
                  <a:cubicBezTo>
                    <a:pt x="36" y="6"/>
                    <a:pt x="35" y="3"/>
                    <a:pt x="32"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1" name="Freeform 20"/>
            <p:cNvSpPr/>
            <p:nvPr/>
          </p:nvSpPr>
          <p:spPr bwMode="auto">
            <a:xfrm>
              <a:off x="4458" y="879"/>
              <a:ext cx="78" cy="31"/>
            </a:xfrm>
            <a:custGeom>
              <a:avLst/>
              <a:gdLst>
                <a:gd name="T0" fmla="*/ 32 w 33"/>
                <a:gd name="T1" fmla="*/ 6 h 13"/>
                <a:gd name="T2" fmla="*/ 4 w 33"/>
                <a:gd name="T3" fmla="*/ 6 h 13"/>
                <a:gd name="T4" fmla="*/ 6 w 33"/>
                <a:gd name="T5" fmla="*/ 12 h 13"/>
                <a:gd name="T6" fmla="*/ 20 w 33"/>
                <a:gd name="T7" fmla="*/ 11 h 13"/>
                <a:gd name="T8" fmla="*/ 31 w 33"/>
                <a:gd name="T9" fmla="*/ 10 h 13"/>
                <a:gd name="T10" fmla="*/ 32 w 33"/>
                <a:gd name="T11" fmla="*/ 6 h 13"/>
              </a:gdLst>
              <a:ahLst/>
              <a:cxnLst>
                <a:cxn ang="0">
                  <a:pos x="T0" y="T1"/>
                </a:cxn>
                <a:cxn ang="0">
                  <a:pos x="T2" y="T3"/>
                </a:cxn>
                <a:cxn ang="0">
                  <a:pos x="T4" y="T5"/>
                </a:cxn>
                <a:cxn ang="0">
                  <a:pos x="T6" y="T7"/>
                </a:cxn>
                <a:cxn ang="0">
                  <a:pos x="T8" y="T9"/>
                </a:cxn>
                <a:cxn ang="0">
                  <a:pos x="T10" y="T11"/>
                </a:cxn>
              </a:cxnLst>
              <a:rect l="0" t="0" r="r" b="b"/>
              <a:pathLst>
                <a:path w="33" h="13">
                  <a:moveTo>
                    <a:pt x="32" y="6"/>
                  </a:moveTo>
                  <a:cubicBezTo>
                    <a:pt x="25" y="0"/>
                    <a:pt x="11" y="3"/>
                    <a:pt x="4" y="6"/>
                  </a:cubicBezTo>
                  <a:cubicBezTo>
                    <a:pt x="0" y="7"/>
                    <a:pt x="2" y="13"/>
                    <a:pt x="6" y="12"/>
                  </a:cubicBezTo>
                  <a:cubicBezTo>
                    <a:pt x="10" y="11"/>
                    <a:pt x="15" y="11"/>
                    <a:pt x="20" y="11"/>
                  </a:cubicBezTo>
                  <a:cubicBezTo>
                    <a:pt x="24" y="11"/>
                    <a:pt x="27" y="12"/>
                    <a:pt x="31" y="10"/>
                  </a:cubicBezTo>
                  <a:cubicBezTo>
                    <a:pt x="33" y="9"/>
                    <a:pt x="33" y="7"/>
                    <a:pt x="3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Freeform 21"/>
            <p:cNvSpPr/>
            <p:nvPr/>
          </p:nvSpPr>
          <p:spPr bwMode="auto">
            <a:xfrm>
              <a:off x="4588" y="879"/>
              <a:ext cx="81" cy="26"/>
            </a:xfrm>
            <a:custGeom>
              <a:avLst/>
              <a:gdLst>
                <a:gd name="T0" fmla="*/ 32 w 34"/>
                <a:gd name="T1" fmla="*/ 3 h 11"/>
                <a:gd name="T2" fmla="*/ 19 w 34"/>
                <a:gd name="T3" fmla="*/ 1 h 11"/>
                <a:gd name="T4" fmla="*/ 3 w 34"/>
                <a:gd name="T5" fmla="*/ 2 h 11"/>
                <a:gd name="T6" fmla="*/ 3 w 34"/>
                <a:gd name="T7" fmla="*/ 8 h 11"/>
                <a:gd name="T8" fmla="*/ 19 w 34"/>
                <a:gd name="T9" fmla="*/ 10 h 11"/>
                <a:gd name="T10" fmla="*/ 32 w 34"/>
                <a:gd name="T11" fmla="*/ 7 h 11"/>
                <a:gd name="T12" fmla="*/ 32 w 34"/>
                <a:gd name="T13" fmla="*/ 3 h 11"/>
              </a:gdLst>
              <a:ahLst/>
              <a:cxnLst>
                <a:cxn ang="0">
                  <a:pos x="T0" y="T1"/>
                </a:cxn>
                <a:cxn ang="0">
                  <a:pos x="T2" y="T3"/>
                </a:cxn>
                <a:cxn ang="0">
                  <a:pos x="T4" y="T5"/>
                </a:cxn>
                <a:cxn ang="0">
                  <a:pos x="T6" y="T7"/>
                </a:cxn>
                <a:cxn ang="0">
                  <a:pos x="T8" y="T9"/>
                </a:cxn>
                <a:cxn ang="0">
                  <a:pos x="T10" y="T11"/>
                </a:cxn>
                <a:cxn ang="0">
                  <a:pos x="T12" y="T13"/>
                </a:cxn>
              </a:cxnLst>
              <a:rect l="0" t="0" r="r" b="b"/>
              <a:pathLst>
                <a:path w="34" h="11">
                  <a:moveTo>
                    <a:pt x="32" y="3"/>
                  </a:moveTo>
                  <a:cubicBezTo>
                    <a:pt x="28" y="0"/>
                    <a:pt x="24" y="1"/>
                    <a:pt x="19" y="1"/>
                  </a:cubicBezTo>
                  <a:cubicBezTo>
                    <a:pt x="13" y="1"/>
                    <a:pt x="8" y="2"/>
                    <a:pt x="3" y="2"/>
                  </a:cubicBezTo>
                  <a:cubicBezTo>
                    <a:pt x="0" y="3"/>
                    <a:pt x="0" y="8"/>
                    <a:pt x="3" y="8"/>
                  </a:cubicBezTo>
                  <a:cubicBezTo>
                    <a:pt x="8" y="9"/>
                    <a:pt x="13" y="9"/>
                    <a:pt x="19" y="10"/>
                  </a:cubicBezTo>
                  <a:cubicBezTo>
                    <a:pt x="24" y="10"/>
                    <a:pt x="28" y="11"/>
                    <a:pt x="32" y="7"/>
                  </a:cubicBezTo>
                  <a:cubicBezTo>
                    <a:pt x="34" y="6"/>
                    <a:pt x="34" y="4"/>
                    <a:pt x="32"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3" name="Freeform 22"/>
            <p:cNvSpPr/>
            <p:nvPr/>
          </p:nvSpPr>
          <p:spPr bwMode="auto">
            <a:xfrm>
              <a:off x="4721" y="869"/>
              <a:ext cx="90" cy="36"/>
            </a:xfrm>
            <a:custGeom>
              <a:avLst/>
              <a:gdLst>
                <a:gd name="T0" fmla="*/ 32 w 38"/>
                <a:gd name="T1" fmla="*/ 1 h 15"/>
                <a:gd name="T2" fmla="*/ 19 w 38"/>
                <a:gd name="T3" fmla="*/ 3 h 15"/>
                <a:gd name="T4" fmla="*/ 6 w 38"/>
                <a:gd name="T5" fmla="*/ 2 h 15"/>
                <a:gd name="T6" fmla="*/ 4 w 38"/>
                <a:gd name="T7" fmla="*/ 8 h 15"/>
                <a:gd name="T8" fmla="*/ 35 w 38"/>
                <a:gd name="T9" fmla="*/ 8 h 15"/>
                <a:gd name="T10" fmla="*/ 32 w 38"/>
                <a:gd name="T11" fmla="*/ 1 h 15"/>
              </a:gdLst>
              <a:ahLst/>
              <a:cxnLst>
                <a:cxn ang="0">
                  <a:pos x="T0" y="T1"/>
                </a:cxn>
                <a:cxn ang="0">
                  <a:pos x="T2" y="T3"/>
                </a:cxn>
                <a:cxn ang="0">
                  <a:pos x="T4" y="T5"/>
                </a:cxn>
                <a:cxn ang="0">
                  <a:pos x="T6" y="T7"/>
                </a:cxn>
                <a:cxn ang="0">
                  <a:pos x="T8" y="T9"/>
                </a:cxn>
                <a:cxn ang="0">
                  <a:pos x="T10" y="T11"/>
                </a:cxn>
              </a:cxnLst>
              <a:rect l="0" t="0" r="r" b="b"/>
              <a:pathLst>
                <a:path w="38" h="15">
                  <a:moveTo>
                    <a:pt x="32" y="1"/>
                  </a:moveTo>
                  <a:cubicBezTo>
                    <a:pt x="28" y="0"/>
                    <a:pt x="24" y="2"/>
                    <a:pt x="19" y="3"/>
                  </a:cubicBezTo>
                  <a:cubicBezTo>
                    <a:pt x="15" y="3"/>
                    <a:pt x="10" y="3"/>
                    <a:pt x="6" y="2"/>
                  </a:cubicBezTo>
                  <a:cubicBezTo>
                    <a:pt x="3" y="2"/>
                    <a:pt x="0" y="6"/>
                    <a:pt x="4" y="8"/>
                  </a:cubicBezTo>
                  <a:cubicBezTo>
                    <a:pt x="12" y="12"/>
                    <a:pt x="27" y="15"/>
                    <a:pt x="35" y="8"/>
                  </a:cubicBezTo>
                  <a:cubicBezTo>
                    <a:pt x="38" y="5"/>
                    <a:pt x="35" y="1"/>
                    <a:pt x="3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4" name="Freeform 23"/>
            <p:cNvSpPr/>
            <p:nvPr/>
          </p:nvSpPr>
          <p:spPr bwMode="auto">
            <a:xfrm>
              <a:off x="5000" y="664"/>
              <a:ext cx="79" cy="22"/>
            </a:xfrm>
            <a:custGeom>
              <a:avLst/>
              <a:gdLst>
                <a:gd name="T0" fmla="*/ 30 w 33"/>
                <a:gd name="T1" fmla="*/ 1 h 9"/>
                <a:gd name="T2" fmla="*/ 17 w 33"/>
                <a:gd name="T3" fmla="*/ 1 h 9"/>
                <a:gd name="T4" fmla="*/ 2 w 33"/>
                <a:gd name="T5" fmla="*/ 4 h 9"/>
                <a:gd name="T6" fmla="*/ 3 w 33"/>
                <a:gd name="T7" fmla="*/ 9 h 9"/>
                <a:gd name="T8" fmla="*/ 18 w 33"/>
                <a:gd name="T9" fmla="*/ 9 h 9"/>
                <a:gd name="T10" fmla="*/ 31 w 33"/>
                <a:gd name="T11" fmla="*/ 6 h 9"/>
                <a:gd name="T12" fmla="*/ 30 w 33"/>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33" h="9">
                  <a:moveTo>
                    <a:pt x="30" y="1"/>
                  </a:moveTo>
                  <a:cubicBezTo>
                    <a:pt x="26" y="0"/>
                    <a:pt x="22" y="1"/>
                    <a:pt x="17" y="1"/>
                  </a:cubicBezTo>
                  <a:cubicBezTo>
                    <a:pt x="12" y="2"/>
                    <a:pt x="7" y="3"/>
                    <a:pt x="2" y="4"/>
                  </a:cubicBezTo>
                  <a:cubicBezTo>
                    <a:pt x="0" y="5"/>
                    <a:pt x="0" y="9"/>
                    <a:pt x="3" y="9"/>
                  </a:cubicBezTo>
                  <a:cubicBezTo>
                    <a:pt x="8" y="9"/>
                    <a:pt x="13" y="9"/>
                    <a:pt x="18" y="9"/>
                  </a:cubicBezTo>
                  <a:cubicBezTo>
                    <a:pt x="23" y="9"/>
                    <a:pt x="27" y="9"/>
                    <a:pt x="31" y="6"/>
                  </a:cubicBezTo>
                  <a:cubicBezTo>
                    <a:pt x="33" y="5"/>
                    <a:pt x="33" y="2"/>
                    <a:pt x="3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5" name="Freeform 24"/>
            <p:cNvSpPr/>
            <p:nvPr/>
          </p:nvSpPr>
          <p:spPr bwMode="auto">
            <a:xfrm>
              <a:off x="5124" y="645"/>
              <a:ext cx="75" cy="26"/>
            </a:xfrm>
            <a:custGeom>
              <a:avLst/>
              <a:gdLst>
                <a:gd name="T0" fmla="*/ 30 w 32"/>
                <a:gd name="T1" fmla="*/ 2 h 11"/>
                <a:gd name="T2" fmla="*/ 18 w 32"/>
                <a:gd name="T3" fmla="*/ 2 h 11"/>
                <a:gd name="T4" fmla="*/ 4 w 32"/>
                <a:gd name="T5" fmla="*/ 5 h 11"/>
                <a:gd name="T6" fmla="*/ 4 w 32"/>
                <a:gd name="T7" fmla="*/ 11 h 11"/>
                <a:gd name="T8" fmla="*/ 19 w 32"/>
                <a:gd name="T9" fmla="*/ 10 h 11"/>
                <a:gd name="T10" fmla="*/ 31 w 32"/>
                <a:gd name="T11" fmla="*/ 7 h 11"/>
                <a:gd name="T12" fmla="*/ 30 w 32"/>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32" h="11">
                  <a:moveTo>
                    <a:pt x="30" y="2"/>
                  </a:moveTo>
                  <a:cubicBezTo>
                    <a:pt x="26" y="0"/>
                    <a:pt x="22" y="2"/>
                    <a:pt x="18" y="2"/>
                  </a:cubicBezTo>
                  <a:cubicBezTo>
                    <a:pt x="13" y="3"/>
                    <a:pt x="8" y="4"/>
                    <a:pt x="4" y="5"/>
                  </a:cubicBezTo>
                  <a:cubicBezTo>
                    <a:pt x="0" y="6"/>
                    <a:pt x="1" y="10"/>
                    <a:pt x="4" y="11"/>
                  </a:cubicBezTo>
                  <a:cubicBezTo>
                    <a:pt x="9" y="11"/>
                    <a:pt x="14" y="10"/>
                    <a:pt x="19" y="10"/>
                  </a:cubicBezTo>
                  <a:cubicBezTo>
                    <a:pt x="23" y="10"/>
                    <a:pt x="28" y="10"/>
                    <a:pt x="31" y="7"/>
                  </a:cubicBezTo>
                  <a:cubicBezTo>
                    <a:pt x="32" y="6"/>
                    <a:pt x="32" y="3"/>
                    <a:pt x="3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6" name="Freeform 25"/>
            <p:cNvSpPr/>
            <p:nvPr/>
          </p:nvSpPr>
          <p:spPr bwMode="auto">
            <a:xfrm>
              <a:off x="5240" y="628"/>
              <a:ext cx="99" cy="27"/>
            </a:xfrm>
            <a:custGeom>
              <a:avLst/>
              <a:gdLst>
                <a:gd name="T0" fmla="*/ 39 w 42"/>
                <a:gd name="T1" fmla="*/ 1 h 11"/>
                <a:gd name="T2" fmla="*/ 22 w 42"/>
                <a:gd name="T3" fmla="*/ 2 h 11"/>
                <a:gd name="T4" fmla="*/ 3 w 42"/>
                <a:gd name="T5" fmla="*/ 5 h 11"/>
                <a:gd name="T6" fmla="*/ 4 w 42"/>
                <a:gd name="T7" fmla="*/ 11 h 11"/>
                <a:gd name="T8" fmla="*/ 24 w 42"/>
                <a:gd name="T9" fmla="*/ 10 h 11"/>
                <a:gd name="T10" fmla="*/ 40 w 42"/>
                <a:gd name="T11" fmla="*/ 7 h 11"/>
                <a:gd name="T12" fmla="*/ 39 w 42"/>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42" h="11">
                  <a:moveTo>
                    <a:pt x="39" y="1"/>
                  </a:moveTo>
                  <a:cubicBezTo>
                    <a:pt x="33" y="0"/>
                    <a:pt x="28" y="1"/>
                    <a:pt x="22" y="2"/>
                  </a:cubicBezTo>
                  <a:cubicBezTo>
                    <a:pt x="16" y="3"/>
                    <a:pt x="10" y="4"/>
                    <a:pt x="3" y="5"/>
                  </a:cubicBezTo>
                  <a:cubicBezTo>
                    <a:pt x="0" y="6"/>
                    <a:pt x="1" y="11"/>
                    <a:pt x="4" y="11"/>
                  </a:cubicBezTo>
                  <a:cubicBezTo>
                    <a:pt x="11" y="11"/>
                    <a:pt x="17" y="10"/>
                    <a:pt x="24" y="10"/>
                  </a:cubicBezTo>
                  <a:cubicBezTo>
                    <a:pt x="29" y="10"/>
                    <a:pt x="34" y="10"/>
                    <a:pt x="40" y="7"/>
                  </a:cubicBezTo>
                  <a:cubicBezTo>
                    <a:pt x="42" y="6"/>
                    <a:pt x="42" y="2"/>
                    <a:pt x="39"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7" name="Freeform 26"/>
            <p:cNvSpPr/>
            <p:nvPr/>
          </p:nvSpPr>
          <p:spPr bwMode="auto">
            <a:xfrm>
              <a:off x="2547" y="285"/>
              <a:ext cx="67" cy="24"/>
            </a:xfrm>
            <a:custGeom>
              <a:avLst/>
              <a:gdLst>
                <a:gd name="T0" fmla="*/ 27 w 28"/>
                <a:gd name="T1" fmla="*/ 3 h 10"/>
                <a:gd name="T2" fmla="*/ 17 w 28"/>
                <a:gd name="T3" fmla="*/ 1 h 10"/>
                <a:gd name="T4" fmla="*/ 4 w 28"/>
                <a:gd name="T5" fmla="*/ 2 h 10"/>
                <a:gd name="T6" fmla="*/ 4 w 28"/>
                <a:gd name="T7" fmla="*/ 8 h 10"/>
                <a:gd name="T8" fmla="*/ 17 w 28"/>
                <a:gd name="T9" fmla="*/ 9 h 10"/>
                <a:gd name="T10" fmla="*/ 27 w 28"/>
                <a:gd name="T11" fmla="*/ 7 h 10"/>
                <a:gd name="T12" fmla="*/ 27 w 28"/>
                <a:gd name="T13" fmla="*/ 3 h 10"/>
              </a:gdLst>
              <a:ahLst/>
              <a:cxnLst>
                <a:cxn ang="0">
                  <a:pos x="T0" y="T1"/>
                </a:cxn>
                <a:cxn ang="0">
                  <a:pos x="T2" y="T3"/>
                </a:cxn>
                <a:cxn ang="0">
                  <a:pos x="T4" y="T5"/>
                </a:cxn>
                <a:cxn ang="0">
                  <a:pos x="T6" y="T7"/>
                </a:cxn>
                <a:cxn ang="0">
                  <a:pos x="T8" y="T9"/>
                </a:cxn>
                <a:cxn ang="0">
                  <a:pos x="T10" y="T11"/>
                </a:cxn>
                <a:cxn ang="0">
                  <a:pos x="T12" y="T13"/>
                </a:cxn>
              </a:cxnLst>
              <a:rect l="0" t="0" r="r" b="b"/>
              <a:pathLst>
                <a:path w="28" h="10">
                  <a:moveTo>
                    <a:pt x="27" y="3"/>
                  </a:moveTo>
                  <a:cubicBezTo>
                    <a:pt x="24" y="0"/>
                    <a:pt x="20" y="1"/>
                    <a:pt x="17" y="1"/>
                  </a:cubicBezTo>
                  <a:cubicBezTo>
                    <a:pt x="13" y="1"/>
                    <a:pt x="9" y="1"/>
                    <a:pt x="4" y="2"/>
                  </a:cubicBezTo>
                  <a:cubicBezTo>
                    <a:pt x="0" y="2"/>
                    <a:pt x="0" y="8"/>
                    <a:pt x="4" y="8"/>
                  </a:cubicBezTo>
                  <a:cubicBezTo>
                    <a:pt x="9" y="9"/>
                    <a:pt x="13" y="9"/>
                    <a:pt x="17" y="9"/>
                  </a:cubicBezTo>
                  <a:cubicBezTo>
                    <a:pt x="20" y="9"/>
                    <a:pt x="24" y="10"/>
                    <a:pt x="27" y="7"/>
                  </a:cubicBezTo>
                  <a:cubicBezTo>
                    <a:pt x="28" y="6"/>
                    <a:pt x="28" y="4"/>
                    <a:pt x="27"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8" name="Freeform 27"/>
            <p:cNvSpPr/>
            <p:nvPr/>
          </p:nvSpPr>
          <p:spPr bwMode="auto">
            <a:xfrm>
              <a:off x="2663" y="290"/>
              <a:ext cx="79" cy="24"/>
            </a:xfrm>
            <a:custGeom>
              <a:avLst/>
              <a:gdLst>
                <a:gd name="T0" fmla="*/ 31 w 33"/>
                <a:gd name="T1" fmla="*/ 2 h 10"/>
                <a:gd name="T2" fmla="*/ 19 w 33"/>
                <a:gd name="T3" fmla="*/ 1 h 10"/>
                <a:gd name="T4" fmla="*/ 4 w 33"/>
                <a:gd name="T5" fmla="*/ 2 h 10"/>
                <a:gd name="T6" fmla="*/ 4 w 33"/>
                <a:gd name="T7" fmla="*/ 9 h 10"/>
                <a:gd name="T8" fmla="*/ 19 w 33"/>
                <a:gd name="T9" fmla="*/ 10 h 10"/>
                <a:gd name="T10" fmla="*/ 31 w 33"/>
                <a:gd name="T11" fmla="*/ 8 h 10"/>
                <a:gd name="T12" fmla="*/ 31 w 33"/>
                <a:gd name="T13" fmla="*/ 2 h 10"/>
              </a:gdLst>
              <a:ahLst/>
              <a:cxnLst>
                <a:cxn ang="0">
                  <a:pos x="T0" y="T1"/>
                </a:cxn>
                <a:cxn ang="0">
                  <a:pos x="T2" y="T3"/>
                </a:cxn>
                <a:cxn ang="0">
                  <a:pos x="T4" y="T5"/>
                </a:cxn>
                <a:cxn ang="0">
                  <a:pos x="T6" y="T7"/>
                </a:cxn>
                <a:cxn ang="0">
                  <a:pos x="T8" y="T9"/>
                </a:cxn>
                <a:cxn ang="0">
                  <a:pos x="T10" y="T11"/>
                </a:cxn>
                <a:cxn ang="0">
                  <a:pos x="T12" y="T13"/>
                </a:cxn>
              </a:cxnLst>
              <a:rect l="0" t="0" r="r" b="b"/>
              <a:pathLst>
                <a:path w="33" h="10">
                  <a:moveTo>
                    <a:pt x="31" y="2"/>
                  </a:moveTo>
                  <a:cubicBezTo>
                    <a:pt x="27" y="0"/>
                    <a:pt x="23" y="1"/>
                    <a:pt x="19" y="1"/>
                  </a:cubicBezTo>
                  <a:cubicBezTo>
                    <a:pt x="14" y="1"/>
                    <a:pt x="9" y="1"/>
                    <a:pt x="4" y="2"/>
                  </a:cubicBezTo>
                  <a:cubicBezTo>
                    <a:pt x="0" y="2"/>
                    <a:pt x="0" y="8"/>
                    <a:pt x="4" y="9"/>
                  </a:cubicBezTo>
                  <a:cubicBezTo>
                    <a:pt x="9" y="9"/>
                    <a:pt x="14" y="9"/>
                    <a:pt x="19" y="10"/>
                  </a:cubicBezTo>
                  <a:cubicBezTo>
                    <a:pt x="23" y="10"/>
                    <a:pt x="27" y="10"/>
                    <a:pt x="31" y="8"/>
                  </a:cubicBezTo>
                  <a:cubicBezTo>
                    <a:pt x="33" y="7"/>
                    <a:pt x="33" y="3"/>
                    <a:pt x="31"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9" name="Freeform 28"/>
            <p:cNvSpPr/>
            <p:nvPr/>
          </p:nvSpPr>
          <p:spPr bwMode="auto">
            <a:xfrm>
              <a:off x="2784" y="290"/>
              <a:ext cx="83" cy="28"/>
            </a:xfrm>
            <a:custGeom>
              <a:avLst/>
              <a:gdLst>
                <a:gd name="T0" fmla="*/ 32 w 35"/>
                <a:gd name="T1" fmla="*/ 1 h 12"/>
                <a:gd name="T2" fmla="*/ 19 w 35"/>
                <a:gd name="T3" fmla="*/ 2 h 12"/>
                <a:gd name="T4" fmla="*/ 5 w 35"/>
                <a:gd name="T5" fmla="*/ 2 h 12"/>
                <a:gd name="T6" fmla="*/ 4 w 35"/>
                <a:gd name="T7" fmla="*/ 8 h 12"/>
                <a:gd name="T8" fmla="*/ 33 w 35"/>
                <a:gd name="T9" fmla="*/ 7 h 12"/>
                <a:gd name="T10" fmla="*/ 32 w 35"/>
                <a:gd name="T11" fmla="*/ 1 h 12"/>
              </a:gdLst>
              <a:ahLst/>
              <a:cxnLst>
                <a:cxn ang="0">
                  <a:pos x="T0" y="T1"/>
                </a:cxn>
                <a:cxn ang="0">
                  <a:pos x="T2" y="T3"/>
                </a:cxn>
                <a:cxn ang="0">
                  <a:pos x="T4" y="T5"/>
                </a:cxn>
                <a:cxn ang="0">
                  <a:pos x="T6" y="T7"/>
                </a:cxn>
                <a:cxn ang="0">
                  <a:pos x="T8" y="T9"/>
                </a:cxn>
                <a:cxn ang="0">
                  <a:pos x="T10" y="T11"/>
                </a:cxn>
              </a:cxnLst>
              <a:rect l="0" t="0" r="r" b="b"/>
              <a:pathLst>
                <a:path w="35" h="12">
                  <a:moveTo>
                    <a:pt x="32" y="1"/>
                  </a:moveTo>
                  <a:cubicBezTo>
                    <a:pt x="28" y="0"/>
                    <a:pt x="23" y="1"/>
                    <a:pt x="19" y="2"/>
                  </a:cubicBezTo>
                  <a:cubicBezTo>
                    <a:pt x="14" y="2"/>
                    <a:pt x="9" y="2"/>
                    <a:pt x="5" y="2"/>
                  </a:cubicBezTo>
                  <a:cubicBezTo>
                    <a:pt x="1" y="2"/>
                    <a:pt x="0" y="7"/>
                    <a:pt x="4" y="8"/>
                  </a:cubicBezTo>
                  <a:cubicBezTo>
                    <a:pt x="12" y="10"/>
                    <a:pt x="25" y="12"/>
                    <a:pt x="33" y="7"/>
                  </a:cubicBezTo>
                  <a:cubicBezTo>
                    <a:pt x="35" y="5"/>
                    <a:pt x="35" y="2"/>
                    <a:pt x="3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0" name="Freeform 29"/>
            <p:cNvSpPr/>
            <p:nvPr/>
          </p:nvSpPr>
          <p:spPr bwMode="auto">
            <a:xfrm>
              <a:off x="2907" y="283"/>
              <a:ext cx="76" cy="28"/>
            </a:xfrm>
            <a:custGeom>
              <a:avLst/>
              <a:gdLst>
                <a:gd name="T0" fmla="*/ 29 w 32"/>
                <a:gd name="T1" fmla="*/ 1 h 12"/>
                <a:gd name="T2" fmla="*/ 18 w 32"/>
                <a:gd name="T3" fmla="*/ 2 h 12"/>
                <a:gd name="T4" fmla="*/ 4 w 32"/>
                <a:gd name="T5" fmla="*/ 3 h 12"/>
                <a:gd name="T6" fmla="*/ 3 w 32"/>
                <a:gd name="T7" fmla="*/ 9 h 12"/>
                <a:gd name="T8" fmla="*/ 31 w 32"/>
                <a:gd name="T9" fmla="*/ 6 h 12"/>
                <a:gd name="T10" fmla="*/ 29 w 32"/>
                <a:gd name="T11" fmla="*/ 1 h 12"/>
              </a:gdLst>
              <a:ahLst/>
              <a:cxnLst>
                <a:cxn ang="0">
                  <a:pos x="T0" y="T1"/>
                </a:cxn>
                <a:cxn ang="0">
                  <a:pos x="T2" y="T3"/>
                </a:cxn>
                <a:cxn ang="0">
                  <a:pos x="T4" y="T5"/>
                </a:cxn>
                <a:cxn ang="0">
                  <a:pos x="T6" y="T7"/>
                </a:cxn>
                <a:cxn ang="0">
                  <a:pos x="T8" y="T9"/>
                </a:cxn>
                <a:cxn ang="0">
                  <a:pos x="T10" y="T11"/>
                </a:cxn>
              </a:cxnLst>
              <a:rect l="0" t="0" r="r" b="b"/>
              <a:pathLst>
                <a:path w="32" h="12">
                  <a:moveTo>
                    <a:pt x="29" y="1"/>
                  </a:moveTo>
                  <a:cubicBezTo>
                    <a:pt x="25" y="0"/>
                    <a:pt x="22" y="1"/>
                    <a:pt x="18" y="2"/>
                  </a:cubicBezTo>
                  <a:cubicBezTo>
                    <a:pt x="13" y="3"/>
                    <a:pt x="8" y="3"/>
                    <a:pt x="4" y="3"/>
                  </a:cubicBezTo>
                  <a:cubicBezTo>
                    <a:pt x="0" y="3"/>
                    <a:pt x="0" y="8"/>
                    <a:pt x="3" y="9"/>
                  </a:cubicBezTo>
                  <a:cubicBezTo>
                    <a:pt x="10" y="11"/>
                    <a:pt x="24" y="12"/>
                    <a:pt x="31" y="6"/>
                  </a:cubicBezTo>
                  <a:cubicBezTo>
                    <a:pt x="32" y="5"/>
                    <a:pt x="32" y="1"/>
                    <a:pt x="29"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1" name="Freeform 30"/>
            <p:cNvSpPr/>
            <p:nvPr/>
          </p:nvSpPr>
          <p:spPr bwMode="auto">
            <a:xfrm>
              <a:off x="3009" y="278"/>
              <a:ext cx="81" cy="26"/>
            </a:xfrm>
            <a:custGeom>
              <a:avLst/>
              <a:gdLst>
                <a:gd name="T0" fmla="*/ 31 w 34"/>
                <a:gd name="T1" fmla="*/ 1 h 11"/>
                <a:gd name="T2" fmla="*/ 19 w 34"/>
                <a:gd name="T3" fmla="*/ 2 h 11"/>
                <a:gd name="T4" fmla="*/ 5 w 34"/>
                <a:gd name="T5" fmla="*/ 2 h 11"/>
                <a:gd name="T6" fmla="*/ 4 w 34"/>
                <a:gd name="T7" fmla="*/ 9 h 11"/>
                <a:gd name="T8" fmla="*/ 19 w 34"/>
                <a:gd name="T9" fmla="*/ 10 h 11"/>
                <a:gd name="T10" fmla="*/ 32 w 34"/>
                <a:gd name="T11" fmla="*/ 7 h 11"/>
                <a:gd name="T12" fmla="*/ 31 w 34"/>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34" h="11">
                  <a:moveTo>
                    <a:pt x="31" y="1"/>
                  </a:moveTo>
                  <a:cubicBezTo>
                    <a:pt x="27" y="0"/>
                    <a:pt x="23" y="1"/>
                    <a:pt x="19" y="2"/>
                  </a:cubicBezTo>
                  <a:cubicBezTo>
                    <a:pt x="14" y="2"/>
                    <a:pt x="10" y="2"/>
                    <a:pt x="5" y="2"/>
                  </a:cubicBezTo>
                  <a:cubicBezTo>
                    <a:pt x="1" y="2"/>
                    <a:pt x="0" y="8"/>
                    <a:pt x="4" y="9"/>
                  </a:cubicBezTo>
                  <a:cubicBezTo>
                    <a:pt x="9" y="10"/>
                    <a:pt x="14" y="11"/>
                    <a:pt x="19" y="10"/>
                  </a:cubicBezTo>
                  <a:cubicBezTo>
                    <a:pt x="24" y="10"/>
                    <a:pt x="29" y="10"/>
                    <a:pt x="32" y="7"/>
                  </a:cubicBezTo>
                  <a:cubicBezTo>
                    <a:pt x="34" y="5"/>
                    <a:pt x="33" y="2"/>
                    <a:pt x="3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2" name="Freeform 31"/>
            <p:cNvSpPr/>
            <p:nvPr/>
          </p:nvSpPr>
          <p:spPr bwMode="auto">
            <a:xfrm>
              <a:off x="3135" y="280"/>
              <a:ext cx="66" cy="24"/>
            </a:xfrm>
            <a:custGeom>
              <a:avLst/>
              <a:gdLst>
                <a:gd name="T0" fmla="*/ 25 w 28"/>
                <a:gd name="T1" fmla="*/ 2 h 10"/>
                <a:gd name="T2" fmla="*/ 14 w 28"/>
                <a:gd name="T3" fmla="*/ 1 h 10"/>
                <a:gd name="T4" fmla="*/ 3 w 28"/>
                <a:gd name="T5" fmla="*/ 2 h 10"/>
                <a:gd name="T6" fmla="*/ 3 w 28"/>
                <a:gd name="T7" fmla="*/ 8 h 10"/>
                <a:gd name="T8" fmla="*/ 14 w 28"/>
                <a:gd name="T9" fmla="*/ 9 h 10"/>
                <a:gd name="T10" fmla="*/ 25 w 28"/>
                <a:gd name="T11" fmla="*/ 8 h 10"/>
                <a:gd name="T12" fmla="*/ 25 w 28"/>
                <a:gd name="T13" fmla="*/ 2 h 10"/>
              </a:gdLst>
              <a:ahLst/>
              <a:cxnLst>
                <a:cxn ang="0">
                  <a:pos x="T0" y="T1"/>
                </a:cxn>
                <a:cxn ang="0">
                  <a:pos x="T2" y="T3"/>
                </a:cxn>
                <a:cxn ang="0">
                  <a:pos x="T4" y="T5"/>
                </a:cxn>
                <a:cxn ang="0">
                  <a:pos x="T6" y="T7"/>
                </a:cxn>
                <a:cxn ang="0">
                  <a:pos x="T8" y="T9"/>
                </a:cxn>
                <a:cxn ang="0">
                  <a:pos x="T10" y="T11"/>
                </a:cxn>
                <a:cxn ang="0">
                  <a:pos x="T12" y="T13"/>
                </a:cxn>
              </a:cxnLst>
              <a:rect l="0" t="0" r="r" b="b"/>
              <a:pathLst>
                <a:path w="28" h="10">
                  <a:moveTo>
                    <a:pt x="25" y="2"/>
                  </a:moveTo>
                  <a:cubicBezTo>
                    <a:pt x="22" y="0"/>
                    <a:pt x="18" y="0"/>
                    <a:pt x="14" y="1"/>
                  </a:cubicBezTo>
                  <a:cubicBezTo>
                    <a:pt x="10" y="1"/>
                    <a:pt x="6" y="1"/>
                    <a:pt x="3" y="2"/>
                  </a:cubicBezTo>
                  <a:cubicBezTo>
                    <a:pt x="0" y="2"/>
                    <a:pt x="0" y="7"/>
                    <a:pt x="3" y="8"/>
                  </a:cubicBezTo>
                  <a:cubicBezTo>
                    <a:pt x="6" y="8"/>
                    <a:pt x="10" y="9"/>
                    <a:pt x="14" y="9"/>
                  </a:cubicBezTo>
                  <a:cubicBezTo>
                    <a:pt x="18" y="9"/>
                    <a:pt x="22" y="10"/>
                    <a:pt x="25" y="8"/>
                  </a:cubicBezTo>
                  <a:cubicBezTo>
                    <a:pt x="28" y="7"/>
                    <a:pt x="28" y="3"/>
                    <a:pt x="25"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3" name="Freeform 32"/>
            <p:cNvSpPr/>
            <p:nvPr/>
          </p:nvSpPr>
          <p:spPr bwMode="auto">
            <a:xfrm>
              <a:off x="4752" y="283"/>
              <a:ext cx="68" cy="19"/>
            </a:xfrm>
            <a:custGeom>
              <a:avLst/>
              <a:gdLst>
                <a:gd name="T0" fmla="*/ 27 w 29"/>
                <a:gd name="T1" fmla="*/ 1 h 8"/>
                <a:gd name="T2" fmla="*/ 16 w 29"/>
                <a:gd name="T3" fmla="*/ 0 h 8"/>
                <a:gd name="T4" fmla="*/ 3 w 29"/>
                <a:gd name="T5" fmla="*/ 1 h 8"/>
                <a:gd name="T6" fmla="*/ 3 w 29"/>
                <a:gd name="T7" fmla="*/ 7 h 8"/>
                <a:gd name="T8" fmla="*/ 16 w 29"/>
                <a:gd name="T9" fmla="*/ 7 h 8"/>
                <a:gd name="T10" fmla="*/ 27 w 29"/>
                <a:gd name="T11" fmla="*/ 6 h 8"/>
                <a:gd name="T12" fmla="*/ 27 w 29"/>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29" h="8">
                  <a:moveTo>
                    <a:pt x="27" y="1"/>
                  </a:moveTo>
                  <a:cubicBezTo>
                    <a:pt x="24" y="0"/>
                    <a:pt x="20" y="0"/>
                    <a:pt x="16" y="0"/>
                  </a:cubicBezTo>
                  <a:cubicBezTo>
                    <a:pt x="12" y="1"/>
                    <a:pt x="8" y="1"/>
                    <a:pt x="3" y="1"/>
                  </a:cubicBezTo>
                  <a:cubicBezTo>
                    <a:pt x="0" y="1"/>
                    <a:pt x="0" y="6"/>
                    <a:pt x="3" y="7"/>
                  </a:cubicBezTo>
                  <a:cubicBezTo>
                    <a:pt x="8" y="7"/>
                    <a:pt x="12" y="7"/>
                    <a:pt x="16" y="7"/>
                  </a:cubicBezTo>
                  <a:cubicBezTo>
                    <a:pt x="20" y="7"/>
                    <a:pt x="24" y="8"/>
                    <a:pt x="27" y="6"/>
                  </a:cubicBezTo>
                  <a:cubicBezTo>
                    <a:pt x="29" y="5"/>
                    <a:pt x="29" y="2"/>
                    <a:pt x="27"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4" name="Freeform 33"/>
            <p:cNvSpPr/>
            <p:nvPr/>
          </p:nvSpPr>
          <p:spPr bwMode="auto">
            <a:xfrm>
              <a:off x="4865" y="280"/>
              <a:ext cx="83" cy="24"/>
            </a:xfrm>
            <a:custGeom>
              <a:avLst/>
              <a:gdLst>
                <a:gd name="T0" fmla="*/ 32 w 35"/>
                <a:gd name="T1" fmla="*/ 1 h 10"/>
                <a:gd name="T2" fmla="*/ 19 w 35"/>
                <a:gd name="T3" fmla="*/ 1 h 10"/>
                <a:gd name="T4" fmla="*/ 4 w 35"/>
                <a:gd name="T5" fmla="*/ 2 h 10"/>
                <a:gd name="T6" fmla="*/ 4 w 35"/>
                <a:gd name="T7" fmla="*/ 8 h 10"/>
                <a:gd name="T8" fmla="*/ 19 w 35"/>
                <a:gd name="T9" fmla="*/ 9 h 10"/>
                <a:gd name="T10" fmla="*/ 32 w 35"/>
                <a:gd name="T11" fmla="*/ 8 h 10"/>
                <a:gd name="T12" fmla="*/ 32 w 35"/>
                <a:gd name="T13" fmla="*/ 1 h 10"/>
              </a:gdLst>
              <a:ahLst/>
              <a:cxnLst>
                <a:cxn ang="0">
                  <a:pos x="T0" y="T1"/>
                </a:cxn>
                <a:cxn ang="0">
                  <a:pos x="T2" y="T3"/>
                </a:cxn>
                <a:cxn ang="0">
                  <a:pos x="T4" y="T5"/>
                </a:cxn>
                <a:cxn ang="0">
                  <a:pos x="T6" y="T7"/>
                </a:cxn>
                <a:cxn ang="0">
                  <a:pos x="T8" y="T9"/>
                </a:cxn>
                <a:cxn ang="0">
                  <a:pos x="T10" y="T11"/>
                </a:cxn>
                <a:cxn ang="0">
                  <a:pos x="T12" y="T13"/>
                </a:cxn>
              </a:cxnLst>
              <a:rect l="0" t="0" r="r" b="b"/>
              <a:pathLst>
                <a:path w="35" h="10">
                  <a:moveTo>
                    <a:pt x="32" y="1"/>
                  </a:moveTo>
                  <a:cubicBezTo>
                    <a:pt x="28" y="0"/>
                    <a:pt x="23" y="1"/>
                    <a:pt x="19" y="1"/>
                  </a:cubicBezTo>
                  <a:cubicBezTo>
                    <a:pt x="14" y="1"/>
                    <a:pt x="9" y="2"/>
                    <a:pt x="4" y="2"/>
                  </a:cubicBezTo>
                  <a:cubicBezTo>
                    <a:pt x="0" y="2"/>
                    <a:pt x="0" y="8"/>
                    <a:pt x="4" y="8"/>
                  </a:cubicBezTo>
                  <a:cubicBezTo>
                    <a:pt x="9" y="8"/>
                    <a:pt x="14" y="8"/>
                    <a:pt x="19" y="9"/>
                  </a:cubicBezTo>
                  <a:cubicBezTo>
                    <a:pt x="23" y="9"/>
                    <a:pt x="28" y="10"/>
                    <a:pt x="32" y="8"/>
                  </a:cubicBezTo>
                  <a:cubicBezTo>
                    <a:pt x="35" y="7"/>
                    <a:pt x="35" y="3"/>
                    <a:pt x="3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5" name="Freeform 34"/>
            <p:cNvSpPr/>
            <p:nvPr/>
          </p:nvSpPr>
          <p:spPr bwMode="auto">
            <a:xfrm>
              <a:off x="4989" y="276"/>
              <a:ext cx="75" cy="21"/>
            </a:xfrm>
            <a:custGeom>
              <a:avLst/>
              <a:gdLst>
                <a:gd name="T0" fmla="*/ 29 w 32"/>
                <a:gd name="T1" fmla="*/ 1 h 9"/>
                <a:gd name="T2" fmla="*/ 17 w 32"/>
                <a:gd name="T3" fmla="*/ 1 h 9"/>
                <a:gd name="T4" fmla="*/ 3 w 32"/>
                <a:gd name="T5" fmla="*/ 2 h 9"/>
                <a:gd name="T6" fmla="*/ 3 w 32"/>
                <a:gd name="T7" fmla="*/ 8 h 9"/>
                <a:gd name="T8" fmla="*/ 17 w 32"/>
                <a:gd name="T9" fmla="*/ 8 h 9"/>
                <a:gd name="T10" fmla="*/ 29 w 32"/>
                <a:gd name="T11" fmla="*/ 8 h 9"/>
                <a:gd name="T12" fmla="*/ 29 w 32"/>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32" h="9">
                  <a:moveTo>
                    <a:pt x="29" y="1"/>
                  </a:moveTo>
                  <a:cubicBezTo>
                    <a:pt x="25" y="0"/>
                    <a:pt x="21" y="1"/>
                    <a:pt x="17" y="1"/>
                  </a:cubicBezTo>
                  <a:cubicBezTo>
                    <a:pt x="12" y="1"/>
                    <a:pt x="8" y="1"/>
                    <a:pt x="3" y="2"/>
                  </a:cubicBezTo>
                  <a:cubicBezTo>
                    <a:pt x="0" y="2"/>
                    <a:pt x="0" y="7"/>
                    <a:pt x="3" y="8"/>
                  </a:cubicBezTo>
                  <a:cubicBezTo>
                    <a:pt x="8" y="8"/>
                    <a:pt x="12" y="8"/>
                    <a:pt x="17" y="8"/>
                  </a:cubicBezTo>
                  <a:cubicBezTo>
                    <a:pt x="21" y="9"/>
                    <a:pt x="25" y="9"/>
                    <a:pt x="29" y="8"/>
                  </a:cubicBezTo>
                  <a:cubicBezTo>
                    <a:pt x="32" y="7"/>
                    <a:pt x="32" y="2"/>
                    <a:pt x="29"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6" name="Freeform 35"/>
            <p:cNvSpPr/>
            <p:nvPr/>
          </p:nvSpPr>
          <p:spPr bwMode="auto">
            <a:xfrm>
              <a:off x="5116" y="264"/>
              <a:ext cx="81" cy="26"/>
            </a:xfrm>
            <a:custGeom>
              <a:avLst/>
              <a:gdLst>
                <a:gd name="T0" fmla="*/ 30 w 34"/>
                <a:gd name="T1" fmla="*/ 1 h 11"/>
                <a:gd name="T2" fmla="*/ 19 w 34"/>
                <a:gd name="T3" fmla="*/ 3 h 11"/>
                <a:gd name="T4" fmla="*/ 6 w 34"/>
                <a:gd name="T5" fmla="*/ 2 h 11"/>
                <a:gd name="T6" fmla="*/ 4 w 34"/>
                <a:gd name="T7" fmla="*/ 9 h 11"/>
                <a:gd name="T8" fmla="*/ 19 w 34"/>
                <a:gd name="T9" fmla="*/ 11 h 11"/>
                <a:gd name="T10" fmla="*/ 32 w 34"/>
                <a:gd name="T11" fmla="*/ 7 h 11"/>
                <a:gd name="T12" fmla="*/ 30 w 34"/>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34" h="11">
                  <a:moveTo>
                    <a:pt x="30" y="1"/>
                  </a:moveTo>
                  <a:cubicBezTo>
                    <a:pt x="26" y="0"/>
                    <a:pt x="23" y="2"/>
                    <a:pt x="19" y="3"/>
                  </a:cubicBezTo>
                  <a:cubicBezTo>
                    <a:pt x="15" y="3"/>
                    <a:pt x="10" y="3"/>
                    <a:pt x="6" y="2"/>
                  </a:cubicBezTo>
                  <a:cubicBezTo>
                    <a:pt x="2" y="2"/>
                    <a:pt x="0" y="7"/>
                    <a:pt x="4" y="9"/>
                  </a:cubicBezTo>
                  <a:cubicBezTo>
                    <a:pt x="9" y="10"/>
                    <a:pt x="14" y="11"/>
                    <a:pt x="19" y="11"/>
                  </a:cubicBezTo>
                  <a:cubicBezTo>
                    <a:pt x="23" y="11"/>
                    <a:pt x="29" y="11"/>
                    <a:pt x="32" y="7"/>
                  </a:cubicBezTo>
                  <a:cubicBezTo>
                    <a:pt x="34" y="5"/>
                    <a:pt x="33" y="1"/>
                    <a:pt x="3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7" name="Freeform 36"/>
            <p:cNvSpPr/>
            <p:nvPr/>
          </p:nvSpPr>
          <p:spPr bwMode="auto">
            <a:xfrm>
              <a:off x="5240" y="252"/>
              <a:ext cx="82" cy="26"/>
            </a:xfrm>
            <a:custGeom>
              <a:avLst/>
              <a:gdLst>
                <a:gd name="T0" fmla="*/ 32 w 35"/>
                <a:gd name="T1" fmla="*/ 2 h 11"/>
                <a:gd name="T2" fmla="*/ 19 w 35"/>
                <a:gd name="T3" fmla="*/ 3 h 11"/>
                <a:gd name="T4" fmla="*/ 3 w 35"/>
                <a:gd name="T5" fmla="*/ 5 h 11"/>
                <a:gd name="T6" fmla="*/ 4 w 35"/>
                <a:gd name="T7" fmla="*/ 11 h 11"/>
                <a:gd name="T8" fmla="*/ 20 w 35"/>
                <a:gd name="T9" fmla="*/ 11 h 11"/>
                <a:gd name="T10" fmla="*/ 33 w 35"/>
                <a:gd name="T11" fmla="*/ 8 h 11"/>
                <a:gd name="T12" fmla="*/ 32 w 35"/>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35" h="11">
                  <a:moveTo>
                    <a:pt x="32" y="2"/>
                  </a:moveTo>
                  <a:cubicBezTo>
                    <a:pt x="28" y="0"/>
                    <a:pt x="23" y="2"/>
                    <a:pt x="19" y="3"/>
                  </a:cubicBezTo>
                  <a:cubicBezTo>
                    <a:pt x="13" y="3"/>
                    <a:pt x="8" y="4"/>
                    <a:pt x="3" y="5"/>
                  </a:cubicBezTo>
                  <a:cubicBezTo>
                    <a:pt x="0" y="6"/>
                    <a:pt x="1" y="11"/>
                    <a:pt x="4" y="11"/>
                  </a:cubicBezTo>
                  <a:cubicBezTo>
                    <a:pt x="9" y="11"/>
                    <a:pt x="14" y="11"/>
                    <a:pt x="20" y="11"/>
                  </a:cubicBezTo>
                  <a:cubicBezTo>
                    <a:pt x="24" y="10"/>
                    <a:pt x="29" y="11"/>
                    <a:pt x="33" y="8"/>
                  </a:cubicBezTo>
                  <a:cubicBezTo>
                    <a:pt x="35" y="7"/>
                    <a:pt x="35" y="3"/>
                    <a:pt x="32"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8" name="Freeform 37"/>
            <p:cNvSpPr/>
            <p:nvPr/>
          </p:nvSpPr>
          <p:spPr bwMode="auto">
            <a:xfrm>
              <a:off x="5356" y="245"/>
              <a:ext cx="66" cy="21"/>
            </a:xfrm>
            <a:custGeom>
              <a:avLst/>
              <a:gdLst>
                <a:gd name="T0" fmla="*/ 26 w 28"/>
                <a:gd name="T1" fmla="*/ 1 h 9"/>
                <a:gd name="T2" fmla="*/ 16 w 28"/>
                <a:gd name="T3" fmla="*/ 1 h 9"/>
                <a:gd name="T4" fmla="*/ 4 w 28"/>
                <a:gd name="T5" fmla="*/ 1 h 9"/>
                <a:gd name="T6" fmla="*/ 4 w 28"/>
                <a:gd name="T7" fmla="*/ 7 h 9"/>
                <a:gd name="T8" fmla="*/ 16 w 28"/>
                <a:gd name="T9" fmla="*/ 8 h 9"/>
                <a:gd name="T10" fmla="*/ 26 w 28"/>
                <a:gd name="T11" fmla="*/ 7 h 9"/>
                <a:gd name="T12" fmla="*/ 26 w 28"/>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28" h="9">
                  <a:moveTo>
                    <a:pt x="26" y="1"/>
                  </a:moveTo>
                  <a:cubicBezTo>
                    <a:pt x="23" y="0"/>
                    <a:pt x="19" y="0"/>
                    <a:pt x="16" y="1"/>
                  </a:cubicBezTo>
                  <a:cubicBezTo>
                    <a:pt x="12" y="1"/>
                    <a:pt x="8" y="1"/>
                    <a:pt x="4" y="1"/>
                  </a:cubicBezTo>
                  <a:cubicBezTo>
                    <a:pt x="0" y="1"/>
                    <a:pt x="0" y="7"/>
                    <a:pt x="4" y="7"/>
                  </a:cubicBezTo>
                  <a:cubicBezTo>
                    <a:pt x="8" y="8"/>
                    <a:pt x="12" y="8"/>
                    <a:pt x="16" y="8"/>
                  </a:cubicBezTo>
                  <a:cubicBezTo>
                    <a:pt x="19" y="8"/>
                    <a:pt x="23" y="9"/>
                    <a:pt x="26" y="7"/>
                  </a:cubicBezTo>
                  <a:cubicBezTo>
                    <a:pt x="28" y="6"/>
                    <a:pt x="28" y="2"/>
                    <a:pt x="26"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9" name="Freeform 38"/>
            <p:cNvSpPr/>
            <p:nvPr/>
          </p:nvSpPr>
          <p:spPr bwMode="auto">
            <a:xfrm>
              <a:off x="2988" y="440"/>
              <a:ext cx="71" cy="24"/>
            </a:xfrm>
            <a:custGeom>
              <a:avLst/>
              <a:gdLst>
                <a:gd name="T0" fmla="*/ 26 w 30"/>
                <a:gd name="T1" fmla="*/ 1 h 10"/>
                <a:gd name="T2" fmla="*/ 13 w 30"/>
                <a:gd name="T3" fmla="*/ 1 h 10"/>
                <a:gd name="T4" fmla="*/ 2 w 30"/>
                <a:gd name="T5" fmla="*/ 2 h 10"/>
                <a:gd name="T6" fmla="*/ 1 w 30"/>
                <a:gd name="T7" fmla="*/ 5 h 10"/>
                <a:gd name="T8" fmla="*/ 13 w 30"/>
                <a:gd name="T9" fmla="*/ 9 h 10"/>
                <a:gd name="T10" fmla="*/ 27 w 30"/>
                <a:gd name="T11" fmla="*/ 7 h 10"/>
                <a:gd name="T12" fmla="*/ 26 w 30"/>
                <a:gd name="T13" fmla="*/ 1 h 10"/>
              </a:gdLst>
              <a:ahLst/>
              <a:cxnLst>
                <a:cxn ang="0">
                  <a:pos x="T0" y="T1"/>
                </a:cxn>
                <a:cxn ang="0">
                  <a:pos x="T2" y="T3"/>
                </a:cxn>
                <a:cxn ang="0">
                  <a:pos x="T4" y="T5"/>
                </a:cxn>
                <a:cxn ang="0">
                  <a:pos x="T6" y="T7"/>
                </a:cxn>
                <a:cxn ang="0">
                  <a:pos x="T8" y="T9"/>
                </a:cxn>
                <a:cxn ang="0">
                  <a:pos x="T10" y="T11"/>
                </a:cxn>
                <a:cxn ang="0">
                  <a:pos x="T12" y="T13"/>
                </a:cxn>
              </a:cxnLst>
              <a:rect l="0" t="0" r="r" b="b"/>
              <a:pathLst>
                <a:path w="30" h="10">
                  <a:moveTo>
                    <a:pt x="26" y="1"/>
                  </a:moveTo>
                  <a:cubicBezTo>
                    <a:pt x="22" y="0"/>
                    <a:pt x="17" y="1"/>
                    <a:pt x="13" y="1"/>
                  </a:cubicBezTo>
                  <a:cubicBezTo>
                    <a:pt x="9" y="1"/>
                    <a:pt x="5" y="0"/>
                    <a:pt x="2" y="2"/>
                  </a:cubicBezTo>
                  <a:cubicBezTo>
                    <a:pt x="1" y="2"/>
                    <a:pt x="0" y="4"/>
                    <a:pt x="1" y="5"/>
                  </a:cubicBezTo>
                  <a:cubicBezTo>
                    <a:pt x="4" y="8"/>
                    <a:pt x="9" y="8"/>
                    <a:pt x="13" y="9"/>
                  </a:cubicBezTo>
                  <a:cubicBezTo>
                    <a:pt x="18" y="9"/>
                    <a:pt x="23" y="10"/>
                    <a:pt x="27" y="7"/>
                  </a:cubicBezTo>
                  <a:cubicBezTo>
                    <a:pt x="30" y="6"/>
                    <a:pt x="29" y="2"/>
                    <a:pt x="26"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0" name="Freeform 39"/>
            <p:cNvSpPr/>
            <p:nvPr/>
          </p:nvSpPr>
          <p:spPr bwMode="auto">
            <a:xfrm>
              <a:off x="3113" y="431"/>
              <a:ext cx="88" cy="28"/>
            </a:xfrm>
            <a:custGeom>
              <a:avLst/>
              <a:gdLst>
                <a:gd name="T0" fmla="*/ 33 w 37"/>
                <a:gd name="T1" fmla="*/ 3 h 12"/>
                <a:gd name="T2" fmla="*/ 3 w 37"/>
                <a:gd name="T3" fmla="*/ 6 h 12"/>
                <a:gd name="T4" fmla="*/ 4 w 37"/>
                <a:gd name="T5" fmla="*/ 11 h 12"/>
                <a:gd name="T6" fmla="*/ 19 w 37"/>
                <a:gd name="T7" fmla="*/ 10 h 12"/>
                <a:gd name="T8" fmla="*/ 33 w 37"/>
                <a:gd name="T9" fmla="*/ 9 h 12"/>
                <a:gd name="T10" fmla="*/ 33 w 37"/>
                <a:gd name="T11" fmla="*/ 3 h 12"/>
              </a:gdLst>
              <a:ahLst/>
              <a:cxnLst>
                <a:cxn ang="0">
                  <a:pos x="T0" y="T1"/>
                </a:cxn>
                <a:cxn ang="0">
                  <a:pos x="T2" y="T3"/>
                </a:cxn>
                <a:cxn ang="0">
                  <a:pos x="T4" y="T5"/>
                </a:cxn>
                <a:cxn ang="0">
                  <a:pos x="T6" y="T7"/>
                </a:cxn>
                <a:cxn ang="0">
                  <a:pos x="T8" y="T9"/>
                </a:cxn>
                <a:cxn ang="0">
                  <a:pos x="T10" y="T11"/>
                </a:cxn>
              </a:cxnLst>
              <a:rect l="0" t="0" r="r" b="b"/>
              <a:pathLst>
                <a:path w="37" h="12">
                  <a:moveTo>
                    <a:pt x="33" y="3"/>
                  </a:moveTo>
                  <a:cubicBezTo>
                    <a:pt x="25" y="0"/>
                    <a:pt x="11" y="4"/>
                    <a:pt x="3" y="6"/>
                  </a:cubicBezTo>
                  <a:cubicBezTo>
                    <a:pt x="0" y="7"/>
                    <a:pt x="1" y="12"/>
                    <a:pt x="4" y="11"/>
                  </a:cubicBezTo>
                  <a:cubicBezTo>
                    <a:pt x="9" y="11"/>
                    <a:pt x="14" y="10"/>
                    <a:pt x="19" y="10"/>
                  </a:cubicBezTo>
                  <a:cubicBezTo>
                    <a:pt x="24" y="10"/>
                    <a:pt x="29" y="11"/>
                    <a:pt x="33" y="9"/>
                  </a:cubicBezTo>
                  <a:cubicBezTo>
                    <a:pt x="37" y="9"/>
                    <a:pt x="36" y="4"/>
                    <a:pt x="3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1" name="Freeform 40"/>
            <p:cNvSpPr/>
            <p:nvPr/>
          </p:nvSpPr>
          <p:spPr bwMode="auto">
            <a:xfrm>
              <a:off x="3267" y="421"/>
              <a:ext cx="88" cy="29"/>
            </a:xfrm>
            <a:custGeom>
              <a:avLst/>
              <a:gdLst>
                <a:gd name="T0" fmla="*/ 34 w 37"/>
                <a:gd name="T1" fmla="*/ 3 h 12"/>
                <a:gd name="T2" fmla="*/ 15 w 37"/>
                <a:gd name="T3" fmla="*/ 1 h 12"/>
                <a:gd name="T4" fmla="*/ 1 w 37"/>
                <a:gd name="T5" fmla="*/ 4 h 12"/>
                <a:gd name="T6" fmla="*/ 0 w 37"/>
                <a:gd name="T7" fmla="*/ 8 h 12"/>
                <a:gd name="T8" fmla="*/ 4 w 37"/>
                <a:gd name="T9" fmla="*/ 10 h 12"/>
                <a:gd name="T10" fmla="*/ 4 w 37"/>
                <a:gd name="T11" fmla="*/ 10 h 12"/>
                <a:gd name="T12" fmla="*/ 15 w 37"/>
                <a:gd name="T13" fmla="*/ 10 h 12"/>
                <a:gd name="T14" fmla="*/ 33 w 37"/>
                <a:gd name="T15" fmla="*/ 10 h 12"/>
                <a:gd name="T16" fmla="*/ 34 w 37"/>
                <a:gd name="T17"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12">
                  <a:moveTo>
                    <a:pt x="34" y="3"/>
                  </a:moveTo>
                  <a:cubicBezTo>
                    <a:pt x="28" y="0"/>
                    <a:pt x="21" y="1"/>
                    <a:pt x="15" y="1"/>
                  </a:cubicBezTo>
                  <a:cubicBezTo>
                    <a:pt x="11" y="1"/>
                    <a:pt x="4" y="1"/>
                    <a:pt x="1" y="4"/>
                  </a:cubicBezTo>
                  <a:cubicBezTo>
                    <a:pt x="0" y="5"/>
                    <a:pt x="0" y="7"/>
                    <a:pt x="0" y="8"/>
                  </a:cubicBezTo>
                  <a:cubicBezTo>
                    <a:pt x="1" y="10"/>
                    <a:pt x="2" y="10"/>
                    <a:pt x="4" y="10"/>
                  </a:cubicBezTo>
                  <a:cubicBezTo>
                    <a:pt x="4" y="10"/>
                    <a:pt x="4" y="10"/>
                    <a:pt x="4" y="10"/>
                  </a:cubicBezTo>
                  <a:cubicBezTo>
                    <a:pt x="8" y="10"/>
                    <a:pt x="12" y="10"/>
                    <a:pt x="15" y="10"/>
                  </a:cubicBezTo>
                  <a:cubicBezTo>
                    <a:pt x="21" y="11"/>
                    <a:pt x="28" y="12"/>
                    <a:pt x="33" y="10"/>
                  </a:cubicBezTo>
                  <a:cubicBezTo>
                    <a:pt x="36" y="9"/>
                    <a:pt x="37" y="5"/>
                    <a:pt x="34"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2" name="Freeform 41"/>
            <p:cNvSpPr/>
            <p:nvPr/>
          </p:nvSpPr>
          <p:spPr bwMode="auto">
            <a:xfrm>
              <a:off x="3400" y="421"/>
              <a:ext cx="80" cy="26"/>
            </a:xfrm>
            <a:custGeom>
              <a:avLst/>
              <a:gdLst>
                <a:gd name="T0" fmla="*/ 31 w 34"/>
                <a:gd name="T1" fmla="*/ 3 h 11"/>
                <a:gd name="T2" fmla="*/ 19 w 34"/>
                <a:gd name="T3" fmla="*/ 1 h 11"/>
                <a:gd name="T4" fmla="*/ 5 w 34"/>
                <a:gd name="T5" fmla="*/ 0 h 11"/>
                <a:gd name="T6" fmla="*/ 4 w 34"/>
                <a:gd name="T7" fmla="*/ 6 h 11"/>
                <a:gd name="T8" fmla="*/ 18 w 34"/>
                <a:gd name="T9" fmla="*/ 9 h 11"/>
                <a:gd name="T10" fmla="*/ 30 w 34"/>
                <a:gd name="T11" fmla="*/ 9 h 11"/>
                <a:gd name="T12" fmla="*/ 31 w 34"/>
                <a:gd name="T13" fmla="*/ 3 h 11"/>
              </a:gdLst>
              <a:ahLst/>
              <a:cxnLst>
                <a:cxn ang="0">
                  <a:pos x="T0" y="T1"/>
                </a:cxn>
                <a:cxn ang="0">
                  <a:pos x="T2" y="T3"/>
                </a:cxn>
                <a:cxn ang="0">
                  <a:pos x="T4" y="T5"/>
                </a:cxn>
                <a:cxn ang="0">
                  <a:pos x="T6" y="T7"/>
                </a:cxn>
                <a:cxn ang="0">
                  <a:pos x="T8" y="T9"/>
                </a:cxn>
                <a:cxn ang="0">
                  <a:pos x="T10" y="T11"/>
                </a:cxn>
                <a:cxn ang="0">
                  <a:pos x="T12" y="T13"/>
                </a:cxn>
              </a:cxnLst>
              <a:rect l="0" t="0" r="r" b="b"/>
              <a:pathLst>
                <a:path w="34" h="11">
                  <a:moveTo>
                    <a:pt x="31" y="3"/>
                  </a:moveTo>
                  <a:cubicBezTo>
                    <a:pt x="27" y="1"/>
                    <a:pt x="23" y="1"/>
                    <a:pt x="19" y="1"/>
                  </a:cubicBezTo>
                  <a:cubicBezTo>
                    <a:pt x="14" y="1"/>
                    <a:pt x="10" y="0"/>
                    <a:pt x="5" y="0"/>
                  </a:cubicBezTo>
                  <a:cubicBezTo>
                    <a:pt x="1" y="0"/>
                    <a:pt x="0" y="6"/>
                    <a:pt x="4" y="6"/>
                  </a:cubicBezTo>
                  <a:cubicBezTo>
                    <a:pt x="9" y="7"/>
                    <a:pt x="13" y="8"/>
                    <a:pt x="18" y="9"/>
                  </a:cubicBezTo>
                  <a:cubicBezTo>
                    <a:pt x="22" y="9"/>
                    <a:pt x="26" y="11"/>
                    <a:pt x="30" y="9"/>
                  </a:cubicBezTo>
                  <a:cubicBezTo>
                    <a:pt x="33" y="9"/>
                    <a:pt x="34" y="4"/>
                    <a:pt x="3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3" name="Freeform 42"/>
            <p:cNvSpPr/>
            <p:nvPr/>
          </p:nvSpPr>
          <p:spPr bwMode="auto">
            <a:xfrm>
              <a:off x="3535" y="411"/>
              <a:ext cx="71" cy="27"/>
            </a:xfrm>
            <a:custGeom>
              <a:avLst/>
              <a:gdLst>
                <a:gd name="T0" fmla="*/ 27 w 30"/>
                <a:gd name="T1" fmla="*/ 2 h 11"/>
                <a:gd name="T2" fmla="*/ 13 w 30"/>
                <a:gd name="T3" fmla="*/ 2 h 11"/>
                <a:gd name="T4" fmla="*/ 0 w 30"/>
                <a:gd name="T5" fmla="*/ 4 h 11"/>
                <a:gd name="T6" fmla="*/ 0 w 30"/>
                <a:gd name="T7" fmla="*/ 7 h 11"/>
                <a:gd name="T8" fmla="*/ 13 w 30"/>
                <a:gd name="T9" fmla="*/ 9 h 11"/>
                <a:gd name="T10" fmla="*/ 27 w 30"/>
                <a:gd name="T11" fmla="*/ 8 h 11"/>
                <a:gd name="T12" fmla="*/ 27 w 30"/>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30" h="11">
                  <a:moveTo>
                    <a:pt x="27" y="2"/>
                  </a:moveTo>
                  <a:cubicBezTo>
                    <a:pt x="23" y="0"/>
                    <a:pt x="18" y="1"/>
                    <a:pt x="13" y="2"/>
                  </a:cubicBezTo>
                  <a:cubicBezTo>
                    <a:pt x="9" y="2"/>
                    <a:pt x="4" y="2"/>
                    <a:pt x="0" y="4"/>
                  </a:cubicBezTo>
                  <a:cubicBezTo>
                    <a:pt x="0" y="5"/>
                    <a:pt x="0" y="6"/>
                    <a:pt x="0" y="7"/>
                  </a:cubicBezTo>
                  <a:cubicBezTo>
                    <a:pt x="4" y="9"/>
                    <a:pt x="9" y="9"/>
                    <a:pt x="13" y="9"/>
                  </a:cubicBezTo>
                  <a:cubicBezTo>
                    <a:pt x="18" y="10"/>
                    <a:pt x="23" y="11"/>
                    <a:pt x="27" y="8"/>
                  </a:cubicBezTo>
                  <a:cubicBezTo>
                    <a:pt x="30" y="7"/>
                    <a:pt x="30" y="4"/>
                    <a:pt x="27"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4" name="Freeform 43"/>
            <p:cNvSpPr/>
            <p:nvPr/>
          </p:nvSpPr>
          <p:spPr bwMode="auto">
            <a:xfrm>
              <a:off x="3672" y="407"/>
              <a:ext cx="71" cy="26"/>
            </a:xfrm>
            <a:custGeom>
              <a:avLst/>
              <a:gdLst>
                <a:gd name="T0" fmla="*/ 27 w 30"/>
                <a:gd name="T1" fmla="*/ 1 h 11"/>
                <a:gd name="T2" fmla="*/ 12 w 30"/>
                <a:gd name="T3" fmla="*/ 1 h 11"/>
                <a:gd name="T4" fmla="*/ 6 w 30"/>
                <a:gd name="T5" fmla="*/ 2 h 11"/>
                <a:gd name="T6" fmla="*/ 1 w 30"/>
                <a:gd name="T7" fmla="*/ 4 h 11"/>
                <a:gd name="T8" fmla="*/ 1 w 30"/>
                <a:gd name="T9" fmla="*/ 6 h 11"/>
                <a:gd name="T10" fmla="*/ 6 w 30"/>
                <a:gd name="T11" fmla="*/ 8 h 11"/>
                <a:gd name="T12" fmla="*/ 12 w 30"/>
                <a:gd name="T13" fmla="*/ 9 h 11"/>
                <a:gd name="T14" fmla="*/ 27 w 30"/>
                <a:gd name="T15" fmla="*/ 9 h 11"/>
                <a:gd name="T16" fmla="*/ 27 w 30"/>
                <a:gd name="T1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1">
                  <a:moveTo>
                    <a:pt x="27" y="1"/>
                  </a:moveTo>
                  <a:cubicBezTo>
                    <a:pt x="22" y="0"/>
                    <a:pt x="17" y="1"/>
                    <a:pt x="12" y="1"/>
                  </a:cubicBezTo>
                  <a:cubicBezTo>
                    <a:pt x="10" y="2"/>
                    <a:pt x="8" y="2"/>
                    <a:pt x="6" y="2"/>
                  </a:cubicBezTo>
                  <a:cubicBezTo>
                    <a:pt x="3" y="2"/>
                    <a:pt x="3" y="3"/>
                    <a:pt x="1" y="4"/>
                  </a:cubicBezTo>
                  <a:cubicBezTo>
                    <a:pt x="0" y="5"/>
                    <a:pt x="0" y="6"/>
                    <a:pt x="1" y="6"/>
                  </a:cubicBezTo>
                  <a:cubicBezTo>
                    <a:pt x="3" y="7"/>
                    <a:pt x="3" y="8"/>
                    <a:pt x="6" y="8"/>
                  </a:cubicBezTo>
                  <a:cubicBezTo>
                    <a:pt x="8" y="9"/>
                    <a:pt x="10" y="9"/>
                    <a:pt x="12" y="9"/>
                  </a:cubicBezTo>
                  <a:cubicBezTo>
                    <a:pt x="17" y="9"/>
                    <a:pt x="22" y="11"/>
                    <a:pt x="27" y="9"/>
                  </a:cubicBezTo>
                  <a:cubicBezTo>
                    <a:pt x="30" y="8"/>
                    <a:pt x="30" y="3"/>
                    <a:pt x="27"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5" name="Freeform 44"/>
            <p:cNvSpPr/>
            <p:nvPr/>
          </p:nvSpPr>
          <p:spPr bwMode="auto">
            <a:xfrm>
              <a:off x="3791" y="397"/>
              <a:ext cx="94" cy="26"/>
            </a:xfrm>
            <a:custGeom>
              <a:avLst/>
              <a:gdLst>
                <a:gd name="T0" fmla="*/ 37 w 40"/>
                <a:gd name="T1" fmla="*/ 4 h 11"/>
                <a:gd name="T2" fmla="*/ 21 w 40"/>
                <a:gd name="T3" fmla="*/ 0 h 11"/>
                <a:gd name="T4" fmla="*/ 4 w 40"/>
                <a:gd name="T5" fmla="*/ 2 h 11"/>
                <a:gd name="T6" fmla="*/ 4 w 40"/>
                <a:gd name="T7" fmla="*/ 8 h 11"/>
                <a:gd name="T8" fmla="*/ 21 w 40"/>
                <a:gd name="T9" fmla="*/ 9 h 11"/>
                <a:gd name="T10" fmla="*/ 37 w 40"/>
                <a:gd name="T11" fmla="*/ 10 h 11"/>
                <a:gd name="T12" fmla="*/ 37 w 40"/>
                <a:gd name="T13" fmla="*/ 4 h 11"/>
              </a:gdLst>
              <a:ahLst/>
              <a:cxnLst>
                <a:cxn ang="0">
                  <a:pos x="T0" y="T1"/>
                </a:cxn>
                <a:cxn ang="0">
                  <a:pos x="T2" y="T3"/>
                </a:cxn>
                <a:cxn ang="0">
                  <a:pos x="T4" y="T5"/>
                </a:cxn>
                <a:cxn ang="0">
                  <a:pos x="T6" y="T7"/>
                </a:cxn>
                <a:cxn ang="0">
                  <a:pos x="T8" y="T9"/>
                </a:cxn>
                <a:cxn ang="0">
                  <a:pos x="T10" y="T11"/>
                </a:cxn>
                <a:cxn ang="0">
                  <a:pos x="T12" y="T13"/>
                </a:cxn>
              </a:cxnLst>
              <a:rect l="0" t="0" r="r" b="b"/>
              <a:pathLst>
                <a:path w="40" h="11">
                  <a:moveTo>
                    <a:pt x="37" y="4"/>
                  </a:moveTo>
                  <a:cubicBezTo>
                    <a:pt x="33" y="1"/>
                    <a:pt x="26" y="1"/>
                    <a:pt x="21" y="0"/>
                  </a:cubicBezTo>
                  <a:cubicBezTo>
                    <a:pt x="15" y="0"/>
                    <a:pt x="9" y="1"/>
                    <a:pt x="4" y="2"/>
                  </a:cubicBezTo>
                  <a:cubicBezTo>
                    <a:pt x="0" y="2"/>
                    <a:pt x="1" y="8"/>
                    <a:pt x="4" y="8"/>
                  </a:cubicBezTo>
                  <a:cubicBezTo>
                    <a:pt x="10" y="8"/>
                    <a:pt x="16" y="8"/>
                    <a:pt x="21" y="9"/>
                  </a:cubicBezTo>
                  <a:cubicBezTo>
                    <a:pt x="26" y="9"/>
                    <a:pt x="31" y="11"/>
                    <a:pt x="37" y="10"/>
                  </a:cubicBezTo>
                  <a:cubicBezTo>
                    <a:pt x="40" y="9"/>
                    <a:pt x="40" y="5"/>
                    <a:pt x="37"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6" name="Freeform 45"/>
            <p:cNvSpPr/>
            <p:nvPr/>
          </p:nvSpPr>
          <p:spPr bwMode="auto">
            <a:xfrm>
              <a:off x="3937" y="402"/>
              <a:ext cx="86" cy="26"/>
            </a:xfrm>
            <a:custGeom>
              <a:avLst/>
              <a:gdLst>
                <a:gd name="T0" fmla="*/ 33 w 36"/>
                <a:gd name="T1" fmla="*/ 2 h 11"/>
                <a:gd name="T2" fmla="*/ 19 w 36"/>
                <a:gd name="T3" fmla="*/ 1 h 11"/>
                <a:gd name="T4" fmla="*/ 4 w 36"/>
                <a:gd name="T5" fmla="*/ 4 h 11"/>
                <a:gd name="T6" fmla="*/ 5 w 36"/>
                <a:gd name="T7" fmla="*/ 10 h 11"/>
                <a:gd name="T8" fmla="*/ 20 w 36"/>
                <a:gd name="T9" fmla="*/ 9 h 11"/>
                <a:gd name="T10" fmla="*/ 32 w 36"/>
                <a:gd name="T11" fmla="*/ 9 h 11"/>
                <a:gd name="T12" fmla="*/ 33 w 36"/>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36" h="11">
                  <a:moveTo>
                    <a:pt x="33" y="2"/>
                  </a:moveTo>
                  <a:cubicBezTo>
                    <a:pt x="29" y="0"/>
                    <a:pt x="24" y="0"/>
                    <a:pt x="19" y="1"/>
                  </a:cubicBezTo>
                  <a:cubicBezTo>
                    <a:pt x="14" y="1"/>
                    <a:pt x="9" y="2"/>
                    <a:pt x="4" y="4"/>
                  </a:cubicBezTo>
                  <a:cubicBezTo>
                    <a:pt x="0" y="5"/>
                    <a:pt x="2" y="11"/>
                    <a:pt x="5" y="10"/>
                  </a:cubicBezTo>
                  <a:cubicBezTo>
                    <a:pt x="10" y="9"/>
                    <a:pt x="15" y="9"/>
                    <a:pt x="20" y="9"/>
                  </a:cubicBezTo>
                  <a:cubicBezTo>
                    <a:pt x="24" y="9"/>
                    <a:pt x="28" y="10"/>
                    <a:pt x="32" y="9"/>
                  </a:cubicBezTo>
                  <a:cubicBezTo>
                    <a:pt x="35" y="8"/>
                    <a:pt x="36" y="4"/>
                    <a:pt x="3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7" name="Freeform 46"/>
            <p:cNvSpPr/>
            <p:nvPr/>
          </p:nvSpPr>
          <p:spPr bwMode="auto">
            <a:xfrm>
              <a:off x="4086" y="409"/>
              <a:ext cx="83" cy="29"/>
            </a:xfrm>
            <a:custGeom>
              <a:avLst/>
              <a:gdLst>
                <a:gd name="T0" fmla="*/ 32 w 35"/>
                <a:gd name="T1" fmla="*/ 4 h 12"/>
                <a:gd name="T2" fmla="*/ 16 w 35"/>
                <a:gd name="T3" fmla="*/ 1 h 12"/>
                <a:gd name="T4" fmla="*/ 1 w 35"/>
                <a:gd name="T5" fmla="*/ 3 h 12"/>
                <a:gd name="T6" fmla="*/ 1 w 35"/>
                <a:gd name="T7" fmla="*/ 5 h 12"/>
                <a:gd name="T8" fmla="*/ 14 w 35"/>
                <a:gd name="T9" fmla="*/ 9 h 12"/>
                <a:gd name="T10" fmla="*/ 32 w 35"/>
                <a:gd name="T11" fmla="*/ 10 h 12"/>
                <a:gd name="T12" fmla="*/ 32 w 35"/>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35" h="12">
                  <a:moveTo>
                    <a:pt x="32" y="4"/>
                  </a:moveTo>
                  <a:cubicBezTo>
                    <a:pt x="28" y="1"/>
                    <a:pt x="22" y="2"/>
                    <a:pt x="16" y="1"/>
                  </a:cubicBezTo>
                  <a:cubicBezTo>
                    <a:pt x="11" y="1"/>
                    <a:pt x="5" y="0"/>
                    <a:pt x="1" y="3"/>
                  </a:cubicBezTo>
                  <a:cubicBezTo>
                    <a:pt x="0" y="3"/>
                    <a:pt x="0" y="4"/>
                    <a:pt x="1" y="5"/>
                  </a:cubicBezTo>
                  <a:cubicBezTo>
                    <a:pt x="4" y="9"/>
                    <a:pt x="9" y="8"/>
                    <a:pt x="14" y="9"/>
                  </a:cubicBezTo>
                  <a:cubicBezTo>
                    <a:pt x="20" y="10"/>
                    <a:pt x="26" y="12"/>
                    <a:pt x="32" y="10"/>
                  </a:cubicBezTo>
                  <a:cubicBezTo>
                    <a:pt x="34" y="9"/>
                    <a:pt x="35" y="5"/>
                    <a:pt x="3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8" name="Freeform 47"/>
            <p:cNvSpPr/>
            <p:nvPr/>
          </p:nvSpPr>
          <p:spPr bwMode="auto">
            <a:xfrm>
              <a:off x="4217" y="404"/>
              <a:ext cx="80" cy="22"/>
            </a:xfrm>
            <a:custGeom>
              <a:avLst/>
              <a:gdLst>
                <a:gd name="T0" fmla="*/ 33 w 34"/>
                <a:gd name="T1" fmla="*/ 3 h 9"/>
                <a:gd name="T2" fmla="*/ 19 w 34"/>
                <a:gd name="T3" fmla="*/ 2 h 9"/>
                <a:gd name="T4" fmla="*/ 2 w 34"/>
                <a:gd name="T5" fmla="*/ 3 h 9"/>
                <a:gd name="T6" fmla="*/ 2 w 34"/>
                <a:gd name="T7" fmla="*/ 7 h 9"/>
                <a:gd name="T8" fmla="*/ 19 w 34"/>
                <a:gd name="T9" fmla="*/ 8 h 9"/>
                <a:gd name="T10" fmla="*/ 33 w 34"/>
                <a:gd name="T11" fmla="*/ 7 h 9"/>
                <a:gd name="T12" fmla="*/ 33 w 34"/>
                <a:gd name="T13" fmla="*/ 3 h 9"/>
              </a:gdLst>
              <a:ahLst/>
              <a:cxnLst>
                <a:cxn ang="0">
                  <a:pos x="T0" y="T1"/>
                </a:cxn>
                <a:cxn ang="0">
                  <a:pos x="T2" y="T3"/>
                </a:cxn>
                <a:cxn ang="0">
                  <a:pos x="T4" y="T5"/>
                </a:cxn>
                <a:cxn ang="0">
                  <a:pos x="T6" y="T7"/>
                </a:cxn>
                <a:cxn ang="0">
                  <a:pos x="T8" y="T9"/>
                </a:cxn>
                <a:cxn ang="0">
                  <a:pos x="T10" y="T11"/>
                </a:cxn>
                <a:cxn ang="0">
                  <a:pos x="T12" y="T13"/>
                </a:cxn>
              </a:cxnLst>
              <a:rect l="0" t="0" r="r" b="b"/>
              <a:pathLst>
                <a:path w="34" h="9">
                  <a:moveTo>
                    <a:pt x="33" y="3"/>
                  </a:moveTo>
                  <a:cubicBezTo>
                    <a:pt x="28" y="0"/>
                    <a:pt x="24" y="1"/>
                    <a:pt x="19" y="2"/>
                  </a:cubicBezTo>
                  <a:cubicBezTo>
                    <a:pt x="14" y="2"/>
                    <a:pt x="8" y="2"/>
                    <a:pt x="2" y="3"/>
                  </a:cubicBezTo>
                  <a:cubicBezTo>
                    <a:pt x="0" y="3"/>
                    <a:pt x="0" y="7"/>
                    <a:pt x="2" y="7"/>
                  </a:cubicBezTo>
                  <a:cubicBezTo>
                    <a:pt x="8" y="8"/>
                    <a:pt x="14" y="8"/>
                    <a:pt x="19" y="8"/>
                  </a:cubicBezTo>
                  <a:cubicBezTo>
                    <a:pt x="24" y="9"/>
                    <a:pt x="28" y="9"/>
                    <a:pt x="33" y="7"/>
                  </a:cubicBezTo>
                  <a:cubicBezTo>
                    <a:pt x="34" y="6"/>
                    <a:pt x="34" y="4"/>
                    <a:pt x="3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9" name="Freeform 48"/>
            <p:cNvSpPr/>
            <p:nvPr/>
          </p:nvSpPr>
          <p:spPr bwMode="auto">
            <a:xfrm>
              <a:off x="4340" y="402"/>
              <a:ext cx="92" cy="26"/>
            </a:xfrm>
            <a:custGeom>
              <a:avLst/>
              <a:gdLst>
                <a:gd name="T0" fmla="*/ 36 w 39"/>
                <a:gd name="T1" fmla="*/ 2 h 11"/>
                <a:gd name="T2" fmla="*/ 22 w 39"/>
                <a:gd name="T3" fmla="*/ 2 h 11"/>
                <a:gd name="T4" fmla="*/ 4 w 39"/>
                <a:gd name="T5" fmla="*/ 0 h 11"/>
                <a:gd name="T6" fmla="*/ 3 w 39"/>
                <a:gd name="T7" fmla="*/ 6 h 11"/>
                <a:gd name="T8" fmla="*/ 36 w 39"/>
                <a:gd name="T9" fmla="*/ 8 h 11"/>
                <a:gd name="T10" fmla="*/ 36 w 39"/>
                <a:gd name="T11" fmla="*/ 2 h 11"/>
              </a:gdLst>
              <a:ahLst/>
              <a:cxnLst>
                <a:cxn ang="0">
                  <a:pos x="T0" y="T1"/>
                </a:cxn>
                <a:cxn ang="0">
                  <a:pos x="T2" y="T3"/>
                </a:cxn>
                <a:cxn ang="0">
                  <a:pos x="T4" y="T5"/>
                </a:cxn>
                <a:cxn ang="0">
                  <a:pos x="T6" y="T7"/>
                </a:cxn>
                <a:cxn ang="0">
                  <a:pos x="T8" y="T9"/>
                </a:cxn>
                <a:cxn ang="0">
                  <a:pos x="T10" y="T11"/>
                </a:cxn>
              </a:cxnLst>
              <a:rect l="0" t="0" r="r" b="b"/>
              <a:pathLst>
                <a:path w="39" h="11">
                  <a:moveTo>
                    <a:pt x="36" y="2"/>
                  </a:moveTo>
                  <a:cubicBezTo>
                    <a:pt x="31" y="1"/>
                    <a:pt x="26" y="2"/>
                    <a:pt x="22" y="2"/>
                  </a:cubicBezTo>
                  <a:cubicBezTo>
                    <a:pt x="16" y="2"/>
                    <a:pt x="10" y="1"/>
                    <a:pt x="4" y="0"/>
                  </a:cubicBezTo>
                  <a:cubicBezTo>
                    <a:pt x="1" y="0"/>
                    <a:pt x="0" y="5"/>
                    <a:pt x="3" y="6"/>
                  </a:cubicBezTo>
                  <a:cubicBezTo>
                    <a:pt x="13" y="9"/>
                    <a:pt x="26" y="11"/>
                    <a:pt x="36" y="8"/>
                  </a:cubicBezTo>
                  <a:cubicBezTo>
                    <a:pt x="39" y="7"/>
                    <a:pt x="39" y="2"/>
                    <a:pt x="36"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50" name="Freeform 49"/>
            <p:cNvSpPr/>
            <p:nvPr/>
          </p:nvSpPr>
          <p:spPr bwMode="auto">
            <a:xfrm>
              <a:off x="4468" y="404"/>
              <a:ext cx="75" cy="24"/>
            </a:xfrm>
            <a:custGeom>
              <a:avLst/>
              <a:gdLst>
                <a:gd name="T0" fmla="*/ 28 w 32"/>
                <a:gd name="T1" fmla="*/ 1 h 10"/>
                <a:gd name="T2" fmla="*/ 15 w 32"/>
                <a:gd name="T3" fmla="*/ 2 h 10"/>
                <a:gd name="T4" fmla="*/ 3 w 32"/>
                <a:gd name="T5" fmla="*/ 4 h 10"/>
                <a:gd name="T6" fmla="*/ 3 w 32"/>
                <a:gd name="T7" fmla="*/ 9 h 10"/>
                <a:gd name="T8" fmla="*/ 29 w 32"/>
                <a:gd name="T9" fmla="*/ 7 h 10"/>
                <a:gd name="T10" fmla="*/ 28 w 32"/>
                <a:gd name="T11" fmla="*/ 1 h 10"/>
              </a:gdLst>
              <a:ahLst/>
              <a:cxnLst>
                <a:cxn ang="0">
                  <a:pos x="T0" y="T1"/>
                </a:cxn>
                <a:cxn ang="0">
                  <a:pos x="T2" y="T3"/>
                </a:cxn>
                <a:cxn ang="0">
                  <a:pos x="T4" y="T5"/>
                </a:cxn>
                <a:cxn ang="0">
                  <a:pos x="T6" y="T7"/>
                </a:cxn>
                <a:cxn ang="0">
                  <a:pos x="T8" y="T9"/>
                </a:cxn>
                <a:cxn ang="0">
                  <a:pos x="T10" y="T11"/>
                </a:cxn>
              </a:cxnLst>
              <a:rect l="0" t="0" r="r" b="b"/>
              <a:pathLst>
                <a:path w="32" h="10">
                  <a:moveTo>
                    <a:pt x="28" y="1"/>
                  </a:moveTo>
                  <a:cubicBezTo>
                    <a:pt x="24" y="0"/>
                    <a:pt x="20" y="1"/>
                    <a:pt x="15" y="2"/>
                  </a:cubicBezTo>
                  <a:cubicBezTo>
                    <a:pt x="11" y="3"/>
                    <a:pt x="7" y="3"/>
                    <a:pt x="3" y="4"/>
                  </a:cubicBezTo>
                  <a:cubicBezTo>
                    <a:pt x="0" y="5"/>
                    <a:pt x="0" y="9"/>
                    <a:pt x="3" y="9"/>
                  </a:cubicBezTo>
                  <a:cubicBezTo>
                    <a:pt x="11" y="10"/>
                    <a:pt x="21" y="10"/>
                    <a:pt x="29" y="7"/>
                  </a:cubicBezTo>
                  <a:cubicBezTo>
                    <a:pt x="32" y="6"/>
                    <a:pt x="31" y="1"/>
                    <a:pt x="28"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51" name="Freeform 50"/>
            <p:cNvSpPr/>
            <p:nvPr/>
          </p:nvSpPr>
          <p:spPr bwMode="auto">
            <a:xfrm>
              <a:off x="4598" y="407"/>
              <a:ext cx="76" cy="24"/>
            </a:xfrm>
            <a:custGeom>
              <a:avLst/>
              <a:gdLst>
                <a:gd name="T0" fmla="*/ 30 w 32"/>
                <a:gd name="T1" fmla="*/ 2 h 10"/>
                <a:gd name="T2" fmla="*/ 18 w 32"/>
                <a:gd name="T3" fmla="*/ 1 h 10"/>
                <a:gd name="T4" fmla="*/ 4 w 32"/>
                <a:gd name="T5" fmla="*/ 2 h 10"/>
                <a:gd name="T6" fmla="*/ 4 w 32"/>
                <a:gd name="T7" fmla="*/ 8 h 10"/>
                <a:gd name="T8" fmla="*/ 18 w 32"/>
                <a:gd name="T9" fmla="*/ 9 h 10"/>
                <a:gd name="T10" fmla="*/ 30 w 32"/>
                <a:gd name="T11" fmla="*/ 8 h 10"/>
                <a:gd name="T12" fmla="*/ 30 w 32"/>
                <a:gd name="T13" fmla="*/ 2 h 10"/>
              </a:gdLst>
              <a:ahLst/>
              <a:cxnLst>
                <a:cxn ang="0">
                  <a:pos x="T0" y="T1"/>
                </a:cxn>
                <a:cxn ang="0">
                  <a:pos x="T2" y="T3"/>
                </a:cxn>
                <a:cxn ang="0">
                  <a:pos x="T4" y="T5"/>
                </a:cxn>
                <a:cxn ang="0">
                  <a:pos x="T6" y="T7"/>
                </a:cxn>
                <a:cxn ang="0">
                  <a:pos x="T8" y="T9"/>
                </a:cxn>
                <a:cxn ang="0">
                  <a:pos x="T10" y="T11"/>
                </a:cxn>
                <a:cxn ang="0">
                  <a:pos x="T12" y="T13"/>
                </a:cxn>
              </a:cxnLst>
              <a:rect l="0" t="0" r="r" b="b"/>
              <a:pathLst>
                <a:path w="32" h="10">
                  <a:moveTo>
                    <a:pt x="30" y="2"/>
                  </a:moveTo>
                  <a:cubicBezTo>
                    <a:pt x="26" y="0"/>
                    <a:pt x="22" y="1"/>
                    <a:pt x="18" y="1"/>
                  </a:cubicBezTo>
                  <a:cubicBezTo>
                    <a:pt x="13" y="2"/>
                    <a:pt x="9" y="2"/>
                    <a:pt x="4" y="2"/>
                  </a:cubicBezTo>
                  <a:cubicBezTo>
                    <a:pt x="0" y="2"/>
                    <a:pt x="0" y="8"/>
                    <a:pt x="4" y="8"/>
                  </a:cubicBezTo>
                  <a:cubicBezTo>
                    <a:pt x="9" y="8"/>
                    <a:pt x="13" y="9"/>
                    <a:pt x="18" y="9"/>
                  </a:cubicBezTo>
                  <a:cubicBezTo>
                    <a:pt x="22" y="9"/>
                    <a:pt x="26" y="10"/>
                    <a:pt x="30" y="8"/>
                  </a:cubicBezTo>
                  <a:cubicBezTo>
                    <a:pt x="32" y="7"/>
                    <a:pt x="32" y="4"/>
                    <a:pt x="3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52" name="Freeform 51"/>
            <p:cNvSpPr/>
            <p:nvPr/>
          </p:nvSpPr>
          <p:spPr bwMode="auto">
            <a:xfrm>
              <a:off x="4723" y="400"/>
              <a:ext cx="86" cy="31"/>
            </a:xfrm>
            <a:custGeom>
              <a:avLst/>
              <a:gdLst>
                <a:gd name="T0" fmla="*/ 31 w 36"/>
                <a:gd name="T1" fmla="*/ 0 h 13"/>
                <a:gd name="T2" fmla="*/ 18 w 36"/>
                <a:gd name="T3" fmla="*/ 3 h 13"/>
                <a:gd name="T4" fmla="*/ 5 w 36"/>
                <a:gd name="T5" fmla="*/ 2 h 13"/>
                <a:gd name="T6" fmla="*/ 3 w 36"/>
                <a:gd name="T7" fmla="*/ 6 h 13"/>
                <a:gd name="T8" fmla="*/ 33 w 36"/>
                <a:gd name="T9" fmla="*/ 7 h 13"/>
                <a:gd name="T10" fmla="*/ 31 w 36"/>
                <a:gd name="T11" fmla="*/ 0 h 13"/>
              </a:gdLst>
              <a:ahLst/>
              <a:cxnLst>
                <a:cxn ang="0">
                  <a:pos x="T0" y="T1"/>
                </a:cxn>
                <a:cxn ang="0">
                  <a:pos x="T2" y="T3"/>
                </a:cxn>
                <a:cxn ang="0">
                  <a:pos x="T4" y="T5"/>
                </a:cxn>
                <a:cxn ang="0">
                  <a:pos x="T6" y="T7"/>
                </a:cxn>
                <a:cxn ang="0">
                  <a:pos x="T8" y="T9"/>
                </a:cxn>
                <a:cxn ang="0">
                  <a:pos x="T10" y="T11"/>
                </a:cxn>
              </a:cxnLst>
              <a:rect l="0" t="0" r="r" b="b"/>
              <a:pathLst>
                <a:path w="36" h="13">
                  <a:moveTo>
                    <a:pt x="31" y="0"/>
                  </a:moveTo>
                  <a:cubicBezTo>
                    <a:pt x="27" y="1"/>
                    <a:pt x="23" y="3"/>
                    <a:pt x="18" y="3"/>
                  </a:cubicBezTo>
                  <a:cubicBezTo>
                    <a:pt x="14" y="3"/>
                    <a:pt x="9" y="3"/>
                    <a:pt x="5" y="2"/>
                  </a:cubicBezTo>
                  <a:cubicBezTo>
                    <a:pt x="2" y="2"/>
                    <a:pt x="0" y="5"/>
                    <a:pt x="3" y="6"/>
                  </a:cubicBezTo>
                  <a:cubicBezTo>
                    <a:pt x="11" y="10"/>
                    <a:pt x="25" y="13"/>
                    <a:pt x="33" y="7"/>
                  </a:cubicBezTo>
                  <a:cubicBezTo>
                    <a:pt x="36" y="5"/>
                    <a:pt x="35" y="0"/>
                    <a:pt x="3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pic>
        <p:nvPicPr>
          <p:cNvPr id="13" name="Picture 12"/>
          <p:cNvPicPr>
            <a:picLocks noChangeAspect="1"/>
          </p:cNvPicPr>
          <p:nvPr/>
        </p:nvPicPr>
        <p:blipFill>
          <a:blip r:embed="rId2"/>
          <a:stretch>
            <a:fillRect/>
          </a:stretch>
        </p:blipFill>
        <p:spPr>
          <a:xfrm>
            <a:off x="471974" y="1340307"/>
            <a:ext cx="612321" cy="612321"/>
          </a:xfrm>
          <a:prstGeom prst="rect">
            <a:avLst/>
          </a:prstGeom>
        </p:spPr>
      </p:pic>
      <p:pic>
        <p:nvPicPr>
          <p:cNvPr id="155" name="Picture 154"/>
          <p:cNvPicPr>
            <a:picLocks noChangeAspect="1"/>
          </p:cNvPicPr>
          <p:nvPr/>
        </p:nvPicPr>
        <p:blipFill>
          <a:blip r:embed="rId2"/>
          <a:stretch>
            <a:fillRect/>
          </a:stretch>
        </p:blipFill>
        <p:spPr>
          <a:xfrm>
            <a:off x="471974" y="3038791"/>
            <a:ext cx="612321" cy="61232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heel(1)">
                                      <p:cBhvr>
                                        <p:cTn id="7" dur="2000"/>
                                        <p:tgtEl>
                                          <p:spTgt spid="9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wheel(1)">
                                      <p:cBhvr>
                                        <p:cTn id="12" dur="2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10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6" name="Picture 6" descr="Aesthetic Hand Drawn Abstract Shapes Background Vector Design 5631799 Vector  Art at Vecteezy"/>
          <p:cNvPicPr>
            <a:picLocks noGrp="1" noRot="1" noChangeAspect="1" noMove="1" noResize="1" noEditPoints="1" noAdjustHandles="1" noChangeArrowheads="1" noChangeShapeType="1" noCrop="1"/>
          </p:cNvPicPr>
          <p:nvPr/>
        </p:nvPicPr>
        <p:blipFill>
          <a:blip r:embed="rId1">
            <a:alphaModFix amt="50000"/>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97" name="Content Placeholder 2"/>
          <p:cNvSpPr txBox="1"/>
          <p:nvPr/>
        </p:nvSpPr>
        <p:spPr>
          <a:xfrm>
            <a:off x="1285635" y="539750"/>
            <a:ext cx="7199047" cy="2273110"/>
          </a:xfrm>
          <a:prstGeom prst="rect">
            <a:avLst/>
          </a:prstGeom>
          <a:ln w="19050">
            <a:solidFill>
              <a:srgbClr val="00B050"/>
            </a:solidFill>
            <a:prstDash val="sysDash"/>
          </a:ln>
        </p:spPr>
        <p:style>
          <a:lnRef idx="2">
            <a:schemeClr val="accent1"/>
          </a:lnRef>
          <a:fillRef idx="1">
            <a:schemeClr val="lt1"/>
          </a:fillRef>
          <a:effectRef idx="0">
            <a:schemeClr val="accent1"/>
          </a:effectRef>
          <a:fontRef idx="minor">
            <a:schemeClr val="dk1"/>
          </a:fontRef>
        </p:style>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chemeClr val="dk1"/>
                </a:solidFill>
                <a:latin typeface="+mn-lt"/>
                <a:ea typeface="+mn-ea"/>
                <a:cs typeface="+mn-cs"/>
                <a:sym typeface="Arial" panose="020B0604020202020204"/>
              </a:defRPr>
            </a:lvl9pPr>
          </a:lstStyle>
          <a:p>
            <a:pPr marL="114300">
              <a:lnSpc>
                <a:spcPct val="150000"/>
              </a:lnSpc>
            </a:pPr>
            <a:r>
              <a:rPr lang="vi-VN" sz="1600" b="1" dirty="0">
                <a:solidFill>
                  <a:srgbClr val="1F1201"/>
                </a:solidFill>
                <a:cs typeface="Arial" panose="020B0604020202020204" pitchFamily="34" charset="0"/>
              </a:rPr>
              <a:t>Để lập kế hoạch chi tiêu, cần thực hiện theo các bước sau:  </a:t>
            </a:r>
            <a:endParaRPr lang="vi-VN" sz="1600" b="1" dirty="0">
              <a:solidFill>
                <a:srgbClr val="1F1201"/>
              </a:solidFill>
              <a:cs typeface="Arial" panose="020B0604020202020204" pitchFamily="34" charset="0"/>
            </a:endParaRPr>
          </a:p>
          <a:p>
            <a:pPr marL="114300">
              <a:lnSpc>
                <a:spcPct val="150000"/>
              </a:lnSpc>
            </a:pPr>
            <a:r>
              <a:rPr lang="vi-VN" sz="1600" dirty="0">
                <a:solidFill>
                  <a:srgbClr val="1F1201"/>
                </a:solidFill>
                <a:cs typeface="Arial" panose="020B0604020202020204" pitchFamily="34" charset="0"/>
              </a:rPr>
              <a:t>+ Xác định mục tiêu và thời hạn thực hiện dựa trên nguồn lực hiện có. </a:t>
            </a:r>
            <a:endParaRPr lang="en-US" sz="1600" dirty="0">
              <a:solidFill>
                <a:srgbClr val="1F1201"/>
              </a:solidFill>
              <a:cs typeface="Arial" panose="020B0604020202020204" pitchFamily="34" charset="0"/>
            </a:endParaRPr>
          </a:p>
          <a:p>
            <a:pPr marL="114300">
              <a:lnSpc>
                <a:spcPct val="150000"/>
              </a:lnSpc>
            </a:pPr>
            <a:r>
              <a:rPr lang="en-US" sz="1600" dirty="0">
                <a:solidFill>
                  <a:srgbClr val="1F1201"/>
                </a:solidFill>
                <a:cs typeface="Arial" panose="020B0604020202020204" pitchFamily="34" charset="0"/>
              </a:rPr>
              <a:t>+ </a:t>
            </a:r>
            <a:r>
              <a:rPr lang="vi-VN" sz="1600" dirty="0">
                <a:solidFill>
                  <a:srgbClr val="1F1201"/>
                </a:solidFill>
                <a:cs typeface="Arial" panose="020B0604020202020204" pitchFamily="34" charset="0"/>
              </a:rPr>
              <a:t>Xác định các khoản cần chi. </a:t>
            </a:r>
            <a:endParaRPr lang="vi-VN" sz="1600" dirty="0">
              <a:solidFill>
                <a:srgbClr val="1F1201"/>
              </a:solidFill>
              <a:cs typeface="Arial" panose="020B0604020202020204" pitchFamily="34" charset="0"/>
            </a:endParaRPr>
          </a:p>
          <a:p>
            <a:pPr marL="114300">
              <a:lnSpc>
                <a:spcPct val="150000"/>
              </a:lnSpc>
            </a:pPr>
            <a:r>
              <a:rPr lang="vi-VN" sz="1600" dirty="0">
                <a:solidFill>
                  <a:srgbClr val="1F1201"/>
                </a:solidFill>
                <a:cs typeface="Arial" panose="020B0604020202020204" pitchFamily="34" charset="0"/>
              </a:rPr>
              <a:t>+ Thiết lập nguyên tắc thu chi. </a:t>
            </a:r>
            <a:endParaRPr lang="vi-VN" sz="1600" dirty="0">
              <a:solidFill>
                <a:srgbClr val="1F1201"/>
              </a:solidFill>
              <a:cs typeface="Arial" panose="020B0604020202020204" pitchFamily="34" charset="0"/>
            </a:endParaRPr>
          </a:p>
          <a:p>
            <a:pPr marL="114300">
              <a:lnSpc>
                <a:spcPct val="150000"/>
              </a:lnSpc>
            </a:pPr>
            <a:r>
              <a:rPr lang="vi-VN" sz="1600" dirty="0">
                <a:solidFill>
                  <a:srgbClr val="1F1201"/>
                </a:solidFill>
                <a:cs typeface="Arial" panose="020B0604020202020204" pitchFamily="34" charset="0"/>
              </a:rPr>
              <a:t>+ Thực hiện kế hoạch chi tiêu. </a:t>
            </a:r>
            <a:endParaRPr lang="vi-VN" sz="1600" dirty="0">
              <a:solidFill>
                <a:srgbClr val="1F1201"/>
              </a:solidFill>
              <a:cs typeface="Arial" panose="020B0604020202020204" pitchFamily="34" charset="0"/>
            </a:endParaRPr>
          </a:p>
          <a:p>
            <a:pPr marL="114300">
              <a:lnSpc>
                <a:spcPct val="150000"/>
              </a:lnSpc>
            </a:pPr>
            <a:r>
              <a:rPr lang="vi-VN" sz="1600" dirty="0">
                <a:solidFill>
                  <a:srgbClr val="1F1201"/>
                </a:solidFill>
                <a:cs typeface="Arial" panose="020B0604020202020204" pitchFamily="34" charset="0"/>
              </a:rPr>
              <a:t>+ Kiểm tra và điều chỉnh kế hoạch chi tiêu. </a:t>
            </a:r>
            <a:endParaRPr lang="vi-VN" sz="1600" dirty="0">
              <a:solidFill>
                <a:srgbClr val="1F1201"/>
              </a:solidFill>
              <a:cs typeface="Arial" panose="020B0604020202020204" pitchFamily="34" charset="0"/>
            </a:endParaRPr>
          </a:p>
        </p:txBody>
      </p:sp>
      <p:sp>
        <p:nvSpPr>
          <p:cNvPr id="101" name="TextBox 100"/>
          <p:cNvSpPr txBox="1"/>
          <p:nvPr/>
        </p:nvSpPr>
        <p:spPr>
          <a:xfrm>
            <a:off x="1256209" y="3244582"/>
            <a:ext cx="7175004" cy="1154675"/>
          </a:xfrm>
          <a:prstGeom prst="rect">
            <a:avLst/>
          </a:prstGeom>
          <a:ln w="19050">
            <a:solidFill>
              <a:srgbClr val="00B050"/>
            </a:solidFill>
            <a:prstDash val="sysDash"/>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vi-VN" sz="1600" dirty="0">
                <a:solidFill>
                  <a:srgbClr val="1F1201"/>
                </a:solidFill>
                <a:cs typeface="Arial" panose="020B0604020202020204" pitchFamily="34" charset="0"/>
              </a:rPr>
              <a:t>Học sinh phải rèn luyện những thói quen chi tiêu tốt và lập được kế hoạch chi tiêu cho cá nhân một cách phù hợp. Ngoài ra, cần giúp đỡ người thân, bạn bè lập kế hoạch chi tiêu hợp lí trong khả năng của mình. </a:t>
            </a:r>
            <a:endParaRPr lang="en-US" sz="1600" dirty="0">
              <a:solidFill>
                <a:srgbClr val="1F1201"/>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2"/>
          <a:stretch>
            <a:fillRect/>
          </a:stretch>
        </p:blipFill>
        <p:spPr>
          <a:xfrm>
            <a:off x="440937" y="539750"/>
            <a:ext cx="612321" cy="612321"/>
          </a:xfrm>
          <a:prstGeom prst="rect">
            <a:avLst/>
          </a:prstGeom>
        </p:spPr>
      </p:pic>
      <p:pic>
        <p:nvPicPr>
          <p:cNvPr id="155" name="Picture 154"/>
          <p:cNvPicPr>
            <a:picLocks noChangeAspect="1"/>
          </p:cNvPicPr>
          <p:nvPr/>
        </p:nvPicPr>
        <p:blipFill>
          <a:blip r:embed="rId2"/>
          <a:stretch>
            <a:fillRect/>
          </a:stretch>
        </p:blipFill>
        <p:spPr>
          <a:xfrm>
            <a:off x="452684" y="3317640"/>
            <a:ext cx="612321" cy="61232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heel(1)">
                                      <p:cBhvr>
                                        <p:cTn id="7" dur="2000"/>
                                        <p:tgtEl>
                                          <p:spTgt spid="9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wheel(1)">
                                      <p:cBhvr>
                                        <p:cTn id="12" dur="2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10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93"/>
        <p:cNvGrpSpPr/>
        <p:nvPr/>
      </p:nvGrpSpPr>
      <p:grpSpPr>
        <a:xfrm>
          <a:off x="0" y="0"/>
          <a:ext cx="0" cy="0"/>
          <a:chOff x="0" y="0"/>
          <a:chExt cx="0" cy="0"/>
        </a:xfrm>
      </p:grpSpPr>
      <p:sp>
        <p:nvSpPr>
          <p:cNvPr id="7" name="Title 1"/>
          <p:cNvSpPr txBox="1"/>
          <p:nvPr/>
        </p:nvSpPr>
        <p:spPr>
          <a:xfrm>
            <a:off x="965632" y="2408924"/>
            <a:ext cx="4687683" cy="12127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5400" dirty="0">
                <a:solidFill>
                  <a:srgbClr val="FF0000"/>
                </a:solidFill>
                <a:latin typeface="SVN-Cookies" panose="02040603050506020204" pitchFamily="18" charset="0"/>
                <a:cs typeface="Arial" panose="020B0604020202020204" pitchFamily="34" charset="0"/>
              </a:rPr>
              <a:t>LUYỆN TẬP</a:t>
            </a:r>
            <a:endParaRPr lang="en-US" sz="5400" dirty="0">
              <a:solidFill>
                <a:srgbClr val="FF0000"/>
              </a:solidFill>
              <a:latin typeface="SVN-Cookies" panose="02040603050506020204" pitchFamily="18" charset="0"/>
              <a:cs typeface="Arial" panose="020B0604020202020204" pitchFamily="34" charset="0"/>
            </a:endParaRPr>
          </a:p>
        </p:txBody>
      </p:sp>
      <p:sp>
        <p:nvSpPr>
          <p:cNvPr id="10" name="Title 1"/>
          <p:cNvSpPr>
            <a:spLocks noGrp="1"/>
          </p:cNvSpPr>
          <p:nvPr>
            <p:ph type="title"/>
          </p:nvPr>
        </p:nvSpPr>
        <p:spPr>
          <a:xfrm>
            <a:off x="2530753" y="3931697"/>
            <a:ext cx="2646009" cy="731594"/>
          </a:xfrm>
        </p:spPr>
        <p:txBody>
          <a:bodyPr/>
          <a:lstStyle/>
          <a:p>
            <a:r>
              <a:rPr lang="en-US" sz="2400" dirty="0">
                <a:solidFill>
                  <a:schemeClr val="tx1"/>
                </a:solidFill>
                <a:latin typeface="SVN-Cookies" panose="02040603050506020204" pitchFamily="18" charset="0"/>
                <a:cs typeface="Arial" panose="020B0604020202020204" pitchFamily="34" charset="0"/>
              </a:rPr>
              <a:t>HOẠT ĐỘNG 3</a:t>
            </a:r>
            <a:endParaRPr lang="en-US" sz="2400" dirty="0">
              <a:solidFill>
                <a:schemeClr val="tx1"/>
              </a:solidFill>
              <a:latin typeface="SVN-Cookies" panose="02040603050506020204" pitchFamily="18" charset="0"/>
              <a:cs typeface="Arial" panose="020B0604020202020204" pitchFamily="34" charset="0"/>
            </a:endParaRPr>
          </a:p>
        </p:txBody>
      </p:sp>
      <p:pic>
        <p:nvPicPr>
          <p:cNvPr id="13" name="Picture 12"/>
          <p:cNvPicPr>
            <a:picLocks noChangeAspect="1"/>
          </p:cNvPicPr>
          <p:nvPr/>
        </p:nvPicPr>
        <p:blipFill>
          <a:blip r:embed="rId1">
            <a:duotone>
              <a:schemeClr val="accent6">
                <a:shade val="45000"/>
                <a:satMod val="135000"/>
              </a:schemeClr>
              <a:prstClr val="white"/>
            </a:duotone>
          </a:blip>
          <a:stretch>
            <a:fillRect/>
          </a:stretch>
        </p:blipFill>
        <p:spPr>
          <a:xfrm>
            <a:off x="1053508" y="913121"/>
            <a:ext cx="828941" cy="828941"/>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prestig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2"/>
          </p:nvPr>
        </p:nvSpPr>
        <p:spPr/>
        <p:txBody>
          <a:bodyPr/>
          <a:lstStyle/>
          <a:p>
            <a:r>
              <a:rPr lang="en-US" dirty="0"/>
              <a:t>a</a:t>
            </a:r>
            <a:endParaRPr lang="en-US" dirty="0"/>
          </a:p>
        </p:txBody>
      </p:sp>
      <p:sp>
        <p:nvSpPr>
          <p:cNvPr id="6" name="Title 5"/>
          <p:cNvSpPr>
            <a:spLocks noGrp="1"/>
          </p:cNvSpPr>
          <p:nvPr>
            <p:ph type="title" idx="4"/>
          </p:nvPr>
        </p:nvSpPr>
        <p:spPr>
          <a:xfrm>
            <a:off x="801420" y="3271729"/>
            <a:ext cx="584400" cy="527700"/>
          </a:xfrm>
        </p:spPr>
        <p:txBody>
          <a:bodyPr/>
          <a:lstStyle/>
          <a:p>
            <a:r>
              <a:rPr lang="en-US" dirty="0"/>
              <a:t>c</a:t>
            </a:r>
            <a:endParaRPr lang="en-US" dirty="0"/>
          </a:p>
        </p:txBody>
      </p:sp>
      <p:sp>
        <p:nvSpPr>
          <p:cNvPr id="9" name="Title 8"/>
          <p:cNvSpPr>
            <a:spLocks noGrp="1"/>
          </p:cNvSpPr>
          <p:nvPr>
            <p:ph type="title" idx="7"/>
          </p:nvPr>
        </p:nvSpPr>
        <p:spPr>
          <a:xfrm>
            <a:off x="4752800" y="1664290"/>
            <a:ext cx="584400" cy="527700"/>
          </a:xfrm>
        </p:spPr>
        <p:txBody>
          <a:bodyPr/>
          <a:lstStyle/>
          <a:p>
            <a:r>
              <a:rPr lang="en-US" dirty="0"/>
              <a:t>b</a:t>
            </a:r>
            <a:endParaRPr lang="en-US" dirty="0"/>
          </a:p>
        </p:txBody>
      </p:sp>
      <p:sp>
        <p:nvSpPr>
          <p:cNvPr id="12" name="Title 11"/>
          <p:cNvSpPr>
            <a:spLocks noGrp="1"/>
          </p:cNvSpPr>
          <p:nvPr>
            <p:ph type="title" idx="13"/>
          </p:nvPr>
        </p:nvSpPr>
        <p:spPr/>
        <p:txBody>
          <a:bodyPr/>
          <a:lstStyle/>
          <a:p>
            <a:r>
              <a:rPr lang="en-US" dirty="0"/>
              <a:t>d</a:t>
            </a:r>
            <a:endParaRPr lang="en-US" dirty="0"/>
          </a:p>
        </p:txBody>
      </p:sp>
      <p:sp>
        <p:nvSpPr>
          <p:cNvPr id="18" name="TextBox 17"/>
          <p:cNvSpPr txBox="1"/>
          <p:nvPr/>
        </p:nvSpPr>
        <p:spPr>
          <a:xfrm>
            <a:off x="2038995" y="635065"/>
            <a:ext cx="6534628" cy="369332"/>
          </a:xfrm>
          <a:prstGeom prst="rect">
            <a:avLst/>
          </a:prstGeom>
          <a:noFill/>
        </p:spPr>
        <p:txBody>
          <a:bodyPr wrap="square">
            <a:spAutoFit/>
          </a:bodyPr>
          <a:lstStyle/>
          <a:p>
            <a:r>
              <a:rPr lang="en-US" sz="1800" b="1" dirty="0" err="1">
                <a:solidFill>
                  <a:srgbClr val="002060"/>
                </a:solidFill>
                <a:latin typeface="Arial" panose="020B0604020202020204" pitchFamily="34" charset="0"/>
                <a:cs typeface="Arial" panose="020B0604020202020204" pitchFamily="34" charset="0"/>
              </a:rPr>
              <a:t>Em</a:t>
            </a:r>
            <a:r>
              <a:rPr lang="en-US" sz="1800" b="1"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hãy</a:t>
            </a:r>
            <a:r>
              <a:rPr lang="en-US" sz="1800" b="1"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bày</a:t>
            </a:r>
            <a:r>
              <a:rPr lang="en-US" sz="1800" b="1"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tỏ</a:t>
            </a:r>
            <a:r>
              <a:rPr lang="en-US" sz="1800" b="1"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quan</a:t>
            </a:r>
            <a:r>
              <a:rPr lang="en-US" sz="1800" b="1"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điểm</a:t>
            </a:r>
            <a:r>
              <a:rPr lang="en-US" sz="1800" b="1"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đối</a:t>
            </a:r>
            <a:r>
              <a:rPr lang="en-US" sz="1800" b="1"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với</a:t>
            </a:r>
            <a:r>
              <a:rPr lang="en-US" sz="1800" b="1"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các</a:t>
            </a:r>
            <a:r>
              <a:rPr lang="en-US" sz="1800" b="1" dirty="0">
                <a:solidFill>
                  <a:srgbClr val="002060"/>
                </a:solidFill>
                <a:latin typeface="Arial" panose="020B0604020202020204" pitchFamily="34" charset="0"/>
                <a:cs typeface="Arial" panose="020B0604020202020204" pitchFamily="34" charset="0"/>
              </a:rPr>
              <a:t> ý </a:t>
            </a:r>
            <a:r>
              <a:rPr lang="en-US" sz="1800" b="1" dirty="0" err="1">
                <a:solidFill>
                  <a:srgbClr val="002060"/>
                </a:solidFill>
                <a:latin typeface="Arial" panose="020B0604020202020204" pitchFamily="34" charset="0"/>
                <a:cs typeface="Arial" panose="020B0604020202020204" pitchFamily="34" charset="0"/>
              </a:rPr>
              <a:t>kiến</a:t>
            </a:r>
            <a:r>
              <a:rPr lang="en-US" sz="1800" b="1"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sau</a:t>
            </a:r>
            <a:r>
              <a:rPr lang="en-US" sz="1800" b="1" dirty="0">
                <a:solidFill>
                  <a:srgbClr val="002060"/>
                </a:solidFill>
                <a:latin typeface="Arial" panose="020B0604020202020204" pitchFamily="34" charset="0"/>
                <a:cs typeface="Arial" panose="020B0604020202020204" pitchFamily="34" charset="0"/>
              </a:rPr>
              <a:t>: </a:t>
            </a:r>
            <a:endParaRPr lang="en-US" sz="1800" b="1" dirty="0">
              <a:solidFill>
                <a:srgbClr val="002060"/>
              </a:solidFill>
              <a:latin typeface="Arial" panose="020B0604020202020204" pitchFamily="34" charset="0"/>
              <a:cs typeface="Arial" panose="020B0604020202020204" pitchFamily="34" charset="0"/>
            </a:endParaRPr>
          </a:p>
        </p:txBody>
      </p:sp>
      <p:sp>
        <p:nvSpPr>
          <p:cNvPr id="20" name="TextBox 19"/>
          <p:cNvSpPr txBox="1"/>
          <p:nvPr/>
        </p:nvSpPr>
        <p:spPr>
          <a:xfrm>
            <a:off x="1809865" y="1606169"/>
            <a:ext cx="2500322" cy="1200329"/>
          </a:xfrm>
          <a:prstGeom prst="rect">
            <a:avLst/>
          </a:prstGeom>
          <a:noFill/>
        </p:spPr>
        <p:txBody>
          <a:bodyPr wrap="square">
            <a:spAutoFit/>
          </a:bodyPr>
          <a:lstStyle/>
          <a:p>
            <a:pPr algn="just"/>
            <a:r>
              <a:rPr lang="vi-VN" sz="1800" b="1" dirty="0">
                <a:solidFill>
                  <a:srgbClr val="7030A0"/>
                </a:solidFill>
                <a:latin typeface="Arial" panose="020B0604020202020204" pitchFamily="34" charset="0"/>
                <a:cs typeface="Arial" panose="020B0604020202020204" pitchFamily="34" charset="0"/>
              </a:rPr>
              <a:t>Lập kế hoạch chi tiêu chỉ dành cho những người lớn đã đi làm kiếm tiền. </a:t>
            </a:r>
            <a:endParaRPr lang="en-US" sz="1800" b="1" dirty="0">
              <a:solidFill>
                <a:srgbClr val="7030A0"/>
              </a:solidFill>
              <a:latin typeface="Arial" panose="020B0604020202020204" pitchFamily="34" charset="0"/>
              <a:cs typeface="Arial" panose="020B0604020202020204" pitchFamily="34" charset="0"/>
            </a:endParaRPr>
          </a:p>
        </p:txBody>
      </p:sp>
      <p:sp>
        <p:nvSpPr>
          <p:cNvPr id="22" name="TextBox 21"/>
          <p:cNvSpPr txBox="1"/>
          <p:nvPr/>
        </p:nvSpPr>
        <p:spPr>
          <a:xfrm>
            <a:off x="5799245" y="1611193"/>
            <a:ext cx="2325783" cy="1077218"/>
          </a:xfrm>
          <a:prstGeom prst="rect">
            <a:avLst/>
          </a:prstGeom>
          <a:noFill/>
        </p:spPr>
        <p:txBody>
          <a:bodyPr wrap="square">
            <a:spAutoFit/>
          </a:bodyPr>
          <a:lstStyle/>
          <a:p>
            <a:pPr algn="just"/>
            <a:r>
              <a:rPr lang="en-US" sz="1600" b="1" dirty="0" err="1">
                <a:solidFill>
                  <a:srgbClr val="00B0F0"/>
                </a:solidFill>
                <a:latin typeface="Arial" panose="020B0604020202020204" pitchFamily="34" charset="0"/>
                <a:cs typeface="Arial" panose="020B0604020202020204" pitchFamily="34" charset="0"/>
              </a:rPr>
              <a:t>Lập</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kế</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hoạch</a:t>
            </a:r>
            <a:r>
              <a:rPr lang="en-US" sz="1600" b="1" dirty="0">
                <a:solidFill>
                  <a:srgbClr val="00B0F0"/>
                </a:solidFill>
                <a:latin typeface="Arial" panose="020B0604020202020204" pitchFamily="34" charset="0"/>
                <a:cs typeface="Arial" panose="020B0604020202020204" pitchFamily="34" charset="0"/>
              </a:rPr>
              <a:t> chi </a:t>
            </a:r>
            <a:r>
              <a:rPr lang="en-US" sz="1600" b="1" dirty="0" err="1">
                <a:solidFill>
                  <a:srgbClr val="00B0F0"/>
                </a:solidFill>
                <a:latin typeface="Arial" panose="020B0604020202020204" pitchFamily="34" charset="0"/>
                <a:cs typeface="Arial" panose="020B0604020202020204" pitchFamily="34" charset="0"/>
              </a:rPr>
              <a:t>tiêu</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rất</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mất</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thời</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gian</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và</a:t>
            </a:r>
            <a:r>
              <a:rPr lang="en-US" sz="1600" b="1" dirty="0">
                <a:solidFill>
                  <a:srgbClr val="00B0F0"/>
                </a:solidFill>
                <a:latin typeface="Arial" panose="020B0604020202020204" pitchFamily="34" charset="0"/>
                <a:cs typeface="Arial" panose="020B0604020202020204" pitchFamily="34" charset="0"/>
              </a:rPr>
              <a:t> tạo </a:t>
            </a:r>
            <a:r>
              <a:rPr lang="en-US" sz="1600" b="1" dirty="0" err="1">
                <a:solidFill>
                  <a:srgbClr val="00B0F0"/>
                </a:solidFill>
                <a:latin typeface="Arial" panose="020B0604020202020204" pitchFamily="34" charset="0"/>
                <a:cs typeface="Arial" panose="020B0604020202020204" pitchFamily="34" charset="0"/>
              </a:rPr>
              <a:t>ra</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sự</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khó</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chịu</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khi</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sử</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dụng</a:t>
            </a:r>
            <a:r>
              <a:rPr lang="en-US" sz="1600" b="1" dirty="0">
                <a:solidFill>
                  <a:srgbClr val="00B0F0"/>
                </a:solidFill>
                <a:latin typeface="Arial" panose="020B0604020202020204" pitchFamily="34" charset="0"/>
                <a:cs typeface="Arial" panose="020B0604020202020204" pitchFamily="34" charset="0"/>
              </a:rPr>
              <a:t> </a:t>
            </a:r>
            <a:r>
              <a:rPr lang="en-US" sz="1600" b="1" dirty="0" err="1">
                <a:solidFill>
                  <a:srgbClr val="00B0F0"/>
                </a:solidFill>
                <a:latin typeface="Arial" panose="020B0604020202020204" pitchFamily="34" charset="0"/>
                <a:cs typeface="Arial" panose="020B0604020202020204" pitchFamily="34" charset="0"/>
              </a:rPr>
              <a:t>tiền</a:t>
            </a:r>
            <a:r>
              <a:rPr lang="en-US" sz="1600" b="1" dirty="0">
                <a:solidFill>
                  <a:srgbClr val="00B0F0"/>
                </a:solidFill>
                <a:latin typeface="Arial" panose="020B0604020202020204" pitchFamily="34" charset="0"/>
                <a:cs typeface="Arial" panose="020B0604020202020204" pitchFamily="34" charset="0"/>
              </a:rPr>
              <a:t>.</a:t>
            </a:r>
            <a:endParaRPr lang="en-US" sz="1600" b="1" dirty="0">
              <a:solidFill>
                <a:srgbClr val="00B0F0"/>
              </a:solidFill>
              <a:latin typeface="Arial" panose="020B0604020202020204" pitchFamily="34" charset="0"/>
              <a:cs typeface="Arial" panose="020B0604020202020204" pitchFamily="34" charset="0"/>
            </a:endParaRPr>
          </a:p>
        </p:txBody>
      </p:sp>
      <p:sp>
        <p:nvSpPr>
          <p:cNvPr id="24" name="TextBox 23"/>
          <p:cNvSpPr txBox="1"/>
          <p:nvPr/>
        </p:nvSpPr>
        <p:spPr>
          <a:xfrm>
            <a:off x="1816625" y="3246255"/>
            <a:ext cx="2500322" cy="1200329"/>
          </a:xfrm>
          <a:prstGeom prst="rect">
            <a:avLst/>
          </a:prstGeom>
          <a:noFill/>
        </p:spPr>
        <p:txBody>
          <a:bodyPr wrap="square">
            <a:spAutoFit/>
          </a:bodyPr>
          <a:lstStyle/>
          <a:p>
            <a:pPr algn="just"/>
            <a:r>
              <a:rPr lang="vi-VN" sz="1800" b="1" dirty="0">
                <a:solidFill>
                  <a:srgbClr val="00B050"/>
                </a:solidFill>
                <a:latin typeface="Arial" panose="020B0604020202020204" pitchFamily="34" charset="0"/>
                <a:cs typeface="Arial" panose="020B0604020202020204" pitchFamily="34" charset="0"/>
              </a:rPr>
              <a:t>Các thói quen chi tiêu hợp lí sẽ giúp ta đạt được mục tiêu tài chính cá nhân.</a:t>
            </a:r>
            <a:endParaRPr lang="en-US" sz="1800" b="1" dirty="0">
              <a:solidFill>
                <a:srgbClr val="00B050"/>
              </a:solidFill>
              <a:latin typeface="Arial" panose="020B0604020202020204" pitchFamily="34" charset="0"/>
              <a:cs typeface="Arial" panose="020B0604020202020204" pitchFamily="34" charset="0"/>
            </a:endParaRPr>
          </a:p>
        </p:txBody>
      </p:sp>
      <p:sp>
        <p:nvSpPr>
          <p:cNvPr id="26" name="TextBox 25"/>
          <p:cNvSpPr txBox="1"/>
          <p:nvPr/>
        </p:nvSpPr>
        <p:spPr>
          <a:xfrm>
            <a:off x="5738895" y="3387518"/>
            <a:ext cx="2657428" cy="923330"/>
          </a:xfrm>
          <a:prstGeom prst="rect">
            <a:avLst/>
          </a:prstGeom>
          <a:noFill/>
        </p:spPr>
        <p:txBody>
          <a:bodyPr wrap="square">
            <a:spAutoFit/>
          </a:bodyPr>
          <a:lstStyle/>
          <a:p>
            <a:pPr algn="just"/>
            <a:r>
              <a:rPr lang="en-US" sz="1800" b="1" dirty="0" err="1">
                <a:solidFill>
                  <a:srgbClr val="C00000"/>
                </a:solidFill>
                <a:latin typeface="Arial" panose="020B0604020202020204" pitchFamily="34" charset="0"/>
                <a:cs typeface="Arial" panose="020B0604020202020204" pitchFamily="34" charset="0"/>
              </a:rPr>
              <a:t>Kế</a:t>
            </a:r>
            <a:r>
              <a:rPr lang="en-US" sz="1800" b="1" dirty="0">
                <a:solidFill>
                  <a:srgbClr val="C00000"/>
                </a:solidFill>
                <a:latin typeface="Arial" panose="020B0604020202020204" pitchFamily="34" charset="0"/>
                <a:cs typeface="Arial" panose="020B0604020202020204" pitchFamily="34" charset="0"/>
              </a:rPr>
              <a:t> </a:t>
            </a:r>
            <a:r>
              <a:rPr lang="en-US" sz="1800" b="1" dirty="0" err="1">
                <a:solidFill>
                  <a:srgbClr val="C00000"/>
                </a:solidFill>
                <a:latin typeface="Arial" panose="020B0604020202020204" pitchFamily="34" charset="0"/>
                <a:cs typeface="Arial" panose="020B0604020202020204" pitchFamily="34" charset="0"/>
              </a:rPr>
              <a:t>hoạch</a:t>
            </a:r>
            <a:r>
              <a:rPr lang="en-US" sz="1800" b="1" dirty="0">
                <a:solidFill>
                  <a:srgbClr val="C00000"/>
                </a:solidFill>
                <a:latin typeface="Arial" panose="020B0604020202020204" pitchFamily="34" charset="0"/>
                <a:cs typeface="Arial" panose="020B0604020202020204" pitchFamily="34" charset="0"/>
              </a:rPr>
              <a:t> chi </a:t>
            </a:r>
            <a:r>
              <a:rPr lang="en-US" sz="1800" b="1" dirty="0" err="1">
                <a:solidFill>
                  <a:srgbClr val="C00000"/>
                </a:solidFill>
                <a:latin typeface="Arial" panose="020B0604020202020204" pitchFamily="34" charset="0"/>
                <a:cs typeface="Arial" panose="020B0604020202020204" pitchFamily="34" charset="0"/>
              </a:rPr>
              <a:t>tiêu</a:t>
            </a:r>
            <a:r>
              <a:rPr lang="en-US" sz="1800" b="1" dirty="0">
                <a:solidFill>
                  <a:srgbClr val="C00000"/>
                </a:solidFill>
                <a:latin typeface="Arial" panose="020B0604020202020204" pitchFamily="34" charset="0"/>
                <a:cs typeface="Arial" panose="020B0604020202020204" pitchFamily="34" charset="0"/>
              </a:rPr>
              <a:t> </a:t>
            </a:r>
            <a:r>
              <a:rPr lang="en-US" sz="1800" b="1" dirty="0" err="1">
                <a:solidFill>
                  <a:srgbClr val="C00000"/>
                </a:solidFill>
                <a:latin typeface="Arial" panose="020B0604020202020204" pitchFamily="34" charset="0"/>
                <a:cs typeface="Arial" panose="020B0604020202020204" pitchFamily="34" charset="0"/>
              </a:rPr>
              <a:t>cần</a:t>
            </a:r>
            <a:r>
              <a:rPr lang="en-US" sz="1800" b="1" dirty="0">
                <a:solidFill>
                  <a:srgbClr val="C00000"/>
                </a:solidFill>
                <a:latin typeface="Arial" panose="020B0604020202020204" pitchFamily="34" charset="0"/>
                <a:cs typeface="Arial" panose="020B0604020202020204" pitchFamily="34" charset="0"/>
              </a:rPr>
              <a:t> </a:t>
            </a:r>
            <a:r>
              <a:rPr lang="en-US" sz="1800" b="1" dirty="0" err="1">
                <a:solidFill>
                  <a:srgbClr val="C00000"/>
                </a:solidFill>
                <a:latin typeface="Arial" panose="020B0604020202020204" pitchFamily="34" charset="0"/>
                <a:cs typeface="Arial" panose="020B0604020202020204" pitchFamily="34" charset="0"/>
              </a:rPr>
              <a:t>cụ</a:t>
            </a:r>
            <a:r>
              <a:rPr lang="en-US" sz="1800" b="1" dirty="0">
                <a:solidFill>
                  <a:srgbClr val="C00000"/>
                </a:solidFill>
                <a:latin typeface="Arial" panose="020B0604020202020204" pitchFamily="34" charset="0"/>
                <a:cs typeface="Arial" panose="020B0604020202020204" pitchFamily="34" charset="0"/>
              </a:rPr>
              <a:t> </a:t>
            </a:r>
            <a:r>
              <a:rPr lang="en-US" sz="1800" b="1" dirty="0" err="1">
                <a:solidFill>
                  <a:srgbClr val="C00000"/>
                </a:solidFill>
                <a:latin typeface="Arial" panose="020B0604020202020204" pitchFamily="34" charset="0"/>
                <a:cs typeface="Arial" panose="020B0604020202020204" pitchFamily="34" charset="0"/>
              </a:rPr>
              <a:t>thể</a:t>
            </a:r>
            <a:r>
              <a:rPr lang="en-US" sz="1800" b="1" dirty="0">
                <a:solidFill>
                  <a:srgbClr val="C00000"/>
                </a:solidFill>
                <a:latin typeface="Arial" panose="020B0604020202020204" pitchFamily="34" charset="0"/>
                <a:cs typeface="Arial" panose="020B0604020202020204" pitchFamily="34" charset="0"/>
              </a:rPr>
              <a:t> </a:t>
            </a:r>
            <a:r>
              <a:rPr lang="en-US" sz="1800" b="1" dirty="0" err="1">
                <a:solidFill>
                  <a:srgbClr val="C00000"/>
                </a:solidFill>
                <a:latin typeface="Arial" panose="020B0604020202020204" pitchFamily="34" charset="0"/>
                <a:cs typeface="Arial" panose="020B0604020202020204" pitchFamily="34" charset="0"/>
              </a:rPr>
              <a:t>và</a:t>
            </a:r>
            <a:r>
              <a:rPr lang="en-US" sz="1800" b="1" dirty="0">
                <a:solidFill>
                  <a:srgbClr val="C00000"/>
                </a:solidFill>
                <a:latin typeface="Arial" panose="020B0604020202020204" pitchFamily="34" charset="0"/>
                <a:cs typeface="Arial" panose="020B0604020202020204" pitchFamily="34" charset="0"/>
              </a:rPr>
              <a:t> </a:t>
            </a:r>
            <a:r>
              <a:rPr lang="en-US" sz="1800" b="1" dirty="0" err="1">
                <a:solidFill>
                  <a:srgbClr val="C00000"/>
                </a:solidFill>
                <a:latin typeface="Arial" panose="020B0604020202020204" pitchFamily="34" charset="0"/>
                <a:cs typeface="Arial" panose="020B0604020202020204" pitchFamily="34" charset="0"/>
              </a:rPr>
              <a:t>thực</a:t>
            </a:r>
            <a:r>
              <a:rPr lang="en-US" sz="1800" b="1" dirty="0">
                <a:solidFill>
                  <a:srgbClr val="C00000"/>
                </a:solidFill>
                <a:latin typeface="Arial" panose="020B0604020202020204" pitchFamily="34" charset="0"/>
                <a:cs typeface="Arial" panose="020B0604020202020204" pitchFamily="34" charset="0"/>
              </a:rPr>
              <a:t> hiện </a:t>
            </a:r>
            <a:r>
              <a:rPr lang="en-US" sz="1800" b="1" dirty="0" err="1">
                <a:solidFill>
                  <a:srgbClr val="C00000"/>
                </a:solidFill>
                <a:latin typeface="Arial" panose="020B0604020202020204" pitchFamily="34" charset="0"/>
                <a:cs typeface="Arial" panose="020B0604020202020204" pitchFamily="34" charset="0"/>
              </a:rPr>
              <a:t>nghiêm</a:t>
            </a:r>
            <a:r>
              <a:rPr lang="en-US" sz="1800" b="1" dirty="0">
                <a:solidFill>
                  <a:srgbClr val="C00000"/>
                </a:solidFill>
                <a:latin typeface="Arial" panose="020B0604020202020204" pitchFamily="34" charset="0"/>
                <a:cs typeface="Arial" panose="020B0604020202020204" pitchFamily="34" charset="0"/>
              </a:rPr>
              <a:t> </a:t>
            </a:r>
            <a:r>
              <a:rPr lang="en-US" sz="1800" b="1" dirty="0" err="1">
                <a:solidFill>
                  <a:srgbClr val="C00000"/>
                </a:solidFill>
                <a:latin typeface="Arial" panose="020B0604020202020204" pitchFamily="34" charset="0"/>
                <a:cs typeface="Arial" panose="020B0604020202020204" pitchFamily="34" charset="0"/>
              </a:rPr>
              <a:t>túc</a:t>
            </a:r>
            <a:r>
              <a:rPr lang="en-US" sz="1800" b="1" dirty="0">
                <a:solidFill>
                  <a:srgbClr val="C00000"/>
                </a:solidFill>
                <a:latin typeface="Arial" panose="020B0604020202020204" pitchFamily="34" charset="0"/>
                <a:cs typeface="Arial" panose="020B0604020202020204" pitchFamily="34" charset="0"/>
              </a:rPr>
              <a:t>.</a:t>
            </a:r>
            <a:endParaRPr lang="en-US" sz="1800" b="1" dirty="0">
              <a:solidFill>
                <a:srgbClr val="C00000"/>
              </a:solidFill>
              <a:latin typeface="Arial" panose="020B0604020202020204" pitchFamily="34" charset="0"/>
              <a:cs typeface="Arial" panose="020B0604020202020204" pitchFamily="34" charset="0"/>
            </a:endParaRPr>
          </a:p>
        </p:txBody>
      </p:sp>
      <p:grpSp>
        <p:nvGrpSpPr>
          <p:cNvPr id="27" name="9Slide.vn 101"/>
          <p:cNvGrpSpPr/>
          <p:nvPr/>
        </p:nvGrpSpPr>
        <p:grpSpPr>
          <a:xfrm rot="16200000">
            <a:off x="-2369520" y="2488393"/>
            <a:ext cx="5059677" cy="216397"/>
            <a:chOff x="6007417" y="2177414"/>
            <a:chExt cx="1565910" cy="52387"/>
          </a:xfrm>
          <a:solidFill>
            <a:schemeClr val="tx2"/>
          </a:solidFill>
        </p:grpSpPr>
        <p:sp>
          <p:nvSpPr>
            <p:cNvPr id="28" name="9Slide.vn 102"/>
            <p:cNvSpPr/>
            <p:nvPr/>
          </p:nvSpPr>
          <p:spPr>
            <a:xfrm>
              <a:off x="7520940"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6667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6667" y="3810"/>
                  </a:lnTo>
                  <a:lnTo>
                    <a:pt x="23813" y="9525"/>
                  </a:lnTo>
                  <a:lnTo>
                    <a:pt x="39053" y="0"/>
                  </a:lnTo>
                  <a:lnTo>
                    <a:pt x="39053"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9" name="9Slide.vn 103"/>
            <p:cNvSpPr/>
            <p:nvPr/>
          </p:nvSpPr>
          <p:spPr>
            <a:xfrm>
              <a:off x="7437119" y="2177414"/>
              <a:ext cx="52387" cy="52387"/>
            </a:xfrm>
            <a:custGeom>
              <a:avLst/>
              <a:gdLst>
                <a:gd name="connsiteX0" fmla="*/ 28575 w 52387"/>
                <a:gd name="connsiteY0" fmla="*/ 52388 h 52387"/>
                <a:gd name="connsiteX1" fmla="*/ 18098 w 52387"/>
                <a:gd name="connsiteY1" fmla="*/ 38100 h 52387"/>
                <a:gd name="connsiteX2" fmla="*/ 0 w 52387"/>
                <a:gd name="connsiteY2" fmla="*/ 36195 h 52387"/>
                <a:gd name="connsiteX3" fmla="*/ 10478 w 52387"/>
                <a:gd name="connsiteY3" fmla="*/ 21908 h 52387"/>
                <a:gd name="connsiteX4" fmla="*/ 5715 w 52387"/>
                <a:gd name="connsiteY4" fmla="*/ 3810 h 52387"/>
                <a:gd name="connsiteX5" fmla="*/ 22860 w 52387"/>
                <a:gd name="connsiteY5" fmla="*/ 9525 h 52387"/>
                <a:gd name="connsiteX6" fmla="*/ 38100 w 52387"/>
                <a:gd name="connsiteY6" fmla="*/ 0 h 52387"/>
                <a:gd name="connsiteX7" fmla="*/ 38100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8" y="38100"/>
                  </a:lnTo>
                  <a:lnTo>
                    <a:pt x="0" y="36195"/>
                  </a:lnTo>
                  <a:lnTo>
                    <a:pt x="10478" y="21908"/>
                  </a:lnTo>
                  <a:lnTo>
                    <a:pt x="5715" y="3810"/>
                  </a:lnTo>
                  <a:lnTo>
                    <a:pt x="22860" y="9525"/>
                  </a:lnTo>
                  <a:lnTo>
                    <a:pt x="38100" y="0"/>
                  </a:lnTo>
                  <a:lnTo>
                    <a:pt x="38100"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9Slide.vn 104"/>
            <p:cNvSpPr/>
            <p:nvPr/>
          </p:nvSpPr>
          <p:spPr>
            <a:xfrm>
              <a:off x="7352347" y="2177414"/>
              <a:ext cx="53340" cy="52387"/>
            </a:xfrm>
            <a:custGeom>
              <a:avLst/>
              <a:gdLst>
                <a:gd name="connsiteX0" fmla="*/ 28575 w 53340"/>
                <a:gd name="connsiteY0" fmla="*/ 52388 h 52387"/>
                <a:gd name="connsiteX1" fmla="*/ 18097 w 53340"/>
                <a:gd name="connsiteY1" fmla="*/ 38100 h 52387"/>
                <a:gd name="connsiteX2" fmla="*/ 0 w 53340"/>
                <a:gd name="connsiteY2" fmla="*/ 36195 h 52387"/>
                <a:gd name="connsiteX3" fmla="*/ 11430 w 53340"/>
                <a:gd name="connsiteY3" fmla="*/ 21908 h 52387"/>
                <a:gd name="connsiteX4" fmla="*/ 6668 w 53340"/>
                <a:gd name="connsiteY4" fmla="*/ 3810 h 52387"/>
                <a:gd name="connsiteX5" fmla="*/ 23813 w 53340"/>
                <a:gd name="connsiteY5" fmla="*/ 9525 h 52387"/>
                <a:gd name="connsiteX6" fmla="*/ 39053 w 53340"/>
                <a:gd name="connsiteY6" fmla="*/ 0 h 52387"/>
                <a:gd name="connsiteX7" fmla="*/ 39053 w 53340"/>
                <a:gd name="connsiteY7" fmla="*/ 18098 h 52387"/>
                <a:gd name="connsiteX8" fmla="*/ 53340 w 53340"/>
                <a:gd name="connsiteY8" fmla="*/ 29527 h 52387"/>
                <a:gd name="connsiteX9" fmla="*/ 36195 w 53340"/>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40" h="52387">
                  <a:moveTo>
                    <a:pt x="28575" y="52388"/>
                  </a:moveTo>
                  <a:lnTo>
                    <a:pt x="18097" y="38100"/>
                  </a:lnTo>
                  <a:lnTo>
                    <a:pt x="0" y="36195"/>
                  </a:lnTo>
                  <a:lnTo>
                    <a:pt x="11430" y="21908"/>
                  </a:lnTo>
                  <a:lnTo>
                    <a:pt x="6668" y="3810"/>
                  </a:lnTo>
                  <a:lnTo>
                    <a:pt x="23813" y="9525"/>
                  </a:lnTo>
                  <a:lnTo>
                    <a:pt x="39053" y="0"/>
                  </a:lnTo>
                  <a:lnTo>
                    <a:pt x="39053" y="18098"/>
                  </a:lnTo>
                  <a:lnTo>
                    <a:pt x="53340" y="29527"/>
                  </a:lnTo>
                  <a:lnTo>
                    <a:pt x="36195"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9Slide.vn 105"/>
            <p:cNvSpPr/>
            <p:nvPr/>
          </p:nvSpPr>
          <p:spPr>
            <a:xfrm>
              <a:off x="7268527"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6667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6667" y="3810"/>
                  </a:lnTo>
                  <a:lnTo>
                    <a:pt x="23813" y="9525"/>
                  </a:lnTo>
                  <a:lnTo>
                    <a:pt x="39053" y="0"/>
                  </a:lnTo>
                  <a:lnTo>
                    <a:pt x="39053"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9Slide.vn 106"/>
            <p:cNvSpPr/>
            <p:nvPr/>
          </p:nvSpPr>
          <p:spPr>
            <a:xfrm>
              <a:off x="7184707" y="2177414"/>
              <a:ext cx="52387" cy="52387"/>
            </a:xfrm>
            <a:custGeom>
              <a:avLst/>
              <a:gdLst>
                <a:gd name="connsiteX0" fmla="*/ 28575 w 52387"/>
                <a:gd name="connsiteY0" fmla="*/ 52388 h 52387"/>
                <a:gd name="connsiteX1" fmla="*/ 18098 w 52387"/>
                <a:gd name="connsiteY1" fmla="*/ 38100 h 52387"/>
                <a:gd name="connsiteX2" fmla="*/ 0 w 52387"/>
                <a:gd name="connsiteY2" fmla="*/ 36195 h 52387"/>
                <a:gd name="connsiteX3" fmla="*/ 10478 w 52387"/>
                <a:gd name="connsiteY3" fmla="*/ 21908 h 52387"/>
                <a:gd name="connsiteX4" fmla="*/ 6668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8" y="38100"/>
                  </a:lnTo>
                  <a:lnTo>
                    <a:pt x="0" y="36195"/>
                  </a:lnTo>
                  <a:lnTo>
                    <a:pt x="10478" y="21908"/>
                  </a:lnTo>
                  <a:lnTo>
                    <a:pt x="6668" y="3810"/>
                  </a:lnTo>
                  <a:lnTo>
                    <a:pt x="23813" y="9525"/>
                  </a:lnTo>
                  <a:lnTo>
                    <a:pt x="39053" y="0"/>
                  </a:lnTo>
                  <a:lnTo>
                    <a:pt x="39053"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9Slide.vn 107"/>
            <p:cNvSpPr/>
            <p:nvPr/>
          </p:nvSpPr>
          <p:spPr>
            <a:xfrm>
              <a:off x="7100887"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5715 w 52387"/>
                <a:gd name="connsiteY4" fmla="*/ 3810 h 52387"/>
                <a:gd name="connsiteX5" fmla="*/ 22860 w 52387"/>
                <a:gd name="connsiteY5" fmla="*/ 9525 h 52387"/>
                <a:gd name="connsiteX6" fmla="*/ 38100 w 52387"/>
                <a:gd name="connsiteY6" fmla="*/ 0 h 52387"/>
                <a:gd name="connsiteX7" fmla="*/ 38100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5715" y="3810"/>
                  </a:lnTo>
                  <a:lnTo>
                    <a:pt x="22860" y="9525"/>
                  </a:lnTo>
                  <a:lnTo>
                    <a:pt x="38100" y="0"/>
                  </a:lnTo>
                  <a:lnTo>
                    <a:pt x="38100"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4" name="9Slide.vn 108"/>
            <p:cNvSpPr/>
            <p:nvPr/>
          </p:nvSpPr>
          <p:spPr>
            <a:xfrm>
              <a:off x="7016115" y="2177414"/>
              <a:ext cx="53340" cy="52387"/>
            </a:xfrm>
            <a:custGeom>
              <a:avLst/>
              <a:gdLst>
                <a:gd name="connsiteX0" fmla="*/ 28575 w 53340"/>
                <a:gd name="connsiteY0" fmla="*/ 52388 h 52387"/>
                <a:gd name="connsiteX1" fmla="*/ 18097 w 53340"/>
                <a:gd name="connsiteY1" fmla="*/ 38100 h 52387"/>
                <a:gd name="connsiteX2" fmla="*/ 0 w 53340"/>
                <a:gd name="connsiteY2" fmla="*/ 36195 h 52387"/>
                <a:gd name="connsiteX3" fmla="*/ 11430 w 53340"/>
                <a:gd name="connsiteY3" fmla="*/ 21908 h 52387"/>
                <a:gd name="connsiteX4" fmla="*/ 6667 w 53340"/>
                <a:gd name="connsiteY4" fmla="*/ 3810 h 52387"/>
                <a:gd name="connsiteX5" fmla="*/ 23813 w 53340"/>
                <a:gd name="connsiteY5" fmla="*/ 9525 h 52387"/>
                <a:gd name="connsiteX6" fmla="*/ 39053 w 53340"/>
                <a:gd name="connsiteY6" fmla="*/ 0 h 52387"/>
                <a:gd name="connsiteX7" fmla="*/ 39053 w 53340"/>
                <a:gd name="connsiteY7" fmla="*/ 18098 h 52387"/>
                <a:gd name="connsiteX8" fmla="*/ 53340 w 53340"/>
                <a:gd name="connsiteY8" fmla="*/ 29527 h 52387"/>
                <a:gd name="connsiteX9" fmla="*/ 36195 w 53340"/>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40" h="52387">
                  <a:moveTo>
                    <a:pt x="28575" y="52388"/>
                  </a:moveTo>
                  <a:lnTo>
                    <a:pt x="18097" y="38100"/>
                  </a:lnTo>
                  <a:lnTo>
                    <a:pt x="0" y="36195"/>
                  </a:lnTo>
                  <a:lnTo>
                    <a:pt x="11430" y="21908"/>
                  </a:lnTo>
                  <a:lnTo>
                    <a:pt x="6667" y="3810"/>
                  </a:lnTo>
                  <a:lnTo>
                    <a:pt x="23813" y="9525"/>
                  </a:lnTo>
                  <a:lnTo>
                    <a:pt x="39053" y="0"/>
                  </a:lnTo>
                  <a:lnTo>
                    <a:pt x="39053" y="18098"/>
                  </a:lnTo>
                  <a:lnTo>
                    <a:pt x="53340" y="29527"/>
                  </a:lnTo>
                  <a:lnTo>
                    <a:pt x="36195"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5" name="9Slide.vn 109"/>
            <p:cNvSpPr/>
            <p:nvPr/>
          </p:nvSpPr>
          <p:spPr>
            <a:xfrm>
              <a:off x="6932294" y="2177414"/>
              <a:ext cx="52387" cy="52387"/>
            </a:xfrm>
            <a:custGeom>
              <a:avLst/>
              <a:gdLst>
                <a:gd name="connsiteX0" fmla="*/ 28575 w 52387"/>
                <a:gd name="connsiteY0" fmla="*/ 52388 h 52387"/>
                <a:gd name="connsiteX1" fmla="*/ 18098 w 52387"/>
                <a:gd name="connsiteY1" fmla="*/ 38100 h 52387"/>
                <a:gd name="connsiteX2" fmla="*/ 0 w 52387"/>
                <a:gd name="connsiteY2" fmla="*/ 36195 h 52387"/>
                <a:gd name="connsiteX3" fmla="*/ 10478 w 52387"/>
                <a:gd name="connsiteY3" fmla="*/ 21908 h 52387"/>
                <a:gd name="connsiteX4" fmla="*/ 6668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8" y="38100"/>
                  </a:lnTo>
                  <a:lnTo>
                    <a:pt x="0" y="36195"/>
                  </a:lnTo>
                  <a:lnTo>
                    <a:pt x="10478" y="21908"/>
                  </a:lnTo>
                  <a:lnTo>
                    <a:pt x="6668" y="3810"/>
                  </a:lnTo>
                  <a:lnTo>
                    <a:pt x="23813" y="9525"/>
                  </a:lnTo>
                  <a:lnTo>
                    <a:pt x="39053" y="0"/>
                  </a:lnTo>
                  <a:lnTo>
                    <a:pt x="39053"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6" name="9Slide.vn 110"/>
            <p:cNvSpPr/>
            <p:nvPr/>
          </p:nvSpPr>
          <p:spPr>
            <a:xfrm>
              <a:off x="6848475"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6668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6668" y="3810"/>
                  </a:lnTo>
                  <a:lnTo>
                    <a:pt x="23813" y="9525"/>
                  </a:lnTo>
                  <a:lnTo>
                    <a:pt x="39053" y="0"/>
                  </a:lnTo>
                  <a:lnTo>
                    <a:pt x="39053"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7" name="9Slide.vn 111"/>
            <p:cNvSpPr/>
            <p:nvPr/>
          </p:nvSpPr>
          <p:spPr>
            <a:xfrm>
              <a:off x="6764655"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7 w 52387"/>
                <a:gd name="connsiteY3" fmla="*/ 21908 h 52387"/>
                <a:gd name="connsiteX4" fmla="*/ 5715 w 52387"/>
                <a:gd name="connsiteY4" fmla="*/ 3810 h 52387"/>
                <a:gd name="connsiteX5" fmla="*/ 22860 w 52387"/>
                <a:gd name="connsiteY5" fmla="*/ 9525 h 52387"/>
                <a:gd name="connsiteX6" fmla="*/ 38100 w 52387"/>
                <a:gd name="connsiteY6" fmla="*/ 0 h 52387"/>
                <a:gd name="connsiteX7" fmla="*/ 38100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7" y="21908"/>
                  </a:lnTo>
                  <a:lnTo>
                    <a:pt x="5715" y="3810"/>
                  </a:lnTo>
                  <a:lnTo>
                    <a:pt x="22860" y="9525"/>
                  </a:lnTo>
                  <a:lnTo>
                    <a:pt x="38100" y="0"/>
                  </a:lnTo>
                  <a:lnTo>
                    <a:pt x="38100"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8" name="9Slide.vn 112"/>
            <p:cNvSpPr/>
            <p:nvPr/>
          </p:nvSpPr>
          <p:spPr>
            <a:xfrm>
              <a:off x="6679882" y="2177414"/>
              <a:ext cx="53340" cy="52387"/>
            </a:xfrm>
            <a:custGeom>
              <a:avLst/>
              <a:gdLst>
                <a:gd name="connsiteX0" fmla="*/ 28575 w 53340"/>
                <a:gd name="connsiteY0" fmla="*/ 52388 h 52387"/>
                <a:gd name="connsiteX1" fmla="*/ 18098 w 53340"/>
                <a:gd name="connsiteY1" fmla="*/ 38100 h 52387"/>
                <a:gd name="connsiteX2" fmla="*/ 0 w 53340"/>
                <a:gd name="connsiteY2" fmla="*/ 36195 h 52387"/>
                <a:gd name="connsiteX3" fmla="*/ 11430 w 53340"/>
                <a:gd name="connsiteY3" fmla="*/ 21908 h 52387"/>
                <a:gd name="connsiteX4" fmla="*/ 6668 w 53340"/>
                <a:gd name="connsiteY4" fmla="*/ 3810 h 52387"/>
                <a:gd name="connsiteX5" fmla="*/ 23813 w 53340"/>
                <a:gd name="connsiteY5" fmla="*/ 9525 h 52387"/>
                <a:gd name="connsiteX6" fmla="*/ 39053 w 53340"/>
                <a:gd name="connsiteY6" fmla="*/ 0 h 52387"/>
                <a:gd name="connsiteX7" fmla="*/ 39053 w 53340"/>
                <a:gd name="connsiteY7" fmla="*/ 18098 h 52387"/>
                <a:gd name="connsiteX8" fmla="*/ 53340 w 53340"/>
                <a:gd name="connsiteY8" fmla="*/ 29527 h 52387"/>
                <a:gd name="connsiteX9" fmla="*/ 36195 w 53340"/>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40" h="52387">
                  <a:moveTo>
                    <a:pt x="28575" y="52388"/>
                  </a:moveTo>
                  <a:lnTo>
                    <a:pt x="18098" y="38100"/>
                  </a:lnTo>
                  <a:lnTo>
                    <a:pt x="0" y="36195"/>
                  </a:lnTo>
                  <a:lnTo>
                    <a:pt x="11430" y="21908"/>
                  </a:lnTo>
                  <a:lnTo>
                    <a:pt x="6668" y="3810"/>
                  </a:lnTo>
                  <a:lnTo>
                    <a:pt x="23813" y="9525"/>
                  </a:lnTo>
                  <a:lnTo>
                    <a:pt x="39053" y="0"/>
                  </a:lnTo>
                  <a:lnTo>
                    <a:pt x="39053" y="18098"/>
                  </a:lnTo>
                  <a:lnTo>
                    <a:pt x="53340" y="29527"/>
                  </a:lnTo>
                  <a:lnTo>
                    <a:pt x="36195"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9" name="9Slide.vn 113"/>
            <p:cNvSpPr/>
            <p:nvPr/>
          </p:nvSpPr>
          <p:spPr>
            <a:xfrm>
              <a:off x="6596062"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6668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6668" y="3810"/>
                  </a:lnTo>
                  <a:lnTo>
                    <a:pt x="23813" y="9525"/>
                  </a:lnTo>
                  <a:lnTo>
                    <a:pt x="39053" y="0"/>
                  </a:lnTo>
                  <a:lnTo>
                    <a:pt x="39053"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0" name="9Slide.vn 114"/>
            <p:cNvSpPr/>
            <p:nvPr/>
          </p:nvSpPr>
          <p:spPr>
            <a:xfrm>
              <a:off x="6512242"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7 w 52387"/>
                <a:gd name="connsiteY3" fmla="*/ 21908 h 52387"/>
                <a:gd name="connsiteX4" fmla="*/ 6667 w 52387"/>
                <a:gd name="connsiteY4" fmla="*/ 3810 h 52387"/>
                <a:gd name="connsiteX5" fmla="*/ 23813 w 52387"/>
                <a:gd name="connsiteY5" fmla="*/ 9525 h 52387"/>
                <a:gd name="connsiteX6" fmla="*/ 39052 w 52387"/>
                <a:gd name="connsiteY6" fmla="*/ 0 h 52387"/>
                <a:gd name="connsiteX7" fmla="*/ 39052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7" y="21908"/>
                  </a:lnTo>
                  <a:lnTo>
                    <a:pt x="6667" y="3810"/>
                  </a:lnTo>
                  <a:lnTo>
                    <a:pt x="23813" y="9525"/>
                  </a:lnTo>
                  <a:lnTo>
                    <a:pt x="39052" y="0"/>
                  </a:lnTo>
                  <a:lnTo>
                    <a:pt x="39052"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1" name="9Slide.vn 115"/>
            <p:cNvSpPr/>
            <p:nvPr/>
          </p:nvSpPr>
          <p:spPr>
            <a:xfrm>
              <a:off x="6428422"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5715 w 52387"/>
                <a:gd name="connsiteY4" fmla="*/ 3810 h 52387"/>
                <a:gd name="connsiteX5" fmla="*/ 22860 w 52387"/>
                <a:gd name="connsiteY5" fmla="*/ 9525 h 52387"/>
                <a:gd name="connsiteX6" fmla="*/ 38100 w 52387"/>
                <a:gd name="connsiteY6" fmla="*/ 0 h 52387"/>
                <a:gd name="connsiteX7" fmla="*/ 38100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5715" y="3810"/>
                  </a:lnTo>
                  <a:lnTo>
                    <a:pt x="22860" y="9525"/>
                  </a:lnTo>
                  <a:lnTo>
                    <a:pt x="38100" y="0"/>
                  </a:lnTo>
                  <a:lnTo>
                    <a:pt x="38100"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2" name="9Slide.vn 116"/>
            <p:cNvSpPr/>
            <p:nvPr/>
          </p:nvSpPr>
          <p:spPr>
            <a:xfrm>
              <a:off x="6343650" y="2177414"/>
              <a:ext cx="53340" cy="52387"/>
            </a:xfrm>
            <a:custGeom>
              <a:avLst/>
              <a:gdLst>
                <a:gd name="connsiteX0" fmla="*/ 28575 w 53340"/>
                <a:gd name="connsiteY0" fmla="*/ 52388 h 52387"/>
                <a:gd name="connsiteX1" fmla="*/ 18097 w 53340"/>
                <a:gd name="connsiteY1" fmla="*/ 38100 h 52387"/>
                <a:gd name="connsiteX2" fmla="*/ 0 w 53340"/>
                <a:gd name="connsiteY2" fmla="*/ 36195 h 52387"/>
                <a:gd name="connsiteX3" fmla="*/ 11430 w 53340"/>
                <a:gd name="connsiteY3" fmla="*/ 21908 h 52387"/>
                <a:gd name="connsiteX4" fmla="*/ 6668 w 53340"/>
                <a:gd name="connsiteY4" fmla="*/ 3810 h 52387"/>
                <a:gd name="connsiteX5" fmla="*/ 23813 w 53340"/>
                <a:gd name="connsiteY5" fmla="*/ 9525 h 52387"/>
                <a:gd name="connsiteX6" fmla="*/ 39053 w 53340"/>
                <a:gd name="connsiteY6" fmla="*/ 0 h 52387"/>
                <a:gd name="connsiteX7" fmla="*/ 39053 w 53340"/>
                <a:gd name="connsiteY7" fmla="*/ 18098 h 52387"/>
                <a:gd name="connsiteX8" fmla="*/ 53340 w 53340"/>
                <a:gd name="connsiteY8" fmla="*/ 29527 h 52387"/>
                <a:gd name="connsiteX9" fmla="*/ 36195 w 53340"/>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40" h="52387">
                  <a:moveTo>
                    <a:pt x="28575" y="52388"/>
                  </a:moveTo>
                  <a:lnTo>
                    <a:pt x="18097" y="38100"/>
                  </a:lnTo>
                  <a:lnTo>
                    <a:pt x="0" y="36195"/>
                  </a:lnTo>
                  <a:lnTo>
                    <a:pt x="11430" y="21908"/>
                  </a:lnTo>
                  <a:lnTo>
                    <a:pt x="6668" y="3810"/>
                  </a:lnTo>
                  <a:lnTo>
                    <a:pt x="23813" y="9525"/>
                  </a:lnTo>
                  <a:lnTo>
                    <a:pt x="39053" y="0"/>
                  </a:lnTo>
                  <a:lnTo>
                    <a:pt x="39053" y="18098"/>
                  </a:lnTo>
                  <a:lnTo>
                    <a:pt x="53340" y="29527"/>
                  </a:lnTo>
                  <a:lnTo>
                    <a:pt x="36195"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3" name="9Slide.vn 117"/>
            <p:cNvSpPr/>
            <p:nvPr/>
          </p:nvSpPr>
          <p:spPr>
            <a:xfrm>
              <a:off x="6259830"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7 w 52387"/>
                <a:gd name="connsiteY3" fmla="*/ 21908 h 52387"/>
                <a:gd name="connsiteX4" fmla="*/ 6667 w 52387"/>
                <a:gd name="connsiteY4" fmla="*/ 3810 h 52387"/>
                <a:gd name="connsiteX5" fmla="*/ 23813 w 52387"/>
                <a:gd name="connsiteY5" fmla="*/ 9525 h 52387"/>
                <a:gd name="connsiteX6" fmla="*/ 39052 w 52387"/>
                <a:gd name="connsiteY6" fmla="*/ 0 h 52387"/>
                <a:gd name="connsiteX7" fmla="*/ 39052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7" y="21908"/>
                  </a:lnTo>
                  <a:lnTo>
                    <a:pt x="6667" y="3810"/>
                  </a:lnTo>
                  <a:lnTo>
                    <a:pt x="23813" y="9525"/>
                  </a:lnTo>
                  <a:lnTo>
                    <a:pt x="39052" y="0"/>
                  </a:lnTo>
                  <a:lnTo>
                    <a:pt x="39052"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4" name="9Slide.vn 118"/>
            <p:cNvSpPr/>
            <p:nvPr/>
          </p:nvSpPr>
          <p:spPr>
            <a:xfrm>
              <a:off x="6176009"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6668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6668" y="3810"/>
                  </a:lnTo>
                  <a:lnTo>
                    <a:pt x="23813" y="9525"/>
                  </a:lnTo>
                  <a:lnTo>
                    <a:pt x="39053" y="0"/>
                  </a:lnTo>
                  <a:lnTo>
                    <a:pt x="39053"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5" name="9Slide.vn 119"/>
            <p:cNvSpPr/>
            <p:nvPr/>
          </p:nvSpPr>
          <p:spPr>
            <a:xfrm>
              <a:off x="6092190"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7 w 52387"/>
                <a:gd name="connsiteY3" fmla="*/ 21908 h 52387"/>
                <a:gd name="connsiteX4" fmla="*/ 5715 w 52387"/>
                <a:gd name="connsiteY4" fmla="*/ 3810 h 52387"/>
                <a:gd name="connsiteX5" fmla="*/ 22860 w 52387"/>
                <a:gd name="connsiteY5" fmla="*/ 9525 h 52387"/>
                <a:gd name="connsiteX6" fmla="*/ 38100 w 52387"/>
                <a:gd name="connsiteY6" fmla="*/ 0 h 52387"/>
                <a:gd name="connsiteX7" fmla="*/ 38100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7" y="21908"/>
                  </a:lnTo>
                  <a:lnTo>
                    <a:pt x="5715" y="3810"/>
                  </a:lnTo>
                  <a:lnTo>
                    <a:pt x="22860" y="9525"/>
                  </a:lnTo>
                  <a:lnTo>
                    <a:pt x="38100" y="0"/>
                  </a:lnTo>
                  <a:lnTo>
                    <a:pt x="38100"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6" name="9Slide.vn 120"/>
            <p:cNvSpPr/>
            <p:nvPr/>
          </p:nvSpPr>
          <p:spPr>
            <a:xfrm>
              <a:off x="6007417" y="2177414"/>
              <a:ext cx="53340" cy="52387"/>
            </a:xfrm>
            <a:custGeom>
              <a:avLst/>
              <a:gdLst>
                <a:gd name="connsiteX0" fmla="*/ 28575 w 53340"/>
                <a:gd name="connsiteY0" fmla="*/ 52388 h 52387"/>
                <a:gd name="connsiteX1" fmla="*/ 18098 w 53340"/>
                <a:gd name="connsiteY1" fmla="*/ 38100 h 52387"/>
                <a:gd name="connsiteX2" fmla="*/ 0 w 53340"/>
                <a:gd name="connsiteY2" fmla="*/ 36195 h 52387"/>
                <a:gd name="connsiteX3" fmla="*/ 11430 w 53340"/>
                <a:gd name="connsiteY3" fmla="*/ 21908 h 52387"/>
                <a:gd name="connsiteX4" fmla="*/ 6667 w 53340"/>
                <a:gd name="connsiteY4" fmla="*/ 3810 h 52387"/>
                <a:gd name="connsiteX5" fmla="*/ 23813 w 53340"/>
                <a:gd name="connsiteY5" fmla="*/ 9525 h 52387"/>
                <a:gd name="connsiteX6" fmla="*/ 39053 w 53340"/>
                <a:gd name="connsiteY6" fmla="*/ 0 h 52387"/>
                <a:gd name="connsiteX7" fmla="*/ 39053 w 53340"/>
                <a:gd name="connsiteY7" fmla="*/ 18098 h 52387"/>
                <a:gd name="connsiteX8" fmla="*/ 53340 w 53340"/>
                <a:gd name="connsiteY8" fmla="*/ 29527 h 52387"/>
                <a:gd name="connsiteX9" fmla="*/ 36195 w 53340"/>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40" h="52387">
                  <a:moveTo>
                    <a:pt x="28575" y="52388"/>
                  </a:moveTo>
                  <a:lnTo>
                    <a:pt x="18098" y="38100"/>
                  </a:lnTo>
                  <a:lnTo>
                    <a:pt x="0" y="36195"/>
                  </a:lnTo>
                  <a:lnTo>
                    <a:pt x="11430" y="21908"/>
                  </a:lnTo>
                  <a:lnTo>
                    <a:pt x="6667" y="3810"/>
                  </a:lnTo>
                  <a:lnTo>
                    <a:pt x="23813" y="9525"/>
                  </a:lnTo>
                  <a:lnTo>
                    <a:pt x="39053" y="0"/>
                  </a:lnTo>
                  <a:lnTo>
                    <a:pt x="39053" y="18098"/>
                  </a:lnTo>
                  <a:lnTo>
                    <a:pt x="53340" y="29527"/>
                  </a:lnTo>
                  <a:lnTo>
                    <a:pt x="36195"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7" name="9Slide.vn 101"/>
          <p:cNvGrpSpPr/>
          <p:nvPr/>
        </p:nvGrpSpPr>
        <p:grpSpPr>
          <a:xfrm rot="16200000">
            <a:off x="6453843" y="2488393"/>
            <a:ext cx="5059677" cy="216397"/>
            <a:chOff x="6007417" y="2177414"/>
            <a:chExt cx="1565910" cy="52387"/>
          </a:xfrm>
          <a:solidFill>
            <a:schemeClr val="tx2"/>
          </a:solidFill>
        </p:grpSpPr>
        <p:sp>
          <p:nvSpPr>
            <p:cNvPr id="68" name="9Slide.vn 102"/>
            <p:cNvSpPr/>
            <p:nvPr/>
          </p:nvSpPr>
          <p:spPr>
            <a:xfrm>
              <a:off x="7520940"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6667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6667" y="3810"/>
                  </a:lnTo>
                  <a:lnTo>
                    <a:pt x="23813" y="9525"/>
                  </a:lnTo>
                  <a:lnTo>
                    <a:pt x="39053" y="0"/>
                  </a:lnTo>
                  <a:lnTo>
                    <a:pt x="39053"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9" name="9Slide.vn 103"/>
            <p:cNvSpPr/>
            <p:nvPr/>
          </p:nvSpPr>
          <p:spPr>
            <a:xfrm>
              <a:off x="7437119" y="2177414"/>
              <a:ext cx="52387" cy="52387"/>
            </a:xfrm>
            <a:custGeom>
              <a:avLst/>
              <a:gdLst>
                <a:gd name="connsiteX0" fmla="*/ 28575 w 52387"/>
                <a:gd name="connsiteY0" fmla="*/ 52388 h 52387"/>
                <a:gd name="connsiteX1" fmla="*/ 18098 w 52387"/>
                <a:gd name="connsiteY1" fmla="*/ 38100 h 52387"/>
                <a:gd name="connsiteX2" fmla="*/ 0 w 52387"/>
                <a:gd name="connsiteY2" fmla="*/ 36195 h 52387"/>
                <a:gd name="connsiteX3" fmla="*/ 10478 w 52387"/>
                <a:gd name="connsiteY3" fmla="*/ 21908 h 52387"/>
                <a:gd name="connsiteX4" fmla="*/ 5715 w 52387"/>
                <a:gd name="connsiteY4" fmla="*/ 3810 h 52387"/>
                <a:gd name="connsiteX5" fmla="*/ 22860 w 52387"/>
                <a:gd name="connsiteY5" fmla="*/ 9525 h 52387"/>
                <a:gd name="connsiteX6" fmla="*/ 38100 w 52387"/>
                <a:gd name="connsiteY6" fmla="*/ 0 h 52387"/>
                <a:gd name="connsiteX7" fmla="*/ 38100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8" y="38100"/>
                  </a:lnTo>
                  <a:lnTo>
                    <a:pt x="0" y="36195"/>
                  </a:lnTo>
                  <a:lnTo>
                    <a:pt x="10478" y="21908"/>
                  </a:lnTo>
                  <a:lnTo>
                    <a:pt x="5715" y="3810"/>
                  </a:lnTo>
                  <a:lnTo>
                    <a:pt x="22860" y="9525"/>
                  </a:lnTo>
                  <a:lnTo>
                    <a:pt x="38100" y="0"/>
                  </a:lnTo>
                  <a:lnTo>
                    <a:pt x="38100"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0" name="9Slide.vn 104"/>
            <p:cNvSpPr/>
            <p:nvPr/>
          </p:nvSpPr>
          <p:spPr>
            <a:xfrm>
              <a:off x="7352347" y="2177414"/>
              <a:ext cx="53340" cy="52387"/>
            </a:xfrm>
            <a:custGeom>
              <a:avLst/>
              <a:gdLst>
                <a:gd name="connsiteX0" fmla="*/ 28575 w 53340"/>
                <a:gd name="connsiteY0" fmla="*/ 52388 h 52387"/>
                <a:gd name="connsiteX1" fmla="*/ 18097 w 53340"/>
                <a:gd name="connsiteY1" fmla="*/ 38100 h 52387"/>
                <a:gd name="connsiteX2" fmla="*/ 0 w 53340"/>
                <a:gd name="connsiteY2" fmla="*/ 36195 h 52387"/>
                <a:gd name="connsiteX3" fmla="*/ 11430 w 53340"/>
                <a:gd name="connsiteY3" fmla="*/ 21908 h 52387"/>
                <a:gd name="connsiteX4" fmla="*/ 6668 w 53340"/>
                <a:gd name="connsiteY4" fmla="*/ 3810 h 52387"/>
                <a:gd name="connsiteX5" fmla="*/ 23813 w 53340"/>
                <a:gd name="connsiteY5" fmla="*/ 9525 h 52387"/>
                <a:gd name="connsiteX6" fmla="*/ 39053 w 53340"/>
                <a:gd name="connsiteY6" fmla="*/ 0 h 52387"/>
                <a:gd name="connsiteX7" fmla="*/ 39053 w 53340"/>
                <a:gd name="connsiteY7" fmla="*/ 18098 h 52387"/>
                <a:gd name="connsiteX8" fmla="*/ 53340 w 53340"/>
                <a:gd name="connsiteY8" fmla="*/ 29527 h 52387"/>
                <a:gd name="connsiteX9" fmla="*/ 36195 w 53340"/>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40" h="52387">
                  <a:moveTo>
                    <a:pt x="28575" y="52388"/>
                  </a:moveTo>
                  <a:lnTo>
                    <a:pt x="18097" y="38100"/>
                  </a:lnTo>
                  <a:lnTo>
                    <a:pt x="0" y="36195"/>
                  </a:lnTo>
                  <a:lnTo>
                    <a:pt x="11430" y="21908"/>
                  </a:lnTo>
                  <a:lnTo>
                    <a:pt x="6668" y="3810"/>
                  </a:lnTo>
                  <a:lnTo>
                    <a:pt x="23813" y="9525"/>
                  </a:lnTo>
                  <a:lnTo>
                    <a:pt x="39053" y="0"/>
                  </a:lnTo>
                  <a:lnTo>
                    <a:pt x="39053" y="18098"/>
                  </a:lnTo>
                  <a:lnTo>
                    <a:pt x="53340" y="29527"/>
                  </a:lnTo>
                  <a:lnTo>
                    <a:pt x="36195"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1" name="9Slide.vn 105"/>
            <p:cNvSpPr/>
            <p:nvPr/>
          </p:nvSpPr>
          <p:spPr>
            <a:xfrm>
              <a:off x="7268527"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6667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6667" y="3810"/>
                  </a:lnTo>
                  <a:lnTo>
                    <a:pt x="23813" y="9525"/>
                  </a:lnTo>
                  <a:lnTo>
                    <a:pt x="39053" y="0"/>
                  </a:lnTo>
                  <a:lnTo>
                    <a:pt x="39053"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2" name="9Slide.vn 106"/>
            <p:cNvSpPr/>
            <p:nvPr/>
          </p:nvSpPr>
          <p:spPr>
            <a:xfrm>
              <a:off x="7184707" y="2177414"/>
              <a:ext cx="52387" cy="52387"/>
            </a:xfrm>
            <a:custGeom>
              <a:avLst/>
              <a:gdLst>
                <a:gd name="connsiteX0" fmla="*/ 28575 w 52387"/>
                <a:gd name="connsiteY0" fmla="*/ 52388 h 52387"/>
                <a:gd name="connsiteX1" fmla="*/ 18098 w 52387"/>
                <a:gd name="connsiteY1" fmla="*/ 38100 h 52387"/>
                <a:gd name="connsiteX2" fmla="*/ 0 w 52387"/>
                <a:gd name="connsiteY2" fmla="*/ 36195 h 52387"/>
                <a:gd name="connsiteX3" fmla="*/ 10478 w 52387"/>
                <a:gd name="connsiteY3" fmla="*/ 21908 h 52387"/>
                <a:gd name="connsiteX4" fmla="*/ 6668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8" y="38100"/>
                  </a:lnTo>
                  <a:lnTo>
                    <a:pt x="0" y="36195"/>
                  </a:lnTo>
                  <a:lnTo>
                    <a:pt x="10478" y="21908"/>
                  </a:lnTo>
                  <a:lnTo>
                    <a:pt x="6668" y="3810"/>
                  </a:lnTo>
                  <a:lnTo>
                    <a:pt x="23813" y="9525"/>
                  </a:lnTo>
                  <a:lnTo>
                    <a:pt x="39053" y="0"/>
                  </a:lnTo>
                  <a:lnTo>
                    <a:pt x="39053"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3" name="9Slide.vn 107"/>
            <p:cNvSpPr/>
            <p:nvPr/>
          </p:nvSpPr>
          <p:spPr>
            <a:xfrm>
              <a:off x="7100887"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5715 w 52387"/>
                <a:gd name="connsiteY4" fmla="*/ 3810 h 52387"/>
                <a:gd name="connsiteX5" fmla="*/ 22860 w 52387"/>
                <a:gd name="connsiteY5" fmla="*/ 9525 h 52387"/>
                <a:gd name="connsiteX6" fmla="*/ 38100 w 52387"/>
                <a:gd name="connsiteY6" fmla="*/ 0 h 52387"/>
                <a:gd name="connsiteX7" fmla="*/ 38100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5715" y="3810"/>
                  </a:lnTo>
                  <a:lnTo>
                    <a:pt x="22860" y="9525"/>
                  </a:lnTo>
                  <a:lnTo>
                    <a:pt x="38100" y="0"/>
                  </a:lnTo>
                  <a:lnTo>
                    <a:pt x="38100"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4" name="9Slide.vn 108"/>
            <p:cNvSpPr/>
            <p:nvPr/>
          </p:nvSpPr>
          <p:spPr>
            <a:xfrm>
              <a:off x="7016115" y="2177414"/>
              <a:ext cx="53340" cy="52387"/>
            </a:xfrm>
            <a:custGeom>
              <a:avLst/>
              <a:gdLst>
                <a:gd name="connsiteX0" fmla="*/ 28575 w 53340"/>
                <a:gd name="connsiteY0" fmla="*/ 52388 h 52387"/>
                <a:gd name="connsiteX1" fmla="*/ 18097 w 53340"/>
                <a:gd name="connsiteY1" fmla="*/ 38100 h 52387"/>
                <a:gd name="connsiteX2" fmla="*/ 0 w 53340"/>
                <a:gd name="connsiteY2" fmla="*/ 36195 h 52387"/>
                <a:gd name="connsiteX3" fmla="*/ 11430 w 53340"/>
                <a:gd name="connsiteY3" fmla="*/ 21908 h 52387"/>
                <a:gd name="connsiteX4" fmla="*/ 6667 w 53340"/>
                <a:gd name="connsiteY4" fmla="*/ 3810 h 52387"/>
                <a:gd name="connsiteX5" fmla="*/ 23813 w 53340"/>
                <a:gd name="connsiteY5" fmla="*/ 9525 h 52387"/>
                <a:gd name="connsiteX6" fmla="*/ 39053 w 53340"/>
                <a:gd name="connsiteY6" fmla="*/ 0 h 52387"/>
                <a:gd name="connsiteX7" fmla="*/ 39053 w 53340"/>
                <a:gd name="connsiteY7" fmla="*/ 18098 h 52387"/>
                <a:gd name="connsiteX8" fmla="*/ 53340 w 53340"/>
                <a:gd name="connsiteY8" fmla="*/ 29527 h 52387"/>
                <a:gd name="connsiteX9" fmla="*/ 36195 w 53340"/>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40" h="52387">
                  <a:moveTo>
                    <a:pt x="28575" y="52388"/>
                  </a:moveTo>
                  <a:lnTo>
                    <a:pt x="18097" y="38100"/>
                  </a:lnTo>
                  <a:lnTo>
                    <a:pt x="0" y="36195"/>
                  </a:lnTo>
                  <a:lnTo>
                    <a:pt x="11430" y="21908"/>
                  </a:lnTo>
                  <a:lnTo>
                    <a:pt x="6667" y="3810"/>
                  </a:lnTo>
                  <a:lnTo>
                    <a:pt x="23813" y="9525"/>
                  </a:lnTo>
                  <a:lnTo>
                    <a:pt x="39053" y="0"/>
                  </a:lnTo>
                  <a:lnTo>
                    <a:pt x="39053" y="18098"/>
                  </a:lnTo>
                  <a:lnTo>
                    <a:pt x="53340" y="29527"/>
                  </a:lnTo>
                  <a:lnTo>
                    <a:pt x="36195"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5" name="9Slide.vn 109"/>
            <p:cNvSpPr/>
            <p:nvPr/>
          </p:nvSpPr>
          <p:spPr>
            <a:xfrm>
              <a:off x="6932294" y="2177414"/>
              <a:ext cx="52387" cy="52387"/>
            </a:xfrm>
            <a:custGeom>
              <a:avLst/>
              <a:gdLst>
                <a:gd name="connsiteX0" fmla="*/ 28575 w 52387"/>
                <a:gd name="connsiteY0" fmla="*/ 52388 h 52387"/>
                <a:gd name="connsiteX1" fmla="*/ 18098 w 52387"/>
                <a:gd name="connsiteY1" fmla="*/ 38100 h 52387"/>
                <a:gd name="connsiteX2" fmla="*/ 0 w 52387"/>
                <a:gd name="connsiteY2" fmla="*/ 36195 h 52387"/>
                <a:gd name="connsiteX3" fmla="*/ 10478 w 52387"/>
                <a:gd name="connsiteY3" fmla="*/ 21908 h 52387"/>
                <a:gd name="connsiteX4" fmla="*/ 6668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8" y="38100"/>
                  </a:lnTo>
                  <a:lnTo>
                    <a:pt x="0" y="36195"/>
                  </a:lnTo>
                  <a:lnTo>
                    <a:pt x="10478" y="21908"/>
                  </a:lnTo>
                  <a:lnTo>
                    <a:pt x="6668" y="3810"/>
                  </a:lnTo>
                  <a:lnTo>
                    <a:pt x="23813" y="9525"/>
                  </a:lnTo>
                  <a:lnTo>
                    <a:pt x="39053" y="0"/>
                  </a:lnTo>
                  <a:lnTo>
                    <a:pt x="39053"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6" name="9Slide.vn 110"/>
            <p:cNvSpPr/>
            <p:nvPr/>
          </p:nvSpPr>
          <p:spPr>
            <a:xfrm>
              <a:off x="6848475"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6668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6668" y="3810"/>
                  </a:lnTo>
                  <a:lnTo>
                    <a:pt x="23813" y="9525"/>
                  </a:lnTo>
                  <a:lnTo>
                    <a:pt x="39053" y="0"/>
                  </a:lnTo>
                  <a:lnTo>
                    <a:pt x="39053"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7" name="9Slide.vn 111"/>
            <p:cNvSpPr/>
            <p:nvPr/>
          </p:nvSpPr>
          <p:spPr>
            <a:xfrm>
              <a:off x="6764655"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7 w 52387"/>
                <a:gd name="connsiteY3" fmla="*/ 21908 h 52387"/>
                <a:gd name="connsiteX4" fmla="*/ 5715 w 52387"/>
                <a:gd name="connsiteY4" fmla="*/ 3810 h 52387"/>
                <a:gd name="connsiteX5" fmla="*/ 22860 w 52387"/>
                <a:gd name="connsiteY5" fmla="*/ 9525 h 52387"/>
                <a:gd name="connsiteX6" fmla="*/ 38100 w 52387"/>
                <a:gd name="connsiteY6" fmla="*/ 0 h 52387"/>
                <a:gd name="connsiteX7" fmla="*/ 38100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7" y="21908"/>
                  </a:lnTo>
                  <a:lnTo>
                    <a:pt x="5715" y="3810"/>
                  </a:lnTo>
                  <a:lnTo>
                    <a:pt x="22860" y="9525"/>
                  </a:lnTo>
                  <a:lnTo>
                    <a:pt x="38100" y="0"/>
                  </a:lnTo>
                  <a:lnTo>
                    <a:pt x="38100"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8" name="9Slide.vn 112"/>
            <p:cNvSpPr/>
            <p:nvPr/>
          </p:nvSpPr>
          <p:spPr>
            <a:xfrm>
              <a:off x="6679882" y="2177414"/>
              <a:ext cx="53340" cy="52387"/>
            </a:xfrm>
            <a:custGeom>
              <a:avLst/>
              <a:gdLst>
                <a:gd name="connsiteX0" fmla="*/ 28575 w 53340"/>
                <a:gd name="connsiteY0" fmla="*/ 52388 h 52387"/>
                <a:gd name="connsiteX1" fmla="*/ 18098 w 53340"/>
                <a:gd name="connsiteY1" fmla="*/ 38100 h 52387"/>
                <a:gd name="connsiteX2" fmla="*/ 0 w 53340"/>
                <a:gd name="connsiteY2" fmla="*/ 36195 h 52387"/>
                <a:gd name="connsiteX3" fmla="*/ 11430 w 53340"/>
                <a:gd name="connsiteY3" fmla="*/ 21908 h 52387"/>
                <a:gd name="connsiteX4" fmla="*/ 6668 w 53340"/>
                <a:gd name="connsiteY4" fmla="*/ 3810 h 52387"/>
                <a:gd name="connsiteX5" fmla="*/ 23813 w 53340"/>
                <a:gd name="connsiteY5" fmla="*/ 9525 h 52387"/>
                <a:gd name="connsiteX6" fmla="*/ 39053 w 53340"/>
                <a:gd name="connsiteY6" fmla="*/ 0 h 52387"/>
                <a:gd name="connsiteX7" fmla="*/ 39053 w 53340"/>
                <a:gd name="connsiteY7" fmla="*/ 18098 h 52387"/>
                <a:gd name="connsiteX8" fmla="*/ 53340 w 53340"/>
                <a:gd name="connsiteY8" fmla="*/ 29527 h 52387"/>
                <a:gd name="connsiteX9" fmla="*/ 36195 w 53340"/>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40" h="52387">
                  <a:moveTo>
                    <a:pt x="28575" y="52388"/>
                  </a:moveTo>
                  <a:lnTo>
                    <a:pt x="18098" y="38100"/>
                  </a:lnTo>
                  <a:lnTo>
                    <a:pt x="0" y="36195"/>
                  </a:lnTo>
                  <a:lnTo>
                    <a:pt x="11430" y="21908"/>
                  </a:lnTo>
                  <a:lnTo>
                    <a:pt x="6668" y="3810"/>
                  </a:lnTo>
                  <a:lnTo>
                    <a:pt x="23813" y="9525"/>
                  </a:lnTo>
                  <a:lnTo>
                    <a:pt x="39053" y="0"/>
                  </a:lnTo>
                  <a:lnTo>
                    <a:pt x="39053" y="18098"/>
                  </a:lnTo>
                  <a:lnTo>
                    <a:pt x="53340" y="29527"/>
                  </a:lnTo>
                  <a:lnTo>
                    <a:pt x="36195"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9" name="9Slide.vn 113"/>
            <p:cNvSpPr/>
            <p:nvPr/>
          </p:nvSpPr>
          <p:spPr>
            <a:xfrm>
              <a:off x="6596062"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6668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6668" y="3810"/>
                  </a:lnTo>
                  <a:lnTo>
                    <a:pt x="23813" y="9525"/>
                  </a:lnTo>
                  <a:lnTo>
                    <a:pt x="39053" y="0"/>
                  </a:lnTo>
                  <a:lnTo>
                    <a:pt x="39053"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80" name="9Slide.vn 114"/>
            <p:cNvSpPr/>
            <p:nvPr/>
          </p:nvSpPr>
          <p:spPr>
            <a:xfrm>
              <a:off x="6512242"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7 w 52387"/>
                <a:gd name="connsiteY3" fmla="*/ 21908 h 52387"/>
                <a:gd name="connsiteX4" fmla="*/ 6667 w 52387"/>
                <a:gd name="connsiteY4" fmla="*/ 3810 h 52387"/>
                <a:gd name="connsiteX5" fmla="*/ 23813 w 52387"/>
                <a:gd name="connsiteY5" fmla="*/ 9525 h 52387"/>
                <a:gd name="connsiteX6" fmla="*/ 39052 w 52387"/>
                <a:gd name="connsiteY6" fmla="*/ 0 h 52387"/>
                <a:gd name="connsiteX7" fmla="*/ 39052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7" y="21908"/>
                  </a:lnTo>
                  <a:lnTo>
                    <a:pt x="6667" y="3810"/>
                  </a:lnTo>
                  <a:lnTo>
                    <a:pt x="23813" y="9525"/>
                  </a:lnTo>
                  <a:lnTo>
                    <a:pt x="39052" y="0"/>
                  </a:lnTo>
                  <a:lnTo>
                    <a:pt x="39052"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1" name="9Slide.vn 115"/>
            <p:cNvSpPr/>
            <p:nvPr/>
          </p:nvSpPr>
          <p:spPr>
            <a:xfrm>
              <a:off x="6428422"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5715 w 52387"/>
                <a:gd name="connsiteY4" fmla="*/ 3810 h 52387"/>
                <a:gd name="connsiteX5" fmla="*/ 22860 w 52387"/>
                <a:gd name="connsiteY5" fmla="*/ 9525 h 52387"/>
                <a:gd name="connsiteX6" fmla="*/ 38100 w 52387"/>
                <a:gd name="connsiteY6" fmla="*/ 0 h 52387"/>
                <a:gd name="connsiteX7" fmla="*/ 38100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5715" y="3810"/>
                  </a:lnTo>
                  <a:lnTo>
                    <a:pt x="22860" y="9525"/>
                  </a:lnTo>
                  <a:lnTo>
                    <a:pt x="38100" y="0"/>
                  </a:lnTo>
                  <a:lnTo>
                    <a:pt x="38100"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2" name="9Slide.vn 116"/>
            <p:cNvSpPr/>
            <p:nvPr/>
          </p:nvSpPr>
          <p:spPr>
            <a:xfrm>
              <a:off x="6343650" y="2177414"/>
              <a:ext cx="53340" cy="52387"/>
            </a:xfrm>
            <a:custGeom>
              <a:avLst/>
              <a:gdLst>
                <a:gd name="connsiteX0" fmla="*/ 28575 w 53340"/>
                <a:gd name="connsiteY0" fmla="*/ 52388 h 52387"/>
                <a:gd name="connsiteX1" fmla="*/ 18097 w 53340"/>
                <a:gd name="connsiteY1" fmla="*/ 38100 h 52387"/>
                <a:gd name="connsiteX2" fmla="*/ 0 w 53340"/>
                <a:gd name="connsiteY2" fmla="*/ 36195 h 52387"/>
                <a:gd name="connsiteX3" fmla="*/ 11430 w 53340"/>
                <a:gd name="connsiteY3" fmla="*/ 21908 h 52387"/>
                <a:gd name="connsiteX4" fmla="*/ 6668 w 53340"/>
                <a:gd name="connsiteY4" fmla="*/ 3810 h 52387"/>
                <a:gd name="connsiteX5" fmla="*/ 23813 w 53340"/>
                <a:gd name="connsiteY5" fmla="*/ 9525 h 52387"/>
                <a:gd name="connsiteX6" fmla="*/ 39053 w 53340"/>
                <a:gd name="connsiteY6" fmla="*/ 0 h 52387"/>
                <a:gd name="connsiteX7" fmla="*/ 39053 w 53340"/>
                <a:gd name="connsiteY7" fmla="*/ 18098 h 52387"/>
                <a:gd name="connsiteX8" fmla="*/ 53340 w 53340"/>
                <a:gd name="connsiteY8" fmla="*/ 29527 h 52387"/>
                <a:gd name="connsiteX9" fmla="*/ 36195 w 53340"/>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40" h="52387">
                  <a:moveTo>
                    <a:pt x="28575" y="52388"/>
                  </a:moveTo>
                  <a:lnTo>
                    <a:pt x="18097" y="38100"/>
                  </a:lnTo>
                  <a:lnTo>
                    <a:pt x="0" y="36195"/>
                  </a:lnTo>
                  <a:lnTo>
                    <a:pt x="11430" y="21908"/>
                  </a:lnTo>
                  <a:lnTo>
                    <a:pt x="6668" y="3810"/>
                  </a:lnTo>
                  <a:lnTo>
                    <a:pt x="23813" y="9525"/>
                  </a:lnTo>
                  <a:lnTo>
                    <a:pt x="39053" y="0"/>
                  </a:lnTo>
                  <a:lnTo>
                    <a:pt x="39053" y="18098"/>
                  </a:lnTo>
                  <a:lnTo>
                    <a:pt x="53340" y="29527"/>
                  </a:lnTo>
                  <a:lnTo>
                    <a:pt x="36195"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3" name="9Slide.vn 117"/>
            <p:cNvSpPr/>
            <p:nvPr/>
          </p:nvSpPr>
          <p:spPr>
            <a:xfrm>
              <a:off x="6259830"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7 w 52387"/>
                <a:gd name="connsiteY3" fmla="*/ 21908 h 52387"/>
                <a:gd name="connsiteX4" fmla="*/ 6667 w 52387"/>
                <a:gd name="connsiteY4" fmla="*/ 3810 h 52387"/>
                <a:gd name="connsiteX5" fmla="*/ 23813 w 52387"/>
                <a:gd name="connsiteY5" fmla="*/ 9525 h 52387"/>
                <a:gd name="connsiteX6" fmla="*/ 39052 w 52387"/>
                <a:gd name="connsiteY6" fmla="*/ 0 h 52387"/>
                <a:gd name="connsiteX7" fmla="*/ 39052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7" y="21908"/>
                  </a:lnTo>
                  <a:lnTo>
                    <a:pt x="6667" y="3810"/>
                  </a:lnTo>
                  <a:lnTo>
                    <a:pt x="23813" y="9525"/>
                  </a:lnTo>
                  <a:lnTo>
                    <a:pt x="39052" y="0"/>
                  </a:lnTo>
                  <a:lnTo>
                    <a:pt x="39052"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4" name="9Slide.vn 118"/>
            <p:cNvSpPr/>
            <p:nvPr/>
          </p:nvSpPr>
          <p:spPr>
            <a:xfrm>
              <a:off x="6176009"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8 w 52387"/>
                <a:gd name="connsiteY3" fmla="*/ 21908 h 52387"/>
                <a:gd name="connsiteX4" fmla="*/ 6668 w 52387"/>
                <a:gd name="connsiteY4" fmla="*/ 3810 h 52387"/>
                <a:gd name="connsiteX5" fmla="*/ 23813 w 52387"/>
                <a:gd name="connsiteY5" fmla="*/ 9525 h 52387"/>
                <a:gd name="connsiteX6" fmla="*/ 39053 w 52387"/>
                <a:gd name="connsiteY6" fmla="*/ 0 h 52387"/>
                <a:gd name="connsiteX7" fmla="*/ 39053 w 52387"/>
                <a:gd name="connsiteY7" fmla="*/ 18098 h 52387"/>
                <a:gd name="connsiteX8" fmla="*/ 52388 w 52387"/>
                <a:gd name="connsiteY8" fmla="*/ 29527 h 52387"/>
                <a:gd name="connsiteX9" fmla="*/ 35243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8" y="21908"/>
                  </a:lnTo>
                  <a:lnTo>
                    <a:pt x="6668" y="3810"/>
                  </a:lnTo>
                  <a:lnTo>
                    <a:pt x="23813" y="9525"/>
                  </a:lnTo>
                  <a:lnTo>
                    <a:pt x="39053" y="0"/>
                  </a:lnTo>
                  <a:lnTo>
                    <a:pt x="39053" y="18098"/>
                  </a:lnTo>
                  <a:lnTo>
                    <a:pt x="52388" y="29527"/>
                  </a:lnTo>
                  <a:lnTo>
                    <a:pt x="35243"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5" name="9Slide.vn 119"/>
            <p:cNvSpPr/>
            <p:nvPr/>
          </p:nvSpPr>
          <p:spPr>
            <a:xfrm>
              <a:off x="6092190" y="2177414"/>
              <a:ext cx="52387" cy="52387"/>
            </a:xfrm>
            <a:custGeom>
              <a:avLst/>
              <a:gdLst>
                <a:gd name="connsiteX0" fmla="*/ 28575 w 52387"/>
                <a:gd name="connsiteY0" fmla="*/ 52388 h 52387"/>
                <a:gd name="connsiteX1" fmla="*/ 18097 w 52387"/>
                <a:gd name="connsiteY1" fmla="*/ 38100 h 52387"/>
                <a:gd name="connsiteX2" fmla="*/ 0 w 52387"/>
                <a:gd name="connsiteY2" fmla="*/ 36195 h 52387"/>
                <a:gd name="connsiteX3" fmla="*/ 10477 w 52387"/>
                <a:gd name="connsiteY3" fmla="*/ 21908 h 52387"/>
                <a:gd name="connsiteX4" fmla="*/ 5715 w 52387"/>
                <a:gd name="connsiteY4" fmla="*/ 3810 h 52387"/>
                <a:gd name="connsiteX5" fmla="*/ 22860 w 52387"/>
                <a:gd name="connsiteY5" fmla="*/ 9525 h 52387"/>
                <a:gd name="connsiteX6" fmla="*/ 38100 w 52387"/>
                <a:gd name="connsiteY6" fmla="*/ 0 h 52387"/>
                <a:gd name="connsiteX7" fmla="*/ 38100 w 52387"/>
                <a:gd name="connsiteY7" fmla="*/ 18098 h 52387"/>
                <a:gd name="connsiteX8" fmla="*/ 52388 w 52387"/>
                <a:gd name="connsiteY8" fmla="*/ 29527 h 52387"/>
                <a:gd name="connsiteX9" fmla="*/ 35242 w 52387"/>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87" h="52387">
                  <a:moveTo>
                    <a:pt x="28575" y="52388"/>
                  </a:moveTo>
                  <a:lnTo>
                    <a:pt x="18097" y="38100"/>
                  </a:lnTo>
                  <a:lnTo>
                    <a:pt x="0" y="36195"/>
                  </a:lnTo>
                  <a:lnTo>
                    <a:pt x="10477" y="21908"/>
                  </a:lnTo>
                  <a:lnTo>
                    <a:pt x="5715" y="3810"/>
                  </a:lnTo>
                  <a:lnTo>
                    <a:pt x="22860" y="9525"/>
                  </a:lnTo>
                  <a:lnTo>
                    <a:pt x="38100" y="0"/>
                  </a:lnTo>
                  <a:lnTo>
                    <a:pt x="38100" y="18098"/>
                  </a:lnTo>
                  <a:lnTo>
                    <a:pt x="52388" y="29527"/>
                  </a:lnTo>
                  <a:lnTo>
                    <a:pt x="35242"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6" name="9Slide.vn 120"/>
            <p:cNvSpPr/>
            <p:nvPr/>
          </p:nvSpPr>
          <p:spPr>
            <a:xfrm>
              <a:off x="6007417" y="2177414"/>
              <a:ext cx="53340" cy="52387"/>
            </a:xfrm>
            <a:custGeom>
              <a:avLst/>
              <a:gdLst>
                <a:gd name="connsiteX0" fmla="*/ 28575 w 53340"/>
                <a:gd name="connsiteY0" fmla="*/ 52388 h 52387"/>
                <a:gd name="connsiteX1" fmla="*/ 18098 w 53340"/>
                <a:gd name="connsiteY1" fmla="*/ 38100 h 52387"/>
                <a:gd name="connsiteX2" fmla="*/ 0 w 53340"/>
                <a:gd name="connsiteY2" fmla="*/ 36195 h 52387"/>
                <a:gd name="connsiteX3" fmla="*/ 11430 w 53340"/>
                <a:gd name="connsiteY3" fmla="*/ 21908 h 52387"/>
                <a:gd name="connsiteX4" fmla="*/ 6667 w 53340"/>
                <a:gd name="connsiteY4" fmla="*/ 3810 h 52387"/>
                <a:gd name="connsiteX5" fmla="*/ 23813 w 53340"/>
                <a:gd name="connsiteY5" fmla="*/ 9525 h 52387"/>
                <a:gd name="connsiteX6" fmla="*/ 39053 w 53340"/>
                <a:gd name="connsiteY6" fmla="*/ 0 h 52387"/>
                <a:gd name="connsiteX7" fmla="*/ 39053 w 53340"/>
                <a:gd name="connsiteY7" fmla="*/ 18098 h 52387"/>
                <a:gd name="connsiteX8" fmla="*/ 53340 w 53340"/>
                <a:gd name="connsiteY8" fmla="*/ 29527 h 52387"/>
                <a:gd name="connsiteX9" fmla="*/ 36195 w 53340"/>
                <a:gd name="connsiteY9" fmla="*/ 35243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40" h="52387">
                  <a:moveTo>
                    <a:pt x="28575" y="52388"/>
                  </a:moveTo>
                  <a:lnTo>
                    <a:pt x="18098" y="38100"/>
                  </a:lnTo>
                  <a:lnTo>
                    <a:pt x="0" y="36195"/>
                  </a:lnTo>
                  <a:lnTo>
                    <a:pt x="11430" y="21908"/>
                  </a:lnTo>
                  <a:lnTo>
                    <a:pt x="6667" y="3810"/>
                  </a:lnTo>
                  <a:lnTo>
                    <a:pt x="23813" y="9525"/>
                  </a:lnTo>
                  <a:lnTo>
                    <a:pt x="39053" y="0"/>
                  </a:lnTo>
                  <a:lnTo>
                    <a:pt x="39053" y="18098"/>
                  </a:lnTo>
                  <a:lnTo>
                    <a:pt x="53340" y="29527"/>
                  </a:lnTo>
                  <a:lnTo>
                    <a:pt x="36195" y="35243"/>
                  </a:ln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126" name="Google Shape;2704;p60"/>
          <p:cNvGrpSpPr/>
          <p:nvPr/>
        </p:nvGrpSpPr>
        <p:grpSpPr>
          <a:xfrm>
            <a:off x="605634" y="4412415"/>
            <a:ext cx="763044" cy="432400"/>
            <a:chOff x="4883744" y="4230000"/>
            <a:chExt cx="1523850" cy="628475"/>
          </a:xfrm>
        </p:grpSpPr>
        <p:sp>
          <p:nvSpPr>
            <p:cNvPr id="127" name="Google Shape;2705;p60"/>
            <p:cNvSpPr/>
            <p:nvPr/>
          </p:nvSpPr>
          <p:spPr>
            <a:xfrm>
              <a:off x="4887506" y="4230000"/>
              <a:ext cx="1516325" cy="628475"/>
            </a:xfrm>
            <a:custGeom>
              <a:avLst/>
              <a:gdLst/>
              <a:ahLst/>
              <a:cxnLst/>
              <a:rect l="l" t="t" r="r" b="b"/>
              <a:pathLst>
                <a:path w="60653" h="25139" extrusionOk="0">
                  <a:moveTo>
                    <a:pt x="17669" y="0"/>
                  </a:moveTo>
                  <a:lnTo>
                    <a:pt x="351" y="2155"/>
                  </a:lnTo>
                  <a:lnTo>
                    <a:pt x="301" y="2155"/>
                  </a:lnTo>
                  <a:lnTo>
                    <a:pt x="301" y="2181"/>
                  </a:lnTo>
                  <a:lnTo>
                    <a:pt x="251" y="2181"/>
                  </a:lnTo>
                  <a:lnTo>
                    <a:pt x="251" y="2206"/>
                  </a:lnTo>
                  <a:lnTo>
                    <a:pt x="226" y="2206"/>
                  </a:lnTo>
                  <a:cubicBezTo>
                    <a:pt x="201" y="2206"/>
                    <a:pt x="201" y="2206"/>
                    <a:pt x="201" y="2231"/>
                  </a:cubicBezTo>
                  <a:lnTo>
                    <a:pt x="176" y="2231"/>
                  </a:lnTo>
                  <a:cubicBezTo>
                    <a:pt x="176" y="2231"/>
                    <a:pt x="176" y="2256"/>
                    <a:pt x="150" y="2256"/>
                  </a:cubicBezTo>
                  <a:cubicBezTo>
                    <a:pt x="150" y="2256"/>
                    <a:pt x="150" y="2256"/>
                    <a:pt x="150" y="2281"/>
                  </a:cubicBezTo>
                  <a:lnTo>
                    <a:pt x="125" y="2281"/>
                  </a:lnTo>
                  <a:cubicBezTo>
                    <a:pt x="125" y="2306"/>
                    <a:pt x="125" y="2306"/>
                    <a:pt x="125" y="2306"/>
                  </a:cubicBezTo>
                  <a:cubicBezTo>
                    <a:pt x="100" y="2331"/>
                    <a:pt x="100" y="2331"/>
                    <a:pt x="100" y="2356"/>
                  </a:cubicBezTo>
                  <a:lnTo>
                    <a:pt x="75" y="2356"/>
                  </a:lnTo>
                  <a:cubicBezTo>
                    <a:pt x="75" y="2381"/>
                    <a:pt x="50" y="2406"/>
                    <a:pt x="50" y="2406"/>
                  </a:cubicBezTo>
                  <a:cubicBezTo>
                    <a:pt x="50" y="2431"/>
                    <a:pt x="25" y="2456"/>
                    <a:pt x="25" y="2481"/>
                  </a:cubicBezTo>
                  <a:cubicBezTo>
                    <a:pt x="25" y="2481"/>
                    <a:pt x="25" y="2506"/>
                    <a:pt x="25" y="2531"/>
                  </a:cubicBezTo>
                  <a:cubicBezTo>
                    <a:pt x="25" y="2556"/>
                    <a:pt x="0" y="2556"/>
                    <a:pt x="0" y="2556"/>
                  </a:cubicBezTo>
                  <a:cubicBezTo>
                    <a:pt x="0" y="2556"/>
                    <a:pt x="0" y="2582"/>
                    <a:pt x="0" y="2582"/>
                  </a:cubicBezTo>
                  <a:cubicBezTo>
                    <a:pt x="0" y="2582"/>
                    <a:pt x="0" y="2582"/>
                    <a:pt x="0" y="2607"/>
                  </a:cubicBezTo>
                  <a:lnTo>
                    <a:pt x="0" y="2632"/>
                  </a:lnTo>
                  <a:lnTo>
                    <a:pt x="0" y="2657"/>
                  </a:lnTo>
                  <a:cubicBezTo>
                    <a:pt x="0" y="2682"/>
                    <a:pt x="0" y="2682"/>
                    <a:pt x="0" y="2682"/>
                  </a:cubicBezTo>
                  <a:lnTo>
                    <a:pt x="0" y="2707"/>
                  </a:lnTo>
                  <a:lnTo>
                    <a:pt x="0" y="2732"/>
                  </a:lnTo>
                  <a:lnTo>
                    <a:pt x="0" y="2757"/>
                  </a:lnTo>
                  <a:lnTo>
                    <a:pt x="0" y="2782"/>
                  </a:lnTo>
                  <a:cubicBezTo>
                    <a:pt x="0" y="2782"/>
                    <a:pt x="0" y="2782"/>
                    <a:pt x="0" y="2807"/>
                  </a:cubicBezTo>
                  <a:lnTo>
                    <a:pt x="0" y="2832"/>
                  </a:lnTo>
                  <a:lnTo>
                    <a:pt x="0" y="2857"/>
                  </a:lnTo>
                  <a:lnTo>
                    <a:pt x="0" y="2882"/>
                  </a:lnTo>
                  <a:lnTo>
                    <a:pt x="0" y="2907"/>
                  </a:lnTo>
                  <a:cubicBezTo>
                    <a:pt x="25" y="2907"/>
                    <a:pt x="25" y="2907"/>
                    <a:pt x="25" y="2932"/>
                  </a:cubicBezTo>
                  <a:cubicBezTo>
                    <a:pt x="25" y="2932"/>
                    <a:pt x="25" y="2932"/>
                    <a:pt x="25" y="2957"/>
                  </a:cubicBezTo>
                  <a:lnTo>
                    <a:pt x="25" y="2983"/>
                  </a:lnTo>
                  <a:cubicBezTo>
                    <a:pt x="25" y="2983"/>
                    <a:pt x="25" y="3008"/>
                    <a:pt x="25" y="3008"/>
                  </a:cubicBezTo>
                  <a:lnTo>
                    <a:pt x="50" y="3008"/>
                  </a:lnTo>
                  <a:cubicBezTo>
                    <a:pt x="50" y="3033"/>
                    <a:pt x="50" y="3033"/>
                    <a:pt x="50" y="3033"/>
                  </a:cubicBezTo>
                  <a:cubicBezTo>
                    <a:pt x="50" y="3033"/>
                    <a:pt x="50" y="3058"/>
                    <a:pt x="50" y="3058"/>
                  </a:cubicBezTo>
                  <a:cubicBezTo>
                    <a:pt x="75" y="3083"/>
                    <a:pt x="75" y="3083"/>
                    <a:pt x="100" y="3108"/>
                  </a:cubicBezTo>
                  <a:cubicBezTo>
                    <a:pt x="100" y="3108"/>
                    <a:pt x="100" y="3108"/>
                    <a:pt x="100" y="3133"/>
                  </a:cubicBezTo>
                  <a:cubicBezTo>
                    <a:pt x="100" y="3133"/>
                    <a:pt x="100" y="3133"/>
                    <a:pt x="125" y="3158"/>
                  </a:cubicBezTo>
                  <a:lnTo>
                    <a:pt x="176" y="3208"/>
                  </a:lnTo>
                  <a:cubicBezTo>
                    <a:pt x="176" y="3208"/>
                    <a:pt x="201" y="3208"/>
                    <a:pt x="201" y="3233"/>
                  </a:cubicBezTo>
                  <a:lnTo>
                    <a:pt x="226" y="3233"/>
                  </a:lnTo>
                  <a:cubicBezTo>
                    <a:pt x="226" y="3233"/>
                    <a:pt x="251" y="3258"/>
                    <a:pt x="251" y="3258"/>
                  </a:cubicBezTo>
                  <a:cubicBezTo>
                    <a:pt x="301" y="3283"/>
                    <a:pt x="301" y="3283"/>
                    <a:pt x="351" y="3283"/>
                  </a:cubicBezTo>
                  <a:cubicBezTo>
                    <a:pt x="827" y="3283"/>
                    <a:pt x="1278" y="3308"/>
                    <a:pt x="1754" y="3308"/>
                  </a:cubicBezTo>
                  <a:lnTo>
                    <a:pt x="1780" y="5990"/>
                  </a:lnTo>
                  <a:lnTo>
                    <a:pt x="1780" y="7644"/>
                  </a:lnTo>
                  <a:lnTo>
                    <a:pt x="1805" y="10978"/>
                  </a:lnTo>
                  <a:lnTo>
                    <a:pt x="1805" y="11178"/>
                  </a:lnTo>
                  <a:lnTo>
                    <a:pt x="1604" y="11228"/>
                  </a:lnTo>
                  <a:lnTo>
                    <a:pt x="602" y="11379"/>
                  </a:lnTo>
                  <a:lnTo>
                    <a:pt x="577" y="11379"/>
                  </a:lnTo>
                  <a:cubicBezTo>
                    <a:pt x="577" y="11379"/>
                    <a:pt x="577" y="11404"/>
                    <a:pt x="577" y="11404"/>
                  </a:cubicBezTo>
                  <a:lnTo>
                    <a:pt x="501" y="11404"/>
                  </a:lnTo>
                  <a:cubicBezTo>
                    <a:pt x="501" y="11404"/>
                    <a:pt x="501" y="11404"/>
                    <a:pt x="501" y="11429"/>
                  </a:cubicBezTo>
                  <a:lnTo>
                    <a:pt x="476" y="11429"/>
                  </a:lnTo>
                  <a:cubicBezTo>
                    <a:pt x="476" y="11429"/>
                    <a:pt x="476" y="11429"/>
                    <a:pt x="476" y="11454"/>
                  </a:cubicBezTo>
                  <a:lnTo>
                    <a:pt x="451" y="11454"/>
                  </a:lnTo>
                  <a:lnTo>
                    <a:pt x="426" y="11479"/>
                  </a:lnTo>
                  <a:cubicBezTo>
                    <a:pt x="401" y="11479"/>
                    <a:pt x="401" y="11504"/>
                    <a:pt x="401" y="11504"/>
                  </a:cubicBezTo>
                  <a:cubicBezTo>
                    <a:pt x="376" y="11504"/>
                    <a:pt x="376" y="11529"/>
                    <a:pt x="376" y="11529"/>
                  </a:cubicBezTo>
                  <a:cubicBezTo>
                    <a:pt x="376" y="11529"/>
                    <a:pt x="376" y="11554"/>
                    <a:pt x="376" y="11554"/>
                  </a:cubicBezTo>
                  <a:cubicBezTo>
                    <a:pt x="351" y="11554"/>
                    <a:pt x="351" y="11579"/>
                    <a:pt x="351" y="11579"/>
                  </a:cubicBezTo>
                  <a:cubicBezTo>
                    <a:pt x="351" y="11579"/>
                    <a:pt x="351" y="11579"/>
                    <a:pt x="351" y="11604"/>
                  </a:cubicBezTo>
                  <a:cubicBezTo>
                    <a:pt x="326" y="11604"/>
                    <a:pt x="326" y="11629"/>
                    <a:pt x="301" y="11654"/>
                  </a:cubicBezTo>
                  <a:cubicBezTo>
                    <a:pt x="301" y="11679"/>
                    <a:pt x="301" y="11704"/>
                    <a:pt x="276" y="11704"/>
                  </a:cubicBezTo>
                  <a:cubicBezTo>
                    <a:pt x="276" y="11729"/>
                    <a:pt x="276" y="11755"/>
                    <a:pt x="276" y="11780"/>
                  </a:cubicBezTo>
                  <a:cubicBezTo>
                    <a:pt x="276" y="11780"/>
                    <a:pt x="276" y="11805"/>
                    <a:pt x="276" y="11805"/>
                  </a:cubicBezTo>
                  <a:cubicBezTo>
                    <a:pt x="251" y="11830"/>
                    <a:pt x="251" y="11830"/>
                    <a:pt x="251" y="11830"/>
                  </a:cubicBezTo>
                  <a:lnTo>
                    <a:pt x="251" y="11855"/>
                  </a:lnTo>
                  <a:lnTo>
                    <a:pt x="251" y="11880"/>
                  </a:lnTo>
                  <a:lnTo>
                    <a:pt x="251" y="11905"/>
                  </a:lnTo>
                  <a:lnTo>
                    <a:pt x="251" y="11930"/>
                  </a:lnTo>
                  <a:lnTo>
                    <a:pt x="251" y="11955"/>
                  </a:lnTo>
                  <a:lnTo>
                    <a:pt x="251" y="11980"/>
                  </a:lnTo>
                  <a:lnTo>
                    <a:pt x="251" y="12005"/>
                  </a:lnTo>
                  <a:lnTo>
                    <a:pt x="251" y="12030"/>
                  </a:lnTo>
                  <a:cubicBezTo>
                    <a:pt x="251" y="12055"/>
                    <a:pt x="251" y="12055"/>
                    <a:pt x="251" y="12055"/>
                  </a:cubicBezTo>
                  <a:lnTo>
                    <a:pt x="251" y="12080"/>
                  </a:lnTo>
                  <a:lnTo>
                    <a:pt x="251" y="12105"/>
                  </a:lnTo>
                  <a:cubicBezTo>
                    <a:pt x="276" y="12130"/>
                    <a:pt x="276" y="12130"/>
                    <a:pt x="276" y="12130"/>
                  </a:cubicBezTo>
                  <a:cubicBezTo>
                    <a:pt x="276" y="12156"/>
                    <a:pt x="276" y="12156"/>
                    <a:pt x="276" y="12156"/>
                  </a:cubicBezTo>
                  <a:lnTo>
                    <a:pt x="276" y="12181"/>
                  </a:lnTo>
                  <a:cubicBezTo>
                    <a:pt x="276" y="12206"/>
                    <a:pt x="276" y="12206"/>
                    <a:pt x="276" y="12206"/>
                  </a:cubicBezTo>
                  <a:lnTo>
                    <a:pt x="301" y="12206"/>
                  </a:lnTo>
                  <a:cubicBezTo>
                    <a:pt x="301" y="12231"/>
                    <a:pt x="301" y="12231"/>
                    <a:pt x="301" y="12231"/>
                  </a:cubicBezTo>
                  <a:cubicBezTo>
                    <a:pt x="301" y="12231"/>
                    <a:pt x="301" y="12256"/>
                    <a:pt x="301" y="12256"/>
                  </a:cubicBezTo>
                  <a:cubicBezTo>
                    <a:pt x="301" y="12281"/>
                    <a:pt x="326" y="12281"/>
                    <a:pt x="326" y="12281"/>
                  </a:cubicBezTo>
                  <a:cubicBezTo>
                    <a:pt x="326" y="12306"/>
                    <a:pt x="351" y="12306"/>
                    <a:pt x="351" y="12331"/>
                  </a:cubicBezTo>
                  <a:cubicBezTo>
                    <a:pt x="351" y="12356"/>
                    <a:pt x="376" y="12356"/>
                    <a:pt x="376" y="12356"/>
                  </a:cubicBezTo>
                  <a:cubicBezTo>
                    <a:pt x="376" y="12381"/>
                    <a:pt x="401" y="12406"/>
                    <a:pt x="426" y="12431"/>
                  </a:cubicBezTo>
                  <a:lnTo>
                    <a:pt x="451" y="12431"/>
                  </a:lnTo>
                  <a:cubicBezTo>
                    <a:pt x="451" y="12444"/>
                    <a:pt x="451" y="12444"/>
                    <a:pt x="454" y="12444"/>
                  </a:cubicBezTo>
                  <a:cubicBezTo>
                    <a:pt x="457" y="12444"/>
                    <a:pt x="464" y="12444"/>
                    <a:pt x="476" y="12456"/>
                  </a:cubicBezTo>
                  <a:lnTo>
                    <a:pt x="501" y="12456"/>
                  </a:lnTo>
                  <a:cubicBezTo>
                    <a:pt x="526" y="12481"/>
                    <a:pt x="551" y="12481"/>
                    <a:pt x="577" y="12481"/>
                  </a:cubicBezTo>
                  <a:cubicBezTo>
                    <a:pt x="2231" y="12582"/>
                    <a:pt x="3860" y="12682"/>
                    <a:pt x="5514" y="12757"/>
                  </a:cubicBezTo>
                  <a:lnTo>
                    <a:pt x="5188" y="12807"/>
                  </a:lnTo>
                  <a:lnTo>
                    <a:pt x="5113" y="12807"/>
                  </a:lnTo>
                  <a:lnTo>
                    <a:pt x="5113" y="12832"/>
                  </a:lnTo>
                  <a:lnTo>
                    <a:pt x="5088" y="12832"/>
                  </a:lnTo>
                  <a:lnTo>
                    <a:pt x="5063" y="12857"/>
                  </a:lnTo>
                  <a:lnTo>
                    <a:pt x="5038" y="12857"/>
                  </a:lnTo>
                  <a:cubicBezTo>
                    <a:pt x="5038" y="12857"/>
                    <a:pt x="5038" y="12857"/>
                    <a:pt x="5038" y="12882"/>
                  </a:cubicBezTo>
                  <a:lnTo>
                    <a:pt x="5013" y="12882"/>
                  </a:lnTo>
                  <a:cubicBezTo>
                    <a:pt x="5013" y="12907"/>
                    <a:pt x="5013" y="12907"/>
                    <a:pt x="5013" y="12907"/>
                  </a:cubicBezTo>
                  <a:lnTo>
                    <a:pt x="4988" y="12907"/>
                  </a:lnTo>
                  <a:cubicBezTo>
                    <a:pt x="4988" y="12907"/>
                    <a:pt x="4988" y="12907"/>
                    <a:pt x="4988" y="12932"/>
                  </a:cubicBezTo>
                  <a:lnTo>
                    <a:pt x="4963" y="12932"/>
                  </a:lnTo>
                  <a:cubicBezTo>
                    <a:pt x="4963" y="12958"/>
                    <a:pt x="4963" y="12958"/>
                    <a:pt x="4963" y="12958"/>
                  </a:cubicBezTo>
                  <a:cubicBezTo>
                    <a:pt x="4963" y="12958"/>
                    <a:pt x="4937" y="12983"/>
                    <a:pt x="4937" y="12983"/>
                  </a:cubicBezTo>
                  <a:lnTo>
                    <a:pt x="4937" y="13008"/>
                  </a:lnTo>
                  <a:cubicBezTo>
                    <a:pt x="4912" y="13008"/>
                    <a:pt x="4912" y="13033"/>
                    <a:pt x="4912" y="13058"/>
                  </a:cubicBezTo>
                  <a:cubicBezTo>
                    <a:pt x="4887" y="13083"/>
                    <a:pt x="4887" y="13108"/>
                    <a:pt x="4887" y="13108"/>
                  </a:cubicBezTo>
                  <a:cubicBezTo>
                    <a:pt x="4862" y="13133"/>
                    <a:pt x="4862" y="13158"/>
                    <a:pt x="4862" y="13158"/>
                  </a:cubicBezTo>
                  <a:lnTo>
                    <a:pt x="4862" y="13183"/>
                  </a:lnTo>
                  <a:cubicBezTo>
                    <a:pt x="4862" y="13183"/>
                    <a:pt x="4862" y="13183"/>
                    <a:pt x="4862" y="13208"/>
                  </a:cubicBezTo>
                  <a:cubicBezTo>
                    <a:pt x="4862" y="13233"/>
                    <a:pt x="4837" y="13233"/>
                    <a:pt x="4837" y="13233"/>
                  </a:cubicBezTo>
                  <a:lnTo>
                    <a:pt x="4837" y="13258"/>
                  </a:lnTo>
                  <a:lnTo>
                    <a:pt x="4837" y="13283"/>
                  </a:lnTo>
                  <a:lnTo>
                    <a:pt x="4837" y="13308"/>
                  </a:lnTo>
                  <a:cubicBezTo>
                    <a:pt x="4837" y="13308"/>
                    <a:pt x="4837" y="13308"/>
                    <a:pt x="4837" y="13333"/>
                  </a:cubicBezTo>
                  <a:lnTo>
                    <a:pt x="4837" y="13359"/>
                  </a:lnTo>
                  <a:lnTo>
                    <a:pt x="4837" y="13384"/>
                  </a:lnTo>
                  <a:lnTo>
                    <a:pt x="4837" y="13409"/>
                  </a:lnTo>
                  <a:lnTo>
                    <a:pt x="4837" y="13434"/>
                  </a:lnTo>
                  <a:lnTo>
                    <a:pt x="4837" y="13459"/>
                  </a:lnTo>
                  <a:lnTo>
                    <a:pt x="4837" y="13484"/>
                  </a:lnTo>
                  <a:lnTo>
                    <a:pt x="4837" y="13509"/>
                  </a:lnTo>
                  <a:cubicBezTo>
                    <a:pt x="4837" y="13509"/>
                    <a:pt x="4837" y="13534"/>
                    <a:pt x="4862" y="13534"/>
                  </a:cubicBezTo>
                  <a:cubicBezTo>
                    <a:pt x="4862" y="13534"/>
                    <a:pt x="4862" y="13534"/>
                    <a:pt x="4862" y="13559"/>
                  </a:cubicBezTo>
                  <a:lnTo>
                    <a:pt x="4862" y="13584"/>
                  </a:lnTo>
                  <a:cubicBezTo>
                    <a:pt x="4862" y="13584"/>
                    <a:pt x="4887" y="13609"/>
                    <a:pt x="4887" y="13609"/>
                  </a:cubicBezTo>
                  <a:cubicBezTo>
                    <a:pt x="4887" y="13634"/>
                    <a:pt x="4887" y="13634"/>
                    <a:pt x="4887" y="13634"/>
                  </a:cubicBezTo>
                  <a:cubicBezTo>
                    <a:pt x="4887" y="13659"/>
                    <a:pt x="4887" y="13659"/>
                    <a:pt x="4887" y="13659"/>
                  </a:cubicBezTo>
                  <a:cubicBezTo>
                    <a:pt x="4887" y="13659"/>
                    <a:pt x="4912" y="13659"/>
                    <a:pt x="4912" y="13684"/>
                  </a:cubicBezTo>
                  <a:cubicBezTo>
                    <a:pt x="4912" y="13709"/>
                    <a:pt x="4937" y="13734"/>
                    <a:pt x="4937" y="13734"/>
                  </a:cubicBezTo>
                  <a:cubicBezTo>
                    <a:pt x="4937" y="13734"/>
                    <a:pt x="4937" y="13760"/>
                    <a:pt x="4963" y="13760"/>
                  </a:cubicBezTo>
                  <a:cubicBezTo>
                    <a:pt x="4963" y="13785"/>
                    <a:pt x="4963" y="13785"/>
                    <a:pt x="4963" y="13785"/>
                  </a:cubicBezTo>
                  <a:cubicBezTo>
                    <a:pt x="4988" y="13810"/>
                    <a:pt x="5013" y="13835"/>
                    <a:pt x="5038" y="13860"/>
                  </a:cubicBezTo>
                  <a:lnTo>
                    <a:pt x="5063" y="13860"/>
                  </a:lnTo>
                  <a:cubicBezTo>
                    <a:pt x="5063" y="13860"/>
                    <a:pt x="5063" y="13885"/>
                    <a:pt x="5063" y="13885"/>
                  </a:cubicBezTo>
                  <a:lnTo>
                    <a:pt x="5113" y="13885"/>
                  </a:lnTo>
                  <a:cubicBezTo>
                    <a:pt x="5138" y="13910"/>
                    <a:pt x="5163" y="13910"/>
                    <a:pt x="5188" y="13910"/>
                  </a:cubicBezTo>
                  <a:cubicBezTo>
                    <a:pt x="5664" y="13935"/>
                    <a:pt x="6140" y="13935"/>
                    <a:pt x="6617" y="13935"/>
                  </a:cubicBezTo>
                  <a:lnTo>
                    <a:pt x="6692" y="19699"/>
                  </a:lnTo>
                  <a:lnTo>
                    <a:pt x="6717" y="21354"/>
                  </a:lnTo>
                  <a:lnTo>
                    <a:pt x="6717" y="21805"/>
                  </a:lnTo>
                  <a:lnTo>
                    <a:pt x="6516" y="21855"/>
                  </a:lnTo>
                  <a:lnTo>
                    <a:pt x="5514" y="22030"/>
                  </a:lnTo>
                  <a:lnTo>
                    <a:pt x="5439" y="22030"/>
                  </a:lnTo>
                  <a:cubicBezTo>
                    <a:pt x="5439" y="22030"/>
                    <a:pt x="5439" y="22030"/>
                    <a:pt x="5414" y="22055"/>
                  </a:cubicBezTo>
                  <a:lnTo>
                    <a:pt x="5389" y="22055"/>
                  </a:lnTo>
                  <a:cubicBezTo>
                    <a:pt x="5389" y="22080"/>
                    <a:pt x="5389" y="22080"/>
                    <a:pt x="5389" y="22080"/>
                  </a:cubicBezTo>
                  <a:lnTo>
                    <a:pt x="5364" y="22080"/>
                  </a:lnTo>
                  <a:cubicBezTo>
                    <a:pt x="5364" y="22080"/>
                    <a:pt x="5364" y="22105"/>
                    <a:pt x="5338" y="22105"/>
                  </a:cubicBezTo>
                  <a:cubicBezTo>
                    <a:pt x="5338" y="22105"/>
                    <a:pt x="5338" y="22130"/>
                    <a:pt x="5313" y="22130"/>
                  </a:cubicBezTo>
                  <a:cubicBezTo>
                    <a:pt x="5313" y="22130"/>
                    <a:pt x="5313" y="22156"/>
                    <a:pt x="5288" y="22156"/>
                  </a:cubicBezTo>
                  <a:cubicBezTo>
                    <a:pt x="5288" y="22181"/>
                    <a:pt x="5288" y="22181"/>
                    <a:pt x="5288" y="22181"/>
                  </a:cubicBezTo>
                  <a:cubicBezTo>
                    <a:pt x="5263" y="22206"/>
                    <a:pt x="5263" y="22206"/>
                    <a:pt x="5263" y="22206"/>
                  </a:cubicBezTo>
                  <a:lnTo>
                    <a:pt x="5263" y="22231"/>
                  </a:lnTo>
                  <a:lnTo>
                    <a:pt x="5238" y="22231"/>
                  </a:lnTo>
                  <a:cubicBezTo>
                    <a:pt x="5238" y="22256"/>
                    <a:pt x="5213" y="22281"/>
                    <a:pt x="5213" y="22306"/>
                  </a:cubicBezTo>
                  <a:cubicBezTo>
                    <a:pt x="5213" y="22306"/>
                    <a:pt x="5213" y="22331"/>
                    <a:pt x="5188" y="22356"/>
                  </a:cubicBezTo>
                  <a:cubicBezTo>
                    <a:pt x="5188" y="22356"/>
                    <a:pt x="5188" y="22381"/>
                    <a:pt x="5188" y="22406"/>
                  </a:cubicBezTo>
                  <a:lnTo>
                    <a:pt x="5188" y="22431"/>
                  </a:lnTo>
                  <a:cubicBezTo>
                    <a:pt x="5163" y="22456"/>
                    <a:pt x="5163" y="22456"/>
                    <a:pt x="5163" y="22456"/>
                  </a:cubicBezTo>
                  <a:cubicBezTo>
                    <a:pt x="5163" y="22456"/>
                    <a:pt x="5163" y="22481"/>
                    <a:pt x="5163" y="22481"/>
                  </a:cubicBezTo>
                  <a:lnTo>
                    <a:pt x="5163" y="22506"/>
                  </a:lnTo>
                  <a:cubicBezTo>
                    <a:pt x="5163" y="22506"/>
                    <a:pt x="5163" y="22532"/>
                    <a:pt x="5163" y="22532"/>
                  </a:cubicBezTo>
                  <a:lnTo>
                    <a:pt x="5163" y="22557"/>
                  </a:lnTo>
                  <a:cubicBezTo>
                    <a:pt x="5163" y="22557"/>
                    <a:pt x="5163" y="22557"/>
                    <a:pt x="5163" y="22582"/>
                  </a:cubicBezTo>
                  <a:lnTo>
                    <a:pt x="5163" y="22607"/>
                  </a:lnTo>
                  <a:lnTo>
                    <a:pt x="5163" y="22632"/>
                  </a:lnTo>
                  <a:lnTo>
                    <a:pt x="5163" y="22657"/>
                  </a:lnTo>
                  <a:lnTo>
                    <a:pt x="5163" y="22682"/>
                  </a:lnTo>
                  <a:lnTo>
                    <a:pt x="5163" y="22707"/>
                  </a:lnTo>
                  <a:lnTo>
                    <a:pt x="5163" y="22732"/>
                  </a:lnTo>
                  <a:lnTo>
                    <a:pt x="5163" y="22757"/>
                  </a:lnTo>
                  <a:cubicBezTo>
                    <a:pt x="5163" y="22757"/>
                    <a:pt x="5163" y="22757"/>
                    <a:pt x="5163" y="22782"/>
                  </a:cubicBezTo>
                  <a:lnTo>
                    <a:pt x="5188" y="22782"/>
                  </a:lnTo>
                  <a:cubicBezTo>
                    <a:pt x="5188" y="22807"/>
                    <a:pt x="5188" y="22807"/>
                    <a:pt x="5188" y="22807"/>
                  </a:cubicBezTo>
                  <a:lnTo>
                    <a:pt x="5188" y="22832"/>
                  </a:lnTo>
                  <a:cubicBezTo>
                    <a:pt x="5188" y="22857"/>
                    <a:pt x="5188" y="22857"/>
                    <a:pt x="5188" y="22857"/>
                  </a:cubicBezTo>
                  <a:lnTo>
                    <a:pt x="5213" y="22857"/>
                  </a:lnTo>
                  <a:cubicBezTo>
                    <a:pt x="5213" y="22882"/>
                    <a:pt x="5213" y="22882"/>
                    <a:pt x="5213" y="22882"/>
                  </a:cubicBezTo>
                  <a:cubicBezTo>
                    <a:pt x="5213" y="22907"/>
                    <a:pt x="5213" y="22907"/>
                    <a:pt x="5213" y="22907"/>
                  </a:cubicBezTo>
                  <a:cubicBezTo>
                    <a:pt x="5238" y="22933"/>
                    <a:pt x="5238" y="22958"/>
                    <a:pt x="5263" y="22958"/>
                  </a:cubicBezTo>
                  <a:cubicBezTo>
                    <a:pt x="5263" y="22958"/>
                    <a:pt x="5263" y="22983"/>
                    <a:pt x="5263" y="22983"/>
                  </a:cubicBezTo>
                  <a:cubicBezTo>
                    <a:pt x="5263" y="22983"/>
                    <a:pt x="5263" y="22983"/>
                    <a:pt x="5288" y="23008"/>
                  </a:cubicBezTo>
                  <a:cubicBezTo>
                    <a:pt x="5288" y="23033"/>
                    <a:pt x="5313" y="23033"/>
                    <a:pt x="5338" y="23058"/>
                  </a:cubicBezTo>
                  <a:cubicBezTo>
                    <a:pt x="5338" y="23058"/>
                    <a:pt x="5364" y="23058"/>
                    <a:pt x="5364" y="23083"/>
                  </a:cubicBezTo>
                  <a:lnTo>
                    <a:pt x="5389" y="23083"/>
                  </a:lnTo>
                  <a:cubicBezTo>
                    <a:pt x="5389" y="23083"/>
                    <a:pt x="5389" y="23108"/>
                    <a:pt x="5414" y="23108"/>
                  </a:cubicBezTo>
                  <a:cubicBezTo>
                    <a:pt x="5439" y="23108"/>
                    <a:pt x="5464" y="23133"/>
                    <a:pt x="5489" y="23133"/>
                  </a:cubicBezTo>
                  <a:cubicBezTo>
                    <a:pt x="19048" y="23785"/>
                    <a:pt x="32607" y="24461"/>
                    <a:pt x="46141" y="25138"/>
                  </a:cubicBezTo>
                  <a:lnTo>
                    <a:pt x="46166" y="25138"/>
                  </a:lnTo>
                  <a:cubicBezTo>
                    <a:pt x="46166" y="25138"/>
                    <a:pt x="46166" y="25113"/>
                    <a:pt x="46166" y="25113"/>
                  </a:cubicBezTo>
                  <a:cubicBezTo>
                    <a:pt x="46178" y="25126"/>
                    <a:pt x="46185" y="25132"/>
                    <a:pt x="46191" y="25132"/>
                  </a:cubicBezTo>
                  <a:cubicBezTo>
                    <a:pt x="46197" y="25132"/>
                    <a:pt x="46203" y="25126"/>
                    <a:pt x="46216" y="25113"/>
                  </a:cubicBezTo>
                  <a:lnTo>
                    <a:pt x="60000" y="21404"/>
                  </a:lnTo>
                  <a:lnTo>
                    <a:pt x="60051" y="21354"/>
                  </a:lnTo>
                  <a:lnTo>
                    <a:pt x="60101" y="21303"/>
                  </a:lnTo>
                  <a:lnTo>
                    <a:pt x="60151" y="21178"/>
                  </a:lnTo>
                  <a:cubicBezTo>
                    <a:pt x="60201" y="21053"/>
                    <a:pt x="60251" y="20902"/>
                    <a:pt x="60301" y="20652"/>
                  </a:cubicBezTo>
                  <a:cubicBezTo>
                    <a:pt x="60351" y="20426"/>
                    <a:pt x="60426" y="20125"/>
                    <a:pt x="60477" y="19750"/>
                  </a:cubicBezTo>
                  <a:cubicBezTo>
                    <a:pt x="60527" y="19374"/>
                    <a:pt x="60577" y="18897"/>
                    <a:pt x="60602" y="18321"/>
                  </a:cubicBezTo>
                  <a:cubicBezTo>
                    <a:pt x="60627" y="17745"/>
                    <a:pt x="60652" y="17068"/>
                    <a:pt x="60652" y="16266"/>
                  </a:cubicBezTo>
                  <a:cubicBezTo>
                    <a:pt x="60627" y="15213"/>
                    <a:pt x="60577" y="14386"/>
                    <a:pt x="60527" y="13760"/>
                  </a:cubicBezTo>
                  <a:cubicBezTo>
                    <a:pt x="60477" y="13108"/>
                    <a:pt x="60376" y="12632"/>
                    <a:pt x="60301" y="12281"/>
                  </a:cubicBezTo>
                  <a:cubicBezTo>
                    <a:pt x="60201" y="11930"/>
                    <a:pt x="60126" y="11729"/>
                    <a:pt x="60076" y="11579"/>
                  </a:cubicBezTo>
                  <a:cubicBezTo>
                    <a:pt x="60000" y="11454"/>
                    <a:pt x="59950" y="11404"/>
                    <a:pt x="59950" y="11404"/>
                  </a:cubicBezTo>
                  <a:cubicBezTo>
                    <a:pt x="59950" y="11379"/>
                    <a:pt x="59925" y="11379"/>
                    <a:pt x="59925" y="11379"/>
                  </a:cubicBezTo>
                  <a:cubicBezTo>
                    <a:pt x="59900" y="11353"/>
                    <a:pt x="59900" y="11353"/>
                    <a:pt x="59900" y="11353"/>
                  </a:cubicBezTo>
                  <a:cubicBezTo>
                    <a:pt x="59875" y="11328"/>
                    <a:pt x="59875" y="11328"/>
                    <a:pt x="59850" y="11328"/>
                  </a:cubicBezTo>
                  <a:lnTo>
                    <a:pt x="59825" y="11328"/>
                  </a:lnTo>
                  <a:lnTo>
                    <a:pt x="54637" y="11228"/>
                  </a:lnTo>
                  <a:lnTo>
                    <a:pt x="55088" y="11103"/>
                  </a:lnTo>
                  <a:lnTo>
                    <a:pt x="55138" y="11078"/>
                  </a:lnTo>
                  <a:lnTo>
                    <a:pt x="55188" y="11003"/>
                  </a:lnTo>
                  <a:lnTo>
                    <a:pt x="55238" y="10877"/>
                  </a:lnTo>
                  <a:cubicBezTo>
                    <a:pt x="55289" y="10777"/>
                    <a:pt x="55364" y="10602"/>
                    <a:pt x="55414" y="10376"/>
                  </a:cubicBezTo>
                  <a:cubicBezTo>
                    <a:pt x="55464" y="10150"/>
                    <a:pt x="55539" y="9850"/>
                    <a:pt x="55589" y="9449"/>
                  </a:cubicBezTo>
                  <a:cubicBezTo>
                    <a:pt x="55639" y="9073"/>
                    <a:pt x="55690" y="8597"/>
                    <a:pt x="55715" y="8020"/>
                  </a:cubicBezTo>
                  <a:cubicBezTo>
                    <a:pt x="55765" y="7444"/>
                    <a:pt x="55765" y="6767"/>
                    <a:pt x="55765" y="5965"/>
                  </a:cubicBezTo>
                  <a:cubicBezTo>
                    <a:pt x="55765" y="4937"/>
                    <a:pt x="55740" y="4110"/>
                    <a:pt x="55665" y="3459"/>
                  </a:cubicBezTo>
                  <a:cubicBezTo>
                    <a:pt x="55614" y="2807"/>
                    <a:pt x="55514" y="2331"/>
                    <a:pt x="55464" y="2005"/>
                  </a:cubicBezTo>
                  <a:cubicBezTo>
                    <a:pt x="55364" y="1654"/>
                    <a:pt x="55289" y="1429"/>
                    <a:pt x="55238" y="1303"/>
                  </a:cubicBezTo>
                  <a:cubicBezTo>
                    <a:pt x="55163" y="1153"/>
                    <a:pt x="55113" y="1128"/>
                    <a:pt x="55113" y="1103"/>
                  </a:cubicBezTo>
                  <a:cubicBezTo>
                    <a:pt x="55113" y="1103"/>
                    <a:pt x="55088" y="1078"/>
                    <a:pt x="55088" y="1078"/>
                  </a:cubicBezTo>
                  <a:cubicBezTo>
                    <a:pt x="55063" y="1078"/>
                    <a:pt x="55063" y="1053"/>
                    <a:pt x="55063" y="1053"/>
                  </a:cubicBezTo>
                  <a:cubicBezTo>
                    <a:pt x="55038" y="1053"/>
                    <a:pt x="55038" y="1053"/>
                    <a:pt x="55013" y="1028"/>
                  </a:cubicBezTo>
                  <a:lnTo>
                    <a:pt x="54988" y="1028"/>
                  </a:lnTo>
                  <a:lnTo>
                    <a:pt x="17669" y="0"/>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28" name="Google Shape;2706;p60"/>
            <p:cNvGrpSpPr/>
            <p:nvPr/>
          </p:nvGrpSpPr>
          <p:grpSpPr>
            <a:xfrm>
              <a:off x="4883744" y="4230163"/>
              <a:ext cx="1523850" cy="628125"/>
              <a:chOff x="-1420300" y="3867063"/>
              <a:chExt cx="1523850" cy="628125"/>
            </a:xfrm>
          </p:grpSpPr>
          <p:sp>
            <p:nvSpPr>
              <p:cNvPr id="129" name="Google Shape;2707;p60"/>
              <p:cNvSpPr/>
              <p:nvPr/>
            </p:nvSpPr>
            <p:spPr>
              <a:xfrm>
                <a:off x="-1291225" y="4343888"/>
                <a:ext cx="1368450" cy="151025"/>
              </a:xfrm>
              <a:custGeom>
                <a:avLst/>
                <a:gdLst/>
                <a:ahLst/>
                <a:cxnLst/>
                <a:rect l="l" t="t" r="r" b="b"/>
                <a:pathLst>
                  <a:path w="54738" h="6041" extrusionOk="0">
                    <a:moveTo>
                      <a:pt x="17670" y="0"/>
                    </a:moveTo>
                    <a:lnTo>
                      <a:pt x="1354" y="2782"/>
                    </a:lnTo>
                    <a:lnTo>
                      <a:pt x="351" y="2932"/>
                    </a:lnTo>
                    <a:lnTo>
                      <a:pt x="326" y="2932"/>
                    </a:lnTo>
                    <a:cubicBezTo>
                      <a:pt x="326" y="2932"/>
                      <a:pt x="326" y="2957"/>
                      <a:pt x="326" y="2957"/>
                    </a:cubicBezTo>
                    <a:lnTo>
                      <a:pt x="276" y="2957"/>
                    </a:lnTo>
                    <a:cubicBezTo>
                      <a:pt x="276" y="2957"/>
                      <a:pt x="276" y="2957"/>
                      <a:pt x="276" y="2983"/>
                    </a:cubicBezTo>
                    <a:lnTo>
                      <a:pt x="226" y="2983"/>
                    </a:lnTo>
                    <a:cubicBezTo>
                      <a:pt x="226" y="3008"/>
                      <a:pt x="226" y="3008"/>
                      <a:pt x="226" y="3008"/>
                    </a:cubicBezTo>
                    <a:lnTo>
                      <a:pt x="201" y="3008"/>
                    </a:lnTo>
                    <a:cubicBezTo>
                      <a:pt x="201" y="3008"/>
                      <a:pt x="201" y="3033"/>
                      <a:pt x="201" y="3033"/>
                    </a:cubicBezTo>
                    <a:lnTo>
                      <a:pt x="176" y="3033"/>
                    </a:lnTo>
                    <a:cubicBezTo>
                      <a:pt x="176" y="3033"/>
                      <a:pt x="176" y="3058"/>
                      <a:pt x="151" y="3058"/>
                    </a:cubicBezTo>
                    <a:cubicBezTo>
                      <a:pt x="151" y="3058"/>
                      <a:pt x="151" y="3083"/>
                      <a:pt x="126" y="3083"/>
                    </a:cubicBezTo>
                    <a:cubicBezTo>
                      <a:pt x="126" y="3108"/>
                      <a:pt x="126" y="3108"/>
                      <a:pt x="126" y="3108"/>
                    </a:cubicBezTo>
                    <a:cubicBezTo>
                      <a:pt x="101" y="3108"/>
                      <a:pt x="101" y="3133"/>
                      <a:pt x="101" y="3133"/>
                    </a:cubicBezTo>
                    <a:lnTo>
                      <a:pt x="101" y="3158"/>
                    </a:lnTo>
                    <a:lnTo>
                      <a:pt x="76" y="3158"/>
                    </a:lnTo>
                    <a:cubicBezTo>
                      <a:pt x="76" y="3183"/>
                      <a:pt x="76" y="3208"/>
                      <a:pt x="50" y="3208"/>
                    </a:cubicBezTo>
                    <a:cubicBezTo>
                      <a:pt x="50" y="3233"/>
                      <a:pt x="50" y="3258"/>
                      <a:pt x="25" y="3283"/>
                    </a:cubicBezTo>
                    <a:cubicBezTo>
                      <a:pt x="25" y="3283"/>
                      <a:pt x="25" y="3308"/>
                      <a:pt x="25" y="3333"/>
                    </a:cubicBezTo>
                    <a:lnTo>
                      <a:pt x="25" y="3358"/>
                    </a:lnTo>
                    <a:cubicBezTo>
                      <a:pt x="0" y="3358"/>
                      <a:pt x="0" y="3384"/>
                      <a:pt x="0" y="3384"/>
                    </a:cubicBezTo>
                    <a:cubicBezTo>
                      <a:pt x="0" y="3384"/>
                      <a:pt x="0" y="3384"/>
                      <a:pt x="0" y="3409"/>
                    </a:cubicBezTo>
                    <a:lnTo>
                      <a:pt x="0" y="3434"/>
                    </a:lnTo>
                    <a:cubicBezTo>
                      <a:pt x="0" y="3434"/>
                      <a:pt x="0" y="3434"/>
                      <a:pt x="0" y="3459"/>
                    </a:cubicBezTo>
                    <a:lnTo>
                      <a:pt x="0" y="3484"/>
                    </a:lnTo>
                    <a:lnTo>
                      <a:pt x="0" y="3509"/>
                    </a:lnTo>
                    <a:cubicBezTo>
                      <a:pt x="0" y="3509"/>
                      <a:pt x="0" y="3534"/>
                      <a:pt x="0" y="3534"/>
                    </a:cubicBezTo>
                    <a:lnTo>
                      <a:pt x="0" y="3559"/>
                    </a:lnTo>
                    <a:lnTo>
                      <a:pt x="0" y="3584"/>
                    </a:lnTo>
                    <a:lnTo>
                      <a:pt x="0" y="3609"/>
                    </a:lnTo>
                    <a:lnTo>
                      <a:pt x="0" y="3634"/>
                    </a:lnTo>
                    <a:cubicBezTo>
                      <a:pt x="0" y="3659"/>
                      <a:pt x="0" y="3659"/>
                      <a:pt x="0" y="3659"/>
                    </a:cubicBezTo>
                    <a:lnTo>
                      <a:pt x="0" y="3684"/>
                    </a:lnTo>
                    <a:cubicBezTo>
                      <a:pt x="25" y="3684"/>
                      <a:pt x="25" y="3684"/>
                      <a:pt x="25" y="3709"/>
                    </a:cubicBezTo>
                    <a:cubicBezTo>
                      <a:pt x="25" y="3734"/>
                      <a:pt x="25" y="3734"/>
                      <a:pt x="25" y="3734"/>
                    </a:cubicBezTo>
                    <a:lnTo>
                      <a:pt x="25" y="3759"/>
                    </a:lnTo>
                    <a:cubicBezTo>
                      <a:pt x="25" y="3785"/>
                      <a:pt x="50" y="3785"/>
                      <a:pt x="50" y="3785"/>
                    </a:cubicBezTo>
                    <a:cubicBezTo>
                      <a:pt x="50" y="3810"/>
                      <a:pt x="50" y="3810"/>
                      <a:pt x="50" y="3810"/>
                    </a:cubicBezTo>
                    <a:cubicBezTo>
                      <a:pt x="50" y="3810"/>
                      <a:pt x="50" y="3835"/>
                      <a:pt x="50" y="3835"/>
                    </a:cubicBezTo>
                    <a:lnTo>
                      <a:pt x="76" y="3835"/>
                    </a:lnTo>
                    <a:cubicBezTo>
                      <a:pt x="76" y="3860"/>
                      <a:pt x="101" y="3885"/>
                      <a:pt x="101" y="3885"/>
                    </a:cubicBezTo>
                    <a:cubicBezTo>
                      <a:pt x="101" y="3885"/>
                      <a:pt x="101" y="3910"/>
                      <a:pt x="101" y="3910"/>
                    </a:cubicBezTo>
                    <a:cubicBezTo>
                      <a:pt x="101" y="3910"/>
                      <a:pt x="126" y="3910"/>
                      <a:pt x="126" y="3935"/>
                    </a:cubicBezTo>
                    <a:cubicBezTo>
                      <a:pt x="126" y="3960"/>
                      <a:pt x="151" y="3960"/>
                      <a:pt x="176" y="3985"/>
                    </a:cubicBezTo>
                    <a:lnTo>
                      <a:pt x="201" y="3985"/>
                    </a:lnTo>
                    <a:cubicBezTo>
                      <a:pt x="201" y="3985"/>
                      <a:pt x="201" y="4010"/>
                      <a:pt x="201" y="4010"/>
                    </a:cubicBezTo>
                    <a:lnTo>
                      <a:pt x="226" y="4010"/>
                    </a:lnTo>
                    <a:cubicBezTo>
                      <a:pt x="226" y="4010"/>
                      <a:pt x="251" y="4035"/>
                      <a:pt x="251" y="4035"/>
                    </a:cubicBezTo>
                    <a:cubicBezTo>
                      <a:pt x="276" y="4035"/>
                      <a:pt x="301" y="4060"/>
                      <a:pt x="326" y="4060"/>
                    </a:cubicBezTo>
                    <a:cubicBezTo>
                      <a:pt x="13876" y="4711"/>
                      <a:pt x="27425" y="5388"/>
                      <a:pt x="40975" y="6039"/>
                    </a:cubicBezTo>
                    <a:lnTo>
                      <a:pt x="40975" y="6039"/>
                    </a:lnTo>
                    <a:cubicBezTo>
                      <a:pt x="40959" y="6037"/>
                      <a:pt x="40943" y="6031"/>
                      <a:pt x="40928" y="6015"/>
                    </a:cubicBezTo>
                    <a:cubicBezTo>
                      <a:pt x="40928" y="6015"/>
                      <a:pt x="40903" y="5990"/>
                      <a:pt x="40903" y="5990"/>
                    </a:cubicBezTo>
                    <a:cubicBezTo>
                      <a:pt x="40878" y="5965"/>
                      <a:pt x="40853" y="5940"/>
                      <a:pt x="40828" y="5915"/>
                    </a:cubicBezTo>
                    <a:cubicBezTo>
                      <a:pt x="40828" y="5890"/>
                      <a:pt x="40828" y="5890"/>
                      <a:pt x="40828" y="5890"/>
                    </a:cubicBezTo>
                    <a:cubicBezTo>
                      <a:pt x="40803" y="5840"/>
                      <a:pt x="40777" y="5790"/>
                      <a:pt x="40777" y="5714"/>
                    </a:cubicBezTo>
                    <a:cubicBezTo>
                      <a:pt x="40752" y="5639"/>
                      <a:pt x="40752" y="5589"/>
                      <a:pt x="40752" y="5514"/>
                    </a:cubicBezTo>
                    <a:cubicBezTo>
                      <a:pt x="40752" y="5414"/>
                      <a:pt x="40752" y="5338"/>
                      <a:pt x="40777" y="5263"/>
                    </a:cubicBezTo>
                    <a:cubicBezTo>
                      <a:pt x="40777" y="5163"/>
                      <a:pt x="40803" y="5113"/>
                      <a:pt x="40828" y="5038"/>
                    </a:cubicBezTo>
                    <a:cubicBezTo>
                      <a:pt x="40853" y="4988"/>
                      <a:pt x="40878" y="4912"/>
                      <a:pt x="40928" y="4887"/>
                    </a:cubicBezTo>
                    <a:cubicBezTo>
                      <a:pt x="40953" y="4837"/>
                      <a:pt x="41003" y="4812"/>
                      <a:pt x="41028" y="4812"/>
                    </a:cubicBezTo>
                    <a:lnTo>
                      <a:pt x="41830" y="4587"/>
                    </a:lnTo>
                    <a:lnTo>
                      <a:pt x="54737" y="1278"/>
                    </a:lnTo>
                    <a:lnTo>
                      <a:pt x="17670" y="0"/>
                    </a:lnTo>
                    <a:close/>
                    <a:moveTo>
                      <a:pt x="40975" y="6039"/>
                    </a:moveTo>
                    <a:lnTo>
                      <a:pt x="40975" y="6039"/>
                    </a:lnTo>
                    <a:cubicBezTo>
                      <a:pt x="40984" y="6040"/>
                      <a:pt x="40994" y="6040"/>
                      <a:pt x="41003" y="6040"/>
                    </a:cubicBezTo>
                    <a:cubicBezTo>
                      <a:pt x="40994" y="6040"/>
                      <a:pt x="40984" y="6039"/>
                      <a:pt x="40975" y="6039"/>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 name="Google Shape;2708;p60"/>
              <p:cNvSpPr/>
              <p:nvPr/>
            </p:nvSpPr>
            <p:spPr>
              <a:xfrm>
                <a:off x="-1290600" y="4130213"/>
                <a:ext cx="1365950" cy="73325"/>
              </a:xfrm>
              <a:custGeom>
                <a:avLst/>
                <a:gdLst/>
                <a:ahLst/>
                <a:cxnLst/>
                <a:rect l="l" t="t" r="r" b="b"/>
                <a:pathLst>
                  <a:path w="54638" h="2933" extrusionOk="0">
                    <a:moveTo>
                      <a:pt x="17319" y="1"/>
                    </a:moveTo>
                    <a:lnTo>
                      <a:pt x="0" y="2281"/>
                    </a:lnTo>
                    <a:lnTo>
                      <a:pt x="40828" y="2933"/>
                    </a:lnTo>
                    <a:lnTo>
                      <a:pt x="54637" y="803"/>
                    </a:lnTo>
                    <a:lnTo>
                      <a:pt x="17319" y="1"/>
                    </a:lnTo>
                    <a:close/>
                  </a:path>
                </a:pathLst>
              </a:custGeom>
              <a:solidFill>
                <a:srgbClr val="4885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1" name="Google Shape;2709;p60"/>
              <p:cNvSpPr/>
              <p:nvPr/>
            </p:nvSpPr>
            <p:spPr>
              <a:xfrm>
                <a:off x="-1299375" y="4187238"/>
                <a:ext cx="1029475" cy="47650"/>
              </a:xfrm>
              <a:custGeom>
                <a:avLst/>
                <a:gdLst/>
                <a:ahLst/>
                <a:cxnLst/>
                <a:rect l="l" t="t" r="r" b="b"/>
                <a:pathLst>
                  <a:path w="41179" h="1906" extrusionOk="0">
                    <a:moveTo>
                      <a:pt x="301" y="0"/>
                    </a:moveTo>
                    <a:cubicBezTo>
                      <a:pt x="276" y="25"/>
                      <a:pt x="276" y="25"/>
                      <a:pt x="276" y="25"/>
                    </a:cubicBezTo>
                    <a:lnTo>
                      <a:pt x="226" y="25"/>
                    </a:lnTo>
                    <a:lnTo>
                      <a:pt x="226" y="50"/>
                    </a:lnTo>
                    <a:lnTo>
                      <a:pt x="201" y="50"/>
                    </a:lnTo>
                    <a:cubicBezTo>
                      <a:pt x="201" y="50"/>
                      <a:pt x="201" y="76"/>
                      <a:pt x="201" y="76"/>
                    </a:cubicBezTo>
                    <a:lnTo>
                      <a:pt x="176" y="76"/>
                    </a:lnTo>
                    <a:cubicBezTo>
                      <a:pt x="176" y="101"/>
                      <a:pt x="176" y="101"/>
                      <a:pt x="176" y="101"/>
                    </a:cubicBezTo>
                    <a:lnTo>
                      <a:pt x="151" y="101"/>
                    </a:lnTo>
                    <a:cubicBezTo>
                      <a:pt x="151" y="101"/>
                      <a:pt x="151" y="101"/>
                      <a:pt x="151" y="126"/>
                    </a:cubicBezTo>
                    <a:lnTo>
                      <a:pt x="126" y="126"/>
                    </a:lnTo>
                    <a:cubicBezTo>
                      <a:pt x="126" y="151"/>
                      <a:pt x="126" y="151"/>
                      <a:pt x="126" y="151"/>
                    </a:cubicBezTo>
                    <a:cubicBezTo>
                      <a:pt x="126" y="151"/>
                      <a:pt x="101" y="176"/>
                      <a:pt x="101" y="176"/>
                    </a:cubicBezTo>
                    <a:lnTo>
                      <a:pt x="101" y="201"/>
                    </a:lnTo>
                    <a:cubicBezTo>
                      <a:pt x="76" y="201"/>
                      <a:pt x="76" y="226"/>
                      <a:pt x="76" y="251"/>
                    </a:cubicBezTo>
                    <a:cubicBezTo>
                      <a:pt x="51" y="276"/>
                      <a:pt x="51" y="301"/>
                      <a:pt x="51" y="301"/>
                    </a:cubicBezTo>
                    <a:cubicBezTo>
                      <a:pt x="26" y="326"/>
                      <a:pt x="26" y="351"/>
                      <a:pt x="26" y="351"/>
                    </a:cubicBezTo>
                    <a:lnTo>
                      <a:pt x="26" y="376"/>
                    </a:lnTo>
                    <a:cubicBezTo>
                      <a:pt x="26" y="376"/>
                      <a:pt x="26" y="376"/>
                      <a:pt x="26" y="401"/>
                    </a:cubicBezTo>
                    <a:cubicBezTo>
                      <a:pt x="26" y="401"/>
                      <a:pt x="1" y="426"/>
                      <a:pt x="1" y="426"/>
                    </a:cubicBezTo>
                    <a:cubicBezTo>
                      <a:pt x="1" y="426"/>
                      <a:pt x="1" y="451"/>
                      <a:pt x="1" y="451"/>
                    </a:cubicBezTo>
                    <a:cubicBezTo>
                      <a:pt x="1" y="477"/>
                      <a:pt x="1" y="477"/>
                      <a:pt x="1" y="477"/>
                    </a:cubicBezTo>
                    <a:lnTo>
                      <a:pt x="1" y="502"/>
                    </a:lnTo>
                    <a:cubicBezTo>
                      <a:pt x="1" y="502"/>
                      <a:pt x="1" y="502"/>
                      <a:pt x="1" y="527"/>
                    </a:cubicBezTo>
                    <a:lnTo>
                      <a:pt x="1" y="552"/>
                    </a:lnTo>
                    <a:lnTo>
                      <a:pt x="1" y="577"/>
                    </a:lnTo>
                    <a:lnTo>
                      <a:pt x="1" y="602"/>
                    </a:lnTo>
                    <a:lnTo>
                      <a:pt x="1" y="627"/>
                    </a:lnTo>
                    <a:lnTo>
                      <a:pt x="26" y="627"/>
                    </a:lnTo>
                    <a:lnTo>
                      <a:pt x="26" y="652"/>
                    </a:lnTo>
                    <a:lnTo>
                      <a:pt x="26" y="677"/>
                    </a:lnTo>
                    <a:cubicBezTo>
                      <a:pt x="26" y="677"/>
                      <a:pt x="26" y="702"/>
                      <a:pt x="26" y="702"/>
                    </a:cubicBezTo>
                    <a:lnTo>
                      <a:pt x="26" y="727"/>
                    </a:lnTo>
                    <a:cubicBezTo>
                      <a:pt x="26" y="727"/>
                      <a:pt x="26" y="727"/>
                      <a:pt x="26" y="752"/>
                    </a:cubicBezTo>
                    <a:cubicBezTo>
                      <a:pt x="26" y="752"/>
                      <a:pt x="26" y="752"/>
                      <a:pt x="26" y="777"/>
                    </a:cubicBezTo>
                    <a:cubicBezTo>
                      <a:pt x="51" y="777"/>
                      <a:pt x="51" y="802"/>
                      <a:pt x="51" y="802"/>
                    </a:cubicBezTo>
                    <a:cubicBezTo>
                      <a:pt x="51" y="827"/>
                      <a:pt x="51" y="827"/>
                      <a:pt x="51" y="827"/>
                    </a:cubicBezTo>
                    <a:cubicBezTo>
                      <a:pt x="51" y="852"/>
                      <a:pt x="51" y="852"/>
                      <a:pt x="51" y="852"/>
                    </a:cubicBezTo>
                    <a:cubicBezTo>
                      <a:pt x="51" y="852"/>
                      <a:pt x="76" y="852"/>
                      <a:pt x="76" y="878"/>
                    </a:cubicBezTo>
                    <a:cubicBezTo>
                      <a:pt x="76" y="903"/>
                      <a:pt x="101" y="903"/>
                      <a:pt x="101" y="928"/>
                    </a:cubicBezTo>
                    <a:cubicBezTo>
                      <a:pt x="101" y="928"/>
                      <a:pt x="101" y="953"/>
                      <a:pt x="126" y="953"/>
                    </a:cubicBezTo>
                    <a:cubicBezTo>
                      <a:pt x="126" y="978"/>
                      <a:pt x="126" y="978"/>
                      <a:pt x="126" y="978"/>
                    </a:cubicBezTo>
                    <a:cubicBezTo>
                      <a:pt x="151" y="1003"/>
                      <a:pt x="176" y="1028"/>
                      <a:pt x="201" y="1053"/>
                    </a:cubicBezTo>
                    <a:lnTo>
                      <a:pt x="226" y="1053"/>
                    </a:lnTo>
                    <a:cubicBezTo>
                      <a:pt x="226" y="1053"/>
                      <a:pt x="226" y="1053"/>
                      <a:pt x="251" y="1078"/>
                    </a:cubicBezTo>
                    <a:lnTo>
                      <a:pt x="276" y="1078"/>
                    </a:lnTo>
                    <a:cubicBezTo>
                      <a:pt x="301" y="1103"/>
                      <a:pt x="326" y="1103"/>
                      <a:pt x="351" y="1103"/>
                    </a:cubicBezTo>
                    <a:cubicBezTo>
                      <a:pt x="13960" y="1379"/>
                      <a:pt x="27569" y="1629"/>
                      <a:pt x="41177" y="1905"/>
                    </a:cubicBezTo>
                    <a:lnTo>
                      <a:pt x="41177" y="1905"/>
                    </a:lnTo>
                    <a:cubicBezTo>
                      <a:pt x="41153" y="1904"/>
                      <a:pt x="41128" y="1880"/>
                      <a:pt x="41078" y="1855"/>
                    </a:cubicBezTo>
                    <a:cubicBezTo>
                      <a:pt x="41078" y="1855"/>
                      <a:pt x="41078" y="1855"/>
                      <a:pt x="41078" y="1830"/>
                    </a:cubicBezTo>
                    <a:cubicBezTo>
                      <a:pt x="41053" y="1805"/>
                      <a:pt x="41028" y="1780"/>
                      <a:pt x="41003" y="1730"/>
                    </a:cubicBezTo>
                    <a:cubicBezTo>
                      <a:pt x="41003" y="1730"/>
                      <a:pt x="40978" y="1730"/>
                      <a:pt x="40978" y="1705"/>
                    </a:cubicBezTo>
                    <a:cubicBezTo>
                      <a:pt x="40953" y="1654"/>
                      <a:pt x="40953" y="1604"/>
                      <a:pt x="40928" y="1554"/>
                    </a:cubicBezTo>
                    <a:cubicBezTo>
                      <a:pt x="40928" y="1479"/>
                      <a:pt x="40903" y="1404"/>
                      <a:pt x="40903" y="1304"/>
                    </a:cubicBezTo>
                    <a:cubicBezTo>
                      <a:pt x="40903" y="1228"/>
                      <a:pt x="40903" y="1153"/>
                      <a:pt x="40928" y="1053"/>
                    </a:cubicBezTo>
                    <a:cubicBezTo>
                      <a:pt x="40928" y="978"/>
                      <a:pt x="40953" y="903"/>
                      <a:pt x="40978" y="852"/>
                    </a:cubicBezTo>
                    <a:cubicBezTo>
                      <a:pt x="41003" y="777"/>
                      <a:pt x="41053" y="727"/>
                      <a:pt x="41078" y="702"/>
                    </a:cubicBezTo>
                    <a:cubicBezTo>
                      <a:pt x="41103" y="677"/>
                      <a:pt x="41154" y="652"/>
                      <a:pt x="41179" y="652"/>
                    </a:cubicBezTo>
                    <a:lnTo>
                      <a:pt x="351" y="0"/>
                    </a:lnTo>
                    <a:close/>
                    <a:moveTo>
                      <a:pt x="41177" y="1905"/>
                    </a:moveTo>
                    <a:cubicBezTo>
                      <a:pt x="41178" y="1905"/>
                      <a:pt x="41178" y="1905"/>
                      <a:pt x="41179" y="1905"/>
                    </a:cubicBezTo>
                    <a:cubicBezTo>
                      <a:pt x="41178" y="1905"/>
                      <a:pt x="41178" y="1905"/>
                      <a:pt x="41177" y="1905"/>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 name="Google Shape;2710;p60"/>
              <p:cNvSpPr/>
              <p:nvPr/>
            </p:nvSpPr>
            <p:spPr>
              <a:xfrm>
                <a:off x="-276825" y="4150263"/>
                <a:ext cx="372850" cy="344925"/>
              </a:xfrm>
              <a:custGeom>
                <a:avLst/>
                <a:gdLst/>
                <a:ahLst/>
                <a:cxnLst/>
                <a:rect l="l" t="t" r="r" b="b"/>
                <a:pathLst>
                  <a:path w="14914" h="13797" extrusionOk="0">
                    <a:moveTo>
                      <a:pt x="14086" y="1"/>
                    </a:moveTo>
                    <a:lnTo>
                      <a:pt x="277" y="2131"/>
                    </a:lnTo>
                    <a:cubicBezTo>
                      <a:pt x="252" y="2131"/>
                      <a:pt x="201" y="2156"/>
                      <a:pt x="176" y="2181"/>
                    </a:cubicBezTo>
                    <a:cubicBezTo>
                      <a:pt x="151" y="2206"/>
                      <a:pt x="101" y="2256"/>
                      <a:pt x="76" y="2331"/>
                    </a:cubicBezTo>
                    <a:cubicBezTo>
                      <a:pt x="51" y="2382"/>
                      <a:pt x="26" y="2457"/>
                      <a:pt x="26" y="2532"/>
                    </a:cubicBezTo>
                    <a:cubicBezTo>
                      <a:pt x="1" y="2632"/>
                      <a:pt x="1" y="2707"/>
                      <a:pt x="1" y="2783"/>
                    </a:cubicBezTo>
                    <a:cubicBezTo>
                      <a:pt x="1" y="2883"/>
                      <a:pt x="26" y="2958"/>
                      <a:pt x="26" y="3033"/>
                    </a:cubicBezTo>
                    <a:cubicBezTo>
                      <a:pt x="51" y="3108"/>
                      <a:pt x="76" y="3159"/>
                      <a:pt x="101" y="3234"/>
                    </a:cubicBezTo>
                    <a:cubicBezTo>
                      <a:pt x="126" y="3284"/>
                      <a:pt x="151" y="3309"/>
                      <a:pt x="201" y="3334"/>
                    </a:cubicBezTo>
                    <a:cubicBezTo>
                      <a:pt x="227" y="3359"/>
                      <a:pt x="277" y="3384"/>
                      <a:pt x="302" y="3384"/>
                    </a:cubicBezTo>
                    <a:lnTo>
                      <a:pt x="1104" y="3234"/>
                    </a:lnTo>
                    <a:lnTo>
                      <a:pt x="14011" y="1103"/>
                    </a:lnTo>
                    <a:cubicBezTo>
                      <a:pt x="14036" y="1103"/>
                      <a:pt x="14061" y="1103"/>
                      <a:pt x="14086" y="1179"/>
                    </a:cubicBezTo>
                    <a:cubicBezTo>
                      <a:pt x="14136" y="1254"/>
                      <a:pt x="14187" y="1379"/>
                      <a:pt x="14262" y="1630"/>
                    </a:cubicBezTo>
                    <a:cubicBezTo>
                      <a:pt x="14312" y="1880"/>
                      <a:pt x="14362" y="2256"/>
                      <a:pt x="14412" y="2783"/>
                    </a:cubicBezTo>
                    <a:cubicBezTo>
                      <a:pt x="14462" y="3334"/>
                      <a:pt x="14487" y="4061"/>
                      <a:pt x="14512" y="5013"/>
                    </a:cubicBezTo>
                    <a:cubicBezTo>
                      <a:pt x="14512" y="5740"/>
                      <a:pt x="14512" y="6316"/>
                      <a:pt x="14487" y="6818"/>
                    </a:cubicBezTo>
                    <a:cubicBezTo>
                      <a:pt x="14462" y="7319"/>
                      <a:pt x="14412" y="7695"/>
                      <a:pt x="14387" y="7996"/>
                    </a:cubicBezTo>
                    <a:cubicBezTo>
                      <a:pt x="14362" y="8296"/>
                      <a:pt x="14312" y="8522"/>
                      <a:pt x="14287" y="8697"/>
                    </a:cubicBezTo>
                    <a:cubicBezTo>
                      <a:pt x="14237" y="8848"/>
                      <a:pt x="14212" y="8948"/>
                      <a:pt x="14161" y="9023"/>
                    </a:cubicBezTo>
                    <a:lnTo>
                      <a:pt x="1254" y="12332"/>
                    </a:lnTo>
                    <a:lnTo>
                      <a:pt x="452" y="12557"/>
                    </a:lnTo>
                    <a:cubicBezTo>
                      <a:pt x="427" y="12557"/>
                      <a:pt x="377" y="12582"/>
                      <a:pt x="352" y="12632"/>
                    </a:cubicBezTo>
                    <a:cubicBezTo>
                      <a:pt x="302" y="12657"/>
                      <a:pt x="277" y="12733"/>
                      <a:pt x="252" y="12783"/>
                    </a:cubicBezTo>
                    <a:cubicBezTo>
                      <a:pt x="227" y="12833"/>
                      <a:pt x="201" y="12908"/>
                      <a:pt x="201" y="13008"/>
                    </a:cubicBezTo>
                    <a:cubicBezTo>
                      <a:pt x="176" y="13083"/>
                      <a:pt x="176" y="13159"/>
                      <a:pt x="176" y="13259"/>
                    </a:cubicBezTo>
                    <a:cubicBezTo>
                      <a:pt x="176" y="13334"/>
                      <a:pt x="176" y="13409"/>
                      <a:pt x="201" y="13484"/>
                    </a:cubicBezTo>
                    <a:cubicBezTo>
                      <a:pt x="227" y="13560"/>
                      <a:pt x="252" y="13610"/>
                      <a:pt x="277" y="13660"/>
                    </a:cubicBezTo>
                    <a:cubicBezTo>
                      <a:pt x="302" y="13710"/>
                      <a:pt x="327" y="13735"/>
                      <a:pt x="377" y="13785"/>
                    </a:cubicBezTo>
                    <a:cubicBezTo>
                      <a:pt x="394" y="13785"/>
                      <a:pt x="410" y="13796"/>
                      <a:pt x="434" y="13796"/>
                    </a:cubicBezTo>
                    <a:cubicBezTo>
                      <a:pt x="447" y="13796"/>
                      <a:pt x="460" y="13794"/>
                      <a:pt x="477" y="13785"/>
                    </a:cubicBezTo>
                    <a:lnTo>
                      <a:pt x="14262" y="10076"/>
                    </a:lnTo>
                    <a:lnTo>
                      <a:pt x="14312" y="10026"/>
                    </a:lnTo>
                    <a:lnTo>
                      <a:pt x="14362" y="9976"/>
                    </a:lnTo>
                    <a:lnTo>
                      <a:pt x="14412" y="9850"/>
                    </a:lnTo>
                    <a:cubicBezTo>
                      <a:pt x="14462" y="9725"/>
                      <a:pt x="14512" y="9575"/>
                      <a:pt x="14562" y="9324"/>
                    </a:cubicBezTo>
                    <a:cubicBezTo>
                      <a:pt x="14638" y="9098"/>
                      <a:pt x="14688" y="8798"/>
                      <a:pt x="14738" y="8422"/>
                    </a:cubicBezTo>
                    <a:cubicBezTo>
                      <a:pt x="14788" y="8021"/>
                      <a:pt x="14838" y="7570"/>
                      <a:pt x="14863" y="6993"/>
                    </a:cubicBezTo>
                    <a:cubicBezTo>
                      <a:pt x="14888" y="6417"/>
                      <a:pt x="14913" y="5740"/>
                      <a:pt x="14913" y="4938"/>
                    </a:cubicBezTo>
                    <a:cubicBezTo>
                      <a:pt x="14888" y="3885"/>
                      <a:pt x="14838" y="3058"/>
                      <a:pt x="14788" y="2407"/>
                    </a:cubicBezTo>
                    <a:cubicBezTo>
                      <a:pt x="14738" y="1755"/>
                      <a:pt x="14638" y="1304"/>
                      <a:pt x="14562" y="953"/>
                    </a:cubicBezTo>
                    <a:cubicBezTo>
                      <a:pt x="14487" y="602"/>
                      <a:pt x="14387" y="402"/>
                      <a:pt x="14337" y="251"/>
                    </a:cubicBezTo>
                    <a:cubicBezTo>
                      <a:pt x="14262" y="126"/>
                      <a:pt x="14212" y="76"/>
                      <a:pt x="14212" y="76"/>
                    </a:cubicBezTo>
                    <a:cubicBezTo>
                      <a:pt x="14212" y="51"/>
                      <a:pt x="14187" y="51"/>
                      <a:pt x="14187" y="51"/>
                    </a:cubicBezTo>
                    <a:cubicBezTo>
                      <a:pt x="14187" y="26"/>
                      <a:pt x="14161" y="26"/>
                      <a:pt x="14161" y="26"/>
                    </a:cubicBezTo>
                    <a:cubicBezTo>
                      <a:pt x="14161" y="1"/>
                      <a:pt x="14136" y="1"/>
                      <a:pt x="14136" y="1"/>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 name="Google Shape;2711;p60"/>
              <p:cNvSpPr/>
              <p:nvPr/>
            </p:nvSpPr>
            <p:spPr>
              <a:xfrm>
                <a:off x="-1254900" y="4214813"/>
                <a:ext cx="984375" cy="255025"/>
              </a:xfrm>
              <a:custGeom>
                <a:avLst/>
                <a:gdLst/>
                <a:ahLst/>
                <a:cxnLst/>
                <a:rect l="l" t="t" r="r" b="b"/>
                <a:pathLst>
                  <a:path w="39375" h="10201" extrusionOk="0">
                    <a:moveTo>
                      <a:pt x="1" y="0"/>
                    </a:moveTo>
                    <a:lnTo>
                      <a:pt x="101" y="8521"/>
                    </a:lnTo>
                    <a:lnTo>
                      <a:pt x="39375" y="10201"/>
                    </a:lnTo>
                    <a:lnTo>
                      <a:pt x="39324" y="752"/>
                    </a:lnTo>
                    <a:lnTo>
                      <a:pt x="1" y="0"/>
                    </a:lnTo>
                    <a:close/>
                  </a:path>
                </a:pathLst>
              </a:custGeom>
              <a:solidFill>
                <a:srgbClr val="D8D1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 name="Google Shape;2712;p60"/>
              <p:cNvSpPr/>
              <p:nvPr/>
            </p:nvSpPr>
            <p:spPr>
              <a:xfrm>
                <a:off x="-271800" y="4174088"/>
                <a:ext cx="375350" cy="301400"/>
              </a:xfrm>
              <a:custGeom>
                <a:avLst/>
                <a:gdLst/>
                <a:ahLst/>
                <a:cxnLst/>
                <a:rect l="l" t="t" r="r" b="b"/>
                <a:pathLst>
                  <a:path w="15014" h="12056" extrusionOk="0">
                    <a:moveTo>
                      <a:pt x="14036" y="0"/>
                    </a:moveTo>
                    <a:lnTo>
                      <a:pt x="0" y="2381"/>
                    </a:lnTo>
                    <a:lnTo>
                      <a:pt x="0" y="12055"/>
                    </a:lnTo>
                    <a:lnTo>
                      <a:pt x="14086" y="8045"/>
                    </a:lnTo>
                    <a:cubicBezTo>
                      <a:pt x="15013" y="1529"/>
                      <a:pt x="14036" y="0"/>
                      <a:pt x="14036" y="0"/>
                    </a:cubicBezTo>
                    <a:close/>
                  </a:path>
                </a:pathLst>
              </a:custGeom>
              <a:solidFill>
                <a:srgbClr val="EA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 name="Google Shape;2713;p60"/>
              <p:cNvSpPr/>
              <p:nvPr/>
            </p:nvSpPr>
            <p:spPr>
              <a:xfrm>
                <a:off x="-1253000" y="4210413"/>
                <a:ext cx="1337750" cy="62675"/>
              </a:xfrm>
              <a:custGeom>
                <a:avLst/>
                <a:gdLst/>
                <a:ahLst/>
                <a:cxnLst/>
                <a:rect l="l" t="t" r="r" b="b"/>
                <a:pathLst>
                  <a:path w="53510" h="2507" extrusionOk="0">
                    <a:moveTo>
                      <a:pt x="53509" y="1"/>
                    </a:moveTo>
                    <a:lnTo>
                      <a:pt x="46291" y="1154"/>
                    </a:lnTo>
                    <a:lnTo>
                      <a:pt x="39103" y="2356"/>
                    </a:lnTo>
                    <a:lnTo>
                      <a:pt x="39103" y="2356"/>
                    </a:lnTo>
                    <a:lnTo>
                      <a:pt x="29349" y="1931"/>
                    </a:lnTo>
                    <a:cubicBezTo>
                      <a:pt x="26091" y="1755"/>
                      <a:pt x="22832" y="1680"/>
                      <a:pt x="19574" y="1555"/>
                    </a:cubicBezTo>
                    <a:lnTo>
                      <a:pt x="9775" y="1229"/>
                    </a:lnTo>
                    <a:cubicBezTo>
                      <a:pt x="6516" y="1103"/>
                      <a:pt x="3258" y="1053"/>
                      <a:pt x="0" y="953"/>
                    </a:cubicBezTo>
                    <a:lnTo>
                      <a:pt x="0" y="978"/>
                    </a:lnTo>
                    <a:lnTo>
                      <a:pt x="39123" y="2507"/>
                    </a:lnTo>
                    <a:lnTo>
                      <a:pt x="53509" y="26"/>
                    </a:lnTo>
                    <a:lnTo>
                      <a:pt x="53509"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 name="Google Shape;2714;p60"/>
              <p:cNvSpPr/>
              <p:nvPr/>
            </p:nvSpPr>
            <p:spPr>
              <a:xfrm>
                <a:off x="-1253000" y="4252388"/>
                <a:ext cx="1337750" cy="62700"/>
              </a:xfrm>
              <a:custGeom>
                <a:avLst/>
                <a:gdLst/>
                <a:ahLst/>
                <a:cxnLst/>
                <a:rect l="l" t="t" r="r" b="b"/>
                <a:pathLst>
                  <a:path w="53510" h="2508" extrusionOk="0">
                    <a:moveTo>
                      <a:pt x="53509" y="1"/>
                    </a:moveTo>
                    <a:lnTo>
                      <a:pt x="46291" y="1129"/>
                    </a:lnTo>
                    <a:lnTo>
                      <a:pt x="39103" y="2331"/>
                    </a:lnTo>
                    <a:lnTo>
                      <a:pt x="39103" y="2331"/>
                    </a:lnTo>
                    <a:lnTo>
                      <a:pt x="29349" y="1906"/>
                    </a:lnTo>
                    <a:cubicBezTo>
                      <a:pt x="26091" y="1755"/>
                      <a:pt x="22832" y="1655"/>
                      <a:pt x="19574" y="1555"/>
                    </a:cubicBezTo>
                    <a:lnTo>
                      <a:pt x="9775" y="1204"/>
                    </a:lnTo>
                    <a:cubicBezTo>
                      <a:pt x="6516" y="1079"/>
                      <a:pt x="3258" y="1028"/>
                      <a:pt x="0" y="953"/>
                    </a:cubicBezTo>
                    <a:lnTo>
                      <a:pt x="0" y="978"/>
                    </a:lnTo>
                    <a:lnTo>
                      <a:pt x="39123" y="2507"/>
                    </a:lnTo>
                    <a:lnTo>
                      <a:pt x="53509" y="26"/>
                    </a:lnTo>
                    <a:lnTo>
                      <a:pt x="53509"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 name="Google Shape;2715;p60"/>
              <p:cNvSpPr/>
              <p:nvPr/>
            </p:nvSpPr>
            <p:spPr>
              <a:xfrm>
                <a:off x="-1253000" y="4289988"/>
                <a:ext cx="1341500" cy="66450"/>
              </a:xfrm>
              <a:custGeom>
                <a:avLst/>
                <a:gdLst/>
                <a:ahLst/>
                <a:cxnLst/>
                <a:rect l="l" t="t" r="r" b="b"/>
                <a:pathLst>
                  <a:path w="53660" h="2658" extrusionOk="0">
                    <a:moveTo>
                      <a:pt x="53660" y="1"/>
                    </a:moveTo>
                    <a:lnTo>
                      <a:pt x="46391" y="1204"/>
                    </a:lnTo>
                    <a:lnTo>
                      <a:pt x="39103" y="2481"/>
                    </a:lnTo>
                    <a:lnTo>
                      <a:pt x="39103" y="2481"/>
                    </a:lnTo>
                    <a:lnTo>
                      <a:pt x="29349" y="2056"/>
                    </a:lnTo>
                    <a:cubicBezTo>
                      <a:pt x="26091" y="1905"/>
                      <a:pt x="22832" y="1830"/>
                      <a:pt x="19574" y="1705"/>
                    </a:cubicBezTo>
                    <a:lnTo>
                      <a:pt x="9775" y="1379"/>
                    </a:lnTo>
                    <a:cubicBezTo>
                      <a:pt x="6516" y="1254"/>
                      <a:pt x="3258" y="1179"/>
                      <a:pt x="0" y="1103"/>
                    </a:cubicBezTo>
                    <a:lnTo>
                      <a:pt x="0" y="1128"/>
                    </a:lnTo>
                    <a:lnTo>
                      <a:pt x="39123" y="2657"/>
                    </a:lnTo>
                    <a:lnTo>
                      <a:pt x="53660" y="26"/>
                    </a:lnTo>
                    <a:lnTo>
                      <a:pt x="53660"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 name="Google Shape;2716;p60"/>
              <p:cNvSpPr/>
              <p:nvPr/>
            </p:nvSpPr>
            <p:spPr>
              <a:xfrm>
                <a:off x="-1253000" y="4329463"/>
                <a:ext cx="1340250" cy="68325"/>
              </a:xfrm>
              <a:custGeom>
                <a:avLst/>
                <a:gdLst/>
                <a:ahLst/>
                <a:cxnLst/>
                <a:rect l="l" t="t" r="r" b="b"/>
                <a:pathLst>
                  <a:path w="53610" h="2733" extrusionOk="0">
                    <a:moveTo>
                      <a:pt x="53609" y="1"/>
                    </a:moveTo>
                    <a:lnTo>
                      <a:pt x="46341" y="1254"/>
                    </a:lnTo>
                    <a:lnTo>
                      <a:pt x="39103" y="2581"/>
                    </a:lnTo>
                    <a:lnTo>
                      <a:pt x="39103" y="2581"/>
                    </a:lnTo>
                    <a:lnTo>
                      <a:pt x="29349" y="2156"/>
                    </a:lnTo>
                    <a:cubicBezTo>
                      <a:pt x="26091" y="1981"/>
                      <a:pt x="22832" y="1905"/>
                      <a:pt x="19574" y="1780"/>
                    </a:cubicBezTo>
                    <a:lnTo>
                      <a:pt x="9775" y="1454"/>
                    </a:lnTo>
                    <a:cubicBezTo>
                      <a:pt x="6516" y="1329"/>
                      <a:pt x="3258" y="1279"/>
                      <a:pt x="0" y="1179"/>
                    </a:cubicBezTo>
                    <a:lnTo>
                      <a:pt x="0" y="1204"/>
                    </a:lnTo>
                    <a:lnTo>
                      <a:pt x="39123" y="2732"/>
                    </a:lnTo>
                    <a:lnTo>
                      <a:pt x="53609" y="26"/>
                    </a:lnTo>
                    <a:lnTo>
                      <a:pt x="53609"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9" name="Google Shape;2717;p60"/>
              <p:cNvSpPr/>
              <p:nvPr/>
            </p:nvSpPr>
            <p:spPr>
              <a:xfrm>
                <a:off x="-1253000" y="4363288"/>
                <a:ext cx="1340250" cy="76475"/>
              </a:xfrm>
              <a:custGeom>
                <a:avLst/>
                <a:gdLst/>
                <a:ahLst/>
                <a:cxnLst/>
                <a:rect l="l" t="t" r="r" b="b"/>
                <a:pathLst>
                  <a:path w="53610" h="3059" extrusionOk="0">
                    <a:moveTo>
                      <a:pt x="53609" y="1"/>
                    </a:moveTo>
                    <a:lnTo>
                      <a:pt x="46341" y="1405"/>
                    </a:lnTo>
                    <a:lnTo>
                      <a:pt x="39103" y="2882"/>
                    </a:lnTo>
                    <a:lnTo>
                      <a:pt x="39103" y="2882"/>
                    </a:lnTo>
                    <a:lnTo>
                      <a:pt x="29349" y="2457"/>
                    </a:lnTo>
                    <a:cubicBezTo>
                      <a:pt x="26091" y="2307"/>
                      <a:pt x="22832" y="2207"/>
                      <a:pt x="19574" y="2106"/>
                    </a:cubicBezTo>
                    <a:lnTo>
                      <a:pt x="9775" y="1755"/>
                    </a:lnTo>
                    <a:cubicBezTo>
                      <a:pt x="6516" y="1630"/>
                      <a:pt x="3258" y="1580"/>
                      <a:pt x="0" y="1505"/>
                    </a:cubicBezTo>
                    <a:lnTo>
                      <a:pt x="0" y="1530"/>
                    </a:lnTo>
                    <a:lnTo>
                      <a:pt x="39123" y="3059"/>
                    </a:lnTo>
                    <a:lnTo>
                      <a:pt x="53609" y="26"/>
                    </a:lnTo>
                    <a:lnTo>
                      <a:pt x="53609"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 name="Google Shape;2718;p60"/>
              <p:cNvSpPr/>
              <p:nvPr/>
            </p:nvSpPr>
            <p:spPr>
              <a:xfrm>
                <a:off x="-1414025" y="4080713"/>
                <a:ext cx="1369075" cy="154800"/>
              </a:xfrm>
              <a:custGeom>
                <a:avLst/>
                <a:gdLst/>
                <a:ahLst/>
                <a:cxnLst/>
                <a:rect l="l" t="t" r="r" b="b"/>
                <a:pathLst>
                  <a:path w="54763" h="6192" extrusionOk="0">
                    <a:moveTo>
                      <a:pt x="17694" y="1"/>
                    </a:moveTo>
                    <a:lnTo>
                      <a:pt x="1353" y="2657"/>
                    </a:lnTo>
                    <a:lnTo>
                      <a:pt x="351" y="2833"/>
                    </a:lnTo>
                    <a:lnTo>
                      <a:pt x="326" y="2833"/>
                    </a:lnTo>
                    <a:cubicBezTo>
                      <a:pt x="326" y="2833"/>
                      <a:pt x="326" y="2858"/>
                      <a:pt x="326" y="2858"/>
                    </a:cubicBezTo>
                    <a:lnTo>
                      <a:pt x="276" y="2858"/>
                    </a:lnTo>
                    <a:cubicBezTo>
                      <a:pt x="251" y="2858"/>
                      <a:pt x="251" y="2858"/>
                      <a:pt x="251" y="2883"/>
                    </a:cubicBezTo>
                    <a:lnTo>
                      <a:pt x="226" y="2883"/>
                    </a:lnTo>
                    <a:cubicBezTo>
                      <a:pt x="226" y="2883"/>
                      <a:pt x="226" y="2908"/>
                      <a:pt x="201" y="2908"/>
                    </a:cubicBezTo>
                    <a:cubicBezTo>
                      <a:pt x="201" y="2908"/>
                      <a:pt x="201" y="2908"/>
                      <a:pt x="201" y="2933"/>
                    </a:cubicBezTo>
                    <a:lnTo>
                      <a:pt x="175" y="2933"/>
                    </a:lnTo>
                    <a:cubicBezTo>
                      <a:pt x="175" y="2933"/>
                      <a:pt x="175" y="2958"/>
                      <a:pt x="175" y="2958"/>
                    </a:cubicBezTo>
                    <a:lnTo>
                      <a:pt x="150" y="2958"/>
                    </a:lnTo>
                    <a:cubicBezTo>
                      <a:pt x="150" y="2958"/>
                      <a:pt x="150" y="2983"/>
                      <a:pt x="125" y="2983"/>
                    </a:cubicBezTo>
                    <a:cubicBezTo>
                      <a:pt x="125" y="2983"/>
                      <a:pt x="125" y="3008"/>
                      <a:pt x="125" y="3008"/>
                    </a:cubicBezTo>
                    <a:cubicBezTo>
                      <a:pt x="125" y="3008"/>
                      <a:pt x="100" y="3033"/>
                      <a:pt x="100" y="3033"/>
                    </a:cubicBezTo>
                    <a:cubicBezTo>
                      <a:pt x="100" y="3033"/>
                      <a:pt x="100" y="3033"/>
                      <a:pt x="100" y="3058"/>
                    </a:cubicBezTo>
                    <a:cubicBezTo>
                      <a:pt x="100" y="3058"/>
                      <a:pt x="75" y="3083"/>
                      <a:pt x="75" y="3108"/>
                    </a:cubicBezTo>
                    <a:cubicBezTo>
                      <a:pt x="50" y="3134"/>
                      <a:pt x="50" y="3159"/>
                      <a:pt x="50" y="3159"/>
                    </a:cubicBezTo>
                    <a:cubicBezTo>
                      <a:pt x="25" y="3184"/>
                      <a:pt x="25" y="3209"/>
                      <a:pt x="25" y="3234"/>
                    </a:cubicBezTo>
                    <a:cubicBezTo>
                      <a:pt x="25" y="3234"/>
                      <a:pt x="25" y="3234"/>
                      <a:pt x="25" y="3259"/>
                    </a:cubicBezTo>
                    <a:cubicBezTo>
                      <a:pt x="0" y="3284"/>
                      <a:pt x="0" y="3284"/>
                      <a:pt x="0" y="3284"/>
                    </a:cubicBezTo>
                    <a:lnTo>
                      <a:pt x="0" y="3309"/>
                    </a:lnTo>
                    <a:cubicBezTo>
                      <a:pt x="0" y="3309"/>
                      <a:pt x="0" y="3309"/>
                      <a:pt x="0" y="3334"/>
                    </a:cubicBezTo>
                    <a:lnTo>
                      <a:pt x="0" y="3359"/>
                    </a:lnTo>
                    <a:lnTo>
                      <a:pt x="0" y="3384"/>
                    </a:lnTo>
                    <a:lnTo>
                      <a:pt x="0" y="3409"/>
                    </a:lnTo>
                    <a:lnTo>
                      <a:pt x="0" y="3434"/>
                    </a:lnTo>
                    <a:lnTo>
                      <a:pt x="0" y="3459"/>
                    </a:lnTo>
                    <a:lnTo>
                      <a:pt x="0" y="3484"/>
                    </a:lnTo>
                    <a:cubicBezTo>
                      <a:pt x="0" y="3484"/>
                      <a:pt x="0" y="3484"/>
                      <a:pt x="0" y="3509"/>
                    </a:cubicBezTo>
                    <a:lnTo>
                      <a:pt x="0" y="3535"/>
                    </a:lnTo>
                    <a:cubicBezTo>
                      <a:pt x="0" y="3535"/>
                      <a:pt x="0" y="3560"/>
                      <a:pt x="0" y="3560"/>
                    </a:cubicBezTo>
                    <a:cubicBezTo>
                      <a:pt x="25" y="3585"/>
                      <a:pt x="25" y="3585"/>
                      <a:pt x="25" y="3585"/>
                    </a:cubicBezTo>
                    <a:cubicBezTo>
                      <a:pt x="25" y="3610"/>
                      <a:pt x="25" y="3610"/>
                      <a:pt x="25" y="3610"/>
                    </a:cubicBezTo>
                    <a:lnTo>
                      <a:pt x="25" y="3635"/>
                    </a:lnTo>
                    <a:cubicBezTo>
                      <a:pt x="25" y="3660"/>
                      <a:pt x="25" y="3660"/>
                      <a:pt x="25" y="3660"/>
                    </a:cubicBezTo>
                    <a:lnTo>
                      <a:pt x="50" y="3660"/>
                    </a:lnTo>
                    <a:cubicBezTo>
                      <a:pt x="50" y="3685"/>
                      <a:pt x="50" y="3685"/>
                      <a:pt x="50" y="3685"/>
                    </a:cubicBezTo>
                    <a:cubicBezTo>
                      <a:pt x="50" y="3710"/>
                      <a:pt x="50" y="3710"/>
                      <a:pt x="50" y="3710"/>
                    </a:cubicBezTo>
                    <a:cubicBezTo>
                      <a:pt x="75" y="3710"/>
                      <a:pt x="75" y="3735"/>
                      <a:pt x="75" y="3735"/>
                    </a:cubicBezTo>
                    <a:cubicBezTo>
                      <a:pt x="75" y="3735"/>
                      <a:pt x="100" y="3760"/>
                      <a:pt x="100" y="3760"/>
                    </a:cubicBezTo>
                    <a:cubicBezTo>
                      <a:pt x="100" y="3785"/>
                      <a:pt x="100" y="3785"/>
                      <a:pt x="100" y="3785"/>
                    </a:cubicBezTo>
                    <a:cubicBezTo>
                      <a:pt x="100" y="3810"/>
                      <a:pt x="125" y="3810"/>
                      <a:pt x="125" y="3810"/>
                    </a:cubicBezTo>
                    <a:cubicBezTo>
                      <a:pt x="150" y="3835"/>
                      <a:pt x="175" y="3860"/>
                      <a:pt x="175" y="3885"/>
                    </a:cubicBezTo>
                    <a:lnTo>
                      <a:pt x="201" y="3885"/>
                    </a:lnTo>
                    <a:cubicBezTo>
                      <a:pt x="201" y="3898"/>
                      <a:pt x="207" y="3898"/>
                      <a:pt x="213" y="3898"/>
                    </a:cubicBezTo>
                    <a:cubicBezTo>
                      <a:pt x="219" y="3898"/>
                      <a:pt x="226" y="3898"/>
                      <a:pt x="226" y="3910"/>
                    </a:cubicBezTo>
                    <a:lnTo>
                      <a:pt x="251" y="3910"/>
                    </a:lnTo>
                    <a:cubicBezTo>
                      <a:pt x="276" y="3936"/>
                      <a:pt x="301" y="3936"/>
                      <a:pt x="326" y="3936"/>
                    </a:cubicBezTo>
                    <a:cubicBezTo>
                      <a:pt x="13875" y="4687"/>
                      <a:pt x="27423" y="5438"/>
                      <a:pt x="40972" y="6189"/>
                    </a:cubicBezTo>
                    <a:lnTo>
                      <a:pt x="40972" y="6189"/>
                    </a:lnTo>
                    <a:cubicBezTo>
                      <a:pt x="40957" y="6187"/>
                      <a:pt x="40942" y="6181"/>
                      <a:pt x="40928" y="6166"/>
                    </a:cubicBezTo>
                    <a:cubicBezTo>
                      <a:pt x="40902" y="6166"/>
                      <a:pt x="40902" y="6141"/>
                      <a:pt x="40902" y="6141"/>
                    </a:cubicBezTo>
                    <a:cubicBezTo>
                      <a:pt x="40877" y="6116"/>
                      <a:pt x="40852" y="6091"/>
                      <a:pt x="40827" y="6041"/>
                    </a:cubicBezTo>
                    <a:cubicBezTo>
                      <a:pt x="40827" y="6041"/>
                      <a:pt x="40802" y="6016"/>
                      <a:pt x="40802" y="6016"/>
                    </a:cubicBezTo>
                    <a:cubicBezTo>
                      <a:pt x="40802" y="5991"/>
                      <a:pt x="40777" y="5941"/>
                      <a:pt x="40752" y="5865"/>
                    </a:cubicBezTo>
                    <a:cubicBezTo>
                      <a:pt x="40752" y="5790"/>
                      <a:pt x="40752" y="5740"/>
                      <a:pt x="40752" y="5640"/>
                    </a:cubicBezTo>
                    <a:cubicBezTo>
                      <a:pt x="40752" y="5565"/>
                      <a:pt x="40752" y="5464"/>
                      <a:pt x="40752" y="5414"/>
                    </a:cubicBezTo>
                    <a:cubicBezTo>
                      <a:pt x="40777" y="5314"/>
                      <a:pt x="40802" y="5239"/>
                      <a:pt x="40827" y="5189"/>
                    </a:cubicBezTo>
                    <a:cubicBezTo>
                      <a:pt x="40852" y="5113"/>
                      <a:pt x="40877" y="5063"/>
                      <a:pt x="40928" y="5038"/>
                    </a:cubicBezTo>
                    <a:cubicBezTo>
                      <a:pt x="40953" y="4988"/>
                      <a:pt x="40978" y="4963"/>
                      <a:pt x="41028" y="4938"/>
                    </a:cubicBezTo>
                    <a:lnTo>
                      <a:pt x="41830" y="4738"/>
                    </a:lnTo>
                    <a:lnTo>
                      <a:pt x="54762" y="1504"/>
                    </a:lnTo>
                    <a:lnTo>
                      <a:pt x="17694" y="1"/>
                    </a:lnTo>
                    <a:close/>
                    <a:moveTo>
                      <a:pt x="40972" y="6189"/>
                    </a:moveTo>
                    <a:cubicBezTo>
                      <a:pt x="40982" y="6191"/>
                      <a:pt x="40993" y="6191"/>
                      <a:pt x="41003" y="6191"/>
                    </a:cubicBezTo>
                    <a:cubicBezTo>
                      <a:pt x="40993" y="6191"/>
                      <a:pt x="40982" y="6190"/>
                      <a:pt x="40972" y="6189"/>
                    </a:cubicBezTo>
                    <a:close/>
                  </a:path>
                </a:pathLst>
              </a:custGeom>
              <a:solidFill>
                <a:srgbClr val="F97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 name="Google Shape;2719;p60"/>
              <p:cNvSpPr/>
              <p:nvPr/>
            </p:nvSpPr>
            <p:spPr>
              <a:xfrm>
                <a:off x="-1411525" y="3867063"/>
                <a:ext cx="1365950" cy="76450"/>
              </a:xfrm>
              <a:custGeom>
                <a:avLst/>
                <a:gdLst/>
                <a:ahLst/>
                <a:cxnLst/>
                <a:rect l="l" t="t" r="r" b="b"/>
                <a:pathLst>
                  <a:path w="54638" h="3058" extrusionOk="0">
                    <a:moveTo>
                      <a:pt x="17319" y="0"/>
                    </a:moveTo>
                    <a:lnTo>
                      <a:pt x="0" y="2156"/>
                    </a:lnTo>
                    <a:lnTo>
                      <a:pt x="40828" y="3058"/>
                    </a:lnTo>
                    <a:lnTo>
                      <a:pt x="54637" y="1028"/>
                    </a:lnTo>
                    <a:lnTo>
                      <a:pt x="17319" y="0"/>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 name="Google Shape;2720;p60"/>
              <p:cNvSpPr/>
              <p:nvPr/>
            </p:nvSpPr>
            <p:spPr>
              <a:xfrm>
                <a:off x="-1420300" y="3920938"/>
                <a:ext cx="1029475" cy="53925"/>
              </a:xfrm>
              <a:custGeom>
                <a:avLst/>
                <a:gdLst/>
                <a:ahLst/>
                <a:cxnLst/>
                <a:rect l="l" t="t" r="r" b="b"/>
                <a:pathLst>
                  <a:path w="41179" h="2157" extrusionOk="0">
                    <a:moveTo>
                      <a:pt x="326" y="1"/>
                    </a:moveTo>
                    <a:lnTo>
                      <a:pt x="301" y="26"/>
                    </a:lnTo>
                    <a:lnTo>
                      <a:pt x="251" y="26"/>
                    </a:lnTo>
                    <a:cubicBezTo>
                      <a:pt x="251" y="26"/>
                      <a:pt x="251" y="51"/>
                      <a:pt x="251" y="51"/>
                    </a:cubicBezTo>
                    <a:lnTo>
                      <a:pt x="226" y="51"/>
                    </a:lnTo>
                    <a:cubicBezTo>
                      <a:pt x="226" y="51"/>
                      <a:pt x="201" y="51"/>
                      <a:pt x="201" y="76"/>
                    </a:cubicBezTo>
                    <a:lnTo>
                      <a:pt x="176" y="76"/>
                    </a:lnTo>
                    <a:cubicBezTo>
                      <a:pt x="176" y="76"/>
                      <a:pt x="176" y="101"/>
                      <a:pt x="176" y="101"/>
                    </a:cubicBezTo>
                    <a:lnTo>
                      <a:pt x="151" y="101"/>
                    </a:lnTo>
                    <a:cubicBezTo>
                      <a:pt x="151" y="101"/>
                      <a:pt x="151" y="101"/>
                      <a:pt x="151" y="126"/>
                    </a:cubicBezTo>
                    <a:cubicBezTo>
                      <a:pt x="126" y="151"/>
                      <a:pt x="126" y="151"/>
                      <a:pt x="126" y="151"/>
                    </a:cubicBezTo>
                    <a:cubicBezTo>
                      <a:pt x="101" y="176"/>
                      <a:pt x="101" y="176"/>
                      <a:pt x="101" y="201"/>
                    </a:cubicBezTo>
                    <a:lnTo>
                      <a:pt x="76" y="201"/>
                    </a:lnTo>
                    <a:cubicBezTo>
                      <a:pt x="76" y="226"/>
                      <a:pt x="76" y="251"/>
                      <a:pt x="51" y="251"/>
                    </a:cubicBezTo>
                    <a:cubicBezTo>
                      <a:pt x="51" y="276"/>
                      <a:pt x="51" y="301"/>
                      <a:pt x="25" y="326"/>
                    </a:cubicBezTo>
                    <a:cubicBezTo>
                      <a:pt x="25" y="326"/>
                      <a:pt x="25" y="352"/>
                      <a:pt x="25" y="377"/>
                    </a:cubicBezTo>
                    <a:cubicBezTo>
                      <a:pt x="25" y="402"/>
                      <a:pt x="25" y="402"/>
                      <a:pt x="25" y="402"/>
                    </a:cubicBezTo>
                    <a:cubicBezTo>
                      <a:pt x="25" y="402"/>
                      <a:pt x="0" y="402"/>
                      <a:pt x="0" y="427"/>
                    </a:cubicBezTo>
                    <a:cubicBezTo>
                      <a:pt x="0" y="427"/>
                      <a:pt x="0" y="427"/>
                      <a:pt x="0" y="452"/>
                    </a:cubicBezTo>
                    <a:lnTo>
                      <a:pt x="0" y="477"/>
                    </a:lnTo>
                    <a:lnTo>
                      <a:pt x="0" y="502"/>
                    </a:lnTo>
                    <a:cubicBezTo>
                      <a:pt x="0" y="502"/>
                      <a:pt x="0" y="527"/>
                      <a:pt x="0" y="527"/>
                    </a:cubicBezTo>
                    <a:lnTo>
                      <a:pt x="0" y="552"/>
                    </a:lnTo>
                    <a:lnTo>
                      <a:pt x="0" y="577"/>
                    </a:lnTo>
                    <a:lnTo>
                      <a:pt x="0" y="602"/>
                    </a:lnTo>
                    <a:lnTo>
                      <a:pt x="0" y="627"/>
                    </a:lnTo>
                    <a:cubicBezTo>
                      <a:pt x="0" y="627"/>
                      <a:pt x="0" y="627"/>
                      <a:pt x="0" y="652"/>
                    </a:cubicBezTo>
                    <a:lnTo>
                      <a:pt x="0" y="677"/>
                    </a:lnTo>
                    <a:lnTo>
                      <a:pt x="0" y="702"/>
                    </a:lnTo>
                    <a:lnTo>
                      <a:pt x="0" y="727"/>
                    </a:lnTo>
                    <a:lnTo>
                      <a:pt x="0" y="753"/>
                    </a:lnTo>
                    <a:lnTo>
                      <a:pt x="25" y="753"/>
                    </a:lnTo>
                    <a:cubicBezTo>
                      <a:pt x="25" y="753"/>
                      <a:pt x="25" y="753"/>
                      <a:pt x="25" y="778"/>
                    </a:cubicBezTo>
                    <a:cubicBezTo>
                      <a:pt x="25" y="778"/>
                      <a:pt x="25" y="778"/>
                      <a:pt x="25" y="803"/>
                    </a:cubicBezTo>
                    <a:cubicBezTo>
                      <a:pt x="25" y="828"/>
                      <a:pt x="25" y="828"/>
                      <a:pt x="25" y="828"/>
                    </a:cubicBezTo>
                    <a:cubicBezTo>
                      <a:pt x="25" y="828"/>
                      <a:pt x="51" y="853"/>
                      <a:pt x="51" y="853"/>
                    </a:cubicBezTo>
                    <a:cubicBezTo>
                      <a:pt x="51" y="878"/>
                      <a:pt x="51" y="878"/>
                      <a:pt x="51" y="878"/>
                    </a:cubicBezTo>
                    <a:cubicBezTo>
                      <a:pt x="51" y="878"/>
                      <a:pt x="51" y="903"/>
                      <a:pt x="51" y="903"/>
                    </a:cubicBezTo>
                    <a:cubicBezTo>
                      <a:pt x="76" y="928"/>
                      <a:pt x="76" y="928"/>
                      <a:pt x="101" y="953"/>
                    </a:cubicBezTo>
                    <a:cubicBezTo>
                      <a:pt x="101" y="953"/>
                      <a:pt x="101" y="953"/>
                      <a:pt x="101" y="978"/>
                    </a:cubicBezTo>
                    <a:lnTo>
                      <a:pt x="126" y="978"/>
                    </a:lnTo>
                    <a:cubicBezTo>
                      <a:pt x="151" y="1003"/>
                      <a:pt x="151" y="1028"/>
                      <a:pt x="176" y="1053"/>
                    </a:cubicBezTo>
                    <a:cubicBezTo>
                      <a:pt x="201" y="1053"/>
                      <a:pt x="201" y="1053"/>
                      <a:pt x="201" y="1078"/>
                    </a:cubicBezTo>
                    <a:lnTo>
                      <a:pt x="226" y="1078"/>
                    </a:lnTo>
                    <a:cubicBezTo>
                      <a:pt x="251" y="1078"/>
                      <a:pt x="251" y="1103"/>
                      <a:pt x="251" y="1103"/>
                    </a:cubicBezTo>
                    <a:cubicBezTo>
                      <a:pt x="301" y="1128"/>
                      <a:pt x="326" y="1128"/>
                      <a:pt x="351" y="1128"/>
                    </a:cubicBezTo>
                    <a:cubicBezTo>
                      <a:pt x="13953" y="1479"/>
                      <a:pt x="27530" y="1830"/>
                      <a:pt x="41133" y="2156"/>
                    </a:cubicBezTo>
                    <a:lnTo>
                      <a:pt x="41133" y="2156"/>
                    </a:lnTo>
                    <a:cubicBezTo>
                      <a:pt x="41113" y="2154"/>
                      <a:pt x="41090" y="2149"/>
                      <a:pt x="41053" y="2131"/>
                    </a:cubicBezTo>
                    <a:cubicBezTo>
                      <a:pt x="41053" y="2131"/>
                      <a:pt x="41053" y="2131"/>
                      <a:pt x="41053" y="2106"/>
                    </a:cubicBezTo>
                    <a:cubicBezTo>
                      <a:pt x="41028" y="2081"/>
                      <a:pt x="41003" y="2056"/>
                      <a:pt x="40978" y="2006"/>
                    </a:cubicBezTo>
                    <a:cubicBezTo>
                      <a:pt x="40978" y="2006"/>
                      <a:pt x="40953" y="1981"/>
                      <a:pt x="40953" y="1981"/>
                    </a:cubicBezTo>
                    <a:cubicBezTo>
                      <a:pt x="40928" y="1931"/>
                      <a:pt x="40928" y="1880"/>
                      <a:pt x="40903" y="1805"/>
                    </a:cubicBezTo>
                    <a:cubicBezTo>
                      <a:pt x="40903" y="1730"/>
                      <a:pt x="40878" y="1655"/>
                      <a:pt x="40878" y="1580"/>
                    </a:cubicBezTo>
                    <a:cubicBezTo>
                      <a:pt x="40878" y="1504"/>
                      <a:pt x="40903" y="1404"/>
                      <a:pt x="40903" y="1329"/>
                    </a:cubicBezTo>
                    <a:cubicBezTo>
                      <a:pt x="40928" y="1254"/>
                      <a:pt x="40928" y="1179"/>
                      <a:pt x="40978" y="1128"/>
                    </a:cubicBezTo>
                    <a:cubicBezTo>
                      <a:pt x="41003" y="1053"/>
                      <a:pt x="41028" y="1003"/>
                      <a:pt x="41053" y="978"/>
                    </a:cubicBezTo>
                    <a:cubicBezTo>
                      <a:pt x="41103" y="928"/>
                      <a:pt x="41128" y="928"/>
                      <a:pt x="41179" y="903"/>
                    </a:cubicBezTo>
                    <a:lnTo>
                      <a:pt x="351" y="1"/>
                    </a:lnTo>
                    <a:close/>
                    <a:moveTo>
                      <a:pt x="41133" y="2156"/>
                    </a:moveTo>
                    <a:cubicBezTo>
                      <a:pt x="41140" y="2156"/>
                      <a:pt x="41147" y="2156"/>
                      <a:pt x="41153" y="2156"/>
                    </a:cubicBezTo>
                    <a:cubicBezTo>
                      <a:pt x="41147" y="2156"/>
                      <a:pt x="41140" y="2156"/>
                      <a:pt x="41133" y="2156"/>
                    </a:cubicBezTo>
                    <a:close/>
                  </a:path>
                </a:pathLst>
              </a:custGeom>
              <a:solidFill>
                <a:srgbClr val="F97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 name="Google Shape;2721;p60"/>
              <p:cNvSpPr/>
              <p:nvPr/>
            </p:nvSpPr>
            <p:spPr>
              <a:xfrm>
                <a:off x="-398375" y="3892738"/>
                <a:ext cx="372225" cy="343025"/>
              </a:xfrm>
              <a:custGeom>
                <a:avLst/>
                <a:gdLst/>
                <a:ahLst/>
                <a:cxnLst/>
                <a:rect l="l" t="t" r="r" b="b"/>
                <a:pathLst>
                  <a:path w="14889" h="13721" extrusionOk="0">
                    <a:moveTo>
                      <a:pt x="14111" y="1"/>
                    </a:moveTo>
                    <a:lnTo>
                      <a:pt x="302" y="2031"/>
                    </a:lnTo>
                    <a:cubicBezTo>
                      <a:pt x="251" y="2056"/>
                      <a:pt x="226" y="2056"/>
                      <a:pt x="176" y="2106"/>
                    </a:cubicBezTo>
                    <a:cubicBezTo>
                      <a:pt x="151" y="2131"/>
                      <a:pt x="126" y="2181"/>
                      <a:pt x="101" y="2256"/>
                    </a:cubicBezTo>
                    <a:cubicBezTo>
                      <a:pt x="51" y="2307"/>
                      <a:pt x="51" y="2382"/>
                      <a:pt x="26" y="2457"/>
                    </a:cubicBezTo>
                    <a:cubicBezTo>
                      <a:pt x="26" y="2532"/>
                      <a:pt x="1" y="2632"/>
                      <a:pt x="1" y="2708"/>
                    </a:cubicBezTo>
                    <a:cubicBezTo>
                      <a:pt x="1" y="2808"/>
                      <a:pt x="26" y="2883"/>
                      <a:pt x="26" y="2958"/>
                    </a:cubicBezTo>
                    <a:cubicBezTo>
                      <a:pt x="51" y="3033"/>
                      <a:pt x="76" y="3084"/>
                      <a:pt x="101" y="3134"/>
                    </a:cubicBezTo>
                    <a:cubicBezTo>
                      <a:pt x="126" y="3184"/>
                      <a:pt x="151" y="3234"/>
                      <a:pt x="201" y="3259"/>
                    </a:cubicBezTo>
                    <a:cubicBezTo>
                      <a:pt x="219" y="3277"/>
                      <a:pt x="249" y="3294"/>
                      <a:pt x="274" y="3294"/>
                    </a:cubicBezTo>
                    <a:cubicBezTo>
                      <a:pt x="285" y="3294"/>
                      <a:pt x="294" y="3291"/>
                      <a:pt x="302" y="3284"/>
                    </a:cubicBezTo>
                    <a:lnTo>
                      <a:pt x="1129" y="3159"/>
                    </a:lnTo>
                    <a:lnTo>
                      <a:pt x="14036" y="1104"/>
                    </a:lnTo>
                    <a:cubicBezTo>
                      <a:pt x="14036" y="1104"/>
                      <a:pt x="14086" y="1104"/>
                      <a:pt x="14111" y="1179"/>
                    </a:cubicBezTo>
                    <a:cubicBezTo>
                      <a:pt x="14161" y="1254"/>
                      <a:pt x="14211" y="1379"/>
                      <a:pt x="14262" y="1630"/>
                    </a:cubicBezTo>
                    <a:cubicBezTo>
                      <a:pt x="14312" y="1881"/>
                      <a:pt x="14387" y="2256"/>
                      <a:pt x="14412" y="2808"/>
                    </a:cubicBezTo>
                    <a:cubicBezTo>
                      <a:pt x="14462" y="3359"/>
                      <a:pt x="14487" y="4086"/>
                      <a:pt x="14512" y="5038"/>
                    </a:cubicBezTo>
                    <a:cubicBezTo>
                      <a:pt x="14512" y="5740"/>
                      <a:pt x="14487" y="6342"/>
                      <a:pt x="14462" y="6843"/>
                    </a:cubicBezTo>
                    <a:cubicBezTo>
                      <a:pt x="14437" y="7319"/>
                      <a:pt x="14387" y="7695"/>
                      <a:pt x="14362" y="7996"/>
                    </a:cubicBezTo>
                    <a:cubicBezTo>
                      <a:pt x="14337" y="8322"/>
                      <a:pt x="14287" y="8522"/>
                      <a:pt x="14236" y="8698"/>
                    </a:cubicBezTo>
                    <a:cubicBezTo>
                      <a:pt x="14211" y="8848"/>
                      <a:pt x="14161" y="8948"/>
                      <a:pt x="14136" y="9023"/>
                    </a:cubicBezTo>
                    <a:lnTo>
                      <a:pt x="1204" y="12257"/>
                    </a:lnTo>
                    <a:lnTo>
                      <a:pt x="402" y="12457"/>
                    </a:lnTo>
                    <a:cubicBezTo>
                      <a:pt x="352" y="12482"/>
                      <a:pt x="327" y="12507"/>
                      <a:pt x="302" y="12557"/>
                    </a:cubicBezTo>
                    <a:cubicBezTo>
                      <a:pt x="251" y="12582"/>
                      <a:pt x="226" y="12632"/>
                      <a:pt x="201" y="12708"/>
                    </a:cubicBezTo>
                    <a:cubicBezTo>
                      <a:pt x="176" y="12758"/>
                      <a:pt x="151" y="12833"/>
                      <a:pt x="126" y="12933"/>
                    </a:cubicBezTo>
                    <a:cubicBezTo>
                      <a:pt x="126" y="12983"/>
                      <a:pt x="126" y="13084"/>
                      <a:pt x="126" y="13159"/>
                    </a:cubicBezTo>
                    <a:cubicBezTo>
                      <a:pt x="126" y="13259"/>
                      <a:pt x="126" y="13334"/>
                      <a:pt x="151" y="13409"/>
                    </a:cubicBezTo>
                    <a:cubicBezTo>
                      <a:pt x="151" y="13460"/>
                      <a:pt x="176" y="13535"/>
                      <a:pt x="201" y="13585"/>
                    </a:cubicBezTo>
                    <a:cubicBezTo>
                      <a:pt x="226" y="13635"/>
                      <a:pt x="251" y="13660"/>
                      <a:pt x="302" y="13685"/>
                    </a:cubicBezTo>
                    <a:cubicBezTo>
                      <a:pt x="319" y="13703"/>
                      <a:pt x="350" y="13721"/>
                      <a:pt x="383" y="13721"/>
                    </a:cubicBezTo>
                    <a:cubicBezTo>
                      <a:pt x="398" y="13721"/>
                      <a:pt x="412" y="13718"/>
                      <a:pt x="427" y="13710"/>
                    </a:cubicBezTo>
                    <a:lnTo>
                      <a:pt x="14211" y="10076"/>
                    </a:lnTo>
                    <a:lnTo>
                      <a:pt x="14262" y="10026"/>
                    </a:lnTo>
                    <a:lnTo>
                      <a:pt x="14312" y="9976"/>
                    </a:lnTo>
                    <a:lnTo>
                      <a:pt x="14387" y="9851"/>
                    </a:lnTo>
                    <a:cubicBezTo>
                      <a:pt x="14437" y="9750"/>
                      <a:pt x="14487" y="9575"/>
                      <a:pt x="14537" y="9349"/>
                    </a:cubicBezTo>
                    <a:cubicBezTo>
                      <a:pt x="14587" y="9124"/>
                      <a:pt x="14663" y="8823"/>
                      <a:pt x="14713" y="8422"/>
                    </a:cubicBezTo>
                    <a:cubicBezTo>
                      <a:pt x="14763" y="8046"/>
                      <a:pt x="14813" y="7570"/>
                      <a:pt x="14838" y="6993"/>
                    </a:cubicBezTo>
                    <a:cubicBezTo>
                      <a:pt x="14888" y="6417"/>
                      <a:pt x="14888" y="5740"/>
                      <a:pt x="14888" y="4938"/>
                    </a:cubicBezTo>
                    <a:cubicBezTo>
                      <a:pt x="14888" y="3911"/>
                      <a:pt x="14863" y="3084"/>
                      <a:pt x="14788" y="2432"/>
                    </a:cubicBezTo>
                    <a:cubicBezTo>
                      <a:pt x="14738" y="1780"/>
                      <a:pt x="14663" y="1304"/>
                      <a:pt x="14587" y="978"/>
                    </a:cubicBezTo>
                    <a:cubicBezTo>
                      <a:pt x="14487" y="627"/>
                      <a:pt x="14412" y="402"/>
                      <a:pt x="14362" y="277"/>
                    </a:cubicBezTo>
                    <a:cubicBezTo>
                      <a:pt x="14287" y="126"/>
                      <a:pt x="14236" y="101"/>
                      <a:pt x="14236" y="76"/>
                    </a:cubicBezTo>
                    <a:cubicBezTo>
                      <a:pt x="14236" y="76"/>
                      <a:pt x="14211" y="51"/>
                      <a:pt x="14211" y="51"/>
                    </a:cubicBezTo>
                    <a:cubicBezTo>
                      <a:pt x="14211" y="51"/>
                      <a:pt x="14186" y="26"/>
                      <a:pt x="14186" y="26"/>
                    </a:cubicBezTo>
                    <a:cubicBezTo>
                      <a:pt x="14186" y="26"/>
                      <a:pt x="14161" y="1"/>
                      <a:pt x="14161" y="1"/>
                    </a:cubicBezTo>
                    <a:close/>
                  </a:path>
                </a:pathLst>
              </a:custGeom>
              <a:solidFill>
                <a:srgbClr val="F99F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 name="Google Shape;2722;p60"/>
              <p:cNvSpPr/>
              <p:nvPr/>
            </p:nvSpPr>
            <p:spPr>
              <a:xfrm>
                <a:off x="-1375825" y="3949138"/>
                <a:ext cx="982500" cy="261300"/>
              </a:xfrm>
              <a:custGeom>
                <a:avLst/>
                <a:gdLst/>
                <a:ahLst/>
                <a:cxnLst/>
                <a:rect l="l" t="t" r="r" b="b"/>
                <a:pathLst>
                  <a:path w="39300" h="10452" extrusionOk="0">
                    <a:moveTo>
                      <a:pt x="1" y="0"/>
                    </a:moveTo>
                    <a:lnTo>
                      <a:pt x="26" y="8497"/>
                    </a:lnTo>
                    <a:lnTo>
                      <a:pt x="39299" y="10452"/>
                    </a:lnTo>
                    <a:lnTo>
                      <a:pt x="39299" y="1003"/>
                    </a:lnTo>
                    <a:lnTo>
                      <a:pt x="1" y="0"/>
                    </a:lnTo>
                    <a:close/>
                  </a:path>
                </a:pathLst>
              </a:custGeom>
              <a:solidFill>
                <a:srgbClr val="D8D1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 name="Google Shape;2723;p60"/>
              <p:cNvSpPr/>
              <p:nvPr/>
            </p:nvSpPr>
            <p:spPr>
              <a:xfrm>
                <a:off x="-395225" y="3916563"/>
                <a:ext cx="377825" cy="299525"/>
              </a:xfrm>
              <a:custGeom>
                <a:avLst/>
                <a:gdLst/>
                <a:ahLst/>
                <a:cxnLst/>
                <a:rect l="l" t="t" r="r" b="b"/>
                <a:pathLst>
                  <a:path w="15113" h="11981" extrusionOk="0">
                    <a:moveTo>
                      <a:pt x="14110" y="0"/>
                    </a:moveTo>
                    <a:lnTo>
                      <a:pt x="75" y="2306"/>
                    </a:lnTo>
                    <a:lnTo>
                      <a:pt x="0" y="11980"/>
                    </a:lnTo>
                    <a:lnTo>
                      <a:pt x="14136" y="8070"/>
                    </a:lnTo>
                    <a:cubicBezTo>
                      <a:pt x="15113" y="1554"/>
                      <a:pt x="14110" y="0"/>
                      <a:pt x="14110" y="0"/>
                    </a:cubicBezTo>
                    <a:close/>
                  </a:path>
                </a:pathLst>
              </a:custGeom>
              <a:solidFill>
                <a:srgbClr val="EA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 name="Google Shape;2724;p60"/>
              <p:cNvSpPr/>
              <p:nvPr/>
            </p:nvSpPr>
            <p:spPr>
              <a:xfrm>
                <a:off x="-1375825" y="3951013"/>
                <a:ext cx="1337750" cy="62675"/>
              </a:xfrm>
              <a:custGeom>
                <a:avLst/>
                <a:gdLst/>
                <a:ahLst/>
                <a:cxnLst/>
                <a:rect l="l" t="t" r="r" b="b"/>
                <a:pathLst>
                  <a:path w="53510" h="2507" extrusionOk="0">
                    <a:moveTo>
                      <a:pt x="53510" y="1"/>
                    </a:moveTo>
                    <a:lnTo>
                      <a:pt x="46317" y="1129"/>
                    </a:lnTo>
                    <a:lnTo>
                      <a:pt x="39109" y="2330"/>
                    </a:lnTo>
                    <a:lnTo>
                      <a:pt x="39109" y="2330"/>
                    </a:lnTo>
                    <a:lnTo>
                      <a:pt x="29349" y="1905"/>
                    </a:lnTo>
                    <a:cubicBezTo>
                      <a:pt x="26091" y="1755"/>
                      <a:pt x="22833" y="1680"/>
                      <a:pt x="19575" y="1555"/>
                    </a:cubicBezTo>
                    <a:lnTo>
                      <a:pt x="9775" y="1229"/>
                    </a:lnTo>
                    <a:cubicBezTo>
                      <a:pt x="6517" y="1103"/>
                      <a:pt x="3259" y="1028"/>
                      <a:pt x="1" y="953"/>
                    </a:cubicBezTo>
                    <a:lnTo>
                      <a:pt x="1" y="978"/>
                    </a:lnTo>
                    <a:lnTo>
                      <a:pt x="39124" y="2507"/>
                    </a:lnTo>
                    <a:lnTo>
                      <a:pt x="39149" y="2507"/>
                    </a:lnTo>
                    <a:lnTo>
                      <a:pt x="53510" y="26"/>
                    </a:lnTo>
                    <a:lnTo>
                      <a:pt x="53510"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 name="Google Shape;2725;p60"/>
              <p:cNvSpPr/>
              <p:nvPr/>
            </p:nvSpPr>
            <p:spPr>
              <a:xfrm>
                <a:off x="-1375825" y="3992363"/>
                <a:ext cx="1337750" cy="62700"/>
              </a:xfrm>
              <a:custGeom>
                <a:avLst/>
                <a:gdLst/>
                <a:ahLst/>
                <a:cxnLst/>
                <a:rect l="l" t="t" r="r" b="b"/>
                <a:pathLst>
                  <a:path w="53510" h="2508" extrusionOk="0">
                    <a:moveTo>
                      <a:pt x="53510" y="1"/>
                    </a:moveTo>
                    <a:lnTo>
                      <a:pt x="46317" y="1154"/>
                    </a:lnTo>
                    <a:lnTo>
                      <a:pt x="39110" y="2355"/>
                    </a:lnTo>
                    <a:lnTo>
                      <a:pt x="39110" y="2355"/>
                    </a:lnTo>
                    <a:lnTo>
                      <a:pt x="29349" y="1906"/>
                    </a:lnTo>
                    <a:cubicBezTo>
                      <a:pt x="26091" y="1755"/>
                      <a:pt x="22833" y="1680"/>
                      <a:pt x="19575" y="1555"/>
                    </a:cubicBezTo>
                    <a:lnTo>
                      <a:pt x="9775" y="1229"/>
                    </a:lnTo>
                    <a:cubicBezTo>
                      <a:pt x="6517" y="1104"/>
                      <a:pt x="3259" y="1053"/>
                      <a:pt x="1" y="953"/>
                    </a:cubicBezTo>
                    <a:lnTo>
                      <a:pt x="1" y="978"/>
                    </a:lnTo>
                    <a:lnTo>
                      <a:pt x="39124" y="2507"/>
                    </a:lnTo>
                    <a:lnTo>
                      <a:pt x="39149" y="2507"/>
                    </a:lnTo>
                    <a:lnTo>
                      <a:pt x="53510" y="26"/>
                    </a:lnTo>
                    <a:lnTo>
                      <a:pt x="53510"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 name="Google Shape;2726;p60"/>
              <p:cNvSpPr/>
              <p:nvPr/>
            </p:nvSpPr>
            <p:spPr>
              <a:xfrm>
                <a:off x="-1375825" y="4029963"/>
                <a:ext cx="1342150" cy="66450"/>
              </a:xfrm>
              <a:custGeom>
                <a:avLst/>
                <a:gdLst/>
                <a:ahLst/>
                <a:cxnLst/>
                <a:rect l="l" t="t" r="r" b="b"/>
                <a:pathLst>
                  <a:path w="53686" h="2658" extrusionOk="0">
                    <a:moveTo>
                      <a:pt x="53685" y="1"/>
                    </a:moveTo>
                    <a:lnTo>
                      <a:pt x="46392" y="1229"/>
                    </a:lnTo>
                    <a:lnTo>
                      <a:pt x="39109" y="2505"/>
                    </a:lnTo>
                    <a:lnTo>
                      <a:pt x="39109" y="2505"/>
                    </a:lnTo>
                    <a:lnTo>
                      <a:pt x="29349" y="2081"/>
                    </a:lnTo>
                    <a:cubicBezTo>
                      <a:pt x="26091" y="1905"/>
                      <a:pt x="22833" y="1830"/>
                      <a:pt x="19575" y="1730"/>
                    </a:cubicBezTo>
                    <a:lnTo>
                      <a:pt x="9775" y="1379"/>
                    </a:lnTo>
                    <a:cubicBezTo>
                      <a:pt x="6517" y="1254"/>
                      <a:pt x="3259" y="1204"/>
                      <a:pt x="1" y="1128"/>
                    </a:cubicBezTo>
                    <a:lnTo>
                      <a:pt x="1" y="1153"/>
                    </a:lnTo>
                    <a:lnTo>
                      <a:pt x="39124" y="2657"/>
                    </a:lnTo>
                    <a:lnTo>
                      <a:pt x="39149" y="2657"/>
                    </a:lnTo>
                    <a:lnTo>
                      <a:pt x="53685" y="26"/>
                    </a:lnTo>
                    <a:lnTo>
                      <a:pt x="53685"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 name="Google Shape;2727;p60"/>
              <p:cNvSpPr/>
              <p:nvPr/>
            </p:nvSpPr>
            <p:spPr>
              <a:xfrm>
                <a:off x="-1375825" y="4070063"/>
                <a:ext cx="1340275" cy="68325"/>
              </a:xfrm>
              <a:custGeom>
                <a:avLst/>
                <a:gdLst/>
                <a:ahLst/>
                <a:cxnLst/>
                <a:rect l="l" t="t" r="r" b="b"/>
                <a:pathLst>
                  <a:path w="53611" h="2733" extrusionOk="0">
                    <a:moveTo>
                      <a:pt x="53610" y="1"/>
                    </a:moveTo>
                    <a:lnTo>
                      <a:pt x="46342" y="1254"/>
                    </a:lnTo>
                    <a:lnTo>
                      <a:pt x="39109" y="2555"/>
                    </a:lnTo>
                    <a:lnTo>
                      <a:pt x="39109" y="2555"/>
                    </a:lnTo>
                    <a:lnTo>
                      <a:pt x="29349" y="2131"/>
                    </a:lnTo>
                    <a:cubicBezTo>
                      <a:pt x="26091" y="1981"/>
                      <a:pt x="22833" y="1905"/>
                      <a:pt x="19575" y="1780"/>
                    </a:cubicBezTo>
                    <a:lnTo>
                      <a:pt x="9775" y="1454"/>
                    </a:lnTo>
                    <a:cubicBezTo>
                      <a:pt x="6517" y="1329"/>
                      <a:pt x="3259" y="1254"/>
                      <a:pt x="1" y="1179"/>
                    </a:cubicBezTo>
                    <a:lnTo>
                      <a:pt x="1" y="1204"/>
                    </a:lnTo>
                    <a:lnTo>
                      <a:pt x="39124" y="2732"/>
                    </a:lnTo>
                    <a:lnTo>
                      <a:pt x="39149" y="2732"/>
                    </a:lnTo>
                    <a:lnTo>
                      <a:pt x="53610" y="26"/>
                    </a:lnTo>
                    <a:lnTo>
                      <a:pt x="53610"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 name="Google Shape;2728;p60"/>
              <p:cNvSpPr/>
              <p:nvPr/>
            </p:nvSpPr>
            <p:spPr>
              <a:xfrm>
                <a:off x="-1375825" y="4103913"/>
                <a:ext cx="1340275" cy="75825"/>
              </a:xfrm>
              <a:custGeom>
                <a:avLst/>
                <a:gdLst/>
                <a:ahLst/>
                <a:cxnLst/>
                <a:rect l="l" t="t" r="r" b="b"/>
                <a:pathLst>
                  <a:path w="53611" h="3033" extrusionOk="0">
                    <a:moveTo>
                      <a:pt x="53610" y="0"/>
                    </a:moveTo>
                    <a:lnTo>
                      <a:pt x="46342" y="1404"/>
                    </a:lnTo>
                    <a:lnTo>
                      <a:pt x="39108" y="2880"/>
                    </a:lnTo>
                    <a:lnTo>
                      <a:pt x="39108" y="2880"/>
                    </a:lnTo>
                    <a:lnTo>
                      <a:pt x="29349" y="2431"/>
                    </a:lnTo>
                    <a:cubicBezTo>
                      <a:pt x="26091" y="2281"/>
                      <a:pt x="22833" y="2206"/>
                      <a:pt x="19575" y="2080"/>
                    </a:cubicBezTo>
                    <a:lnTo>
                      <a:pt x="9775" y="1754"/>
                    </a:lnTo>
                    <a:cubicBezTo>
                      <a:pt x="6517" y="1629"/>
                      <a:pt x="3259" y="1579"/>
                      <a:pt x="1" y="1479"/>
                    </a:cubicBezTo>
                    <a:lnTo>
                      <a:pt x="1" y="1504"/>
                    </a:lnTo>
                    <a:lnTo>
                      <a:pt x="39124" y="3033"/>
                    </a:lnTo>
                    <a:lnTo>
                      <a:pt x="39149" y="3033"/>
                    </a:lnTo>
                    <a:lnTo>
                      <a:pt x="53610" y="25"/>
                    </a:lnTo>
                    <a:lnTo>
                      <a:pt x="53610" y="0"/>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51" name="Google Shape;2735;p60"/>
          <p:cNvGrpSpPr/>
          <p:nvPr/>
        </p:nvGrpSpPr>
        <p:grpSpPr>
          <a:xfrm rot="13319425">
            <a:off x="8357000" y="998981"/>
            <a:ext cx="433246" cy="821773"/>
            <a:chOff x="6028525" y="1674538"/>
            <a:chExt cx="496625" cy="974950"/>
          </a:xfrm>
        </p:grpSpPr>
        <p:sp>
          <p:nvSpPr>
            <p:cNvPr id="152" name="Google Shape;2736;p60"/>
            <p:cNvSpPr/>
            <p:nvPr/>
          </p:nvSpPr>
          <p:spPr>
            <a:xfrm>
              <a:off x="6028525" y="1674850"/>
              <a:ext cx="490000" cy="974350"/>
            </a:xfrm>
            <a:custGeom>
              <a:avLst/>
              <a:gdLst/>
              <a:ahLst/>
              <a:cxnLst/>
              <a:rect l="l" t="t" r="r" b="b"/>
              <a:pathLst>
                <a:path w="19600" h="38974" extrusionOk="0">
                  <a:moveTo>
                    <a:pt x="10702" y="1"/>
                  </a:moveTo>
                  <a:lnTo>
                    <a:pt x="9098" y="3384"/>
                  </a:lnTo>
                  <a:lnTo>
                    <a:pt x="8697" y="4211"/>
                  </a:lnTo>
                  <a:lnTo>
                    <a:pt x="6918" y="7971"/>
                  </a:lnTo>
                  <a:lnTo>
                    <a:pt x="6968" y="7971"/>
                  </a:lnTo>
                  <a:cubicBezTo>
                    <a:pt x="6918" y="8021"/>
                    <a:pt x="6918" y="8046"/>
                    <a:pt x="6918" y="8046"/>
                  </a:cubicBezTo>
                  <a:lnTo>
                    <a:pt x="6216" y="15139"/>
                  </a:lnTo>
                  <a:lnTo>
                    <a:pt x="5840" y="12632"/>
                  </a:lnTo>
                  <a:lnTo>
                    <a:pt x="3835" y="8873"/>
                  </a:lnTo>
                  <a:lnTo>
                    <a:pt x="3434" y="8121"/>
                  </a:lnTo>
                  <a:lnTo>
                    <a:pt x="1705" y="4888"/>
                  </a:lnTo>
                  <a:lnTo>
                    <a:pt x="978" y="8597"/>
                  </a:lnTo>
                  <a:lnTo>
                    <a:pt x="803" y="9499"/>
                  </a:lnTo>
                  <a:lnTo>
                    <a:pt x="1" y="13610"/>
                  </a:lnTo>
                  <a:lnTo>
                    <a:pt x="1" y="13610"/>
                  </a:lnTo>
                  <a:lnTo>
                    <a:pt x="51" y="13585"/>
                  </a:lnTo>
                  <a:lnTo>
                    <a:pt x="51" y="13585"/>
                  </a:lnTo>
                  <a:cubicBezTo>
                    <a:pt x="26" y="13635"/>
                    <a:pt x="1" y="13660"/>
                    <a:pt x="1" y="13660"/>
                  </a:cubicBezTo>
                  <a:lnTo>
                    <a:pt x="3384" y="35690"/>
                  </a:lnTo>
                  <a:lnTo>
                    <a:pt x="3384" y="35815"/>
                  </a:lnTo>
                  <a:lnTo>
                    <a:pt x="3610" y="37269"/>
                  </a:lnTo>
                  <a:lnTo>
                    <a:pt x="3660" y="37495"/>
                  </a:lnTo>
                  <a:lnTo>
                    <a:pt x="5539" y="38071"/>
                  </a:lnTo>
                  <a:lnTo>
                    <a:pt x="7971" y="37645"/>
                  </a:lnTo>
                  <a:lnTo>
                    <a:pt x="8522" y="37244"/>
                  </a:lnTo>
                  <a:lnTo>
                    <a:pt x="9875" y="38397"/>
                  </a:lnTo>
                  <a:lnTo>
                    <a:pt x="12281" y="38973"/>
                  </a:lnTo>
                  <a:lnTo>
                    <a:pt x="14111" y="38547"/>
                  </a:lnTo>
                  <a:lnTo>
                    <a:pt x="14161" y="38322"/>
                  </a:lnTo>
                  <a:lnTo>
                    <a:pt x="14487" y="36893"/>
                  </a:lnTo>
                  <a:lnTo>
                    <a:pt x="14512" y="36743"/>
                  </a:lnTo>
                  <a:lnTo>
                    <a:pt x="19600" y="15013"/>
                  </a:lnTo>
                  <a:lnTo>
                    <a:pt x="19149" y="10728"/>
                  </a:lnTo>
                  <a:lnTo>
                    <a:pt x="19048" y="9875"/>
                  </a:lnTo>
                  <a:lnTo>
                    <a:pt x="18647" y="6241"/>
                  </a:lnTo>
                  <a:lnTo>
                    <a:pt x="16617" y="9349"/>
                  </a:lnTo>
                  <a:lnTo>
                    <a:pt x="16116" y="10126"/>
                  </a:lnTo>
                  <a:lnTo>
                    <a:pt x="13835" y="13610"/>
                  </a:lnTo>
                  <a:lnTo>
                    <a:pt x="13885" y="13610"/>
                  </a:lnTo>
                  <a:cubicBezTo>
                    <a:pt x="13835" y="13660"/>
                    <a:pt x="13835" y="13685"/>
                    <a:pt x="13835" y="13685"/>
                  </a:cubicBezTo>
                  <a:lnTo>
                    <a:pt x="11229" y="24838"/>
                  </a:lnTo>
                  <a:lnTo>
                    <a:pt x="12808" y="8547"/>
                  </a:lnTo>
                  <a:lnTo>
                    <a:pt x="11780" y="4387"/>
                  </a:lnTo>
                  <a:lnTo>
                    <a:pt x="11580" y="3560"/>
                  </a:lnTo>
                  <a:lnTo>
                    <a:pt x="10702" y="1"/>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53" name="Google Shape;2737;p60"/>
            <p:cNvGrpSpPr/>
            <p:nvPr/>
          </p:nvGrpSpPr>
          <p:grpSpPr>
            <a:xfrm>
              <a:off x="6035150" y="1674538"/>
              <a:ext cx="490000" cy="974950"/>
              <a:chOff x="6035150" y="1674538"/>
              <a:chExt cx="490000" cy="974950"/>
            </a:xfrm>
          </p:grpSpPr>
          <p:sp>
            <p:nvSpPr>
              <p:cNvPr id="154" name="Google Shape;2738;p60"/>
              <p:cNvSpPr/>
              <p:nvPr/>
            </p:nvSpPr>
            <p:spPr>
              <a:xfrm>
                <a:off x="6244425" y="2558613"/>
                <a:ext cx="154175" cy="90875"/>
              </a:xfrm>
              <a:custGeom>
                <a:avLst/>
                <a:gdLst/>
                <a:ahLst/>
                <a:cxnLst/>
                <a:rect l="l" t="t" r="r" b="b"/>
                <a:pathLst>
                  <a:path w="6167" h="3635" extrusionOk="0">
                    <a:moveTo>
                      <a:pt x="402" y="1"/>
                    </a:moveTo>
                    <a:lnTo>
                      <a:pt x="51" y="1555"/>
                    </a:lnTo>
                    <a:lnTo>
                      <a:pt x="1" y="1780"/>
                    </a:lnTo>
                    <a:lnTo>
                      <a:pt x="1504" y="3033"/>
                    </a:lnTo>
                    <a:lnTo>
                      <a:pt x="3935" y="3635"/>
                    </a:lnTo>
                    <a:lnTo>
                      <a:pt x="5740" y="3184"/>
                    </a:lnTo>
                    <a:lnTo>
                      <a:pt x="5790" y="2958"/>
                    </a:lnTo>
                    <a:lnTo>
                      <a:pt x="6166" y="1404"/>
                    </a:lnTo>
                    <a:lnTo>
                      <a:pt x="402" y="1"/>
                    </a:lnTo>
                    <a:close/>
                  </a:path>
                </a:pathLst>
              </a:custGeom>
              <a:solidFill>
                <a:srgbClr val="1E32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 name="Google Shape;2739;p60"/>
              <p:cNvSpPr/>
              <p:nvPr/>
            </p:nvSpPr>
            <p:spPr>
              <a:xfrm>
                <a:off x="6450575" y="1830538"/>
                <a:ext cx="60800" cy="91500"/>
              </a:xfrm>
              <a:custGeom>
                <a:avLst/>
                <a:gdLst/>
                <a:ahLst/>
                <a:cxnLst/>
                <a:rect l="l" t="t" r="r" b="b"/>
                <a:pathLst>
                  <a:path w="2432" h="3660" extrusionOk="0">
                    <a:moveTo>
                      <a:pt x="2055" y="1"/>
                    </a:moveTo>
                    <a:lnTo>
                      <a:pt x="0" y="3134"/>
                    </a:lnTo>
                    <a:cubicBezTo>
                      <a:pt x="46" y="3149"/>
                      <a:pt x="92" y="3155"/>
                      <a:pt x="139" y="3155"/>
                    </a:cubicBezTo>
                    <a:cubicBezTo>
                      <a:pt x="401" y="3155"/>
                      <a:pt x="663" y="2947"/>
                      <a:pt x="727" y="2883"/>
                    </a:cubicBezTo>
                    <a:lnTo>
                      <a:pt x="777" y="2883"/>
                    </a:lnTo>
                    <a:cubicBezTo>
                      <a:pt x="963" y="3308"/>
                      <a:pt x="1167" y="3439"/>
                      <a:pt x="1347" y="3439"/>
                    </a:cubicBezTo>
                    <a:cubicBezTo>
                      <a:pt x="1581" y="3439"/>
                      <a:pt x="1773" y="3219"/>
                      <a:pt x="1830" y="3134"/>
                    </a:cubicBezTo>
                    <a:lnTo>
                      <a:pt x="1880" y="3159"/>
                    </a:lnTo>
                    <a:cubicBezTo>
                      <a:pt x="2055" y="3510"/>
                      <a:pt x="2256" y="3635"/>
                      <a:pt x="2431" y="3660"/>
                    </a:cubicBezTo>
                    <a:lnTo>
                      <a:pt x="2055" y="1"/>
                    </a:lnTo>
                    <a:close/>
                  </a:path>
                </a:pathLst>
              </a:custGeom>
              <a:solidFill>
                <a:srgbClr val="FDC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 name="Google Shape;2740;p60"/>
              <p:cNvSpPr/>
              <p:nvPr/>
            </p:nvSpPr>
            <p:spPr>
              <a:xfrm>
                <a:off x="6371000" y="1902588"/>
                <a:ext cx="154150" cy="186750"/>
              </a:xfrm>
              <a:custGeom>
                <a:avLst/>
                <a:gdLst/>
                <a:ahLst/>
                <a:cxnLst/>
                <a:rect l="l" t="t" r="r" b="b"/>
                <a:pathLst>
                  <a:path w="6166" h="7470" extrusionOk="0">
                    <a:moveTo>
                      <a:pt x="3910" y="1"/>
                    </a:moveTo>
                    <a:cubicBezTo>
                      <a:pt x="3846" y="65"/>
                      <a:pt x="3584" y="273"/>
                      <a:pt x="3322" y="273"/>
                    </a:cubicBezTo>
                    <a:cubicBezTo>
                      <a:pt x="3275" y="273"/>
                      <a:pt x="3229" y="267"/>
                      <a:pt x="3183" y="252"/>
                    </a:cubicBezTo>
                    <a:lnTo>
                      <a:pt x="2682" y="1029"/>
                    </a:lnTo>
                    <a:lnTo>
                      <a:pt x="426" y="4512"/>
                    </a:lnTo>
                    <a:lnTo>
                      <a:pt x="451" y="4512"/>
                    </a:lnTo>
                    <a:cubicBezTo>
                      <a:pt x="426" y="4537"/>
                      <a:pt x="401" y="4562"/>
                      <a:pt x="401" y="4562"/>
                    </a:cubicBezTo>
                    <a:lnTo>
                      <a:pt x="0" y="6593"/>
                    </a:lnTo>
                    <a:cubicBezTo>
                      <a:pt x="627" y="6467"/>
                      <a:pt x="1203" y="6016"/>
                      <a:pt x="1680" y="5289"/>
                    </a:cubicBezTo>
                    <a:cubicBezTo>
                      <a:pt x="1780" y="5164"/>
                      <a:pt x="1855" y="5014"/>
                      <a:pt x="1955" y="4888"/>
                    </a:cubicBezTo>
                    <a:lnTo>
                      <a:pt x="2331" y="4963"/>
                    </a:lnTo>
                    <a:lnTo>
                      <a:pt x="2381" y="7470"/>
                    </a:lnTo>
                    <a:lnTo>
                      <a:pt x="4161" y="5415"/>
                    </a:lnTo>
                    <a:lnTo>
                      <a:pt x="4587" y="5515"/>
                    </a:lnTo>
                    <a:lnTo>
                      <a:pt x="4687" y="6041"/>
                    </a:lnTo>
                    <a:lnTo>
                      <a:pt x="4938" y="7244"/>
                    </a:lnTo>
                    <a:lnTo>
                      <a:pt x="6166" y="5916"/>
                    </a:lnTo>
                    <a:lnTo>
                      <a:pt x="5715" y="1630"/>
                    </a:lnTo>
                    <a:lnTo>
                      <a:pt x="5614" y="778"/>
                    </a:lnTo>
                    <a:cubicBezTo>
                      <a:pt x="5439" y="753"/>
                      <a:pt x="5238" y="628"/>
                      <a:pt x="5063" y="277"/>
                    </a:cubicBezTo>
                    <a:lnTo>
                      <a:pt x="5013" y="252"/>
                    </a:lnTo>
                    <a:cubicBezTo>
                      <a:pt x="4956" y="337"/>
                      <a:pt x="4764" y="557"/>
                      <a:pt x="4530" y="557"/>
                    </a:cubicBezTo>
                    <a:cubicBezTo>
                      <a:pt x="4350" y="557"/>
                      <a:pt x="4146" y="426"/>
                      <a:pt x="3960" y="1"/>
                    </a:cubicBezTo>
                    <a:close/>
                  </a:path>
                </a:pathLst>
              </a:custGeom>
              <a:solidFill>
                <a:srgbClr val="FFDB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 name="Google Shape;2741;p60"/>
              <p:cNvSpPr/>
              <p:nvPr/>
            </p:nvSpPr>
            <p:spPr>
              <a:xfrm>
                <a:off x="6253825" y="2015388"/>
                <a:ext cx="271325" cy="581475"/>
              </a:xfrm>
              <a:custGeom>
                <a:avLst/>
                <a:gdLst/>
                <a:ahLst/>
                <a:cxnLst/>
                <a:rect l="l" t="t" r="r" b="b"/>
                <a:pathLst>
                  <a:path w="10853" h="23259" extrusionOk="0">
                    <a:moveTo>
                      <a:pt x="6993" y="0"/>
                    </a:moveTo>
                    <a:cubicBezTo>
                      <a:pt x="6848" y="145"/>
                      <a:pt x="6374" y="557"/>
                      <a:pt x="5881" y="557"/>
                    </a:cubicBezTo>
                    <a:cubicBezTo>
                      <a:pt x="5604" y="557"/>
                      <a:pt x="5322" y="428"/>
                      <a:pt x="5088" y="50"/>
                    </a:cubicBezTo>
                    <a:lnTo>
                      <a:pt x="1" y="21855"/>
                    </a:lnTo>
                    <a:lnTo>
                      <a:pt x="5740" y="23259"/>
                    </a:lnTo>
                    <a:lnTo>
                      <a:pt x="10853" y="1404"/>
                    </a:lnTo>
                    <a:lnTo>
                      <a:pt x="10853" y="1404"/>
                    </a:lnTo>
                    <a:cubicBezTo>
                      <a:pt x="10709" y="1468"/>
                      <a:pt x="10545" y="1516"/>
                      <a:pt x="10369" y="1516"/>
                    </a:cubicBezTo>
                    <a:cubicBezTo>
                      <a:pt x="9994" y="1516"/>
                      <a:pt x="9566" y="1295"/>
                      <a:pt x="9174" y="527"/>
                    </a:cubicBezTo>
                    <a:lnTo>
                      <a:pt x="9098" y="527"/>
                    </a:lnTo>
                    <a:cubicBezTo>
                      <a:pt x="8985" y="668"/>
                      <a:pt x="8607" y="1091"/>
                      <a:pt x="8155" y="1091"/>
                    </a:cubicBezTo>
                    <a:cubicBezTo>
                      <a:pt x="7808" y="1091"/>
                      <a:pt x="7417" y="842"/>
                      <a:pt x="7068" y="25"/>
                    </a:cubicBezTo>
                    <a:lnTo>
                      <a:pt x="6993" y="0"/>
                    </a:lnTo>
                    <a:close/>
                  </a:path>
                </a:pathLst>
              </a:custGeom>
              <a:solidFill>
                <a:srgbClr val="FDC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 name="Google Shape;2742;p60"/>
              <p:cNvSpPr/>
              <p:nvPr/>
            </p:nvSpPr>
            <p:spPr>
              <a:xfrm>
                <a:off x="6491925" y="1837438"/>
                <a:ext cx="25725" cy="198475"/>
              </a:xfrm>
              <a:custGeom>
                <a:avLst/>
                <a:gdLst/>
                <a:ahLst/>
                <a:cxnLst/>
                <a:rect l="l" t="t" r="r" b="b"/>
                <a:pathLst>
                  <a:path w="1029" h="7939" extrusionOk="0">
                    <a:moveTo>
                      <a:pt x="301" y="0"/>
                    </a:moveTo>
                    <a:lnTo>
                      <a:pt x="0" y="7544"/>
                    </a:lnTo>
                    <a:cubicBezTo>
                      <a:pt x="343" y="7809"/>
                      <a:pt x="598" y="7938"/>
                      <a:pt x="779" y="7938"/>
                    </a:cubicBezTo>
                    <a:cubicBezTo>
                      <a:pt x="889" y="7938"/>
                      <a:pt x="971" y="7890"/>
                      <a:pt x="1028" y="7795"/>
                    </a:cubicBezTo>
                    <a:lnTo>
                      <a:pt x="301" y="0"/>
                    </a:lnTo>
                    <a:close/>
                  </a:path>
                </a:pathLst>
              </a:custGeom>
              <a:solidFill>
                <a:srgbClr val="FFE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 name="Google Shape;2743;p60"/>
              <p:cNvSpPr/>
              <p:nvPr/>
            </p:nvSpPr>
            <p:spPr>
              <a:xfrm>
                <a:off x="6253825" y="2561763"/>
                <a:ext cx="143500" cy="47625"/>
              </a:xfrm>
              <a:custGeom>
                <a:avLst/>
                <a:gdLst/>
                <a:ahLst/>
                <a:cxnLst/>
                <a:rect l="l" t="t" r="r" b="b"/>
                <a:pathLst>
                  <a:path w="5740" h="1905" extrusionOk="0">
                    <a:moveTo>
                      <a:pt x="1" y="0"/>
                    </a:moveTo>
                    <a:lnTo>
                      <a:pt x="1655" y="1379"/>
                    </a:lnTo>
                    <a:lnTo>
                      <a:pt x="3760" y="1905"/>
                    </a:lnTo>
                    <a:lnTo>
                      <a:pt x="5740" y="1404"/>
                    </a:lnTo>
                    <a:lnTo>
                      <a:pt x="1" y="0"/>
                    </a:lnTo>
                    <a:close/>
                  </a:path>
                </a:pathLst>
              </a:custGeom>
              <a:solidFill>
                <a:srgbClr val="FDC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 name="Google Shape;2744;p60"/>
              <p:cNvSpPr/>
              <p:nvPr/>
            </p:nvSpPr>
            <p:spPr>
              <a:xfrm>
                <a:off x="6292675" y="2016013"/>
                <a:ext cx="137875" cy="580850"/>
              </a:xfrm>
              <a:custGeom>
                <a:avLst/>
                <a:gdLst/>
                <a:ahLst/>
                <a:cxnLst/>
                <a:rect l="l" t="t" r="r" b="b"/>
                <a:pathLst>
                  <a:path w="5515" h="23234" extrusionOk="0">
                    <a:moveTo>
                      <a:pt x="5514" y="0"/>
                    </a:moveTo>
                    <a:lnTo>
                      <a:pt x="201" y="23234"/>
                    </a:lnTo>
                    <a:lnTo>
                      <a:pt x="0" y="2318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 name="Google Shape;2745;p60"/>
              <p:cNvSpPr/>
              <p:nvPr/>
            </p:nvSpPr>
            <p:spPr>
              <a:xfrm>
                <a:off x="6345300" y="2028538"/>
                <a:ext cx="137875" cy="580850"/>
              </a:xfrm>
              <a:custGeom>
                <a:avLst/>
                <a:gdLst/>
                <a:ahLst/>
                <a:cxnLst/>
                <a:rect l="l" t="t" r="r" b="b"/>
                <a:pathLst>
                  <a:path w="5515" h="23234" extrusionOk="0">
                    <a:moveTo>
                      <a:pt x="5515" y="1"/>
                    </a:moveTo>
                    <a:lnTo>
                      <a:pt x="1" y="23209"/>
                    </a:lnTo>
                    <a:lnTo>
                      <a:pt x="201" y="23234"/>
                    </a:lnTo>
                    <a:lnTo>
                      <a:pt x="55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 name="Google Shape;2746;p60"/>
              <p:cNvSpPr/>
              <p:nvPr/>
            </p:nvSpPr>
            <p:spPr>
              <a:xfrm>
                <a:off x="6355325" y="2030413"/>
                <a:ext cx="164825" cy="570825"/>
              </a:xfrm>
              <a:custGeom>
                <a:avLst/>
                <a:gdLst/>
                <a:ahLst/>
                <a:cxnLst/>
                <a:rect l="l" t="t" r="r" b="b"/>
                <a:pathLst>
                  <a:path w="6593" h="22833" extrusionOk="0">
                    <a:moveTo>
                      <a:pt x="5339" y="1"/>
                    </a:moveTo>
                    <a:lnTo>
                      <a:pt x="352" y="21304"/>
                    </a:lnTo>
                    <a:lnTo>
                      <a:pt x="1" y="22833"/>
                    </a:lnTo>
                    <a:lnTo>
                      <a:pt x="1555" y="22582"/>
                    </a:lnTo>
                    <a:lnTo>
                      <a:pt x="6592" y="953"/>
                    </a:lnTo>
                    <a:lnTo>
                      <a:pt x="6592" y="953"/>
                    </a:lnTo>
                    <a:cubicBezTo>
                      <a:pt x="6562" y="958"/>
                      <a:pt x="6531" y="960"/>
                      <a:pt x="6501" y="960"/>
                    </a:cubicBezTo>
                    <a:cubicBezTo>
                      <a:pt x="5864" y="960"/>
                      <a:pt x="5339" y="1"/>
                      <a:pt x="5339" y="1"/>
                    </a:cubicBezTo>
                    <a:close/>
                  </a:path>
                </a:pathLst>
              </a:custGeom>
              <a:solidFill>
                <a:srgbClr val="FED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 name="Google Shape;2747;p60"/>
              <p:cNvSpPr/>
              <p:nvPr/>
            </p:nvSpPr>
            <p:spPr>
              <a:xfrm>
                <a:off x="6255700" y="2018513"/>
                <a:ext cx="166700" cy="570825"/>
              </a:xfrm>
              <a:custGeom>
                <a:avLst/>
                <a:gdLst/>
                <a:ahLst/>
                <a:cxnLst/>
                <a:rect l="l" t="t" r="r" b="b"/>
                <a:pathLst>
                  <a:path w="6668" h="22833" extrusionOk="0">
                    <a:moveTo>
                      <a:pt x="6667" y="1"/>
                    </a:moveTo>
                    <a:cubicBezTo>
                      <a:pt x="6667" y="1"/>
                      <a:pt x="6071" y="403"/>
                      <a:pt x="5545" y="403"/>
                    </a:cubicBezTo>
                    <a:cubicBezTo>
                      <a:pt x="5389" y="403"/>
                      <a:pt x="5240" y="368"/>
                      <a:pt x="5114" y="276"/>
                    </a:cubicBezTo>
                    <a:lnTo>
                      <a:pt x="1" y="21880"/>
                    </a:lnTo>
                    <a:lnTo>
                      <a:pt x="1279" y="22833"/>
                    </a:lnTo>
                    <a:lnTo>
                      <a:pt x="1655" y="21304"/>
                    </a:lnTo>
                    <a:lnTo>
                      <a:pt x="6667" y="1"/>
                    </a:lnTo>
                    <a:close/>
                  </a:path>
                </a:pathLst>
              </a:custGeom>
              <a:solidFill>
                <a:srgbClr val="FDC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 name="Google Shape;2748;p60"/>
              <p:cNvSpPr/>
              <p:nvPr/>
            </p:nvSpPr>
            <p:spPr>
              <a:xfrm>
                <a:off x="6149825" y="2430163"/>
                <a:ext cx="151650" cy="77725"/>
              </a:xfrm>
              <a:custGeom>
                <a:avLst/>
                <a:gdLst/>
                <a:ahLst/>
                <a:cxnLst/>
                <a:rect l="l" t="t" r="r" b="b"/>
                <a:pathLst>
                  <a:path w="6066" h="3109" extrusionOk="0">
                    <a:moveTo>
                      <a:pt x="176" y="1"/>
                    </a:moveTo>
                    <a:lnTo>
                      <a:pt x="25" y="1605"/>
                    </a:lnTo>
                    <a:lnTo>
                      <a:pt x="0" y="1830"/>
                    </a:lnTo>
                    <a:lnTo>
                      <a:pt x="1679" y="2858"/>
                    </a:lnTo>
                    <a:lnTo>
                      <a:pt x="4161" y="3109"/>
                    </a:lnTo>
                    <a:lnTo>
                      <a:pt x="5890" y="2407"/>
                    </a:lnTo>
                    <a:lnTo>
                      <a:pt x="5915" y="2181"/>
                    </a:lnTo>
                    <a:lnTo>
                      <a:pt x="6065" y="577"/>
                    </a:lnTo>
                    <a:lnTo>
                      <a:pt x="176" y="1"/>
                    </a:lnTo>
                    <a:close/>
                  </a:path>
                </a:pathLst>
              </a:custGeom>
              <a:solidFill>
                <a:srgbClr val="1E32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 name="Google Shape;2749;p60"/>
              <p:cNvSpPr/>
              <p:nvPr/>
            </p:nvSpPr>
            <p:spPr>
              <a:xfrm>
                <a:off x="6263225" y="1674538"/>
                <a:ext cx="61425" cy="89075"/>
              </a:xfrm>
              <a:custGeom>
                <a:avLst/>
                <a:gdLst/>
                <a:ahLst/>
                <a:cxnLst/>
                <a:rect l="l" t="t" r="r" b="b"/>
                <a:pathLst>
                  <a:path w="2457" h="3563" extrusionOk="0">
                    <a:moveTo>
                      <a:pt x="1605" y="0"/>
                    </a:moveTo>
                    <a:lnTo>
                      <a:pt x="1" y="3384"/>
                    </a:lnTo>
                    <a:cubicBezTo>
                      <a:pt x="31" y="3391"/>
                      <a:pt x="62" y="3395"/>
                      <a:pt x="92" y="3395"/>
                    </a:cubicBezTo>
                    <a:cubicBezTo>
                      <a:pt x="360" y="3395"/>
                      <a:pt x="610" y="3123"/>
                      <a:pt x="677" y="3033"/>
                    </a:cubicBezTo>
                    <a:lnTo>
                      <a:pt x="702" y="3033"/>
                    </a:lnTo>
                    <a:cubicBezTo>
                      <a:pt x="917" y="3395"/>
                      <a:pt x="1117" y="3512"/>
                      <a:pt x="1287" y="3512"/>
                    </a:cubicBezTo>
                    <a:cubicBezTo>
                      <a:pt x="1552" y="3512"/>
                      <a:pt x="1744" y="3225"/>
                      <a:pt x="1805" y="3133"/>
                    </a:cubicBezTo>
                    <a:lnTo>
                      <a:pt x="1830" y="3133"/>
                    </a:lnTo>
                    <a:cubicBezTo>
                      <a:pt x="2034" y="3450"/>
                      <a:pt x="2238" y="3563"/>
                      <a:pt x="2405" y="3563"/>
                    </a:cubicBezTo>
                    <a:cubicBezTo>
                      <a:pt x="2423" y="3563"/>
                      <a:pt x="2440" y="3561"/>
                      <a:pt x="2457" y="3559"/>
                    </a:cubicBezTo>
                    <a:lnTo>
                      <a:pt x="1605" y="0"/>
                    </a:lnTo>
                    <a:close/>
                  </a:path>
                </a:pathLst>
              </a:custGeom>
              <a:solidFill>
                <a:srgbClr val="F97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 name="Google Shape;2750;p60"/>
              <p:cNvSpPr/>
              <p:nvPr/>
            </p:nvSpPr>
            <p:spPr>
              <a:xfrm>
                <a:off x="6204950" y="1750338"/>
                <a:ext cx="150400" cy="190500"/>
              </a:xfrm>
              <a:custGeom>
                <a:avLst/>
                <a:gdLst/>
                <a:ahLst/>
                <a:cxnLst/>
                <a:rect l="l" t="t" r="r" b="b"/>
                <a:pathLst>
                  <a:path w="6016" h="7620" extrusionOk="0">
                    <a:moveTo>
                      <a:pt x="3008" y="1"/>
                    </a:moveTo>
                    <a:cubicBezTo>
                      <a:pt x="2941" y="91"/>
                      <a:pt x="2691" y="363"/>
                      <a:pt x="2423" y="363"/>
                    </a:cubicBezTo>
                    <a:cubicBezTo>
                      <a:pt x="2393" y="363"/>
                      <a:pt x="2362" y="359"/>
                      <a:pt x="2332" y="352"/>
                    </a:cubicBezTo>
                    <a:lnTo>
                      <a:pt x="1931" y="1204"/>
                    </a:lnTo>
                    <a:lnTo>
                      <a:pt x="126" y="4963"/>
                    </a:lnTo>
                    <a:lnTo>
                      <a:pt x="176" y="4963"/>
                    </a:lnTo>
                    <a:cubicBezTo>
                      <a:pt x="151" y="4988"/>
                      <a:pt x="126" y="5013"/>
                      <a:pt x="126" y="5013"/>
                    </a:cubicBezTo>
                    <a:lnTo>
                      <a:pt x="1" y="7094"/>
                    </a:lnTo>
                    <a:cubicBezTo>
                      <a:pt x="602" y="6868"/>
                      <a:pt x="1103" y="6342"/>
                      <a:pt x="1504" y="5565"/>
                    </a:cubicBezTo>
                    <a:cubicBezTo>
                      <a:pt x="1580" y="5414"/>
                      <a:pt x="1630" y="5264"/>
                      <a:pt x="1705" y="5114"/>
                    </a:cubicBezTo>
                    <a:lnTo>
                      <a:pt x="2081" y="5139"/>
                    </a:lnTo>
                    <a:lnTo>
                      <a:pt x="2482" y="7620"/>
                    </a:lnTo>
                    <a:lnTo>
                      <a:pt x="3961" y="5339"/>
                    </a:lnTo>
                    <a:lnTo>
                      <a:pt x="4387" y="5389"/>
                    </a:lnTo>
                    <a:lnTo>
                      <a:pt x="4562" y="5865"/>
                    </a:lnTo>
                    <a:lnTo>
                      <a:pt x="4963" y="7043"/>
                    </a:lnTo>
                    <a:lnTo>
                      <a:pt x="6016" y="5540"/>
                    </a:lnTo>
                    <a:lnTo>
                      <a:pt x="4988" y="1354"/>
                    </a:lnTo>
                    <a:lnTo>
                      <a:pt x="4788" y="527"/>
                    </a:lnTo>
                    <a:cubicBezTo>
                      <a:pt x="4771" y="529"/>
                      <a:pt x="4754" y="531"/>
                      <a:pt x="4736" y="531"/>
                    </a:cubicBezTo>
                    <a:cubicBezTo>
                      <a:pt x="4569" y="531"/>
                      <a:pt x="4365" y="418"/>
                      <a:pt x="4161" y="101"/>
                    </a:cubicBezTo>
                    <a:lnTo>
                      <a:pt x="4136" y="101"/>
                    </a:lnTo>
                    <a:cubicBezTo>
                      <a:pt x="4075" y="193"/>
                      <a:pt x="3883" y="480"/>
                      <a:pt x="3618" y="480"/>
                    </a:cubicBezTo>
                    <a:cubicBezTo>
                      <a:pt x="3448" y="480"/>
                      <a:pt x="3248" y="363"/>
                      <a:pt x="3033" y="1"/>
                    </a:cubicBezTo>
                    <a:close/>
                  </a:path>
                </a:pathLst>
              </a:custGeom>
              <a:solidFill>
                <a:srgbClr val="FFDB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 name="Google Shape;2751;p60"/>
              <p:cNvSpPr/>
              <p:nvPr/>
            </p:nvSpPr>
            <p:spPr>
              <a:xfrm>
                <a:off x="6154200" y="1868138"/>
                <a:ext cx="201150" cy="580225"/>
              </a:xfrm>
              <a:custGeom>
                <a:avLst/>
                <a:gdLst/>
                <a:ahLst/>
                <a:cxnLst/>
                <a:rect l="l" t="t" r="r" b="b"/>
                <a:pathLst>
                  <a:path w="8046" h="23209" extrusionOk="0">
                    <a:moveTo>
                      <a:pt x="4036" y="1"/>
                    </a:moveTo>
                    <a:cubicBezTo>
                      <a:pt x="3897" y="157"/>
                      <a:pt x="3420" y="699"/>
                      <a:pt x="2882" y="699"/>
                    </a:cubicBezTo>
                    <a:cubicBezTo>
                      <a:pt x="2644" y="699"/>
                      <a:pt x="2394" y="593"/>
                      <a:pt x="2156" y="301"/>
                    </a:cubicBezTo>
                    <a:lnTo>
                      <a:pt x="1" y="22632"/>
                    </a:lnTo>
                    <a:lnTo>
                      <a:pt x="5865" y="23209"/>
                    </a:lnTo>
                    <a:lnTo>
                      <a:pt x="8046" y="828"/>
                    </a:lnTo>
                    <a:lnTo>
                      <a:pt x="8046" y="828"/>
                    </a:lnTo>
                    <a:cubicBezTo>
                      <a:pt x="7886" y="938"/>
                      <a:pt x="7682" y="1024"/>
                      <a:pt x="7450" y="1024"/>
                    </a:cubicBezTo>
                    <a:cubicBezTo>
                      <a:pt x="7101" y="1024"/>
                      <a:pt x="6688" y="829"/>
                      <a:pt x="6266" y="226"/>
                    </a:cubicBezTo>
                    <a:lnTo>
                      <a:pt x="6191" y="201"/>
                    </a:lnTo>
                    <a:cubicBezTo>
                      <a:pt x="6100" y="369"/>
                      <a:pt x="5738" y="909"/>
                      <a:pt x="5232" y="909"/>
                    </a:cubicBezTo>
                    <a:cubicBezTo>
                      <a:pt x="4907" y="909"/>
                      <a:pt x="4522" y="686"/>
                      <a:pt x="4111" y="1"/>
                    </a:cubicBezTo>
                    <a:close/>
                  </a:path>
                </a:pathLst>
              </a:custGeom>
              <a:solidFill>
                <a:srgbClr val="F97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 name="Google Shape;2752;p60"/>
              <p:cNvSpPr/>
              <p:nvPr/>
            </p:nvSpPr>
            <p:spPr>
              <a:xfrm>
                <a:off x="6302075" y="1681413"/>
                <a:ext cx="43250" cy="195200"/>
              </a:xfrm>
              <a:custGeom>
                <a:avLst/>
                <a:gdLst/>
                <a:ahLst/>
                <a:cxnLst/>
                <a:rect l="l" t="t" r="r" b="b"/>
                <a:pathLst>
                  <a:path w="1730" h="7808" extrusionOk="0">
                    <a:moveTo>
                      <a:pt x="0" y="1"/>
                    </a:moveTo>
                    <a:lnTo>
                      <a:pt x="677" y="7520"/>
                    </a:lnTo>
                    <a:cubicBezTo>
                      <a:pt x="1008" y="7713"/>
                      <a:pt x="1263" y="7807"/>
                      <a:pt x="1442" y="7807"/>
                    </a:cubicBezTo>
                    <a:cubicBezTo>
                      <a:pt x="1589" y="7807"/>
                      <a:pt x="1685" y="7744"/>
                      <a:pt x="1730" y="7620"/>
                    </a:cubicBezTo>
                    <a:lnTo>
                      <a:pt x="0" y="1"/>
                    </a:lnTo>
                    <a:close/>
                  </a:path>
                </a:pathLst>
              </a:custGeom>
              <a:solidFill>
                <a:srgbClr val="FFE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 name="Google Shape;2753;p60"/>
              <p:cNvSpPr/>
              <p:nvPr/>
            </p:nvSpPr>
            <p:spPr>
              <a:xfrm>
                <a:off x="6154200" y="2433938"/>
                <a:ext cx="146650" cy="33225"/>
              </a:xfrm>
              <a:custGeom>
                <a:avLst/>
                <a:gdLst/>
                <a:ahLst/>
                <a:cxnLst/>
                <a:rect l="l" t="t" r="r" b="b"/>
                <a:pathLst>
                  <a:path w="5866" h="1329" extrusionOk="0">
                    <a:moveTo>
                      <a:pt x="1" y="0"/>
                    </a:moveTo>
                    <a:lnTo>
                      <a:pt x="1805" y="1128"/>
                    </a:lnTo>
                    <a:lnTo>
                      <a:pt x="3961" y="1329"/>
                    </a:lnTo>
                    <a:lnTo>
                      <a:pt x="5865" y="577"/>
                    </a:lnTo>
                    <a:lnTo>
                      <a:pt x="1" y="0"/>
                    </a:lnTo>
                    <a:close/>
                  </a:path>
                </a:pathLst>
              </a:custGeom>
              <a:solidFill>
                <a:srgbClr val="F97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 name="Google Shape;2754;p60"/>
              <p:cNvSpPr/>
              <p:nvPr/>
            </p:nvSpPr>
            <p:spPr>
              <a:xfrm>
                <a:off x="6196800" y="1868138"/>
                <a:ext cx="60175" cy="594025"/>
              </a:xfrm>
              <a:custGeom>
                <a:avLst/>
                <a:gdLst/>
                <a:ahLst/>
                <a:cxnLst/>
                <a:rect l="l" t="t" r="r" b="b"/>
                <a:pathLst>
                  <a:path w="2407" h="23761" extrusionOk="0">
                    <a:moveTo>
                      <a:pt x="2407" y="1"/>
                    </a:moveTo>
                    <a:lnTo>
                      <a:pt x="201" y="23760"/>
                    </a:lnTo>
                    <a:lnTo>
                      <a:pt x="1" y="2373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 name="Google Shape;2755;p60"/>
              <p:cNvSpPr/>
              <p:nvPr/>
            </p:nvSpPr>
            <p:spPr>
              <a:xfrm>
                <a:off x="6250700" y="1873788"/>
                <a:ext cx="60175" cy="594000"/>
              </a:xfrm>
              <a:custGeom>
                <a:avLst/>
                <a:gdLst/>
                <a:ahLst/>
                <a:cxnLst/>
                <a:rect l="l" t="t" r="r" b="b"/>
                <a:pathLst>
                  <a:path w="2407" h="23760" extrusionOk="0">
                    <a:moveTo>
                      <a:pt x="2406" y="0"/>
                    </a:moveTo>
                    <a:lnTo>
                      <a:pt x="0" y="23735"/>
                    </a:lnTo>
                    <a:lnTo>
                      <a:pt x="201" y="23760"/>
                    </a:lnTo>
                    <a:lnTo>
                      <a:pt x="2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 name="Google Shape;2756;p60"/>
              <p:cNvSpPr/>
              <p:nvPr/>
            </p:nvSpPr>
            <p:spPr>
              <a:xfrm>
                <a:off x="6259475" y="1873788"/>
                <a:ext cx="90875" cy="584600"/>
              </a:xfrm>
              <a:custGeom>
                <a:avLst/>
                <a:gdLst/>
                <a:ahLst/>
                <a:cxnLst/>
                <a:rect l="l" t="t" r="r" b="b"/>
                <a:pathLst>
                  <a:path w="3635" h="23384" extrusionOk="0">
                    <a:moveTo>
                      <a:pt x="2281" y="0"/>
                    </a:moveTo>
                    <a:lnTo>
                      <a:pt x="151" y="21805"/>
                    </a:lnTo>
                    <a:lnTo>
                      <a:pt x="0" y="23384"/>
                    </a:lnTo>
                    <a:lnTo>
                      <a:pt x="1529" y="22933"/>
                    </a:lnTo>
                    <a:lnTo>
                      <a:pt x="3634" y="802"/>
                    </a:lnTo>
                    <a:lnTo>
                      <a:pt x="3634" y="802"/>
                    </a:lnTo>
                    <a:cubicBezTo>
                      <a:pt x="3581" y="817"/>
                      <a:pt x="3527" y="823"/>
                      <a:pt x="3473" y="823"/>
                    </a:cubicBezTo>
                    <a:cubicBezTo>
                      <a:pt x="2872" y="823"/>
                      <a:pt x="2281" y="0"/>
                      <a:pt x="2281" y="0"/>
                    </a:cubicBezTo>
                    <a:close/>
                  </a:path>
                </a:pathLst>
              </a:custGeom>
              <a:solidFill>
                <a:srgbClr val="F99F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 name="Google Shape;2757;p60"/>
              <p:cNvSpPr/>
              <p:nvPr/>
            </p:nvSpPr>
            <p:spPr>
              <a:xfrm>
                <a:off x="6156700" y="1871888"/>
                <a:ext cx="92775" cy="584625"/>
              </a:xfrm>
              <a:custGeom>
                <a:avLst/>
                <a:gdLst/>
                <a:ahLst/>
                <a:cxnLst/>
                <a:rect l="l" t="t" r="r" b="b"/>
                <a:pathLst>
                  <a:path w="3711" h="23385" extrusionOk="0">
                    <a:moveTo>
                      <a:pt x="3710" y="1"/>
                    </a:moveTo>
                    <a:lnTo>
                      <a:pt x="3710" y="1"/>
                    </a:lnTo>
                    <a:cubicBezTo>
                      <a:pt x="3710" y="1"/>
                      <a:pt x="3087" y="555"/>
                      <a:pt x="2531" y="555"/>
                    </a:cubicBezTo>
                    <a:cubicBezTo>
                      <a:pt x="2418" y="555"/>
                      <a:pt x="2308" y="532"/>
                      <a:pt x="2206" y="477"/>
                    </a:cubicBezTo>
                    <a:lnTo>
                      <a:pt x="1" y="22608"/>
                    </a:lnTo>
                    <a:lnTo>
                      <a:pt x="1379" y="23384"/>
                    </a:lnTo>
                    <a:lnTo>
                      <a:pt x="1555" y="21806"/>
                    </a:lnTo>
                    <a:lnTo>
                      <a:pt x="3710" y="1"/>
                    </a:lnTo>
                    <a:close/>
                  </a:path>
                </a:pathLst>
              </a:custGeom>
              <a:solidFill>
                <a:srgbClr val="F05E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 name="Google Shape;2758;p60"/>
              <p:cNvSpPr/>
              <p:nvPr/>
            </p:nvSpPr>
            <p:spPr>
              <a:xfrm>
                <a:off x="6119750" y="2542963"/>
                <a:ext cx="152900" cy="83350"/>
              </a:xfrm>
              <a:custGeom>
                <a:avLst/>
                <a:gdLst/>
                <a:ahLst/>
                <a:cxnLst/>
                <a:rect l="l" t="t" r="r" b="b"/>
                <a:pathLst>
                  <a:path w="6116" h="3334" extrusionOk="0">
                    <a:moveTo>
                      <a:pt x="5840" y="0"/>
                    </a:moveTo>
                    <a:lnTo>
                      <a:pt x="0" y="953"/>
                    </a:lnTo>
                    <a:lnTo>
                      <a:pt x="251" y="2557"/>
                    </a:lnTo>
                    <a:lnTo>
                      <a:pt x="276" y="2757"/>
                    </a:lnTo>
                    <a:lnTo>
                      <a:pt x="2156" y="3334"/>
                    </a:lnTo>
                    <a:lnTo>
                      <a:pt x="4612" y="2933"/>
                    </a:lnTo>
                    <a:lnTo>
                      <a:pt x="6115" y="1805"/>
                    </a:lnTo>
                    <a:lnTo>
                      <a:pt x="6090" y="1579"/>
                    </a:lnTo>
                    <a:lnTo>
                      <a:pt x="5840" y="0"/>
                    </a:lnTo>
                    <a:close/>
                  </a:path>
                </a:pathLst>
              </a:custGeom>
              <a:solidFill>
                <a:srgbClr val="1E32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 name="Google Shape;2759;p60"/>
              <p:cNvSpPr/>
              <p:nvPr/>
            </p:nvSpPr>
            <p:spPr>
              <a:xfrm>
                <a:off x="6060225" y="1797338"/>
                <a:ext cx="60800" cy="92125"/>
              </a:xfrm>
              <a:custGeom>
                <a:avLst/>
                <a:gdLst/>
                <a:ahLst/>
                <a:cxnLst/>
                <a:rect l="l" t="t" r="r" b="b"/>
                <a:pathLst>
                  <a:path w="2432" h="3685" extrusionOk="0">
                    <a:moveTo>
                      <a:pt x="727" y="0"/>
                    </a:moveTo>
                    <a:lnTo>
                      <a:pt x="0" y="3685"/>
                    </a:lnTo>
                    <a:cubicBezTo>
                      <a:pt x="301" y="3660"/>
                      <a:pt x="501" y="3284"/>
                      <a:pt x="552" y="3158"/>
                    </a:cubicBezTo>
                    <a:lnTo>
                      <a:pt x="602" y="3158"/>
                    </a:lnTo>
                    <a:cubicBezTo>
                      <a:pt x="840" y="3396"/>
                      <a:pt x="1030" y="3481"/>
                      <a:pt x="1180" y="3481"/>
                    </a:cubicBezTo>
                    <a:cubicBezTo>
                      <a:pt x="1505" y="3481"/>
                      <a:pt x="1645" y="3086"/>
                      <a:pt x="1679" y="2983"/>
                    </a:cubicBezTo>
                    <a:lnTo>
                      <a:pt x="1730" y="2983"/>
                    </a:lnTo>
                    <a:cubicBezTo>
                      <a:pt x="1951" y="3167"/>
                      <a:pt x="2132" y="3230"/>
                      <a:pt x="2282" y="3230"/>
                    </a:cubicBezTo>
                    <a:cubicBezTo>
                      <a:pt x="2335" y="3230"/>
                      <a:pt x="2385" y="3222"/>
                      <a:pt x="2431" y="3208"/>
                    </a:cubicBezTo>
                    <a:lnTo>
                      <a:pt x="727" y="0"/>
                    </a:lnTo>
                    <a:close/>
                  </a:path>
                </a:pathLst>
              </a:custGeom>
              <a:solidFill>
                <a:srgbClr val="92B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 name="Google Shape;2760;p60"/>
              <p:cNvSpPr/>
              <p:nvPr/>
            </p:nvSpPr>
            <p:spPr>
              <a:xfrm>
                <a:off x="6035150" y="1871888"/>
                <a:ext cx="146025" cy="195525"/>
              </a:xfrm>
              <a:custGeom>
                <a:avLst/>
                <a:gdLst/>
                <a:ahLst/>
                <a:cxnLst/>
                <a:rect l="l" t="t" r="r" b="b"/>
                <a:pathLst>
                  <a:path w="5841" h="7821" extrusionOk="0">
                    <a:moveTo>
                      <a:pt x="2682" y="1"/>
                    </a:moveTo>
                    <a:cubicBezTo>
                      <a:pt x="2648" y="104"/>
                      <a:pt x="2508" y="499"/>
                      <a:pt x="2183" y="499"/>
                    </a:cubicBezTo>
                    <a:cubicBezTo>
                      <a:pt x="2033" y="499"/>
                      <a:pt x="1843" y="414"/>
                      <a:pt x="1605" y="176"/>
                    </a:cubicBezTo>
                    <a:lnTo>
                      <a:pt x="1555" y="176"/>
                    </a:lnTo>
                    <a:cubicBezTo>
                      <a:pt x="1504" y="302"/>
                      <a:pt x="1304" y="678"/>
                      <a:pt x="1003" y="703"/>
                    </a:cubicBezTo>
                    <a:lnTo>
                      <a:pt x="828" y="1630"/>
                    </a:lnTo>
                    <a:lnTo>
                      <a:pt x="1" y="5715"/>
                    </a:lnTo>
                    <a:lnTo>
                      <a:pt x="51" y="5715"/>
                    </a:lnTo>
                    <a:cubicBezTo>
                      <a:pt x="26" y="5765"/>
                      <a:pt x="26" y="5790"/>
                      <a:pt x="26" y="5790"/>
                    </a:cubicBezTo>
                    <a:lnTo>
                      <a:pt x="402" y="7821"/>
                    </a:lnTo>
                    <a:cubicBezTo>
                      <a:pt x="928" y="7470"/>
                      <a:pt x="1304" y="6818"/>
                      <a:pt x="1479" y="5966"/>
                    </a:cubicBezTo>
                    <a:cubicBezTo>
                      <a:pt x="1504" y="5790"/>
                      <a:pt x="1529" y="5640"/>
                      <a:pt x="1555" y="5465"/>
                    </a:cubicBezTo>
                    <a:lnTo>
                      <a:pt x="1956" y="5414"/>
                    </a:lnTo>
                    <a:lnTo>
                      <a:pt x="2933" y="7695"/>
                    </a:lnTo>
                    <a:lnTo>
                      <a:pt x="3810" y="5089"/>
                    </a:lnTo>
                    <a:lnTo>
                      <a:pt x="4236" y="5013"/>
                    </a:lnTo>
                    <a:lnTo>
                      <a:pt x="4512" y="5465"/>
                    </a:lnTo>
                    <a:lnTo>
                      <a:pt x="5189" y="6492"/>
                    </a:lnTo>
                    <a:lnTo>
                      <a:pt x="5840" y="4763"/>
                    </a:lnTo>
                    <a:lnTo>
                      <a:pt x="3835" y="978"/>
                    </a:lnTo>
                    <a:lnTo>
                      <a:pt x="3434" y="226"/>
                    </a:lnTo>
                    <a:cubicBezTo>
                      <a:pt x="3388" y="240"/>
                      <a:pt x="3338" y="248"/>
                      <a:pt x="3285" y="248"/>
                    </a:cubicBezTo>
                    <a:cubicBezTo>
                      <a:pt x="3135" y="248"/>
                      <a:pt x="2954" y="185"/>
                      <a:pt x="2733" y="1"/>
                    </a:cubicBezTo>
                    <a:close/>
                  </a:path>
                </a:pathLst>
              </a:custGeom>
              <a:solidFill>
                <a:srgbClr val="FFDB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 name="Google Shape;2761;p60"/>
              <p:cNvSpPr/>
              <p:nvPr/>
            </p:nvSpPr>
            <p:spPr>
              <a:xfrm>
                <a:off x="6035775" y="1987813"/>
                <a:ext cx="230600" cy="582725"/>
              </a:xfrm>
              <a:custGeom>
                <a:avLst/>
                <a:gdLst/>
                <a:ahLst/>
                <a:cxnLst/>
                <a:rect l="l" t="t" r="r" b="b"/>
                <a:pathLst>
                  <a:path w="9224" h="23309" extrusionOk="0">
                    <a:moveTo>
                      <a:pt x="3885" y="1"/>
                    </a:moveTo>
                    <a:cubicBezTo>
                      <a:pt x="3817" y="206"/>
                      <a:pt x="3549" y="964"/>
                      <a:pt x="2921" y="964"/>
                    </a:cubicBezTo>
                    <a:cubicBezTo>
                      <a:pt x="2631" y="964"/>
                      <a:pt x="2264" y="802"/>
                      <a:pt x="1805" y="351"/>
                    </a:cubicBezTo>
                    <a:lnTo>
                      <a:pt x="1730" y="351"/>
                    </a:lnTo>
                    <a:cubicBezTo>
                      <a:pt x="1632" y="586"/>
                      <a:pt x="1229" y="1370"/>
                      <a:pt x="593" y="1370"/>
                    </a:cubicBezTo>
                    <a:cubicBezTo>
                      <a:pt x="413" y="1370"/>
                      <a:pt x="216" y="1308"/>
                      <a:pt x="1" y="1153"/>
                    </a:cubicBezTo>
                    <a:lnTo>
                      <a:pt x="1" y="1153"/>
                    </a:lnTo>
                    <a:lnTo>
                      <a:pt x="3384" y="23309"/>
                    </a:lnTo>
                    <a:lnTo>
                      <a:pt x="9224" y="22331"/>
                    </a:lnTo>
                    <a:lnTo>
                      <a:pt x="5815" y="126"/>
                    </a:lnTo>
                    <a:cubicBezTo>
                      <a:pt x="5641" y="327"/>
                      <a:pt x="5387" y="507"/>
                      <a:pt x="5046" y="507"/>
                    </a:cubicBezTo>
                    <a:cubicBezTo>
                      <a:pt x="4751" y="507"/>
                      <a:pt x="4391" y="373"/>
                      <a:pt x="3961" y="1"/>
                    </a:cubicBezTo>
                    <a:close/>
                  </a:path>
                </a:pathLst>
              </a:custGeom>
              <a:solidFill>
                <a:srgbClr val="92B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 name="Google Shape;2762;p60"/>
              <p:cNvSpPr/>
              <p:nvPr/>
            </p:nvSpPr>
            <p:spPr>
              <a:xfrm>
                <a:off x="6078400" y="1804238"/>
                <a:ext cx="88975" cy="179850"/>
              </a:xfrm>
              <a:custGeom>
                <a:avLst/>
                <a:gdLst/>
                <a:ahLst/>
                <a:cxnLst/>
                <a:rect l="l" t="t" r="r" b="b"/>
                <a:pathLst>
                  <a:path w="3559" h="7194" extrusionOk="0">
                    <a:moveTo>
                      <a:pt x="0" y="0"/>
                    </a:moveTo>
                    <a:lnTo>
                      <a:pt x="2531" y="7093"/>
                    </a:lnTo>
                    <a:cubicBezTo>
                      <a:pt x="2780" y="7160"/>
                      <a:pt x="2984" y="7194"/>
                      <a:pt x="3144" y="7194"/>
                    </a:cubicBezTo>
                    <a:cubicBezTo>
                      <a:pt x="3403" y="7194"/>
                      <a:pt x="3543" y="7104"/>
                      <a:pt x="3559" y="6917"/>
                    </a:cubicBezTo>
                    <a:lnTo>
                      <a:pt x="0" y="0"/>
                    </a:lnTo>
                    <a:close/>
                  </a:path>
                </a:pathLst>
              </a:custGeom>
              <a:solidFill>
                <a:srgbClr val="FFE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 name="Google Shape;2763;p60"/>
              <p:cNvSpPr/>
              <p:nvPr/>
            </p:nvSpPr>
            <p:spPr>
              <a:xfrm>
                <a:off x="6120375" y="2546088"/>
                <a:ext cx="146000" cy="40125"/>
              </a:xfrm>
              <a:custGeom>
                <a:avLst/>
                <a:gdLst/>
                <a:ahLst/>
                <a:cxnLst/>
                <a:rect l="l" t="t" r="r" b="b"/>
                <a:pathLst>
                  <a:path w="5840" h="1605" extrusionOk="0">
                    <a:moveTo>
                      <a:pt x="5840" y="0"/>
                    </a:moveTo>
                    <a:lnTo>
                      <a:pt x="0" y="978"/>
                    </a:lnTo>
                    <a:lnTo>
                      <a:pt x="2030" y="1604"/>
                    </a:lnTo>
                    <a:lnTo>
                      <a:pt x="4161" y="1229"/>
                    </a:lnTo>
                    <a:lnTo>
                      <a:pt x="5840" y="0"/>
                    </a:lnTo>
                    <a:close/>
                  </a:path>
                </a:pathLst>
              </a:custGeom>
              <a:solidFill>
                <a:srgbClr val="92B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 name="Google Shape;2764;p60"/>
              <p:cNvSpPr/>
              <p:nvPr/>
            </p:nvSpPr>
            <p:spPr>
              <a:xfrm>
                <a:off x="6081525" y="1996588"/>
                <a:ext cx="92125" cy="589625"/>
              </a:xfrm>
              <a:custGeom>
                <a:avLst/>
                <a:gdLst/>
                <a:ahLst/>
                <a:cxnLst/>
                <a:rect l="l" t="t" r="r" b="b"/>
                <a:pathLst>
                  <a:path w="3685" h="23585" extrusionOk="0">
                    <a:moveTo>
                      <a:pt x="0" y="0"/>
                    </a:moveTo>
                    <a:lnTo>
                      <a:pt x="3685" y="23559"/>
                    </a:lnTo>
                    <a:lnTo>
                      <a:pt x="3484" y="235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 name="Google Shape;2765;p60"/>
              <p:cNvSpPr/>
              <p:nvPr/>
            </p:nvSpPr>
            <p:spPr>
              <a:xfrm>
                <a:off x="6134775" y="1987813"/>
                <a:ext cx="92125" cy="589625"/>
              </a:xfrm>
              <a:custGeom>
                <a:avLst/>
                <a:gdLst/>
                <a:ahLst/>
                <a:cxnLst/>
                <a:rect l="l" t="t" r="r" b="b"/>
                <a:pathLst>
                  <a:path w="3685" h="23585" extrusionOk="0">
                    <a:moveTo>
                      <a:pt x="1" y="1"/>
                    </a:moveTo>
                    <a:lnTo>
                      <a:pt x="3484" y="23585"/>
                    </a:lnTo>
                    <a:lnTo>
                      <a:pt x="3685" y="23560"/>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 name="Google Shape;2766;p60"/>
              <p:cNvSpPr/>
              <p:nvPr/>
            </p:nvSpPr>
            <p:spPr>
              <a:xfrm>
                <a:off x="6139800" y="1986563"/>
                <a:ext cx="122825" cy="580225"/>
              </a:xfrm>
              <a:custGeom>
                <a:avLst/>
                <a:gdLst/>
                <a:ahLst/>
                <a:cxnLst/>
                <a:rect l="l" t="t" r="r" b="b"/>
                <a:pathLst>
                  <a:path w="4913" h="23209" extrusionOk="0">
                    <a:moveTo>
                      <a:pt x="0" y="0"/>
                    </a:moveTo>
                    <a:lnTo>
                      <a:pt x="3308" y="21655"/>
                    </a:lnTo>
                    <a:lnTo>
                      <a:pt x="3559" y="23209"/>
                    </a:lnTo>
                    <a:lnTo>
                      <a:pt x="4912" y="22356"/>
                    </a:lnTo>
                    <a:lnTo>
                      <a:pt x="1529" y="401"/>
                    </a:lnTo>
                    <a:cubicBezTo>
                      <a:pt x="1415" y="468"/>
                      <a:pt x="1290" y="495"/>
                      <a:pt x="1161" y="495"/>
                    </a:cubicBezTo>
                    <a:cubicBezTo>
                      <a:pt x="610" y="495"/>
                      <a:pt x="0" y="0"/>
                      <a:pt x="0" y="0"/>
                    </a:cubicBezTo>
                    <a:close/>
                  </a:path>
                </a:pathLst>
              </a:custGeom>
              <a:solidFill>
                <a:srgbClr val="A0D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 name="Google Shape;2767;p60"/>
              <p:cNvSpPr/>
              <p:nvPr/>
            </p:nvSpPr>
            <p:spPr>
              <a:xfrm>
                <a:off x="6041425" y="2002213"/>
                <a:ext cx="120325" cy="580250"/>
              </a:xfrm>
              <a:custGeom>
                <a:avLst/>
                <a:gdLst/>
                <a:ahLst/>
                <a:cxnLst/>
                <a:rect l="l" t="t" r="r" b="b"/>
                <a:pathLst>
                  <a:path w="4813" h="23210" extrusionOk="0">
                    <a:moveTo>
                      <a:pt x="1329" y="1"/>
                    </a:moveTo>
                    <a:cubicBezTo>
                      <a:pt x="1329" y="1"/>
                      <a:pt x="743" y="868"/>
                      <a:pt x="137" y="868"/>
                    </a:cubicBezTo>
                    <a:cubicBezTo>
                      <a:pt x="91" y="868"/>
                      <a:pt x="46" y="864"/>
                      <a:pt x="0" y="853"/>
                    </a:cubicBezTo>
                    <a:lnTo>
                      <a:pt x="0" y="853"/>
                    </a:lnTo>
                    <a:lnTo>
                      <a:pt x="3284" y="22833"/>
                    </a:lnTo>
                    <a:lnTo>
                      <a:pt x="4812" y="23209"/>
                    </a:lnTo>
                    <a:lnTo>
                      <a:pt x="4812" y="23209"/>
                    </a:lnTo>
                    <a:lnTo>
                      <a:pt x="4587" y="21655"/>
                    </a:lnTo>
                    <a:lnTo>
                      <a:pt x="1329" y="1"/>
                    </a:lnTo>
                    <a:close/>
                  </a:path>
                </a:pathLst>
              </a:custGeom>
              <a:solidFill>
                <a:srgbClr val="6EA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2" name="Title 1"/>
          <p:cNvSpPr txBox="1"/>
          <p:nvPr/>
        </p:nvSpPr>
        <p:spPr>
          <a:xfrm>
            <a:off x="3410855" y="-19614"/>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2800" dirty="0">
                <a:solidFill>
                  <a:schemeClr val="accent5">
                    <a:lumMod val="50000"/>
                  </a:schemeClr>
                </a:solidFill>
                <a:latin typeface="SVN-Cookies" panose="02040603050506020204" pitchFamily="18" charset="0"/>
                <a:cs typeface="Arial" panose="020B0604020202020204" pitchFamily="34" charset="0"/>
              </a:rPr>
              <a:t>NHIỆM VỤ 1</a:t>
            </a:r>
            <a:endParaRPr lang="en-US" sz="2800" dirty="0">
              <a:solidFill>
                <a:schemeClr val="accent5">
                  <a:lumMod val="50000"/>
                </a:schemeClr>
              </a:solidFill>
              <a:latin typeface="SVN-Cookies" panose="020406030505060202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circle(in)">
                                      <p:cBhvr>
                                        <p:cTn id="17" dur="20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circle(in)">
                                      <p:cBhvr>
                                        <p:cTn id="2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64675" y="643249"/>
            <a:ext cx="6534628" cy="400110"/>
          </a:xfrm>
          <a:prstGeom prst="rect">
            <a:avLst/>
          </a:prstGeom>
          <a:noFill/>
        </p:spPr>
        <p:txBody>
          <a:bodyPr wrap="square">
            <a:spAutoFit/>
          </a:bodyPr>
          <a:lstStyle/>
          <a:p>
            <a:r>
              <a:rPr lang="en-US" sz="2000" b="1" dirty="0" err="1">
                <a:solidFill>
                  <a:srgbClr val="002060"/>
                </a:solidFill>
                <a:latin typeface="Arial" panose="020B0604020202020204" pitchFamily="34" charset="0"/>
                <a:cs typeface="Arial" panose="020B0604020202020204" pitchFamily="34" charset="0"/>
              </a:rPr>
              <a:t>Em</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hãy</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đọc</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tình</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huống</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sau</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và</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trả</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lời</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câu</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hỏi</a:t>
            </a:r>
            <a:r>
              <a:rPr lang="en-US" sz="2000" b="1" dirty="0">
                <a:solidFill>
                  <a:srgbClr val="002060"/>
                </a:solidFill>
                <a:latin typeface="Arial" panose="020B0604020202020204" pitchFamily="34" charset="0"/>
                <a:cs typeface="Arial" panose="020B0604020202020204" pitchFamily="34" charset="0"/>
              </a:rPr>
              <a:t> </a:t>
            </a:r>
            <a:endParaRPr lang="en-US" sz="2000" b="1" dirty="0">
              <a:solidFill>
                <a:srgbClr val="002060"/>
              </a:solidFill>
              <a:latin typeface="Arial" panose="020B0604020202020204" pitchFamily="34" charset="0"/>
              <a:cs typeface="Arial" panose="020B0604020202020204" pitchFamily="34" charset="0"/>
            </a:endParaRPr>
          </a:p>
        </p:txBody>
      </p:sp>
      <p:sp>
        <p:nvSpPr>
          <p:cNvPr id="4" name="Title 1"/>
          <p:cNvSpPr txBox="1"/>
          <p:nvPr/>
        </p:nvSpPr>
        <p:spPr>
          <a:xfrm>
            <a:off x="3136535" y="-11430"/>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2800" dirty="0">
                <a:solidFill>
                  <a:schemeClr val="accent5">
                    <a:lumMod val="50000"/>
                  </a:schemeClr>
                </a:solidFill>
                <a:latin typeface="SVN-Cookies" panose="02040603050506020204" pitchFamily="18" charset="0"/>
                <a:cs typeface="Arial" panose="020B0604020202020204" pitchFamily="34" charset="0"/>
              </a:rPr>
              <a:t>NHIỆM VỤ 2</a:t>
            </a:r>
            <a:endParaRPr lang="en-US" sz="2800" dirty="0">
              <a:solidFill>
                <a:schemeClr val="accent5">
                  <a:lumMod val="50000"/>
                </a:schemeClr>
              </a:solidFill>
              <a:latin typeface="SVN-Cookies" panose="02040603050506020204" pitchFamily="18" charset="0"/>
              <a:cs typeface="Arial" panose="020B0604020202020204" pitchFamily="34" charset="0"/>
            </a:endParaRPr>
          </a:p>
        </p:txBody>
      </p:sp>
      <p:sp>
        <p:nvSpPr>
          <p:cNvPr id="6" name="TextBox 5"/>
          <p:cNvSpPr txBox="1"/>
          <p:nvPr/>
        </p:nvSpPr>
        <p:spPr>
          <a:xfrm>
            <a:off x="173355" y="1550726"/>
            <a:ext cx="4933950" cy="2949525"/>
          </a:xfrm>
          <a:prstGeom prst="rect">
            <a:avLst/>
          </a:prstGeom>
          <a:solidFill>
            <a:schemeClr val="tx1">
              <a:lumMod val="20000"/>
              <a:lumOff val="80000"/>
            </a:schemeClr>
          </a:solidFill>
          <a:ln w="38100">
            <a:solidFill>
              <a:schemeClr val="tx1"/>
            </a:solidFill>
          </a:ln>
          <a:effectLst>
            <a:glow rad="101600">
              <a:schemeClr val="accent2">
                <a:satMod val="175000"/>
                <a:alpha val="40000"/>
              </a:schemeClr>
            </a:glow>
          </a:effectLst>
        </p:spPr>
        <p:txBody>
          <a:bodyPr wrap="square">
            <a:spAutoFit/>
          </a:bodyPr>
          <a:lstStyle/>
          <a:p>
            <a:pPr algn="just">
              <a:lnSpc>
                <a:spcPct val="150000"/>
              </a:lnSpc>
            </a:pPr>
            <a:r>
              <a:rPr lang="vi-VN" sz="1800" dirty="0"/>
              <a:t>Bạn K rất thích những bức ảnh 3D mô phỏng các nhân vật siêu anh hùng. Bạn K thường trích ra một ít tiền tiêu vặt để mua. Mỗi khi cô bán hàng trưng bày những bức ảnh 3D mới thì bạn K lại tìm đến bạn thân vay tiền để mua. Bạn K nói với bạn:  “Bạn cho mình mượn tiền nhé, mình sẽ gửi trả bạn sau”. </a:t>
            </a:r>
            <a:endParaRPr lang="en-US" sz="1800" dirty="0"/>
          </a:p>
        </p:txBody>
      </p:sp>
      <p:sp>
        <p:nvSpPr>
          <p:cNvPr id="8" name="TextBox 7"/>
          <p:cNvSpPr txBox="1"/>
          <p:nvPr/>
        </p:nvSpPr>
        <p:spPr>
          <a:xfrm>
            <a:off x="5223510" y="1463278"/>
            <a:ext cx="3747135" cy="1703030"/>
          </a:xfrm>
          <a:prstGeom prst="rect">
            <a:avLst/>
          </a:prstGeom>
          <a:noFill/>
        </p:spPr>
        <p:txBody>
          <a:bodyPr wrap="square">
            <a:spAutoFit/>
          </a:bodyPr>
          <a:lstStyle/>
          <a:p>
            <a:pPr algn="just">
              <a:lnSpc>
                <a:spcPct val="150000"/>
              </a:lnSpc>
            </a:pPr>
            <a:r>
              <a:rPr lang="vi-VN" sz="1800" b="1" dirty="0">
                <a:solidFill>
                  <a:srgbClr val="C00000"/>
                </a:solidFill>
              </a:rPr>
              <a:t>– Em có đồng tình với hành động của bạn K không?</a:t>
            </a:r>
            <a:r>
              <a:rPr lang="en-US" sz="1800" b="1" dirty="0">
                <a:solidFill>
                  <a:srgbClr val="C00000"/>
                </a:solidFill>
              </a:rPr>
              <a:t> </a:t>
            </a:r>
            <a:r>
              <a:rPr lang="vi-VN" sz="1800" b="1" dirty="0">
                <a:solidFill>
                  <a:srgbClr val="C00000"/>
                </a:solidFill>
              </a:rPr>
              <a:t>Vì sao? </a:t>
            </a:r>
            <a:endParaRPr lang="vi-VN" sz="1800" b="1" dirty="0">
              <a:solidFill>
                <a:srgbClr val="C00000"/>
              </a:solidFill>
            </a:endParaRPr>
          </a:p>
          <a:p>
            <a:pPr algn="just">
              <a:lnSpc>
                <a:spcPct val="150000"/>
              </a:lnSpc>
            </a:pPr>
            <a:r>
              <a:rPr lang="vi-VN" sz="1800" b="1" dirty="0">
                <a:solidFill>
                  <a:srgbClr val="C00000"/>
                </a:solidFill>
              </a:rPr>
              <a:t>– Nếu là bạn của bạn K, em sẽ tư vấn cho bạn như thế nào? </a:t>
            </a:r>
            <a:endParaRPr lang="vi-VN" sz="1800" b="1" dirty="0">
              <a:solidFill>
                <a:srgbClr val="C00000"/>
              </a:solidFill>
            </a:endParaRPr>
          </a:p>
        </p:txBody>
      </p:sp>
      <p:pic>
        <p:nvPicPr>
          <p:cNvPr id="11" name="Picture 10"/>
          <p:cNvPicPr>
            <a:picLocks noChangeAspect="1"/>
          </p:cNvPicPr>
          <p:nvPr/>
        </p:nvPicPr>
        <p:blipFill>
          <a:blip r:embed="rId1"/>
          <a:stretch>
            <a:fillRect/>
          </a:stretch>
        </p:blipFill>
        <p:spPr>
          <a:xfrm>
            <a:off x="6219136" y="3254680"/>
            <a:ext cx="1781864" cy="178186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p:nvPr/>
        </p:nvSpPr>
        <p:spPr>
          <a:xfrm>
            <a:off x="1012591" y="578014"/>
            <a:ext cx="7291960" cy="668806"/>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1600" b="1" dirty="0" err="1">
                <a:latin typeface="Arial" panose="020B0604020202020204" pitchFamily="34" charset="0"/>
                <a:cs typeface="Arial" panose="020B0604020202020204" pitchFamily="34" charset="0"/>
              </a:rPr>
              <a:t>Em</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hãy</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cùng</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bạn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sắm</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vai</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và</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xử</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lí</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các</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tình</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huống</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sau</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trong</a:t>
            </a:r>
            <a:r>
              <a:rPr lang="en-US" sz="1600" b="1" dirty="0">
                <a:latin typeface="Arial" panose="020B0604020202020204" pitchFamily="34" charset="0"/>
                <a:cs typeface="Arial" panose="020B0604020202020204" pitchFamily="34" charset="0"/>
              </a:rPr>
              <a:t> SGK tr. 53</a:t>
            </a:r>
            <a:endParaRPr lang="en-US" sz="1600" b="1" dirty="0">
              <a:latin typeface="Arial" panose="020B0604020202020204" pitchFamily="34" charset="0"/>
              <a:cs typeface="Arial" panose="020B0604020202020204" pitchFamily="34" charset="0"/>
            </a:endParaRPr>
          </a:p>
        </p:txBody>
      </p:sp>
      <p:sp>
        <p:nvSpPr>
          <p:cNvPr id="4" name="TextBox 3"/>
          <p:cNvSpPr txBox="1"/>
          <p:nvPr/>
        </p:nvSpPr>
        <p:spPr>
          <a:xfrm>
            <a:off x="468079" y="1477223"/>
            <a:ext cx="4724416" cy="2918317"/>
          </a:xfrm>
          <a:prstGeom prst="round2DiagRect">
            <a:avLst/>
          </a:prstGeom>
          <a:solidFill>
            <a:schemeClr val="accent4">
              <a:lumMod val="20000"/>
              <a:lumOff val="80000"/>
            </a:schemeClr>
          </a:solidFill>
          <a:ln w="38100">
            <a:solidFill>
              <a:srgbClr val="00B0F0"/>
            </a:solidFill>
          </a:ln>
          <a:effectLst>
            <a:glow rad="139700">
              <a:schemeClr val="accent6">
                <a:satMod val="175000"/>
                <a:alpha val="40000"/>
              </a:schemeClr>
            </a:glow>
          </a:effectLst>
        </p:spPr>
        <p:style>
          <a:lnRef idx="2">
            <a:schemeClr val="accent2"/>
          </a:lnRef>
          <a:fillRef idx="1">
            <a:schemeClr val="lt1"/>
          </a:fillRef>
          <a:effectRef idx="0">
            <a:schemeClr val="accent2"/>
          </a:effectRef>
          <a:fontRef idx="minor">
            <a:schemeClr val="dk1"/>
          </a:fontRef>
        </p:style>
        <p:txBody>
          <a:bodyPr wrap="square">
            <a:spAutoFit/>
          </a:bodyPr>
          <a:lstStyle/>
          <a:p>
            <a:pPr marL="0" indent="0" algn="just">
              <a:lnSpc>
                <a:spcPct val="150000"/>
              </a:lnSpc>
              <a:buNone/>
            </a:pPr>
            <a:r>
              <a:rPr lang="vi-VN" dirty="0">
                <a:solidFill>
                  <a:srgbClr val="002060"/>
                </a:solidFill>
                <a:latin typeface="Arial" panose="020B0604020202020204" pitchFamily="34" charset="0"/>
                <a:cs typeface="Arial" panose="020B0604020202020204" pitchFamily="34" charset="0"/>
              </a:rPr>
              <a:t>Sau một tháng thực hiện ghi chép và theo dõi chi tiêu hằng ngày, bạn A và bạn B cùng trao đổi kinh nghiệm với nhau. Bạn A chia sẻ: “Mình vẫn hay bị quên những  khoản chi tiêu nhỏ đã sử dụng”. Bạn B thì bảo rằng: “Khi tổng kết lại, mình bị thiếu một số tiền lớn. Phải điều chỉnh cách sử dụng tiền và chi tiêu thôi”. Bạn A nói: “Hay là mình đi tìm bạn M để nhờ bạn ấy tư vấn đi. Bạn M quản lí chi tiêu giỏi lắm”. </a:t>
            </a:r>
            <a:endParaRPr lang="en-US" i="1" dirty="0">
              <a:solidFill>
                <a:srgbClr val="002060"/>
              </a:solidFill>
              <a:latin typeface="Arial" panose="020B0604020202020204" pitchFamily="34" charset="0"/>
              <a:cs typeface="Arial" panose="020B0604020202020204" pitchFamily="34" charset="0"/>
            </a:endParaRPr>
          </a:p>
        </p:txBody>
      </p:sp>
      <p:sp>
        <p:nvSpPr>
          <p:cNvPr id="6" name="Title 1"/>
          <p:cNvSpPr txBox="1"/>
          <p:nvPr/>
        </p:nvSpPr>
        <p:spPr>
          <a:xfrm>
            <a:off x="3378773" y="-90792"/>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3200" dirty="0">
                <a:solidFill>
                  <a:schemeClr val="accent5">
                    <a:lumMod val="50000"/>
                  </a:schemeClr>
                </a:solidFill>
                <a:latin typeface="SVN-Cookies" panose="02040603050506020204" pitchFamily="18" charset="0"/>
                <a:cs typeface="Arial" panose="020B0604020202020204" pitchFamily="34" charset="0"/>
              </a:rPr>
              <a:t>NHIỆM VỤ 3</a:t>
            </a:r>
            <a:endParaRPr lang="en-US" sz="3200" dirty="0">
              <a:solidFill>
                <a:schemeClr val="accent5">
                  <a:lumMod val="50000"/>
                </a:schemeClr>
              </a:solidFill>
              <a:latin typeface="SVN-Cookies" panose="02040603050506020204" pitchFamily="18" charset="0"/>
              <a:cs typeface="Arial" panose="020B0604020202020204" pitchFamily="34" charset="0"/>
            </a:endParaRPr>
          </a:p>
        </p:txBody>
      </p:sp>
      <p:sp>
        <p:nvSpPr>
          <p:cNvPr id="8" name="Freeform 47"/>
          <p:cNvSpPr>
            <a:spLocks noEditPoints="1"/>
          </p:cNvSpPr>
          <p:nvPr/>
        </p:nvSpPr>
        <p:spPr bwMode="auto">
          <a:xfrm>
            <a:off x="149404" y="983897"/>
            <a:ext cx="355258" cy="601372"/>
          </a:xfrm>
          <a:custGeom>
            <a:avLst/>
            <a:gdLst/>
            <a:ahLst/>
            <a:cxnLst>
              <a:cxn ang="0">
                <a:pos x="114" y="6"/>
              </a:cxn>
              <a:cxn ang="0">
                <a:pos x="53" y="57"/>
              </a:cxn>
              <a:cxn ang="0">
                <a:pos x="13" y="139"/>
              </a:cxn>
              <a:cxn ang="0">
                <a:pos x="61" y="193"/>
              </a:cxn>
              <a:cxn ang="0">
                <a:pos x="74" y="296"/>
              </a:cxn>
              <a:cxn ang="0">
                <a:pos x="120" y="368"/>
              </a:cxn>
              <a:cxn ang="0">
                <a:pos x="177" y="362"/>
              </a:cxn>
              <a:cxn ang="0">
                <a:pos x="205" y="166"/>
              </a:cxn>
              <a:cxn ang="0">
                <a:pos x="95" y="40"/>
              </a:cxn>
              <a:cxn ang="0">
                <a:pos x="114" y="31"/>
              </a:cxn>
              <a:cxn ang="0">
                <a:pos x="78" y="65"/>
              </a:cxn>
              <a:cxn ang="0">
                <a:pos x="102" y="50"/>
              </a:cxn>
              <a:cxn ang="0">
                <a:pos x="80" y="86"/>
              </a:cxn>
              <a:cxn ang="0">
                <a:pos x="85" y="73"/>
              </a:cxn>
              <a:cxn ang="0">
                <a:pos x="64" y="103"/>
              </a:cxn>
              <a:cxn ang="0">
                <a:pos x="68" y="107"/>
              </a:cxn>
              <a:cxn ang="0">
                <a:pos x="41" y="132"/>
              </a:cxn>
              <a:cxn ang="0">
                <a:pos x="38" y="101"/>
              </a:cxn>
              <a:cxn ang="0">
                <a:pos x="38" y="107"/>
              </a:cxn>
              <a:cxn ang="0">
                <a:pos x="38" y="172"/>
              </a:cxn>
              <a:cxn ang="0">
                <a:pos x="28" y="176"/>
              </a:cxn>
              <a:cxn ang="0">
                <a:pos x="17" y="168"/>
              </a:cxn>
              <a:cxn ang="0">
                <a:pos x="20" y="170"/>
              </a:cxn>
              <a:cxn ang="0">
                <a:pos x="62" y="166"/>
              </a:cxn>
              <a:cxn ang="0">
                <a:pos x="51" y="179"/>
              </a:cxn>
              <a:cxn ang="0">
                <a:pos x="121" y="294"/>
              </a:cxn>
              <a:cxn ang="0">
                <a:pos x="104" y="290"/>
              </a:cxn>
              <a:cxn ang="0">
                <a:pos x="112" y="252"/>
              </a:cxn>
              <a:cxn ang="0">
                <a:pos x="108" y="275"/>
              </a:cxn>
              <a:cxn ang="0">
                <a:pos x="118" y="235"/>
              </a:cxn>
              <a:cxn ang="0">
                <a:pos x="101" y="238"/>
              </a:cxn>
              <a:cxn ang="0">
                <a:pos x="121" y="229"/>
              </a:cxn>
              <a:cxn ang="0">
                <a:pos x="116" y="198"/>
              </a:cxn>
              <a:cxn ang="0">
                <a:pos x="125" y="202"/>
              </a:cxn>
              <a:cxn ang="0">
                <a:pos x="112" y="174"/>
              </a:cxn>
              <a:cxn ang="0">
                <a:pos x="123" y="156"/>
              </a:cxn>
              <a:cxn ang="0">
                <a:pos x="116" y="183"/>
              </a:cxn>
              <a:cxn ang="0">
                <a:pos x="91" y="210"/>
              </a:cxn>
              <a:cxn ang="0">
                <a:pos x="114" y="183"/>
              </a:cxn>
              <a:cxn ang="0">
                <a:pos x="95" y="185"/>
              </a:cxn>
              <a:cxn ang="0">
                <a:pos x="95" y="229"/>
              </a:cxn>
              <a:cxn ang="0">
                <a:pos x="91" y="227"/>
              </a:cxn>
              <a:cxn ang="0">
                <a:pos x="85" y="269"/>
              </a:cxn>
              <a:cxn ang="0">
                <a:pos x="120" y="299"/>
              </a:cxn>
              <a:cxn ang="0">
                <a:pos x="110" y="318"/>
              </a:cxn>
              <a:cxn ang="0">
                <a:pos x="112" y="309"/>
              </a:cxn>
              <a:cxn ang="0">
                <a:pos x="93" y="357"/>
              </a:cxn>
              <a:cxn ang="0">
                <a:pos x="116" y="345"/>
              </a:cxn>
              <a:cxn ang="0">
                <a:pos x="131" y="338"/>
              </a:cxn>
              <a:cxn ang="0">
                <a:pos x="146" y="338"/>
              </a:cxn>
              <a:cxn ang="0">
                <a:pos x="160" y="338"/>
              </a:cxn>
              <a:cxn ang="0">
                <a:pos x="162" y="343"/>
              </a:cxn>
              <a:cxn ang="0">
                <a:pos x="148" y="322"/>
              </a:cxn>
              <a:cxn ang="0">
                <a:pos x="135" y="179"/>
              </a:cxn>
              <a:cxn ang="0">
                <a:pos x="106" y="158"/>
              </a:cxn>
              <a:cxn ang="0">
                <a:pos x="59" y="134"/>
              </a:cxn>
              <a:cxn ang="0">
                <a:pos x="182" y="12"/>
              </a:cxn>
            </a:cxnLst>
            <a:rect l="0" t="0" r="r" b="b"/>
            <a:pathLst>
              <a:path w="211" h="368">
                <a:moveTo>
                  <a:pt x="207" y="4"/>
                </a:moveTo>
                <a:lnTo>
                  <a:pt x="207" y="4"/>
                </a:lnTo>
                <a:lnTo>
                  <a:pt x="182" y="2"/>
                </a:lnTo>
                <a:lnTo>
                  <a:pt x="158" y="0"/>
                </a:lnTo>
                <a:lnTo>
                  <a:pt x="135" y="2"/>
                </a:lnTo>
                <a:lnTo>
                  <a:pt x="123" y="4"/>
                </a:lnTo>
                <a:lnTo>
                  <a:pt x="114" y="6"/>
                </a:lnTo>
                <a:lnTo>
                  <a:pt x="114" y="6"/>
                </a:lnTo>
                <a:lnTo>
                  <a:pt x="101" y="14"/>
                </a:lnTo>
                <a:lnTo>
                  <a:pt x="85" y="23"/>
                </a:lnTo>
                <a:lnTo>
                  <a:pt x="70" y="34"/>
                </a:lnTo>
                <a:lnTo>
                  <a:pt x="61" y="42"/>
                </a:lnTo>
                <a:lnTo>
                  <a:pt x="61" y="42"/>
                </a:lnTo>
                <a:lnTo>
                  <a:pt x="53" y="57"/>
                </a:lnTo>
                <a:lnTo>
                  <a:pt x="45" y="75"/>
                </a:lnTo>
                <a:lnTo>
                  <a:pt x="45" y="75"/>
                </a:lnTo>
                <a:lnTo>
                  <a:pt x="38" y="92"/>
                </a:lnTo>
                <a:lnTo>
                  <a:pt x="30" y="107"/>
                </a:lnTo>
                <a:lnTo>
                  <a:pt x="30" y="107"/>
                </a:lnTo>
                <a:lnTo>
                  <a:pt x="22" y="124"/>
                </a:lnTo>
                <a:lnTo>
                  <a:pt x="13" y="139"/>
                </a:lnTo>
                <a:lnTo>
                  <a:pt x="5" y="156"/>
                </a:lnTo>
                <a:lnTo>
                  <a:pt x="0" y="174"/>
                </a:lnTo>
                <a:lnTo>
                  <a:pt x="0" y="174"/>
                </a:lnTo>
                <a:lnTo>
                  <a:pt x="17" y="181"/>
                </a:lnTo>
                <a:lnTo>
                  <a:pt x="38" y="189"/>
                </a:lnTo>
                <a:lnTo>
                  <a:pt x="49" y="191"/>
                </a:lnTo>
                <a:lnTo>
                  <a:pt x="61" y="193"/>
                </a:lnTo>
                <a:lnTo>
                  <a:pt x="70" y="191"/>
                </a:lnTo>
                <a:lnTo>
                  <a:pt x="80" y="189"/>
                </a:lnTo>
                <a:lnTo>
                  <a:pt x="80" y="189"/>
                </a:lnTo>
                <a:lnTo>
                  <a:pt x="80" y="210"/>
                </a:lnTo>
                <a:lnTo>
                  <a:pt x="80" y="231"/>
                </a:lnTo>
                <a:lnTo>
                  <a:pt x="76" y="275"/>
                </a:lnTo>
                <a:lnTo>
                  <a:pt x="74" y="296"/>
                </a:lnTo>
                <a:lnTo>
                  <a:pt x="74" y="317"/>
                </a:lnTo>
                <a:lnTo>
                  <a:pt x="76" y="338"/>
                </a:lnTo>
                <a:lnTo>
                  <a:pt x="80" y="357"/>
                </a:lnTo>
                <a:lnTo>
                  <a:pt x="80" y="357"/>
                </a:lnTo>
                <a:lnTo>
                  <a:pt x="89" y="362"/>
                </a:lnTo>
                <a:lnTo>
                  <a:pt x="99" y="364"/>
                </a:lnTo>
                <a:lnTo>
                  <a:pt x="120" y="368"/>
                </a:lnTo>
                <a:lnTo>
                  <a:pt x="120" y="368"/>
                </a:lnTo>
                <a:lnTo>
                  <a:pt x="141" y="368"/>
                </a:lnTo>
                <a:lnTo>
                  <a:pt x="152" y="368"/>
                </a:lnTo>
                <a:lnTo>
                  <a:pt x="162" y="368"/>
                </a:lnTo>
                <a:lnTo>
                  <a:pt x="162" y="368"/>
                </a:lnTo>
                <a:lnTo>
                  <a:pt x="169" y="366"/>
                </a:lnTo>
                <a:lnTo>
                  <a:pt x="177" y="362"/>
                </a:lnTo>
                <a:lnTo>
                  <a:pt x="190" y="351"/>
                </a:lnTo>
                <a:lnTo>
                  <a:pt x="202" y="339"/>
                </a:lnTo>
                <a:lnTo>
                  <a:pt x="211" y="330"/>
                </a:lnTo>
                <a:lnTo>
                  <a:pt x="211" y="330"/>
                </a:lnTo>
                <a:lnTo>
                  <a:pt x="207" y="290"/>
                </a:lnTo>
                <a:lnTo>
                  <a:pt x="205" y="250"/>
                </a:lnTo>
                <a:lnTo>
                  <a:pt x="205" y="166"/>
                </a:lnTo>
                <a:lnTo>
                  <a:pt x="207" y="84"/>
                </a:lnTo>
                <a:lnTo>
                  <a:pt x="207" y="4"/>
                </a:lnTo>
                <a:lnTo>
                  <a:pt x="207" y="4"/>
                </a:lnTo>
                <a:close/>
                <a:moveTo>
                  <a:pt x="114" y="31"/>
                </a:moveTo>
                <a:lnTo>
                  <a:pt x="114" y="31"/>
                </a:lnTo>
                <a:lnTo>
                  <a:pt x="106" y="36"/>
                </a:lnTo>
                <a:lnTo>
                  <a:pt x="95" y="40"/>
                </a:lnTo>
                <a:lnTo>
                  <a:pt x="83" y="44"/>
                </a:lnTo>
                <a:lnTo>
                  <a:pt x="72" y="48"/>
                </a:lnTo>
                <a:lnTo>
                  <a:pt x="72" y="48"/>
                </a:lnTo>
                <a:lnTo>
                  <a:pt x="81" y="42"/>
                </a:lnTo>
                <a:lnTo>
                  <a:pt x="91" y="34"/>
                </a:lnTo>
                <a:lnTo>
                  <a:pt x="102" y="31"/>
                </a:lnTo>
                <a:lnTo>
                  <a:pt x="114" y="31"/>
                </a:lnTo>
                <a:lnTo>
                  <a:pt x="114" y="31"/>
                </a:lnTo>
                <a:close/>
                <a:moveTo>
                  <a:pt x="102" y="50"/>
                </a:moveTo>
                <a:lnTo>
                  <a:pt x="102" y="50"/>
                </a:lnTo>
                <a:lnTo>
                  <a:pt x="99" y="55"/>
                </a:lnTo>
                <a:lnTo>
                  <a:pt x="97" y="57"/>
                </a:lnTo>
                <a:lnTo>
                  <a:pt x="87" y="63"/>
                </a:lnTo>
                <a:lnTo>
                  <a:pt x="78" y="65"/>
                </a:lnTo>
                <a:lnTo>
                  <a:pt x="66" y="69"/>
                </a:lnTo>
                <a:lnTo>
                  <a:pt x="66" y="69"/>
                </a:lnTo>
                <a:lnTo>
                  <a:pt x="70" y="65"/>
                </a:lnTo>
                <a:lnTo>
                  <a:pt x="74" y="61"/>
                </a:lnTo>
                <a:lnTo>
                  <a:pt x="81" y="55"/>
                </a:lnTo>
                <a:lnTo>
                  <a:pt x="93" y="52"/>
                </a:lnTo>
                <a:lnTo>
                  <a:pt x="102" y="50"/>
                </a:lnTo>
                <a:lnTo>
                  <a:pt x="102" y="50"/>
                </a:lnTo>
                <a:close/>
                <a:moveTo>
                  <a:pt x="85" y="73"/>
                </a:moveTo>
                <a:lnTo>
                  <a:pt x="85" y="73"/>
                </a:lnTo>
                <a:lnTo>
                  <a:pt x="87" y="73"/>
                </a:lnTo>
                <a:lnTo>
                  <a:pt x="87" y="75"/>
                </a:lnTo>
                <a:lnTo>
                  <a:pt x="85" y="78"/>
                </a:lnTo>
                <a:lnTo>
                  <a:pt x="80" y="86"/>
                </a:lnTo>
                <a:lnTo>
                  <a:pt x="80" y="86"/>
                </a:lnTo>
                <a:lnTo>
                  <a:pt x="66" y="88"/>
                </a:lnTo>
                <a:lnTo>
                  <a:pt x="55" y="90"/>
                </a:lnTo>
                <a:lnTo>
                  <a:pt x="55" y="90"/>
                </a:lnTo>
                <a:lnTo>
                  <a:pt x="61" y="84"/>
                </a:lnTo>
                <a:lnTo>
                  <a:pt x="68" y="78"/>
                </a:lnTo>
                <a:lnTo>
                  <a:pt x="85" y="73"/>
                </a:lnTo>
                <a:lnTo>
                  <a:pt x="85" y="73"/>
                </a:lnTo>
                <a:close/>
                <a:moveTo>
                  <a:pt x="68" y="107"/>
                </a:moveTo>
                <a:lnTo>
                  <a:pt x="68" y="107"/>
                </a:lnTo>
                <a:lnTo>
                  <a:pt x="61" y="107"/>
                </a:lnTo>
                <a:lnTo>
                  <a:pt x="61" y="107"/>
                </a:lnTo>
                <a:lnTo>
                  <a:pt x="62" y="103"/>
                </a:lnTo>
                <a:lnTo>
                  <a:pt x="64" y="103"/>
                </a:lnTo>
                <a:lnTo>
                  <a:pt x="68" y="101"/>
                </a:lnTo>
                <a:lnTo>
                  <a:pt x="70" y="99"/>
                </a:lnTo>
                <a:lnTo>
                  <a:pt x="70" y="99"/>
                </a:lnTo>
                <a:lnTo>
                  <a:pt x="72" y="101"/>
                </a:lnTo>
                <a:lnTo>
                  <a:pt x="70" y="103"/>
                </a:lnTo>
                <a:lnTo>
                  <a:pt x="68" y="103"/>
                </a:lnTo>
                <a:lnTo>
                  <a:pt x="68" y="107"/>
                </a:lnTo>
                <a:lnTo>
                  <a:pt x="68" y="107"/>
                </a:lnTo>
                <a:close/>
                <a:moveTo>
                  <a:pt x="59" y="120"/>
                </a:moveTo>
                <a:lnTo>
                  <a:pt x="59" y="120"/>
                </a:lnTo>
                <a:lnTo>
                  <a:pt x="57" y="124"/>
                </a:lnTo>
                <a:lnTo>
                  <a:pt x="53" y="128"/>
                </a:lnTo>
                <a:lnTo>
                  <a:pt x="47" y="130"/>
                </a:lnTo>
                <a:lnTo>
                  <a:pt x="41" y="132"/>
                </a:lnTo>
                <a:lnTo>
                  <a:pt x="41" y="132"/>
                </a:lnTo>
                <a:lnTo>
                  <a:pt x="43" y="128"/>
                </a:lnTo>
                <a:lnTo>
                  <a:pt x="49" y="124"/>
                </a:lnTo>
                <a:lnTo>
                  <a:pt x="59" y="120"/>
                </a:lnTo>
                <a:lnTo>
                  <a:pt x="59" y="120"/>
                </a:lnTo>
                <a:close/>
                <a:moveTo>
                  <a:pt x="38" y="101"/>
                </a:moveTo>
                <a:lnTo>
                  <a:pt x="38" y="101"/>
                </a:lnTo>
                <a:lnTo>
                  <a:pt x="41" y="101"/>
                </a:lnTo>
                <a:lnTo>
                  <a:pt x="47" y="101"/>
                </a:lnTo>
                <a:lnTo>
                  <a:pt x="47" y="101"/>
                </a:lnTo>
                <a:lnTo>
                  <a:pt x="43" y="105"/>
                </a:lnTo>
                <a:lnTo>
                  <a:pt x="41" y="107"/>
                </a:lnTo>
                <a:lnTo>
                  <a:pt x="38" y="107"/>
                </a:lnTo>
                <a:lnTo>
                  <a:pt x="38" y="107"/>
                </a:lnTo>
                <a:lnTo>
                  <a:pt x="38" y="101"/>
                </a:lnTo>
                <a:lnTo>
                  <a:pt x="38" y="101"/>
                </a:lnTo>
                <a:close/>
                <a:moveTo>
                  <a:pt x="28" y="176"/>
                </a:moveTo>
                <a:lnTo>
                  <a:pt x="28" y="176"/>
                </a:lnTo>
                <a:lnTo>
                  <a:pt x="32" y="176"/>
                </a:lnTo>
                <a:lnTo>
                  <a:pt x="36" y="174"/>
                </a:lnTo>
                <a:lnTo>
                  <a:pt x="38" y="172"/>
                </a:lnTo>
                <a:lnTo>
                  <a:pt x="41" y="172"/>
                </a:lnTo>
                <a:lnTo>
                  <a:pt x="41" y="172"/>
                </a:lnTo>
                <a:lnTo>
                  <a:pt x="40" y="176"/>
                </a:lnTo>
                <a:lnTo>
                  <a:pt x="36" y="179"/>
                </a:lnTo>
                <a:lnTo>
                  <a:pt x="32" y="179"/>
                </a:lnTo>
                <a:lnTo>
                  <a:pt x="28" y="176"/>
                </a:lnTo>
                <a:lnTo>
                  <a:pt x="28" y="176"/>
                </a:lnTo>
                <a:close/>
                <a:moveTo>
                  <a:pt x="15" y="176"/>
                </a:moveTo>
                <a:lnTo>
                  <a:pt x="15" y="176"/>
                </a:lnTo>
                <a:lnTo>
                  <a:pt x="15" y="174"/>
                </a:lnTo>
                <a:lnTo>
                  <a:pt x="13" y="174"/>
                </a:lnTo>
                <a:lnTo>
                  <a:pt x="13" y="174"/>
                </a:lnTo>
                <a:lnTo>
                  <a:pt x="15" y="170"/>
                </a:lnTo>
                <a:lnTo>
                  <a:pt x="17" y="168"/>
                </a:lnTo>
                <a:lnTo>
                  <a:pt x="24" y="164"/>
                </a:lnTo>
                <a:lnTo>
                  <a:pt x="34" y="162"/>
                </a:lnTo>
                <a:lnTo>
                  <a:pt x="41" y="160"/>
                </a:lnTo>
                <a:lnTo>
                  <a:pt x="41" y="160"/>
                </a:lnTo>
                <a:lnTo>
                  <a:pt x="36" y="164"/>
                </a:lnTo>
                <a:lnTo>
                  <a:pt x="28" y="168"/>
                </a:lnTo>
                <a:lnTo>
                  <a:pt x="20" y="170"/>
                </a:lnTo>
                <a:lnTo>
                  <a:pt x="15" y="176"/>
                </a:lnTo>
                <a:lnTo>
                  <a:pt x="15" y="176"/>
                </a:lnTo>
                <a:close/>
                <a:moveTo>
                  <a:pt x="51" y="179"/>
                </a:moveTo>
                <a:lnTo>
                  <a:pt x="51" y="179"/>
                </a:lnTo>
                <a:lnTo>
                  <a:pt x="53" y="174"/>
                </a:lnTo>
                <a:lnTo>
                  <a:pt x="59" y="168"/>
                </a:lnTo>
                <a:lnTo>
                  <a:pt x="62" y="166"/>
                </a:lnTo>
                <a:lnTo>
                  <a:pt x="66" y="166"/>
                </a:lnTo>
                <a:lnTo>
                  <a:pt x="68" y="168"/>
                </a:lnTo>
                <a:lnTo>
                  <a:pt x="68" y="168"/>
                </a:lnTo>
                <a:lnTo>
                  <a:pt x="61" y="174"/>
                </a:lnTo>
                <a:lnTo>
                  <a:pt x="57" y="177"/>
                </a:lnTo>
                <a:lnTo>
                  <a:pt x="51" y="179"/>
                </a:lnTo>
                <a:lnTo>
                  <a:pt x="51" y="179"/>
                </a:lnTo>
                <a:close/>
                <a:moveTo>
                  <a:pt x="120" y="275"/>
                </a:moveTo>
                <a:lnTo>
                  <a:pt x="120" y="275"/>
                </a:lnTo>
                <a:lnTo>
                  <a:pt x="121" y="275"/>
                </a:lnTo>
                <a:lnTo>
                  <a:pt x="121" y="277"/>
                </a:lnTo>
                <a:lnTo>
                  <a:pt x="121" y="284"/>
                </a:lnTo>
                <a:lnTo>
                  <a:pt x="121" y="294"/>
                </a:lnTo>
                <a:lnTo>
                  <a:pt x="121" y="294"/>
                </a:lnTo>
                <a:lnTo>
                  <a:pt x="118" y="294"/>
                </a:lnTo>
                <a:lnTo>
                  <a:pt x="114" y="296"/>
                </a:lnTo>
                <a:lnTo>
                  <a:pt x="106" y="299"/>
                </a:lnTo>
                <a:lnTo>
                  <a:pt x="99" y="305"/>
                </a:lnTo>
                <a:lnTo>
                  <a:pt x="91" y="309"/>
                </a:lnTo>
                <a:lnTo>
                  <a:pt x="91" y="309"/>
                </a:lnTo>
                <a:lnTo>
                  <a:pt x="104" y="290"/>
                </a:lnTo>
                <a:lnTo>
                  <a:pt x="120" y="275"/>
                </a:lnTo>
                <a:lnTo>
                  <a:pt x="120" y="275"/>
                </a:lnTo>
                <a:close/>
                <a:moveTo>
                  <a:pt x="89" y="284"/>
                </a:moveTo>
                <a:lnTo>
                  <a:pt x="89" y="284"/>
                </a:lnTo>
                <a:lnTo>
                  <a:pt x="97" y="273"/>
                </a:lnTo>
                <a:lnTo>
                  <a:pt x="104" y="263"/>
                </a:lnTo>
                <a:lnTo>
                  <a:pt x="112" y="252"/>
                </a:lnTo>
                <a:lnTo>
                  <a:pt x="120" y="242"/>
                </a:lnTo>
                <a:lnTo>
                  <a:pt x="120" y="242"/>
                </a:lnTo>
                <a:lnTo>
                  <a:pt x="121" y="250"/>
                </a:lnTo>
                <a:lnTo>
                  <a:pt x="121" y="256"/>
                </a:lnTo>
                <a:lnTo>
                  <a:pt x="118" y="263"/>
                </a:lnTo>
                <a:lnTo>
                  <a:pt x="114" y="269"/>
                </a:lnTo>
                <a:lnTo>
                  <a:pt x="108" y="275"/>
                </a:lnTo>
                <a:lnTo>
                  <a:pt x="102" y="278"/>
                </a:lnTo>
                <a:lnTo>
                  <a:pt x="97" y="282"/>
                </a:lnTo>
                <a:lnTo>
                  <a:pt x="89" y="284"/>
                </a:lnTo>
                <a:lnTo>
                  <a:pt x="89" y="284"/>
                </a:lnTo>
                <a:close/>
                <a:moveTo>
                  <a:pt x="121" y="237"/>
                </a:moveTo>
                <a:lnTo>
                  <a:pt x="121" y="237"/>
                </a:lnTo>
                <a:lnTo>
                  <a:pt x="118" y="235"/>
                </a:lnTo>
                <a:lnTo>
                  <a:pt x="114" y="237"/>
                </a:lnTo>
                <a:lnTo>
                  <a:pt x="106" y="240"/>
                </a:lnTo>
                <a:lnTo>
                  <a:pt x="101" y="246"/>
                </a:lnTo>
                <a:lnTo>
                  <a:pt x="97" y="248"/>
                </a:lnTo>
                <a:lnTo>
                  <a:pt x="95" y="248"/>
                </a:lnTo>
                <a:lnTo>
                  <a:pt x="95" y="248"/>
                </a:lnTo>
                <a:lnTo>
                  <a:pt x="101" y="238"/>
                </a:lnTo>
                <a:lnTo>
                  <a:pt x="108" y="229"/>
                </a:lnTo>
                <a:lnTo>
                  <a:pt x="116" y="221"/>
                </a:lnTo>
                <a:lnTo>
                  <a:pt x="121" y="212"/>
                </a:lnTo>
                <a:lnTo>
                  <a:pt x="121" y="212"/>
                </a:lnTo>
                <a:lnTo>
                  <a:pt x="123" y="217"/>
                </a:lnTo>
                <a:lnTo>
                  <a:pt x="123" y="223"/>
                </a:lnTo>
                <a:lnTo>
                  <a:pt x="121" y="229"/>
                </a:lnTo>
                <a:lnTo>
                  <a:pt x="121" y="237"/>
                </a:lnTo>
                <a:lnTo>
                  <a:pt x="121" y="237"/>
                </a:lnTo>
                <a:close/>
                <a:moveTo>
                  <a:pt x="112" y="208"/>
                </a:moveTo>
                <a:lnTo>
                  <a:pt x="112" y="208"/>
                </a:lnTo>
                <a:lnTo>
                  <a:pt x="110" y="204"/>
                </a:lnTo>
                <a:lnTo>
                  <a:pt x="112" y="202"/>
                </a:lnTo>
                <a:lnTo>
                  <a:pt x="116" y="198"/>
                </a:lnTo>
                <a:lnTo>
                  <a:pt x="120" y="195"/>
                </a:lnTo>
                <a:lnTo>
                  <a:pt x="121" y="191"/>
                </a:lnTo>
                <a:lnTo>
                  <a:pt x="121" y="191"/>
                </a:lnTo>
                <a:lnTo>
                  <a:pt x="125" y="191"/>
                </a:lnTo>
                <a:lnTo>
                  <a:pt x="125" y="195"/>
                </a:lnTo>
                <a:lnTo>
                  <a:pt x="125" y="202"/>
                </a:lnTo>
                <a:lnTo>
                  <a:pt x="125" y="202"/>
                </a:lnTo>
                <a:lnTo>
                  <a:pt x="120" y="202"/>
                </a:lnTo>
                <a:lnTo>
                  <a:pt x="116" y="202"/>
                </a:lnTo>
                <a:lnTo>
                  <a:pt x="112" y="208"/>
                </a:lnTo>
                <a:lnTo>
                  <a:pt x="112" y="208"/>
                </a:lnTo>
                <a:close/>
                <a:moveTo>
                  <a:pt x="121" y="174"/>
                </a:moveTo>
                <a:lnTo>
                  <a:pt x="121" y="174"/>
                </a:lnTo>
                <a:lnTo>
                  <a:pt x="112" y="174"/>
                </a:lnTo>
                <a:lnTo>
                  <a:pt x="112" y="174"/>
                </a:lnTo>
                <a:lnTo>
                  <a:pt x="114" y="168"/>
                </a:lnTo>
                <a:lnTo>
                  <a:pt x="116" y="164"/>
                </a:lnTo>
                <a:lnTo>
                  <a:pt x="120" y="155"/>
                </a:lnTo>
                <a:lnTo>
                  <a:pt x="120" y="155"/>
                </a:lnTo>
                <a:lnTo>
                  <a:pt x="121" y="155"/>
                </a:lnTo>
                <a:lnTo>
                  <a:pt x="123" y="156"/>
                </a:lnTo>
                <a:lnTo>
                  <a:pt x="123" y="162"/>
                </a:lnTo>
                <a:lnTo>
                  <a:pt x="121" y="168"/>
                </a:lnTo>
                <a:lnTo>
                  <a:pt x="121" y="174"/>
                </a:lnTo>
                <a:lnTo>
                  <a:pt x="121" y="174"/>
                </a:lnTo>
                <a:close/>
                <a:moveTo>
                  <a:pt x="114" y="183"/>
                </a:moveTo>
                <a:lnTo>
                  <a:pt x="114" y="183"/>
                </a:lnTo>
                <a:lnTo>
                  <a:pt x="116" y="183"/>
                </a:lnTo>
                <a:lnTo>
                  <a:pt x="114" y="185"/>
                </a:lnTo>
                <a:lnTo>
                  <a:pt x="112" y="187"/>
                </a:lnTo>
                <a:lnTo>
                  <a:pt x="108" y="189"/>
                </a:lnTo>
                <a:lnTo>
                  <a:pt x="108" y="189"/>
                </a:lnTo>
                <a:lnTo>
                  <a:pt x="101" y="200"/>
                </a:lnTo>
                <a:lnTo>
                  <a:pt x="97" y="206"/>
                </a:lnTo>
                <a:lnTo>
                  <a:pt x="91" y="210"/>
                </a:lnTo>
                <a:lnTo>
                  <a:pt x="91" y="210"/>
                </a:lnTo>
                <a:lnTo>
                  <a:pt x="91" y="202"/>
                </a:lnTo>
                <a:lnTo>
                  <a:pt x="93" y="196"/>
                </a:lnTo>
                <a:lnTo>
                  <a:pt x="93" y="196"/>
                </a:lnTo>
                <a:lnTo>
                  <a:pt x="99" y="193"/>
                </a:lnTo>
                <a:lnTo>
                  <a:pt x="104" y="191"/>
                </a:lnTo>
                <a:lnTo>
                  <a:pt x="114" y="183"/>
                </a:lnTo>
                <a:lnTo>
                  <a:pt x="114" y="183"/>
                </a:lnTo>
                <a:close/>
                <a:moveTo>
                  <a:pt x="91" y="191"/>
                </a:moveTo>
                <a:lnTo>
                  <a:pt x="91" y="191"/>
                </a:lnTo>
                <a:lnTo>
                  <a:pt x="91" y="187"/>
                </a:lnTo>
                <a:lnTo>
                  <a:pt x="89" y="185"/>
                </a:lnTo>
                <a:lnTo>
                  <a:pt x="89" y="185"/>
                </a:lnTo>
                <a:lnTo>
                  <a:pt x="95" y="185"/>
                </a:lnTo>
                <a:lnTo>
                  <a:pt x="95" y="185"/>
                </a:lnTo>
                <a:lnTo>
                  <a:pt x="93" y="187"/>
                </a:lnTo>
                <a:lnTo>
                  <a:pt x="91" y="191"/>
                </a:lnTo>
                <a:lnTo>
                  <a:pt x="91" y="191"/>
                </a:lnTo>
                <a:close/>
                <a:moveTo>
                  <a:pt x="91" y="227"/>
                </a:moveTo>
                <a:lnTo>
                  <a:pt x="91" y="227"/>
                </a:lnTo>
                <a:lnTo>
                  <a:pt x="95" y="229"/>
                </a:lnTo>
                <a:lnTo>
                  <a:pt x="95" y="229"/>
                </a:lnTo>
                <a:lnTo>
                  <a:pt x="95" y="235"/>
                </a:lnTo>
                <a:lnTo>
                  <a:pt x="91" y="238"/>
                </a:lnTo>
                <a:lnTo>
                  <a:pt x="91" y="238"/>
                </a:lnTo>
                <a:lnTo>
                  <a:pt x="89" y="237"/>
                </a:lnTo>
                <a:lnTo>
                  <a:pt x="89" y="233"/>
                </a:lnTo>
                <a:lnTo>
                  <a:pt x="91" y="227"/>
                </a:lnTo>
                <a:lnTo>
                  <a:pt x="91" y="227"/>
                </a:lnTo>
                <a:close/>
                <a:moveTo>
                  <a:pt x="91" y="263"/>
                </a:moveTo>
                <a:lnTo>
                  <a:pt x="91" y="263"/>
                </a:lnTo>
                <a:lnTo>
                  <a:pt x="89" y="267"/>
                </a:lnTo>
                <a:lnTo>
                  <a:pt x="89" y="269"/>
                </a:lnTo>
                <a:lnTo>
                  <a:pt x="85" y="269"/>
                </a:lnTo>
                <a:lnTo>
                  <a:pt x="85" y="269"/>
                </a:lnTo>
                <a:lnTo>
                  <a:pt x="87" y="267"/>
                </a:lnTo>
                <a:lnTo>
                  <a:pt x="87" y="263"/>
                </a:lnTo>
                <a:lnTo>
                  <a:pt x="87" y="263"/>
                </a:lnTo>
                <a:lnTo>
                  <a:pt x="91" y="263"/>
                </a:lnTo>
                <a:lnTo>
                  <a:pt x="91" y="263"/>
                </a:lnTo>
                <a:close/>
                <a:moveTo>
                  <a:pt x="120" y="299"/>
                </a:moveTo>
                <a:lnTo>
                  <a:pt x="120" y="299"/>
                </a:lnTo>
                <a:lnTo>
                  <a:pt x="121" y="301"/>
                </a:lnTo>
                <a:lnTo>
                  <a:pt x="121" y="301"/>
                </a:lnTo>
                <a:lnTo>
                  <a:pt x="121" y="307"/>
                </a:lnTo>
                <a:lnTo>
                  <a:pt x="120" y="317"/>
                </a:lnTo>
                <a:lnTo>
                  <a:pt x="120" y="317"/>
                </a:lnTo>
                <a:lnTo>
                  <a:pt x="114" y="318"/>
                </a:lnTo>
                <a:lnTo>
                  <a:pt x="110" y="318"/>
                </a:lnTo>
                <a:lnTo>
                  <a:pt x="101" y="324"/>
                </a:lnTo>
                <a:lnTo>
                  <a:pt x="95" y="330"/>
                </a:lnTo>
                <a:lnTo>
                  <a:pt x="87" y="336"/>
                </a:lnTo>
                <a:lnTo>
                  <a:pt x="87" y="336"/>
                </a:lnTo>
                <a:lnTo>
                  <a:pt x="95" y="326"/>
                </a:lnTo>
                <a:lnTo>
                  <a:pt x="102" y="317"/>
                </a:lnTo>
                <a:lnTo>
                  <a:pt x="112" y="309"/>
                </a:lnTo>
                <a:lnTo>
                  <a:pt x="120" y="299"/>
                </a:lnTo>
                <a:lnTo>
                  <a:pt x="120" y="299"/>
                </a:lnTo>
                <a:close/>
                <a:moveTo>
                  <a:pt x="106" y="358"/>
                </a:moveTo>
                <a:lnTo>
                  <a:pt x="106" y="358"/>
                </a:lnTo>
                <a:lnTo>
                  <a:pt x="99" y="358"/>
                </a:lnTo>
                <a:lnTo>
                  <a:pt x="97" y="357"/>
                </a:lnTo>
                <a:lnTo>
                  <a:pt x="93" y="357"/>
                </a:lnTo>
                <a:lnTo>
                  <a:pt x="93" y="357"/>
                </a:lnTo>
                <a:lnTo>
                  <a:pt x="99" y="349"/>
                </a:lnTo>
                <a:lnTo>
                  <a:pt x="106" y="341"/>
                </a:lnTo>
                <a:lnTo>
                  <a:pt x="116" y="336"/>
                </a:lnTo>
                <a:lnTo>
                  <a:pt x="127" y="332"/>
                </a:lnTo>
                <a:lnTo>
                  <a:pt x="127" y="332"/>
                </a:lnTo>
                <a:lnTo>
                  <a:pt x="116" y="345"/>
                </a:lnTo>
                <a:lnTo>
                  <a:pt x="106" y="358"/>
                </a:lnTo>
                <a:lnTo>
                  <a:pt x="106" y="358"/>
                </a:lnTo>
                <a:close/>
                <a:moveTo>
                  <a:pt x="121" y="351"/>
                </a:moveTo>
                <a:lnTo>
                  <a:pt x="121" y="351"/>
                </a:lnTo>
                <a:lnTo>
                  <a:pt x="123" y="345"/>
                </a:lnTo>
                <a:lnTo>
                  <a:pt x="127" y="341"/>
                </a:lnTo>
                <a:lnTo>
                  <a:pt x="131" y="338"/>
                </a:lnTo>
                <a:lnTo>
                  <a:pt x="131" y="332"/>
                </a:lnTo>
                <a:lnTo>
                  <a:pt x="131" y="332"/>
                </a:lnTo>
                <a:lnTo>
                  <a:pt x="142" y="332"/>
                </a:lnTo>
                <a:lnTo>
                  <a:pt x="148" y="330"/>
                </a:lnTo>
                <a:lnTo>
                  <a:pt x="152" y="332"/>
                </a:lnTo>
                <a:lnTo>
                  <a:pt x="152" y="332"/>
                </a:lnTo>
                <a:lnTo>
                  <a:pt x="146" y="338"/>
                </a:lnTo>
                <a:lnTo>
                  <a:pt x="139" y="343"/>
                </a:lnTo>
                <a:lnTo>
                  <a:pt x="121" y="351"/>
                </a:lnTo>
                <a:lnTo>
                  <a:pt x="121" y="351"/>
                </a:lnTo>
                <a:close/>
                <a:moveTo>
                  <a:pt x="148" y="351"/>
                </a:moveTo>
                <a:lnTo>
                  <a:pt x="148" y="351"/>
                </a:lnTo>
                <a:lnTo>
                  <a:pt x="154" y="343"/>
                </a:lnTo>
                <a:lnTo>
                  <a:pt x="160" y="338"/>
                </a:lnTo>
                <a:lnTo>
                  <a:pt x="162" y="334"/>
                </a:lnTo>
                <a:lnTo>
                  <a:pt x="162" y="334"/>
                </a:lnTo>
                <a:lnTo>
                  <a:pt x="169" y="334"/>
                </a:lnTo>
                <a:lnTo>
                  <a:pt x="173" y="334"/>
                </a:lnTo>
                <a:lnTo>
                  <a:pt x="173" y="334"/>
                </a:lnTo>
                <a:lnTo>
                  <a:pt x="167" y="339"/>
                </a:lnTo>
                <a:lnTo>
                  <a:pt x="162" y="343"/>
                </a:lnTo>
                <a:lnTo>
                  <a:pt x="148" y="351"/>
                </a:lnTo>
                <a:lnTo>
                  <a:pt x="148" y="351"/>
                </a:lnTo>
                <a:close/>
                <a:moveTo>
                  <a:pt x="202" y="318"/>
                </a:moveTo>
                <a:lnTo>
                  <a:pt x="202" y="318"/>
                </a:lnTo>
                <a:lnTo>
                  <a:pt x="186" y="322"/>
                </a:lnTo>
                <a:lnTo>
                  <a:pt x="167" y="324"/>
                </a:lnTo>
                <a:lnTo>
                  <a:pt x="148" y="322"/>
                </a:lnTo>
                <a:lnTo>
                  <a:pt x="131" y="320"/>
                </a:lnTo>
                <a:lnTo>
                  <a:pt x="131" y="320"/>
                </a:lnTo>
                <a:lnTo>
                  <a:pt x="129" y="297"/>
                </a:lnTo>
                <a:lnTo>
                  <a:pt x="129" y="273"/>
                </a:lnTo>
                <a:lnTo>
                  <a:pt x="133" y="225"/>
                </a:lnTo>
                <a:lnTo>
                  <a:pt x="135" y="202"/>
                </a:lnTo>
                <a:lnTo>
                  <a:pt x="135" y="179"/>
                </a:lnTo>
                <a:lnTo>
                  <a:pt x="133" y="156"/>
                </a:lnTo>
                <a:lnTo>
                  <a:pt x="129" y="135"/>
                </a:lnTo>
                <a:lnTo>
                  <a:pt x="129" y="135"/>
                </a:lnTo>
                <a:lnTo>
                  <a:pt x="125" y="137"/>
                </a:lnTo>
                <a:lnTo>
                  <a:pt x="121" y="139"/>
                </a:lnTo>
                <a:lnTo>
                  <a:pt x="114" y="149"/>
                </a:lnTo>
                <a:lnTo>
                  <a:pt x="106" y="158"/>
                </a:lnTo>
                <a:lnTo>
                  <a:pt x="101" y="168"/>
                </a:lnTo>
                <a:lnTo>
                  <a:pt x="101" y="168"/>
                </a:lnTo>
                <a:lnTo>
                  <a:pt x="76" y="160"/>
                </a:lnTo>
                <a:lnTo>
                  <a:pt x="53" y="151"/>
                </a:lnTo>
                <a:lnTo>
                  <a:pt x="53" y="151"/>
                </a:lnTo>
                <a:lnTo>
                  <a:pt x="55" y="141"/>
                </a:lnTo>
                <a:lnTo>
                  <a:pt x="59" y="134"/>
                </a:lnTo>
                <a:lnTo>
                  <a:pt x="70" y="116"/>
                </a:lnTo>
                <a:lnTo>
                  <a:pt x="70" y="116"/>
                </a:lnTo>
                <a:lnTo>
                  <a:pt x="131" y="14"/>
                </a:lnTo>
                <a:lnTo>
                  <a:pt x="131" y="14"/>
                </a:lnTo>
                <a:lnTo>
                  <a:pt x="148" y="12"/>
                </a:lnTo>
                <a:lnTo>
                  <a:pt x="163" y="10"/>
                </a:lnTo>
                <a:lnTo>
                  <a:pt x="182" y="12"/>
                </a:lnTo>
                <a:lnTo>
                  <a:pt x="202" y="12"/>
                </a:lnTo>
                <a:lnTo>
                  <a:pt x="202" y="12"/>
                </a:lnTo>
                <a:lnTo>
                  <a:pt x="198" y="166"/>
                </a:lnTo>
                <a:lnTo>
                  <a:pt x="198" y="244"/>
                </a:lnTo>
                <a:lnTo>
                  <a:pt x="202" y="318"/>
                </a:lnTo>
                <a:lnTo>
                  <a:pt x="202" y="318"/>
                </a:lnTo>
                <a:close/>
              </a:path>
            </a:pathLst>
          </a:custGeom>
          <a:solidFill>
            <a:srgbClr val="002060"/>
          </a:solidFill>
          <a:ln w="9525">
            <a:solidFill>
              <a:srgbClr val="1F1201"/>
            </a:solid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rgbClr val="605448"/>
              </a:solidFill>
            </a:endParaRPr>
          </a:p>
        </p:txBody>
      </p:sp>
      <p:grpSp>
        <p:nvGrpSpPr>
          <p:cNvPr id="9" name="Google Shape;3066;p69"/>
          <p:cNvGrpSpPr/>
          <p:nvPr/>
        </p:nvGrpSpPr>
        <p:grpSpPr>
          <a:xfrm rot="988897">
            <a:off x="174625" y="4288313"/>
            <a:ext cx="921913" cy="640400"/>
            <a:chOff x="5984038" y="796200"/>
            <a:chExt cx="921913" cy="640400"/>
          </a:xfrm>
        </p:grpSpPr>
        <p:sp>
          <p:nvSpPr>
            <p:cNvPr id="10" name="Google Shape;3067;p69"/>
            <p:cNvSpPr/>
            <p:nvPr/>
          </p:nvSpPr>
          <p:spPr>
            <a:xfrm>
              <a:off x="5990175" y="796200"/>
              <a:ext cx="915775" cy="640400"/>
            </a:xfrm>
            <a:custGeom>
              <a:avLst/>
              <a:gdLst/>
              <a:ahLst/>
              <a:cxnLst/>
              <a:rect l="l" t="t" r="r" b="b"/>
              <a:pathLst>
                <a:path w="36631" h="25616" extrusionOk="0">
                  <a:moveTo>
                    <a:pt x="0" y="1"/>
                  </a:moveTo>
                  <a:lnTo>
                    <a:pt x="0" y="25616"/>
                  </a:lnTo>
                  <a:lnTo>
                    <a:pt x="36631" y="25616"/>
                  </a:lnTo>
                  <a:lnTo>
                    <a:pt x="36631" y="1"/>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1" name="Google Shape;3068;p69"/>
            <p:cNvGrpSpPr/>
            <p:nvPr/>
          </p:nvGrpSpPr>
          <p:grpSpPr>
            <a:xfrm>
              <a:off x="5984038" y="796200"/>
              <a:ext cx="915475" cy="640400"/>
              <a:chOff x="6032600" y="1582450"/>
              <a:chExt cx="915475" cy="640400"/>
            </a:xfrm>
          </p:grpSpPr>
          <p:sp>
            <p:nvSpPr>
              <p:cNvPr id="12" name="Google Shape;3069;p69"/>
              <p:cNvSpPr/>
              <p:nvPr/>
            </p:nvSpPr>
            <p:spPr>
              <a:xfrm>
                <a:off x="6032600" y="1793400"/>
                <a:ext cx="915475" cy="429450"/>
              </a:xfrm>
              <a:custGeom>
                <a:avLst/>
                <a:gdLst/>
                <a:ahLst/>
                <a:cxnLst/>
                <a:rect l="l" t="t" r="r" b="b"/>
                <a:pathLst>
                  <a:path w="36619" h="17178" extrusionOk="0">
                    <a:moveTo>
                      <a:pt x="1" y="0"/>
                    </a:moveTo>
                    <a:lnTo>
                      <a:pt x="36619" y="0"/>
                    </a:lnTo>
                    <a:lnTo>
                      <a:pt x="36619" y="17177"/>
                    </a:lnTo>
                    <a:lnTo>
                      <a:pt x="1" y="17177"/>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 name="Google Shape;3070;p69"/>
              <p:cNvSpPr/>
              <p:nvPr/>
            </p:nvSpPr>
            <p:spPr>
              <a:xfrm>
                <a:off x="6085750" y="1845250"/>
                <a:ext cx="809200" cy="325725"/>
              </a:xfrm>
              <a:custGeom>
                <a:avLst/>
                <a:gdLst/>
                <a:ahLst/>
                <a:cxnLst/>
                <a:rect l="l" t="t" r="r" b="b"/>
                <a:pathLst>
                  <a:path w="32368" h="13029" extrusionOk="0">
                    <a:moveTo>
                      <a:pt x="0" y="1"/>
                    </a:moveTo>
                    <a:lnTo>
                      <a:pt x="32368" y="1"/>
                    </a:lnTo>
                    <a:lnTo>
                      <a:pt x="32368" y="13028"/>
                    </a:lnTo>
                    <a:lnTo>
                      <a:pt x="0" y="13028"/>
                    </a:lnTo>
                    <a:close/>
                  </a:path>
                </a:pathLst>
              </a:custGeom>
              <a:solidFill>
                <a:srgbClr val="90C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 name="Google Shape;3071;p69"/>
              <p:cNvSpPr/>
              <p:nvPr/>
            </p:nvSpPr>
            <p:spPr>
              <a:xfrm>
                <a:off x="6085750" y="1845250"/>
                <a:ext cx="101550" cy="101250"/>
              </a:xfrm>
              <a:custGeom>
                <a:avLst/>
                <a:gdLst/>
                <a:ahLst/>
                <a:cxnLst/>
                <a:rect l="l" t="t" r="r" b="b"/>
                <a:pathLst>
                  <a:path w="4062" h="4050" extrusionOk="0">
                    <a:moveTo>
                      <a:pt x="4062" y="1"/>
                    </a:moveTo>
                    <a:cubicBezTo>
                      <a:pt x="4062" y="2239"/>
                      <a:pt x="2238" y="4050"/>
                      <a:pt x="0" y="4050"/>
                    </a:cubicBezTo>
                    <a:lnTo>
                      <a:pt x="0" y="1"/>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 name="Google Shape;3072;p69"/>
              <p:cNvSpPr/>
              <p:nvPr/>
            </p:nvSpPr>
            <p:spPr>
              <a:xfrm>
                <a:off x="6793700" y="1845250"/>
                <a:ext cx="101250" cy="101250"/>
              </a:xfrm>
              <a:custGeom>
                <a:avLst/>
                <a:gdLst/>
                <a:ahLst/>
                <a:cxnLst/>
                <a:rect l="l" t="t" r="r" b="b"/>
                <a:pathLst>
                  <a:path w="4050" h="4050" extrusionOk="0">
                    <a:moveTo>
                      <a:pt x="1" y="1"/>
                    </a:moveTo>
                    <a:cubicBezTo>
                      <a:pt x="1" y="2239"/>
                      <a:pt x="1811" y="4050"/>
                      <a:pt x="4050" y="4050"/>
                    </a:cubicBezTo>
                    <a:lnTo>
                      <a:pt x="4050" y="1"/>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 name="Google Shape;3073;p69"/>
              <p:cNvSpPr/>
              <p:nvPr/>
            </p:nvSpPr>
            <p:spPr>
              <a:xfrm>
                <a:off x="6085750" y="2077900"/>
                <a:ext cx="101550" cy="101550"/>
              </a:xfrm>
              <a:custGeom>
                <a:avLst/>
                <a:gdLst/>
                <a:ahLst/>
                <a:cxnLst/>
                <a:rect l="l" t="t" r="r" b="b"/>
                <a:pathLst>
                  <a:path w="4062" h="4062" extrusionOk="0">
                    <a:moveTo>
                      <a:pt x="4062" y="4062"/>
                    </a:moveTo>
                    <a:cubicBezTo>
                      <a:pt x="4062" y="1824"/>
                      <a:pt x="2238" y="0"/>
                      <a:pt x="0" y="0"/>
                    </a:cubicBezTo>
                    <a:lnTo>
                      <a:pt x="0" y="4062"/>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 name="Google Shape;3074;p69"/>
              <p:cNvSpPr/>
              <p:nvPr/>
            </p:nvSpPr>
            <p:spPr>
              <a:xfrm>
                <a:off x="6793700" y="2077900"/>
                <a:ext cx="101250" cy="101550"/>
              </a:xfrm>
              <a:custGeom>
                <a:avLst/>
                <a:gdLst/>
                <a:ahLst/>
                <a:cxnLst/>
                <a:rect l="l" t="t" r="r" b="b"/>
                <a:pathLst>
                  <a:path w="4050" h="4062" extrusionOk="0">
                    <a:moveTo>
                      <a:pt x="1" y="4062"/>
                    </a:moveTo>
                    <a:cubicBezTo>
                      <a:pt x="1" y="1824"/>
                      <a:pt x="1811" y="0"/>
                      <a:pt x="4050" y="0"/>
                    </a:cubicBezTo>
                    <a:lnTo>
                      <a:pt x="4050" y="4062"/>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 name="Google Shape;3075;p69"/>
              <p:cNvSpPr/>
              <p:nvPr/>
            </p:nvSpPr>
            <p:spPr>
              <a:xfrm>
                <a:off x="6370875" y="1888650"/>
                <a:ext cx="238950" cy="238925"/>
              </a:xfrm>
              <a:custGeom>
                <a:avLst/>
                <a:gdLst/>
                <a:ahLst/>
                <a:cxnLst/>
                <a:rect l="l" t="t" r="r" b="b"/>
                <a:pathLst>
                  <a:path w="9558" h="9557" extrusionOk="0">
                    <a:moveTo>
                      <a:pt x="4779" y="0"/>
                    </a:moveTo>
                    <a:cubicBezTo>
                      <a:pt x="7420" y="0"/>
                      <a:pt x="9557" y="2138"/>
                      <a:pt x="9557" y="4779"/>
                    </a:cubicBezTo>
                    <a:cubicBezTo>
                      <a:pt x="9557" y="7419"/>
                      <a:pt x="7420" y="9557"/>
                      <a:pt x="4779" y="9557"/>
                    </a:cubicBezTo>
                    <a:cubicBezTo>
                      <a:pt x="2138" y="9557"/>
                      <a:pt x="0" y="7419"/>
                      <a:pt x="0" y="4779"/>
                    </a:cubicBezTo>
                    <a:cubicBezTo>
                      <a:pt x="0" y="2138"/>
                      <a:pt x="2138" y="0"/>
                      <a:pt x="4779" y="0"/>
                    </a:cubicBez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 name="Google Shape;3076;p69"/>
              <p:cNvSpPr/>
              <p:nvPr/>
            </p:nvSpPr>
            <p:spPr>
              <a:xfrm>
                <a:off x="6032600" y="1582450"/>
                <a:ext cx="915475" cy="205625"/>
              </a:xfrm>
              <a:custGeom>
                <a:avLst/>
                <a:gdLst/>
                <a:ahLst/>
                <a:cxnLst/>
                <a:rect l="l" t="t" r="r" b="b"/>
                <a:pathLst>
                  <a:path w="36619" h="8225" extrusionOk="0">
                    <a:moveTo>
                      <a:pt x="1" y="8224"/>
                    </a:moveTo>
                    <a:lnTo>
                      <a:pt x="36619" y="8224"/>
                    </a:lnTo>
                    <a:lnTo>
                      <a:pt x="36619" y="0"/>
                    </a:lnTo>
                    <a:lnTo>
                      <a:pt x="1" y="0"/>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 name="Google Shape;3077;p69"/>
              <p:cNvSpPr/>
              <p:nvPr/>
            </p:nvSpPr>
            <p:spPr>
              <a:xfrm>
                <a:off x="6032600" y="1778300"/>
                <a:ext cx="915475" cy="19525"/>
              </a:xfrm>
              <a:custGeom>
                <a:avLst/>
                <a:gdLst/>
                <a:ahLst/>
                <a:cxnLst/>
                <a:rect l="l" t="t" r="r" b="b"/>
                <a:pathLst>
                  <a:path w="36619" h="781" extrusionOk="0">
                    <a:moveTo>
                      <a:pt x="1" y="0"/>
                    </a:moveTo>
                    <a:lnTo>
                      <a:pt x="1" y="780"/>
                    </a:lnTo>
                    <a:lnTo>
                      <a:pt x="36619" y="780"/>
                    </a:lnTo>
                    <a:lnTo>
                      <a:pt x="36619" y="0"/>
                    </a:lnTo>
                    <a:close/>
                  </a:path>
                </a:pathLst>
              </a:custGeom>
              <a:solidFill>
                <a:srgbClr val="90C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 name="Google Shape;3078;p69"/>
              <p:cNvSpPr/>
              <p:nvPr/>
            </p:nvSpPr>
            <p:spPr>
              <a:xfrm>
                <a:off x="6032600" y="1725175"/>
                <a:ext cx="915475" cy="19825"/>
              </a:xfrm>
              <a:custGeom>
                <a:avLst/>
                <a:gdLst/>
                <a:ahLst/>
                <a:cxnLst/>
                <a:rect l="l" t="t" r="r" b="b"/>
                <a:pathLst>
                  <a:path w="36619" h="793" extrusionOk="0">
                    <a:moveTo>
                      <a:pt x="1" y="0"/>
                    </a:moveTo>
                    <a:lnTo>
                      <a:pt x="1" y="792"/>
                    </a:lnTo>
                    <a:lnTo>
                      <a:pt x="36619" y="792"/>
                    </a:lnTo>
                    <a:lnTo>
                      <a:pt x="36619" y="0"/>
                    </a:lnTo>
                    <a:close/>
                  </a:path>
                </a:pathLst>
              </a:custGeom>
              <a:solidFill>
                <a:srgbClr val="90C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3079;p69"/>
              <p:cNvSpPr/>
              <p:nvPr/>
            </p:nvSpPr>
            <p:spPr>
              <a:xfrm>
                <a:off x="6032600" y="1672350"/>
                <a:ext cx="915475" cy="19825"/>
              </a:xfrm>
              <a:custGeom>
                <a:avLst/>
                <a:gdLst/>
                <a:ahLst/>
                <a:cxnLst/>
                <a:rect l="l" t="t" r="r" b="b"/>
                <a:pathLst>
                  <a:path w="36619" h="793" extrusionOk="0">
                    <a:moveTo>
                      <a:pt x="1" y="1"/>
                    </a:moveTo>
                    <a:lnTo>
                      <a:pt x="1" y="793"/>
                    </a:lnTo>
                    <a:lnTo>
                      <a:pt x="36619" y="793"/>
                    </a:lnTo>
                    <a:lnTo>
                      <a:pt x="36619" y="1"/>
                    </a:lnTo>
                    <a:close/>
                  </a:path>
                </a:pathLst>
              </a:custGeom>
              <a:solidFill>
                <a:srgbClr val="90C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 name="Google Shape;3080;p69"/>
              <p:cNvSpPr/>
              <p:nvPr/>
            </p:nvSpPr>
            <p:spPr>
              <a:xfrm>
                <a:off x="6032600" y="1619550"/>
                <a:ext cx="915475" cy="19825"/>
              </a:xfrm>
              <a:custGeom>
                <a:avLst/>
                <a:gdLst/>
                <a:ahLst/>
                <a:cxnLst/>
                <a:rect l="l" t="t" r="r" b="b"/>
                <a:pathLst>
                  <a:path w="36619" h="793" extrusionOk="0">
                    <a:moveTo>
                      <a:pt x="1" y="0"/>
                    </a:moveTo>
                    <a:lnTo>
                      <a:pt x="1" y="792"/>
                    </a:lnTo>
                    <a:lnTo>
                      <a:pt x="36619" y="792"/>
                    </a:lnTo>
                    <a:lnTo>
                      <a:pt x="36619" y="0"/>
                    </a:lnTo>
                    <a:close/>
                  </a:path>
                </a:pathLst>
              </a:custGeom>
              <a:solidFill>
                <a:srgbClr val="90C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 name="Google Shape;3081;p69"/>
              <p:cNvSpPr/>
              <p:nvPr/>
            </p:nvSpPr>
            <p:spPr>
              <a:xfrm>
                <a:off x="6447900" y="1696875"/>
                <a:ext cx="84900" cy="525975"/>
              </a:xfrm>
              <a:custGeom>
                <a:avLst/>
                <a:gdLst/>
                <a:ahLst/>
                <a:cxnLst/>
                <a:rect l="l" t="t" r="r" b="b"/>
                <a:pathLst>
                  <a:path w="3396" h="21039" extrusionOk="0">
                    <a:moveTo>
                      <a:pt x="0" y="21038"/>
                    </a:moveTo>
                    <a:lnTo>
                      <a:pt x="3395" y="21038"/>
                    </a:lnTo>
                    <a:lnTo>
                      <a:pt x="3395" y="1"/>
                    </a:lnTo>
                    <a:lnTo>
                      <a:pt x="0" y="1"/>
                    </a:ln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 name="Google Shape;3082;p69"/>
              <p:cNvSpPr/>
              <p:nvPr/>
            </p:nvSpPr>
            <p:spPr>
              <a:xfrm>
                <a:off x="6447900" y="1582450"/>
                <a:ext cx="84900" cy="210975"/>
              </a:xfrm>
              <a:custGeom>
                <a:avLst/>
                <a:gdLst/>
                <a:ahLst/>
                <a:cxnLst/>
                <a:rect l="l" t="t" r="r" b="b"/>
                <a:pathLst>
                  <a:path w="3396" h="8439" extrusionOk="0">
                    <a:moveTo>
                      <a:pt x="0" y="8438"/>
                    </a:moveTo>
                    <a:lnTo>
                      <a:pt x="3395" y="8438"/>
                    </a:lnTo>
                    <a:lnTo>
                      <a:pt x="3395" y="0"/>
                    </a:lnTo>
                    <a:lnTo>
                      <a:pt x="0"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7" name="TextBox 6"/>
          <p:cNvSpPr txBox="1"/>
          <p:nvPr/>
        </p:nvSpPr>
        <p:spPr>
          <a:xfrm>
            <a:off x="5230184" y="1560760"/>
            <a:ext cx="3848100" cy="958660"/>
          </a:xfrm>
          <a:prstGeom prst="rect">
            <a:avLst/>
          </a:prstGeom>
          <a:noFill/>
        </p:spPr>
        <p:txBody>
          <a:bodyPr wrap="square">
            <a:spAutoFit/>
          </a:bodyPr>
          <a:lstStyle/>
          <a:p>
            <a:pPr algn="ctr">
              <a:lnSpc>
                <a:spcPct val="150000"/>
              </a:lnSpc>
            </a:pPr>
            <a:r>
              <a:rPr lang="vi-VN" sz="2000" b="1" dirty="0">
                <a:solidFill>
                  <a:srgbClr val="C00000"/>
                </a:solidFill>
              </a:rPr>
              <a:t>Nếu là bạn M, em sẽ giúp bạn A và bạn B như thế nào ? </a:t>
            </a:r>
            <a:endParaRPr lang="en-US" sz="2000" b="1" dirty="0">
              <a:solidFill>
                <a:srgbClr val="C00000"/>
              </a:solidFill>
            </a:endParaRPr>
          </a:p>
        </p:txBody>
      </p:sp>
      <p:pic>
        <p:nvPicPr>
          <p:cNvPr id="29" name="Picture 28"/>
          <p:cNvPicPr>
            <a:picLocks noChangeAspect="1"/>
          </p:cNvPicPr>
          <p:nvPr/>
        </p:nvPicPr>
        <p:blipFill>
          <a:blip r:embed="rId1"/>
          <a:stretch>
            <a:fillRect/>
          </a:stretch>
        </p:blipFill>
        <p:spPr>
          <a:xfrm>
            <a:off x="6009329" y="2634957"/>
            <a:ext cx="2289810" cy="228981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2703188" y="402635"/>
            <a:ext cx="3973659" cy="904804"/>
          </a:xfrm>
        </p:spPr>
        <p:txBody>
          <a:bodyPr/>
          <a:lstStyle/>
          <a:p>
            <a:r>
              <a:rPr lang="en-US" sz="3600" dirty="0" err="1">
                <a:solidFill>
                  <a:srgbClr val="002060"/>
                </a:solidFill>
                <a:latin typeface="SVN-Cookies" panose="02040603050506020204" pitchFamily="18" charset="0"/>
                <a:cs typeface="Arial" panose="020B0604020202020204" pitchFamily="34" charset="0"/>
              </a:rPr>
              <a:t>Mục</a:t>
            </a:r>
            <a:r>
              <a:rPr lang="en-US" sz="3600" dirty="0">
                <a:solidFill>
                  <a:srgbClr val="002060"/>
                </a:solidFill>
                <a:latin typeface="SVN-Cookies" panose="02040603050506020204" pitchFamily="18" charset="0"/>
                <a:cs typeface="Arial" panose="020B0604020202020204" pitchFamily="34" charset="0"/>
              </a:rPr>
              <a:t> </a:t>
            </a:r>
            <a:r>
              <a:rPr lang="en-US" sz="3600" dirty="0" err="1">
                <a:solidFill>
                  <a:srgbClr val="002060"/>
                </a:solidFill>
                <a:latin typeface="SVN-Cookies" panose="02040603050506020204" pitchFamily="18" charset="0"/>
                <a:cs typeface="Arial" panose="020B0604020202020204" pitchFamily="34" charset="0"/>
              </a:rPr>
              <a:t>tiêu</a:t>
            </a:r>
            <a:r>
              <a:rPr lang="en-US" sz="3600" dirty="0">
                <a:solidFill>
                  <a:srgbClr val="002060"/>
                </a:solidFill>
                <a:latin typeface="SVN-Cookies" panose="02040603050506020204" pitchFamily="18" charset="0"/>
                <a:cs typeface="Arial" panose="020B0604020202020204" pitchFamily="34" charset="0"/>
              </a:rPr>
              <a:t> </a:t>
            </a:r>
            <a:r>
              <a:rPr lang="en-US" sz="3600" dirty="0" err="1">
                <a:solidFill>
                  <a:srgbClr val="002060"/>
                </a:solidFill>
                <a:latin typeface="SVN-Cookies" panose="02040603050506020204" pitchFamily="18" charset="0"/>
                <a:cs typeface="Arial" panose="020B0604020202020204" pitchFamily="34" charset="0"/>
              </a:rPr>
              <a:t>bài</a:t>
            </a:r>
            <a:r>
              <a:rPr lang="en-US" sz="3600" dirty="0">
                <a:solidFill>
                  <a:srgbClr val="002060"/>
                </a:solidFill>
                <a:latin typeface="SVN-Cookies" panose="02040603050506020204" pitchFamily="18" charset="0"/>
                <a:cs typeface="Arial" panose="020B0604020202020204" pitchFamily="34" charset="0"/>
              </a:rPr>
              <a:t> </a:t>
            </a:r>
            <a:r>
              <a:rPr lang="en-US" sz="3600" dirty="0" err="1">
                <a:solidFill>
                  <a:srgbClr val="002060"/>
                </a:solidFill>
                <a:latin typeface="SVN-Cookies" panose="02040603050506020204" pitchFamily="18" charset="0"/>
                <a:cs typeface="Arial" panose="020B0604020202020204" pitchFamily="34" charset="0"/>
              </a:rPr>
              <a:t>học</a:t>
            </a:r>
            <a:endParaRPr lang="en-US" sz="3600" dirty="0">
              <a:solidFill>
                <a:srgbClr val="002060"/>
              </a:solidFill>
              <a:latin typeface="SVN-Cookies" panose="02040603050506020204" pitchFamily="18" charset="0"/>
              <a:cs typeface="Arial" panose="020B0604020202020204" pitchFamily="34" charset="0"/>
            </a:endParaRPr>
          </a:p>
        </p:txBody>
      </p:sp>
      <p:sp>
        <p:nvSpPr>
          <p:cNvPr id="17" name="TextBox 16"/>
          <p:cNvSpPr txBox="1"/>
          <p:nvPr/>
        </p:nvSpPr>
        <p:spPr>
          <a:xfrm>
            <a:off x="5826453" y="3404277"/>
            <a:ext cx="2472690" cy="863570"/>
          </a:xfrm>
          <a:prstGeom prst="rect">
            <a:avLst/>
          </a:prstGeom>
          <a:noFill/>
        </p:spPr>
        <p:txBody>
          <a:bodyPr wrap="square">
            <a:spAutoFit/>
          </a:bodyPr>
          <a:lstStyle/>
          <a:p>
            <a:pPr algn="just">
              <a:lnSpc>
                <a:spcPct val="107000"/>
              </a:lnSpc>
              <a:spcAft>
                <a:spcPts val="800"/>
              </a:spcAft>
            </a:pPr>
            <a:r>
              <a:rPr lang="en-US" sz="1600" dirty="0" err="1">
                <a:effectLst/>
                <a:latin typeface="+mj-lt"/>
                <a:ea typeface="Arial" panose="020B0604020202020204" pitchFamily="34" charset="0"/>
                <a:cs typeface="Arial" panose="020B0604020202020204" pitchFamily="34" charset="0"/>
              </a:rPr>
              <a:t>Giúp</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đỡ</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bạn</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bè</a:t>
            </a:r>
            <a:r>
              <a:rPr lang="en-US" sz="1600" dirty="0">
                <a:effectLst/>
                <a:latin typeface="+mj-lt"/>
                <a:ea typeface="Arial" panose="020B0604020202020204" pitchFamily="34" charset="0"/>
                <a:cs typeface="Arial" panose="020B0604020202020204" pitchFamily="34" charset="0"/>
              </a:rPr>
              <a:t>, người </a:t>
            </a:r>
            <a:r>
              <a:rPr lang="en-US" sz="1600" dirty="0" err="1">
                <a:effectLst/>
                <a:latin typeface="+mj-lt"/>
                <a:ea typeface="Arial" panose="020B0604020202020204" pitchFamily="34" charset="0"/>
                <a:cs typeface="Arial" panose="020B0604020202020204" pitchFamily="34" charset="0"/>
              </a:rPr>
              <a:t>thân</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lập</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kế</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hoạch</a:t>
            </a:r>
            <a:r>
              <a:rPr lang="en-US" sz="1600" dirty="0">
                <a:effectLst/>
                <a:latin typeface="+mj-lt"/>
                <a:ea typeface="Arial" panose="020B0604020202020204" pitchFamily="34" charset="0"/>
                <a:cs typeface="Arial" panose="020B0604020202020204" pitchFamily="34" charset="0"/>
              </a:rPr>
              <a:t> chi </a:t>
            </a:r>
            <a:r>
              <a:rPr lang="en-US" sz="1600" dirty="0" err="1">
                <a:effectLst/>
                <a:latin typeface="+mj-lt"/>
                <a:ea typeface="Arial" panose="020B0604020202020204" pitchFamily="34" charset="0"/>
                <a:cs typeface="Arial" panose="020B0604020202020204" pitchFamily="34" charset="0"/>
              </a:rPr>
              <a:t>tiêu</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hợp</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lí</a:t>
            </a:r>
            <a:r>
              <a:rPr lang="en-US" sz="1600" dirty="0">
                <a:effectLst/>
                <a:latin typeface="+mj-lt"/>
                <a:ea typeface="Arial" panose="020B0604020202020204" pitchFamily="34" charset="0"/>
                <a:cs typeface="Arial" panose="020B0604020202020204" pitchFamily="34" charset="0"/>
              </a:rPr>
              <a:t>. </a:t>
            </a:r>
            <a:endParaRPr lang="en-US" sz="1600" dirty="0">
              <a:effectLst/>
              <a:latin typeface="+mj-lt"/>
              <a:ea typeface="Arial" panose="020B0604020202020204" pitchFamily="34" charset="0"/>
              <a:cs typeface="Arial" panose="020B0604020202020204" pitchFamily="34" charset="0"/>
            </a:endParaRPr>
          </a:p>
        </p:txBody>
      </p:sp>
      <p:sp>
        <p:nvSpPr>
          <p:cNvPr id="19" name="TextBox 18"/>
          <p:cNvSpPr txBox="1"/>
          <p:nvPr/>
        </p:nvSpPr>
        <p:spPr>
          <a:xfrm>
            <a:off x="1814504" y="1761632"/>
            <a:ext cx="2472690" cy="863570"/>
          </a:xfrm>
          <a:prstGeom prst="rect">
            <a:avLst/>
          </a:prstGeom>
          <a:noFill/>
        </p:spPr>
        <p:txBody>
          <a:bodyPr wrap="square">
            <a:spAutoFit/>
          </a:bodyPr>
          <a:lstStyle/>
          <a:p>
            <a:pPr algn="just">
              <a:lnSpc>
                <a:spcPct val="107000"/>
              </a:lnSpc>
              <a:spcAft>
                <a:spcPts val="800"/>
              </a:spcAft>
            </a:pPr>
            <a:r>
              <a:rPr lang="en-US" sz="1600" dirty="0" err="1">
                <a:effectLst/>
                <a:latin typeface="+mj-lt"/>
                <a:ea typeface="Arial" panose="020B0604020202020204" pitchFamily="34" charset="0"/>
                <a:cs typeface="Arial" panose="020B0604020202020204" pitchFamily="34" charset="0"/>
              </a:rPr>
              <a:t>Nhận</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biết</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được</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sự</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cần</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thiết</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phải</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lập</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kế</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hoạch</a:t>
            </a:r>
            <a:r>
              <a:rPr lang="en-US" sz="1600" dirty="0">
                <a:effectLst/>
                <a:latin typeface="+mj-lt"/>
                <a:ea typeface="Arial" panose="020B0604020202020204" pitchFamily="34" charset="0"/>
                <a:cs typeface="Arial" panose="020B0604020202020204" pitchFamily="34" charset="0"/>
              </a:rPr>
              <a:t> chi </a:t>
            </a:r>
            <a:r>
              <a:rPr lang="en-US" sz="1600" dirty="0" err="1">
                <a:effectLst/>
                <a:latin typeface="+mj-lt"/>
                <a:ea typeface="Arial" panose="020B0604020202020204" pitchFamily="34" charset="0"/>
                <a:cs typeface="Arial" panose="020B0604020202020204" pitchFamily="34" charset="0"/>
              </a:rPr>
              <a:t>tiêu</a:t>
            </a:r>
            <a:r>
              <a:rPr lang="en-US" sz="1600" dirty="0">
                <a:effectLst/>
                <a:latin typeface="+mj-lt"/>
                <a:ea typeface="Arial" panose="020B0604020202020204" pitchFamily="34" charset="0"/>
                <a:cs typeface="Arial" panose="020B0604020202020204" pitchFamily="34" charset="0"/>
              </a:rPr>
              <a:t>. </a:t>
            </a:r>
            <a:endParaRPr lang="en-US" sz="1600" dirty="0">
              <a:effectLst/>
              <a:latin typeface="+mj-lt"/>
              <a:ea typeface="Arial" panose="020B0604020202020204" pitchFamily="34" charset="0"/>
              <a:cs typeface="Arial" panose="020B0604020202020204" pitchFamily="34" charset="0"/>
            </a:endParaRPr>
          </a:p>
        </p:txBody>
      </p:sp>
      <p:sp>
        <p:nvSpPr>
          <p:cNvPr id="21" name="TextBox 20"/>
          <p:cNvSpPr txBox="1"/>
          <p:nvPr/>
        </p:nvSpPr>
        <p:spPr>
          <a:xfrm>
            <a:off x="5826453" y="1771151"/>
            <a:ext cx="2472690" cy="600101"/>
          </a:xfrm>
          <a:prstGeom prst="rect">
            <a:avLst/>
          </a:prstGeom>
          <a:noFill/>
        </p:spPr>
        <p:txBody>
          <a:bodyPr wrap="square">
            <a:spAutoFit/>
          </a:bodyPr>
          <a:lstStyle/>
          <a:p>
            <a:pPr algn="just">
              <a:lnSpc>
                <a:spcPct val="107000"/>
              </a:lnSpc>
              <a:spcAft>
                <a:spcPts val="800"/>
              </a:spcAft>
            </a:pPr>
            <a:r>
              <a:rPr lang="en-US" sz="1600" dirty="0" err="1">
                <a:effectLst/>
                <a:latin typeface="+mj-lt"/>
                <a:ea typeface="Arial" panose="020B0604020202020204" pitchFamily="34" charset="0"/>
                <a:cs typeface="Arial" panose="020B0604020202020204" pitchFamily="34" charset="0"/>
              </a:rPr>
              <a:t>Nêu</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được</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cách</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lập</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kế</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hoạch</a:t>
            </a:r>
            <a:r>
              <a:rPr lang="en-US" sz="1600" dirty="0">
                <a:effectLst/>
                <a:latin typeface="+mj-lt"/>
                <a:ea typeface="Arial" panose="020B0604020202020204" pitchFamily="34" charset="0"/>
                <a:cs typeface="Arial" panose="020B0604020202020204" pitchFamily="34" charset="0"/>
              </a:rPr>
              <a:t> chi </a:t>
            </a:r>
            <a:r>
              <a:rPr lang="en-US" sz="1600" dirty="0" err="1">
                <a:effectLst/>
                <a:latin typeface="+mj-lt"/>
                <a:ea typeface="Arial" panose="020B0604020202020204" pitchFamily="34" charset="0"/>
                <a:cs typeface="Arial" panose="020B0604020202020204" pitchFamily="34" charset="0"/>
              </a:rPr>
              <a:t>tiêu</a:t>
            </a:r>
            <a:r>
              <a:rPr lang="en-US" sz="1600" dirty="0">
                <a:effectLst/>
                <a:latin typeface="+mj-lt"/>
                <a:ea typeface="Arial" panose="020B0604020202020204" pitchFamily="34" charset="0"/>
                <a:cs typeface="Arial" panose="020B0604020202020204" pitchFamily="34" charset="0"/>
              </a:rPr>
              <a:t>. </a:t>
            </a:r>
            <a:endParaRPr lang="en-US" sz="1600" dirty="0">
              <a:effectLst/>
              <a:latin typeface="+mj-lt"/>
              <a:ea typeface="Arial" panose="020B0604020202020204" pitchFamily="34" charset="0"/>
              <a:cs typeface="Arial" panose="020B0604020202020204" pitchFamily="34" charset="0"/>
            </a:endParaRPr>
          </a:p>
        </p:txBody>
      </p:sp>
      <p:sp>
        <p:nvSpPr>
          <p:cNvPr id="23" name="TextBox 22"/>
          <p:cNvSpPr txBox="1"/>
          <p:nvPr/>
        </p:nvSpPr>
        <p:spPr>
          <a:xfrm>
            <a:off x="1784407" y="3404277"/>
            <a:ext cx="2638603" cy="863570"/>
          </a:xfrm>
          <a:prstGeom prst="rect">
            <a:avLst/>
          </a:prstGeom>
          <a:noFill/>
        </p:spPr>
        <p:txBody>
          <a:bodyPr wrap="square">
            <a:spAutoFit/>
          </a:bodyPr>
          <a:lstStyle/>
          <a:p>
            <a:pPr algn="just">
              <a:lnSpc>
                <a:spcPct val="107000"/>
              </a:lnSpc>
              <a:spcAft>
                <a:spcPts val="800"/>
              </a:spcAft>
            </a:pPr>
            <a:r>
              <a:rPr lang="en-US" sz="1600" dirty="0" err="1">
                <a:effectLst/>
                <a:latin typeface="+mj-lt"/>
                <a:ea typeface="Arial" panose="020B0604020202020204" pitchFamily="34" charset="0"/>
                <a:cs typeface="Arial" panose="020B0604020202020204" pitchFamily="34" charset="0"/>
              </a:rPr>
              <a:t>Lập</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được</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kế</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hoạch</a:t>
            </a:r>
            <a:r>
              <a:rPr lang="en-US" sz="1600" dirty="0">
                <a:effectLst/>
                <a:latin typeface="+mj-lt"/>
                <a:ea typeface="Arial" panose="020B0604020202020204" pitchFamily="34" charset="0"/>
                <a:cs typeface="Arial" panose="020B0604020202020204" pitchFamily="34" charset="0"/>
              </a:rPr>
              <a:t> chi </a:t>
            </a:r>
            <a:r>
              <a:rPr lang="en-US" sz="1600" dirty="0" err="1">
                <a:effectLst/>
                <a:latin typeface="+mj-lt"/>
                <a:ea typeface="Arial" panose="020B0604020202020204" pitchFamily="34" charset="0"/>
                <a:cs typeface="Arial" panose="020B0604020202020204" pitchFamily="34" charset="0"/>
              </a:rPr>
              <a:t>tiêu</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và</a:t>
            </a:r>
            <a:r>
              <a:rPr lang="en-US" sz="1600" dirty="0">
                <a:effectLst/>
                <a:latin typeface="+mj-lt"/>
                <a:ea typeface="Arial" panose="020B0604020202020204" pitchFamily="34" charset="0"/>
                <a:cs typeface="Arial" panose="020B0604020202020204" pitchFamily="34" charset="0"/>
              </a:rPr>
              <a:t> tạo </a:t>
            </a:r>
            <a:r>
              <a:rPr lang="en-US" sz="1600" dirty="0" err="1">
                <a:effectLst/>
                <a:latin typeface="+mj-lt"/>
                <a:ea typeface="Arial" panose="020B0604020202020204" pitchFamily="34" charset="0"/>
                <a:cs typeface="Arial" panose="020B0604020202020204" pitchFamily="34" charset="0"/>
              </a:rPr>
              <a:t>thói</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quen</a:t>
            </a:r>
            <a:r>
              <a:rPr lang="en-US" sz="1600" dirty="0">
                <a:effectLst/>
                <a:latin typeface="+mj-lt"/>
                <a:ea typeface="Arial" panose="020B0604020202020204" pitchFamily="34" charset="0"/>
                <a:cs typeface="Arial" panose="020B0604020202020204" pitchFamily="34" charset="0"/>
              </a:rPr>
              <a:t> chi </a:t>
            </a:r>
            <a:r>
              <a:rPr lang="en-US" sz="1600" dirty="0" err="1">
                <a:effectLst/>
                <a:latin typeface="+mj-lt"/>
                <a:ea typeface="Arial" panose="020B0604020202020204" pitchFamily="34" charset="0"/>
                <a:cs typeface="Arial" panose="020B0604020202020204" pitchFamily="34" charset="0"/>
              </a:rPr>
              <a:t>tiêu</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hợp</a:t>
            </a:r>
            <a:r>
              <a:rPr lang="en-US" sz="1600" dirty="0">
                <a:effectLst/>
                <a:latin typeface="+mj-lt"/>
                <a:ea typeface="Arial" panose="020B0604020202020204" pitchFamily="34" charset="0"/>
                <a:cs typeface="Arial" panose="020B0604020202020204" pitchFamily="34" charset="0"/>
              </a:rPr>
              <a:t> </a:t>
            </a:r>
            <a:r>
              <a:rPr lang="en-US" sz="1600" dirty="0" err="1">
                <a:effectLst/>
                <a:latin typeface="+mj-lt"/>
                <a:ea typeface="Arial" panose="020B0604020202020204" pitchFamily="34" charset="0"/>
                <a:cs typeface="Arial" panose="020B0604020202020204" pitchFamily="34" charset="0"/>
              </a:rPr>
              <a:t>lí</a:t>
            </a:r>
            <a:r>
              <a:rPr lang="en-US" sz="1600" dirty="0">
                <a:effectLst/>
                <a:latin typeface="+mj-lt"/>
                <a:ea typeface="Arial" panose="020B0604020202020204" pitchFamily="34" charset="0"/>
                <a:cs typeface="Arial" panose="020B0604020202020204" pitchFamily="34" charset="0"/>
              </a:rPr>
              <a:t>. </a:t>
            </a:r>
            <a:endParaRPr lang="en-US" sz="1600" dirty="0">
              <a:effectLst/>
              <a:latin typeface="+mj-lt"/>
              <a:ea typeface="Arial" panose="020B0604020202020204" pitchFamily="34" charset="0"/>
              <a:cs typeface="Arial" panose="020B0604020202020204" pitchFamily="34" charset="0"/>
            </a:endParaRPr>
          </a:p>
        </p:txBody>
      </p:sp>
      <p:sp>
        <p:nvSpPr>
          <p:cNvPr id="24" name="Title 1"/>
          <p:cNvSpPr txBox="1"/>
          <p:nvPr/>
        </p:nvSpPr>
        <p:spPr>
          <a:xfrm>
            <a:off x="844857" y="1436435"/>
            <a:ext cx="530465" cy="9048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F3C72"/>
              </a:buClr>
              <a:buSzPts val="2400"/>
              <a:buFont typeface="Fredoka One" panose="02000000000000000000"/>
              <a:buNone/>
              <a:defRPr sz="2000" b="1" i="0" u="none" strike="noStrike" cap="none">
                <a:solidFill>
                  <a:srgbClr val="2F3C72"/>
                </a:solidFill>
                <a:latin typeface="Fredoka One" panose="02000000000000000000"/>
                <a:ea typeface="Fredoka One" panose="02000000000000000000"/>
                <a:cs typeface="Fredoka One" panose="02000000000000000000"/>
                <a:sym typeface="Fredoka One" panose="02000000000000000000"/>
              </a:defRPr>
            </a:lvl1pPr>
            <a:lvl2pPr marR="0" lvl="1"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2pPr>
            <a:lvl3pPr marR="0" lvl="2"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3pPr>
            <a:lvl4pPr marR="0" lvl="3"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4pPr>
            <a:lvl5pPr marR="0" lvl="4"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5pPr>
            <a:lvl6pPr marR="0" lvl="5"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6pPr>
            <a:lvl7pPr marR="0" lvl="6"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7pPr>
            <a:lvl8pPr marR="0" lvl="7"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8pPr>
            <a:lvl9pPr marR="0" lvl="8"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9pPr>
          </a:lstStyle>
          <a:p>
            <a:r>
              <a:rPr lang="en-US" sz="3600" dirty="0">
                <a:solidFill>
                  <a:srgbClr val="002060"/>
                </a:solidFill>
                <a:latin typeface="SVN-Cookies" panose="02040603050506020204" pitchFamily="18" charset="0"/>
                <a:cs typeface="Arial" panose="020B0604020202020204" pitchFamily="34" charset="0"/>
              </a:rPr>
              <a:t>1</a:t>
            </a:r>
            <a:endParaRPr lang="en-US" sz="3600" dirty="0">
              <a:solidFill>
                <a:srgbClr val="002060"/>
              </a:solidFill>
              <a:latin typeface="SVN-Cookies" panose="02040603050506020204" pitchFamily="18" charset="0"/>
              <a:cs typeface="Arial" panose="020B0604020202020204" pitchFamily="34" charset="0"/>
            </a:endParaRPr>
          </a:p>
        </p:txBody>
      </p:sp>
      <p:sp>
        <p:nvSpPr>
          <p:cNvPr id="25" name="Title 1"/>
          <p:cNvSpPr txBox="1"/>
          <p:nvPr/>
        </p:nvSpPr>
        <p:spPr>
          <a:xfrm>
            <a:off x="4791591" y="1436435"/>
            <a:ext cx="530465" cy="9048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F3C72"/>
              </a:buClr>
              <a:buSzPts val="2400"/>
              <a:buFont typeface="Fredoka One" panose="02000000000000000000"/>
              <a:buNone/>
              <a:defRPr sz="2000" b="1" i="0" u="none" strike="noStrike" cap="none">
                <a:solidFill>
                  <a:srgbClr val="2F3C72"/>
                </a:solidFill>
                <a:latin typeface="Fredoka One" panose="02000000000000000000"/>
                <a:ea typeface="Fredoka One" panose="02000000000000000000"/>
                <a:cs typeface="Fredoka One" panose="02000000000000000000"/>
                <a:sym typeface="Fredoka One" panose="02000000000000000000"/>
              </a:defRPr>
            </a:lvl1pPr>
            <a:lvl2pPr marR="0" lvl="1"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2pPr>
            <a:lvl3pPr marR="0" lvl="2"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3pPr>
            <a:lvl4pPr marR="0" lvl="3"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4pPr>
            <a:lvl5pPr marR="0" lvl="4"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5pPr>
            <a:lvl6pPr marR="0" lvl="5"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6pPr>
            <a:lvl7pPr marR="0" lvl="6"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7pPr>
            <a:lvl8pPr marR="0" lvl="7"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8pPr>
            <a:lvl9pPr marR="0" lvl="8"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9pPr>
          </a:lstStyle>
          <a:p>
            <a:r>
              <a:rPr lang="en-US" sz="3600" dirty="0">
                <a:solidFill>
                  <a:srgbClr val="002060"/>
                </a:solidFill>
                <a:latin typeface="SVN-Cookies" panose="02040603050506020204" pitchFamily="18" charset="0"/>
                <a:cs typeface="Arial" panose="020B0604020202020204" pitchFamily="34" charset="0"/>
              </a:rPr>
              <a:t>2</a:t>
            </a:r>
            <a:endParaRPr lang="en-US" sz="3600" dirty="0">
              <a:solidFill>
                <a:srgbClr val="002060"/>
              </a:solidFill>
              <a:latin typeface="SVN-Cookies" panose="02040603050506020204" pitchFamily="18" charset="0"/>
              <a:cs typeface="Arial" panose="020B0604020202020204" pitchFamily="34" charset="0"/>
            </a:endParaRPr>
          </a:p>
        </p:txBody>
      </p:sp>
      <p:sp>
        <p:nvSpPr>
          <p:cNvPr id="26" name="Title 1"/>
          <p:cNvSpPr txBox="1"/>
          <p:nvPr/>
        </p:nvSpPr>
        <p:spPr>
          <a:xfrm>
            <a:off x="885363" y="3079396"/>
            <a:ext cx="530465" cy="9048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F3C72"/>
              </a:buClr>
              <a:buSzPts val="2400"/>
              <a:buFont typeface="Fredoka One" panose="02000000000000000000"/>
              <a:buNone/>
              <a:defRPr sz="2000" b="1" i="0" u="none" strike="noStrike" cap="none">
                <a:solidFill>
                  <a:srgbClr val="2F3C72"/>
                </a:solidFill>
                <a:latin typeface="Fredoka One" panose="02000000000000000000"/>
                <a:ea typeface="Fredoka One" panose="02000000000000000000"/>
                <a:cs typeface="Fredoka One" panose="02000000000000000000"/>
                <a:sym typeface="Fredoka One" panose="02000000000000000000"/>
              </a:defRPr>
            </a:lvl1pPr>
            <a:lvl2pPr marR="0" lvl="1"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2pPr>
            <a:lvl3pPr marR="0" lvl="2"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3pPr>
            <a:lvl4pPr marR="0" lvl="3"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4pPr>
            <a:lvl5pPr marR="0" lvl="4"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5pPr>
            <a:lvl6pPr marR="0" lvl="5"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6pPr>
            <a:lvl7pPr marR="0" lvl="6"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7pPr>
            <a:lvl8pPr marR="0" lvl="7"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8pPr>
            <a:lvl9pPr marR="0" lvl="8"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9pPr>
          </a:lstStyle>
          <a:p>
            <a:r>
              <a:rPr lang="en-US" sz="3600" dirty="0">
                <a:solidFill>
                  <a:srgbClr val="002060"/>
                </a:solidFill>
                <a:latin typeface="SVN-Cookies" panose="02040603050506020204" pitchFamily="18" charset="0"/>
                <a:cs typeface="Arial" panose="020B0604020202020204" pitchFamily="34" charset="0"/>
              </a:rPr>
              <a:t>3</a:t>
            </a:r>
            <a:endParaRPr lang="en-US" sz="3600" dirty="0">
              <a:solidFill>
                <a:srgbClr val="002060"/>
              </a:solidFill>
              <a:latin typeface="SVN-Cookies" panose="02040603050506020204" pitchFamily="18" charset="0"/>
              <a:cs typeface="Arial" panose="020B0604020202020204" pitchFamily="34" charset="0"/>
            </a:endParaRPr>
          </a:p>
        </p:txBody>
      </p:sp>
      <p:sp>
        <p:nvSpPr>
          <p:cNvPr id="27" name="Title 1"/>
          <p:cNvSpPr txBox="1"/>
          <p:nvPr/>
        </p:nvSpPr>
        <p:spPr>
          <a:xfrm>
            <a:off x="4791590" y="3079396"/>
            <a:ext cx="530465" cy="9048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2F3C72"/>
              </a:buClr>
              <a:buSzPts val="2400"/>
              <a:buFont typeface="Fredoka One" panose="02000000000000000000"/>
              <a:buNone/>
              <a:defRPr sz="2000" b="1" i="0" u="none" strike="noStrike" cap="none">
                <a:solidFill>
                  <a:srgbClr val="2F3C72"/>
                </a:solidFill>
                <a:latin typeface="Fredoka One" panose="02000000000000000000"/>
                <a:ea typeface="Fredoka One" panose="02000000000000000000"/>
                <a:cs typeface="Fredoka One" panose="02000000000000000000"/>
                <a:sym typeface="Fredoka One" panose="02000000000000000000"/>
              </a:defRPr>
            </a:lvl1pPr>
            <a:lvl2pPr marR="0" lvl="1"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2pPr>
            <a:lvl3pPr marR="0" lvl="2"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3pPr>
            <a:lvl4pPr marR="0" lvl="3"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4pPr>
            <a:lvl5pPr marR="0" lvl="4"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5pPr>
            <a:lvl6pPr marR="0" lvl="5"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6pPr>
            <a:lvl7pPr marR="0" lvl="6"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7pPr>
            <a:lvl8pPr marR="0" lvl="7"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8pPr>
            <a:lvl9pPr marR="0" lvl="8" algn="l" rtl="0">
              <a:lnSpc>
                <a:spcPct val="100000"/>
              </a:lnSpc>
              <a:spcBef>
                <a:spcPts val="0"/>
              </a:spcBef>
              <a:spcAft>
                <a:spcPts val="0"/>
              </a:spcAft>
              <a:buClr>
                <a:schemeClr val="dk1"/>
              </a:buClr>
              <a:buSzPts val="2400"/>
              <a:buFont typeface="Prompt" panose="00000500000000000000"/>
              <a:buNone/>
              <a:defRPr sz="2400" b="0" i="0" u="none" strike="noStrike" cap="none">
                <a:solidFill>
                  <a:schemeClr val="dk1"/>
                </a:solidFill>
                <a:latin typeface="Prompt" panose="00000500000000000000"/>
                <a:ea typeface="Prompt" panose="00000500000000000000"/>
                <a:cs typeface="Prompt" panose="00000500000000000000"/>
                <a:sym typeface="Prompt" panose="00000500000000000000"/>
              </a:defRPr>
            </a:lvl9pPr>
          </a:lstStyle>
          <a:p>
            <a:r>
              <a:rPr lang="en-US" sz="3600" dirty="0">
                <a:solidFill>
                  <a:srgbClr val="002060"/>
                </a:solidFill>
                <a:latin typeface="SVN-Cookies" panose="02040603050506020204" pitchFamily="18" charset="0"/>
                <a:cs typeface="Arial" panose="020B0604020202020204" pitchFamily="34" charset="0"/>
              </a:rPr>
              <a:t>4</a:t>
            </a:r>
            <a:endParaRPr lang="en-US" sz="3600" dirty="0">
              <a:solidFill>
                <a:srgbClr val="002060"/>
              </a:solidFill>
              <a:latin typeface="SVN-Cookies" panose="02040603050506020204" pitchFamily="18"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63"/>
          <p:cNvPicPr>
            <a:picLocks noChangeAspect="1"/>
          </p:cNvPicPr>
          <p:nvPr/>
        </p:nvPicPr>
        <p:blipFill>
          <a:blip r:embed="rId1"/>
          <a:stretch>
            <a:fillRect/>
          </a:stretch>
        </p:blipFill>
        <p:spPr>
          <a:xfrm rot="20931193">
            <a:off x="1726291" y="1319364"/>
            <a:ext cx="1840230" cy="1840230"/>
          </a:xfrm>
          <a:prstGeom prst="rect">
            <a:avLst/>
          </a:prstGeom>
        </p:spPr>
      </p:pic>
      <p:sp>
        <p:nvSpPr>
          <p:cNvPr id="2" name="Content Placeholder 2"/>
          <p:cNvSpPr txBox="1"/>
          <p:nvPr/>
        </p:nvSpPr>
        <p:spPr>
          <a:xfrm>
            <a:off x="1756363" y="552615"/>
            <a:ext cx="5804416" cy="668806"/>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vi-VN" sz="1600" b="1" dirty="0">
                <a:latin typeface="Arial" panose="020B0604020202020204" pitchFamily="34" charset="0"/>
                <a:cs typeface="Arial" panose="020B0604020202020204" pitchFamily="34" charset="0"/>
              </a:rPr>
              <a:t>Nếu là bạn thân của bạn H, em sẽ nhắc nhở bạn H chi tiêu như thế nào cho hợp lí? </a:t>
            </a:r>
            <a:endParaRPr lang="vi-VN" sz="1600" b="1" dirty="0">
              <a:latin typeface="Arial" panose="020B0604020202020204" pitchFamily="34" charset="0"/>
              <a:cs typeface="Arial" panose="020B0604020202020204" pitchFamily="34" charset="0"/>
            </a:endParaRPr>
          </a:p>
          <a:p>
            <a:pPr algn="ctr"/>
            <a:endParaRPr lang="en-US" sz="1600" b="1" dirty="0">
              <a:latin typeface="Arial" panose="020B0604020202020204" pitchFamily="34" charset="0"/>
              <a:cs typeface="Arial" panose="020B0604020202020204" pitchFamily="34" charset="0"/>
            </a:endParaRPr>
          </a:p>
        </p:txBody>
      </p:sp>
      <p:sp>
        <p:nvSpPr>
          <p:cNvPr id="3" name="Title 1"/>
          <p:cNvSpPr txBox="1"/>
          <p:nvPr/>
        </p:nvSpPr>
        <p:spPr>
          <a:xfrm>
            <a:off x="3378773" y="-90792"/>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3200" dirty="0">
                <a:solidFill>
                  <a:schemeClr val="accent5">
                    <a:lumMod val="50000"/>
                  </a:schemeClr>
                </a:solidFill>
                <a:latin typeface="SVN-Cookies" panose="02040603050506020204" pitchFamily="18" charset="0"/>
                <a:cs typeface="Arial" panose="020B0604020202020204" pitchFamily="34" charset="0"/>
              </a:rPr>
              <a:t>NHIỆM VỤ 3</a:t>
            </a:r>
            <a:endParaRPr lang="en-US" sz="3200" dirty="0">
              <a:solidFill>
                <a:schemeClr val="accent5">
                  <a:lumMod val="50000"/>
                </a:schemeClr>
              </a:solidFill>
              <a:latin typeface="SVN-Cookies" panose="02040603050506020204" pitchFamily="18" charset="0"/>
              <a:cs typeface="Arial" panose="020B0604020202020204" pitchFamily="34" charset="0"/>
            </a:endParaRPr>
          </a:p>
        </p:txBody>
      </p:sp>
      <p:sp>
        <p:nvSpPr>
          <p:cNvPr id="4" name="TextBox 3"/>
          <p:cNvSpPr txBox="1"/>
          <p:nvPr/>
        </p:nvSpPr>
        <p:spPr>
          <a:xfrm>
            <a:off x="3261360" y="1573921"/>
            <a:ext cx="5328190" cy="2803604"/>
          </a:xfrm>
          <a:prstGeom prst="round2DiagRect">
            <a:avLst/>
          </a:prstGeom>
          <a:solidFill>
            <a:schemeClr val="accent2">
              <a:lumMod val="20000"/>
              <a:lumOff val="80000"/>
            </a:schemeClr>
          </a:solidFill>
          <a:ln w="38100">
            <a:solidFill>
              <a:schemeClr val="accent6">
                <a:lumMod val="75000"/>
              </a:schemeClr>
            </a:solidFill>
          </a:ln>
          <a:effectLst>
            <a:glow rad="139700">
              <a:schemeClr val="accent6">
                <a:satMod val="175000"/>
                <a:alpha val="40000"/>
              </a:schemeClr>
            </a:glow>
          </a:effectLst>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vi-VN" sz="1800" dirty="0">
                <a:solidFill>
                  <a:srgbClr val="C00000"/>
                </a:solidFill>
                <a:latin typeface="Arial" panose="020B0604020202020204" pitchFamily="34" charset="0"/>
                <a:cs typeface="Arial" panose="020B0604020202020204" pitchFamily="34" charset="0"/>
              </a:rPr>
              <a:t>Chú của bạn H đi làm ăn xa ở thành phố. Dịp này về thăm nhà, chú đã cho bạn H một khoản tiền. Bạn H tự hào nói với nhóm bạn của mình: “Hôm nay, mình mời các bạn ăn kem nhé!”. Khoản tiền còn lại, bạn H dự định dùng để mua những thẻ  bài mà mình yêu thích. </a:t>
            </a:r>
            <a:endParaRPr lang="vi-VN" sz="1800" dirty="0">
              <a:solidFill>
                <a:srgbClr val="C00000"/>
              </a:solidFill>
              <a:latin typeface="Arial" panose="020B0604020202020204" pitchFamily="34" charset="0"/>
              <a:cs typeface="Arial" panose="020B0604020202020204" pitchFamily="34" charset="0"/>
            </a:endParaRPr>
          </a:p>
        </p:txBody>
      </p:sp>
      <p:sp>
        <p:nvSpPr>
          <p:cNvPr id="6" name="Freeform 49"/>
          <p:cNvSpPr>
            <a:spLocks noEditPoints="1"/>
          </p:cNvSpPr>
          <p:nvPr/>
        </p:nvSpPr>
        <p:spPr bwMode="auto">
          <a:xfrm>
            <a:off x="8475250" y="1158843"/>
            <a:ext cx="500482" cy="681183"/>
          </a:xfrm>
          <a:custGeom>
            <a:avLst/>
            <a:gdLst/>
            <a:ahLst/>
            <a:cxnLst>
              <a:cxn ang="0">
                <a:pos x="261" y="280"/>
              </a:cxn>
              <a:cxn ang="0">
                <a:pos x="72" y="364"/>
              </a:cxn>
              <a:cxn ang="0">
                <a:pos x="24" y="246"/>
              </a:cxn>
              <a:cxn ang="0">
                <a:pos x="116" y="124"/>
              </a:cxn>
              <a:cxn ang="0">
                <a:pos x="68" y="137"/>
              </a:cxn>
              <a:cxn ang="0">
                <a:pos x="2" y="82"/>
              </a:cxn>
              <a:cxn ang="0">
                <a:pos x="95" y="4"/>
              </a:cxn>
              <a:cxn ang="0">
                <a:pos x="213" y="42"/>
              </a:cxn>
              <a:cxn ang="0">
                <a:pos x="215" y="172"/>
              </a:cxn>
              <a:cxn ang="0">
                <a:pos x="120" y="265"/>
              </a:cxn>
              <a:cxn ang="0">
                <a:pos x="217" y="75"/>
              </a:cxn>
              <a:cxn ang="0">
                <a:pos x="91" y="16"/>
              </a:cxn>
              <a:cxn ang="0">
                <a:pos x="85" y="111"/>
              </a:cxn>
              <a:cxn ang="0">
                <a:pos x="162" y="92"/>
              </a:cxn>
              <a:cxn ang="0">
                <a:pos x="95" y="197"/>
              </a:cxn>
              <a:cxn ang="0">
                <a:pos x="204" y="324"/>
              </a:cxn>
              <a:cxn ang="0">
                <a:pos x="108" y="273"/>
              </a:cxn>
              <a:cxn ang="0">
                <a:pos x="213" y="164"/>
              </a:cxn>
              <a:cxn ang="0">
                <a:pos x="59" y="29"/>
              </a:cxn>
              <a:cxn ang="0">
                <a:pos x="45" y="50"/>
              </a:cxn>
              <a:cxn ang="0">
                <a:pos x="21" y="82"/>
              </a:cxn>
              <a:cxn ang="0">
                <a:pos x="106" y="92"/>
              </a:cxn>
              <a:cxn ang="0">
                <a:pos x="21" y="103"/>
              </a:cxn>
              <a:cxn ang="0">
                <a:pos x="24" y="96"/>
              </a:cxn>
              <a:cxn ang="0">
                <a:pos x="135" y="92"/>
              </a:cxn>
              <a:cxn ang="0">
                <a:pos x="148" y="99"/>
              </a:cxn>
              <a:cxn ang="0">
                <a:pos x="19" y="117"/>
              </a:cxn>
              <a:cxn ang="0">
                <a:pos x="122" y="149"/>
              </a:cxn>
              <a:cxn ang="0">
                <a:pos x="104" y="174"/>
              </a:cxn>
              <a:cxn ang="0">
                <a:pos x="150" y="113"/>
              </a:cxn>
              <a:cxn ang="0">
                <a:pos x="122" y="149"/>
              </a:cxn>
              <a:cxn ang="0">
                <a:pos x="47" y="128"/>
              </a:cxn>
              <a:cxn ang="0">
                <a:pos x="21" y="137"/>
              </a:cxn>
              <a:cxn ang="0">
                <a:pos x="84" y="164"/>
              </a:cxn>
              <a:cxn ang="0">
                <a:pos x="38" y="233"/>
              </a:cxn>
              <a:cxn ang="0">
                <a:pos x="64" y="197"/>
              </a:cxn>
              <a:cxn ang="0">
                <a:pos x="42" y="218"/>
              </a:cxn>
              <a:cxn ang="0">
                <a:pos x="74" y="212"/>
              </a:cxn>
              <a:cxn ang="0">
                <a:pos x="38" y="252"/>
              </a:cxn>
              <a:cxn ang="0">
                <a:pos x="51" y="252"/>
              </a:cxn>
              <a:cxn ang="0">
                <a:pos x="28" y="269"/>
              </a:cxn>
              <a:cxn ang="0">
                <a:pos x="36" y="267"/>
              </a:cxn>
              <a:cxn ang="0">
                <a:pos x="53" y="271"/>
              </a:cxn>
              <a:cxn ang="0">
                <a:pos x="26" y="303"/>
              </a:cxn>
              <a:cxn ang="0">
                <a:pos x="42" y="299"/>
              </a:cxn>
              <a:cxn ang="0">
                <a:pos x="40" y="328"/>
              </a:cxn>
              <a:cxn ang="0">
                <a:pos x="225" y="336"/>
              </a:cxn>
              <a:cxn ang="0">
                <a:pos x="24" y="338"/>
              </a:cxn>
              <a:cxn ang="0">
                <a:pos x="68" y="340"/>
              </a:cxn>
              <a:cxn ang="0">
                <a:pos x="120" y="347"/>
              </a:cxn>
              <a:cxn ang="0">
                <a:pos x="152" y="345"/>
              </a:cxn>
              <a:cxn ang="0">
                <a:pos x="186" y="343"/>
              </a:cxn>
              <a:cxn ang="0">
                <a:pos x="26" y="351"/>
              </a:cxn>
              <a:cxn ang="0">
                <a:pos x="38" y="343"/>
              </a:cxn>
              <a:cxn ang="0">
                <a:pos x="89" y="338"/>
              </a:cxn>
              <a:cxn ang="0">
                <a:pos x="114" y="340"/>
              </a:cxn>
              <a:cxn ang="0">
                <a:pos x="204" y="347"/>
              </a:cxn>
              <a:cxn ang="0">
                <a:pos x="68" y="357"/>
              </a:cxn>
              <a:cxn ang="0">
                <a:pos x="57" y="355"/>
              </a:cxn>
              <a:cxn ang="0">
                <a:pos x="150" y="359"/>
              </a:cxn>
              <a:cxn ang="0">
                <a:pos x="122" y="360"/>
              </a:cxn>
            </a:cxnLst>
            <a:rect l="0" t="0" r="r" b="b"/>
            <a:pathLst>
              <a:path w="261" h="366">
                <a:moveTo>
                  <a:pt x="120" y="265"/>
                </a:moveTo>
                <a:lnTo>
                  <a:pt x="120" y="265"/>
                </a:lnTo>
                <a:lnTo>
                  <a:pt x="137" y="267"/>
                </a:lnTo>
                <a:lnTo>
                  <a:pt x="156" y="269"/>
                </a:lnTo>
                <a:lnTo>
                  <a:pt x="190" y="267"/>
                </a:lnTo>
                <a:lnTo>
                  <a:pt x="225" y="267"/>
                </a:lnTo>
                <a:lnTo>
                  <a:pt x="242" y="267"/>
                </a:lnTo>
                <a:lnTo>
                  <a:pt x="257" y="269"/>
                </a:lnTo>
                <a:lnTo>
                  <a:pt x="257" y="269"/>
                </a:lnTo>
                <a:lnTo>
                  <a:pt x="261" y="275"/>
                </a:lnTo>
                <a:lnTo>
                  <a:pt x="261" y="280"/>
                </a:lnTo>
                <a:lnTo>
                  <a:pt x="261" y="296"/>
                </a:lnTo>
                <a:lnTo>
                  <a:pt x="261" y="296"/>
                </a:lnTo>
                <a:lnTo>
                  <a:pt x="261" y="315"/>
                </a:lnTo>
                <a:lnTo>
                  <a:pt x="257" y="328"/>
                </a:lnTo>
                <a:lnTo>
                  <a:pt x="251" y="338"/>
                </a:lnTo>
                <a:lnTo>
                  <a:pt x="240" y="347"/>
                </a:lnTo>
                <a:lnTo>
                  <a:pt x="240" y="347"/>
                </a:lnTo>
                <a:lnTo>
                  <a:pt x="219" y="364"/>
                </a:lnTo>
                <a:lnTo>
                  <a:pt x="219" y="364"/>
                </a:lnTo>
                <a:lnTo>
                  <a:pt x="122" y="366"/>
                </a:lnTo>
                <a:lnTo>
                  <a:pt x="72" y="364"/>
                </a:lnTo>
                <a:lnTo>
                  <a:pt x="49" y="362"/>
                </a:lnTo>
                <a:lnTo>
                  <a:pt x="24" y="360"/>
                </a:lnTo>
                <a:lnTo>
                  <a:pt x="24" y="360"/>
                </a:lnTo>
                <a:lnTo>
                  <a:pt x="21" y="357"/>
                </a:lnTo>
                <a:lnTo>
                  <a:pt x="17" y="355"/>
                </a:lnTo>
                <a:lnTo>
                  <a:pt x="15" y="351"/>
                </a:lnTo>
                <a:lnTo>
                  <a:pt x="15" y="347"/>
                </a:lnTo>
                <a:lnTo>
                  <a:pt x="15" y="347"/>
                </a:lnTo>
                <a:lnTo>
                  <a:pt x="17" y="305"/>
                </a:lnTo>
                <a:lnTo>
                  <a:pt x="21" y="265"/>
                </a:lnTo>
                <a:lnTo>
                  <a:pt x="24" y="246"/>
                </a:lnTo>
                <a:lnTo>
                  <a:pt x="28" y="229"/>
                </a:lnTo>
                <a:lnTo>
                  <a:pt x="34" y="212"/>
                </a:lnTo>
                <a:lnTo>
                  <a:pt x="42" y="197"/>
                </a:lnTo>
                <a:lnTo>
                  <a:pt x="42" y="197"/>
                </a:lnTo>
                <a:lnTo>
                  <a:pt x="57" y="179"/>
                </a:lnTo>
                <a:lnTo>
                  <a:pt x="72" y="162"/>
                </a:lnTo>
                <a:lnTo>
                  <a:pt x="72" y="162"/>
                </a:lnTo>
                <a:lnTo>
                  <a:pt x="89" y="151"/>
                </a:lnTo>
                <a:lnTo>
                  <a:pt x="99" y="141"/>
                </a:lnTo>
                <a:lnTo>
                  <a:pt x="108" y="134"/>
                </a:lnTo>
                <a:lnTo>
                  <a:pt x="116" y="124"/>
                </a:lnTo>
                <a:lnTo>
                  <a:pt x="118" y="118"/>
                </a:lnTo>
                <a:lnTo>
                  <a:pt x="118" y="115"/>
                </a:lnTo>
                <a:lnTo>
                  <a:pt x="118" y="111"/>
                </a:lnTo>
                <a:lnTo>
                  <a:pt x="114" y="107"/>
                </a:lnTo>
                <a:lnTo>
                  <a:pt x="110" y="101"/>
                </a:lnTo>
                <a:lnTo>
                  <a:pt x="103" y="99"/>
                </a:lnTo>
                <a:lnTo>
                  <a:pt x="103" y="99"/>
                </a:lnTo>
                <a:lnTo>
                  <a:pt x="99" y="107"/>
                </a:lnTo>
                <a:lnTo>
                  <a:pt x="95" y="115"/>
                </a:lnTo>
                <a:lnTo>
                  <a:pt x="82" y="126"/>
                </a:lnTo>
                <a:lnTo>
                  <a:pt x="68" y="137"/>
                </a:lnTo>
                <a:lnTo>
                  <a:pt x="53" y="147"/>
                </a:lnTo>
                <a:lnTo>
                  <a:pt x="53" y="147"/>
                </a:lnTo>
                <a:lnTo>
                  <a:pt x="28" y="145"/>
                </a:lnTo>
                <a:lnTo>
                  <a:pt x="17" y="143"/>
                </a:lnTo>
                <a:lnTo>
                  <a:pt x="7" y="141"/>
                </a:lnTo>
                <a:lnTo>
                  <a:pt x="7" y="141"/>
                </a:lnTo>
                <a:lnTo>
                  <a:pt x="3" y="132"/>
                </a:lnTo>
                <a:lnTo>
                  <a:pt x="0" y="120"/>
                </a:lnTo>
                <a:lnTo>
                  <a:pt x="0" y="107"/>
                </a:lnTo>
                <a:lnTo>
                  <a:pt x="0" y="94"/>
                </a:lnTo>
                <a:lnTo>
                  <a:pt x="2" y="82"/>
                </a:lnTo>
                <a:lnTo>
                  <a:pt x="3" y="69"/>
                </a:lnTo>
                <a:lnTo>
                  <a:pt x="9" y="59"/>
                </a:lnTo>
                <a:lnTo>
                  <a:pt x="13" y="52"/>
                </a:lnTo>
                <a:lnTo>
                  <a:pt x="13" y="52"/>
                </a:lnTo>
                <a:lnTo>
                  <a:pt x="19" y="46"/>
                </a:lnTo>
                <a:lnTo>
                  <a:pt x="28" y="40"/>
                </a:lnTo>
                <a:lnTo>
                  <a:pt x="47" y="29"/>
                </a:lnTo>
                <a:lnTo>
                  <a:pt x="47" y="29"/>
                </a:lnTo>
                <a:lnTo>
                  <a:pt x="64" y="19"/>
                </a:lnTo>
                <a:lnTo>
                  <a:pt x="85" y="8"/>
                </a:lnTo>
                <a:lnTo>
                  <a:pt x="95" y="4"/>
                </a:lnTo>
                <a:lnTo>
                  <a:pt x="106" y="2"/>
                </a:lnTo>
                <a:lnTo>
                  <a:pt x="118" y="0"/>
                </a:lnTo>
                <a:lnTo>
                  <a:pt x="131" y="0"/>
                </a:lnTo>
                <a:lnTo>
                  <a:pt x="131" y="0"/>
                </a:lnTo>
                <a:lnTo>
                  <a:pt x="152" y="4"/>
                </a:lnTo>
                <a:lnTo>
                  <a:pt x="169" y="8"/>
                </a:lnTo>
                <a:lnTo>
                  <a:pt x="185" y="16"/>
                </a:lnTo>
                <a:lnTo>
                  <a:pt x="198" y="25"/>
                </a:lnTo>
                <a:lnTo>
                  <a:pt x="198" y="25"/>
                </a:lnTo>
                <a:lnTo>
                  <a:pt x="207" y="33"/>
                </a:lnTo>
                <a:lnTo>
                  <a:pt x="213" y="42"/>
                </a:lnTo>
                <a:lnTo>
                  <a:pt x="219" y="52"/>
                </a:lnTo>
                <a:lnTo>
                  <a:pt x="225" y="63"/>
                </a:lnTo>
                <a:lnTo>
                  <a:pt x="230" y="77"/>
                </a:lnTo>
                <a:lnTo>
                  <a:pt x="232" y="90"/>
                </a:lnTo>
                <a:lnTo>
                  <a:pt x="234" y="103"/>
                </a:lnTo>
                <a:lnTo>
                  <a:pt x="234" y="117"/>
                </a:lnTo>
                <a:lnTo>
                  <a:pt x="234" y="117"/>
                </a:lnTo>
                <a:lnTo>
                  <a:pt x="232" y="134"/>
                </a:lnTo>
                <a:lnTo>
                  <a:pt x="228" y="147"/>
                </a:lnTo>
                <a:lnTo>
                  <a:pt x="223" y="160"/>
                </a:lnTo>
                <a:lnTo>
                  <a:pt x="215" y="172"/>
                </a:lnTo>
                <a:lnTo>
                  <a:pt x="207" y="183"/>
                </a:lnTo>
                <a:lnTo>
                  <a:pt x="198" y="193"/>
                </a:lnTo>
                <a:lnTo>
                  <a:pt x="188" y="200"/>
                </a:lnTo>
                <a:lnTo>
                  <a:pt x="177" y="208"/>
                </a:lnTo>
                <a:lnTo>
                  <a:pt x="177" y="208"/>
                </a:lnTo>
                <a:lnTo>
                  <a:pt x="160" y="219"/>
                </a:lnTo>
                <a:lnTo>
                  <a:pt x="143" y="231"/>
                </a:lnTo>
                <a:lnTo>
                  <a:pt x="135" y="237"/>
                </a:lnTo>
                <a:lnTo>
                  <a:pt x="129" y="244"/>
                </a:lnTo>
                <a:lnTo>
                  <a:pt x="124" y="254"/>
                </a:lnTo>
                <a:lnTo>
                  <a:pt x="120" y="265"/>
                </a:lnTo>
                <a:lnTo>
                  <a:pt x="120" y="265"/>
                </a:lnTo>
                <a:close/>
                <a:moveTo>
                  <a:pt x="213" y="164"/>
                </a:moveTo>
                <a:lnTo>
                  <a:pt x="213" y="164"/>
                </a:lnTo>
                <a:lnTo>
                  <a:pt x="219" y="153"/>
                </a:lnTo>
                <a:lnTo>
                  <a:pt x="223" y="139"/>
                </a:lnTo>
                <a:lnTo>
                  <a:pt x="226" y="126"/>
                </a:lnTo>
                <a:lnTo>
                  <a:pt x="226" y="113"/>
                </a:lnTo>
                <a:lnTo>
                  <a:pt x="226" y="113"/>
                </a:lnTo>
                <a:lnTo>
                  <a:pt x="226" y="103"/>
                </a:lnTo>
                <a:lnTo>
                  <a:pt x="225" y="94"/>
                </a:lnTo>
                <a:lnTo>
                  <a:pt x="217" y="75"/>
                </a:lnTo>
                <a:lnTo>
                  <a:pt x="205" y="56"/>
                </a:lnTo>
                <a:lnTo>
                  <a:pt x="192" y="38"/>
                </a:lnTo>
                <a:lnTo>
                  <a:pt x="175" y="25"/>
                </a:lnTo>
                <a:lnTo>
                  <a:pt x="164" y="19"/>
                </a:lnTo>
                <a:lnTo>
                  <a:pt x="154" y="16"/>
                </a:lnTo>
                <a:lnTo>
                  <a:pt x="143" y="12"/>
                </a:lnTo>
                <a:lnTo>
                  <a:pt x="131" y="10"/>
                </a:lnTo>
                <a:lnTo>
                  <a:pt x="120" y="8"/>
                </a:lnTo>
                <a:lnTo>
                  <a:pt x="106" y="10"/>
                </a:lnTo>
                <a:lnTo>
                  <a:pt x="106" y="10"/>
                </a:lnTo>
                <a:lnTo>
                  <a:pt x="91" y="16"/>
                </a:lnTo>
                <a:lnTo>
                  <a:pt x="78" y="21"/>
                </a:lnTo>
                <a:lnTo>
                  <a:pt x="66" y="31"/>
                </a:lnTo>
                <a:lnTo>
                  <a:pt x="57" y="42"/>
                </a:lnTo>
                <a:lnTo>
                  <a:pt x="49" y="57"/>
                </a:lnTo>
                <a:lnTo>
                  <a:pt x="45" y="71"/>
                </a:lnTo>
                <a:lnTo>
                  <a:pt x="42" y="88"/>
                </a:lnTo>
                <a:lnTo>
                  <a:pt x="42" y="107"/>
                </a:lnTo>
                <a:lnTo>
                  <a:pt x="42" y="107"/>
                </a:lnTo>
                <a:lnTo>
                  <a:pt x="51" y="111"/>
                </a:lnTo>
                <a:lnTo>
                  <a:pt x="63" y="111"/>
                </a:lnTo>
                <a:lnTo>
                  <a:pt x="85" y="111"/>
                </a:lnTo>
                <a:lnTo>
                  <a:pt x="85" y="111"/>
                </a:lnTo>
                <a:lnTo>
                  <a:pt x="93" y="96"/>
                </a:lnTo>
                <a:lnTo>
                  <a:pt x="99" y="86"/>
                </a:lnTo>
                <a:lnTo>
                  <a:pt x="104" y="80"/>
                </a:lnTo>
                <a:lnTo>
                  <a:pt x="110" y="75"/>
                </a:lnTo>
                <a:lnTo>
                  <a:pt x="120" y="71"/>
                </a:lnTo>
                <a:lnTo>
                  <a:pt x="129" y="71"/>
                </a:lnTo>
                <a:lnTo>
                  <a:pt x="143" y="73"/>
                </a:lnTo>
                <a:lnTo>
                  <a:pt x="143" y="73"/>
                </a:lnTo>
                <a:lnTo>
                  <a:pt x="156" y="86"/>
                </a:lnTo>
                <a:lnTo>
                  <a:pt x="162" y="92"/>
                </a:lnTo>
                <a:lnTo>
                  <a:pt x="164" y="101"/>
                </a:lnTo>
                <a:lnTo>
                  <a:pt x="164" y="101"/>
                </a:lnTo>
                <a:lnTo>
                  <a:pt x="164" y="117"/>
                </a:lnTo>
                <a:lnTo>
                  <a:pt x="160" y="130"/>
                </a:lnTo>
                <a:lnTo>
                  <a:pt x="154" y="141"/>
                </a:lnTo>
                <a:lnTo>
                  <a:pt x="146" y="151"/>
                </a:lnTo>
                <a:lnTo>
                  <a:pt x="137" y="160"/>
                </a:lnTo>
                <a:lnTo>
                  <a:pt x="125" y="168"/>
                </a:lnTo>
                <a:lnTo>
                  <a:pt x="106" y="183"/>
                </a:lnTo>
                <a:lnTo>
                  <a:pt x="106" y="183"/>
                </a:lnTo>
                <a:lnTo>
                  <a:pt x="95" y="197"/>
                </a:lnTo>
                <a:lnTo>
                  <a:pt x="85" y="210"/>
                </a:lnTo>
                <a:lnTo>
                  <a:pt x="76" y="225"/>
                </a:lnTo>
                <a:lnTo>
                  <a:pt x="70" y="244"/>
                </a:lnTo>
                <a:lnTo>
                  <a:pt x="64" y="261"/>
                </a:lnTo>
                <a:lnTo>
                  <a:pt x="61" y="280"/>
                </a:lnTo>
                <a:lnTo>
                  <a:pt x="61" y="301"/>
                </a:lnTo>
                <a:lnTo>
                  <a:pt x="61" y="320"/>
                </a:lnTo>
                <a:lnTo>
                  <a:pt x="61" y="320"/>
                </a:lnTo>
                <a:lnTo>
                  <a:pt x="106" y="324"/>
                </a:lnTo>
                <a:lnTo>
                  <a:pt x="154" y="324"/>
                </a:lnTo>
                <a:lnTo>
                  <a:pt x="204" y="324"/>
                </a:lnTo>
                <a:lnTo>
                  <a:pt x="251" y="319"/>
                </a:lnTo>
                <a:lnTo>
                  <a:pt x="251" y="319"/>
                </a:lnTo>
                <a:lnTo>
                  <a:pt x="251" y="298"/>
                </a:lnTo>
                <a:lnTo>
                  <a:pt x="251" y="277"/>
                </a:lnTo>
                <a:lnTo>
                  <a:pt x="251" y="277"/>
                </a:lnTo>
                <a:lnTo>
                  <a:pt x="223" y="280"/>
                </a:lnTo>
                <a:lnTo>
                  <a:pt x="179" y="280"/>
                </a:lnTo>
                <a:lnTo>
                  <a:pt x="137" y="279"/>
                </a:lnTo>
                <a:lnTo>
                  <a:pt x="120" y="277"/>
                </a:lnTo>
                <a:lnTo>
                  <a:pt x="108" y="273"/>
                </a:lnTo>
                <a:lnTo>
                  <a:pt x="108" y="273"/>
                </a:lnTo>
                <a:lnTo>
                  <a:pt x="110" y="259"/>
                </a:lnTo>
                <a:lnTo>
                  <a:pt x="114" y="250"/>
                </a:lnTo>
                <a:lnTo>
                  <a:pt x="120" y="239"/>
                </a:lnTo>
                <a:lnTo>
                  <a:pt x="125" y="231"/>
                </a:lnTo>
                <a:lnTo>
                  <a:pt x="133" y="223"/>
                </a:lnTo>
                <a:lnTo>
                  <a:pt x="141" y="216"/>
                </a:lnTo>
                <a:lnTo>
                  <a:pt x="156" y="204"/>
                </a:lnTo>
                <a:lnTo>
                  <a:pt x="190" y="185"/>
                </a:lnTo>
                <a:lnTo>
                  <a:pt x="204" y="176"/>
                </a:lnTo>
                <a:lnTo>
                  <a:pt x="209" y="170"/>
                </a:lnTo>
                <a:lnTo>
                  <a:pt x="213" y="164"/>
                </a:lnTo>
                <a:lnTo>
                  <a:pt x="213" y="164"/>
                </a:lnTo>
                <a:close/>
                <a:moveTo>
                  <a:pt x="51" y="31"/>
                </a:moveTo>
                <a:lnTo>
                  <a:pt x="51" y="31"/>
                </a:lnTo>
                <a:lnTo>
                  <a:pt x="51" y="33"/>
                </a:lnTo>
                <a:lnTo>
                  <a:pt x="51" y="35"/>
                </a:lnTo>
                <a:lnTo>
                  <a:pt x="55" y="35"/>
                </a:lnTo>
                <a:lnTo>
                  <a:pt x="55" y="35"/>
                </a:lnTo>
                <a:lnTo>
                  <a:pt x="55" y="33"/>
                </a:lnTo>
                <a:lnTo>
                  <a:pt x="55" y="31"/>
                </a:lnTo>
                <a:lnTo>
                  <a:pt x="57" y="31"/>
                </a:lnTo>
                <a:lnTo>
                  <a:pt x="59" y="29"/>
                </a:lnTo>
                <a:lnTo>
                  <a:pt x="59" y="29"/>
                </a:lnTo>
                <a:lnTo>
                  <a:pt x="57" y="29"/>
                </a:lnTo>
                <a:lnTo>
                  <a:pt x="55" y="31"/>
                </a:lnTo>
                <a:lnTo>
                  <a:pt x="53" y="31"/>
                </a:lnTo>
                <a:lnTo>
                  <a:pt x="51" y="31"/>
                </a:lnTo>
                <a:lnTo>
                  <a:pt x="51" y="31"/>
                </a:lnTo>
                <a:close/>
                <a:moveTo>
                  <a:pt x="23" y="63"/>
                </a:moveTo>
                <a:lnTo>
                  <a:pt x="23" y="63"/>
                </a:lnTo>
                <a:lnTo>
                  <a:pt x="32" y="61"/>
                </a:lnTo>
                <a:lnTo>
                  <a:pt x="40" y="56"/>
                </a:lnTo>
                <a:lnTo>
                  <a:pt x="45" y="50"/>
                </a:lnTo>
                <a:lnTo>
                  <a:pt x="47" y="46"/>
                </a:lnTo>
                <a:lnTo>
                  <a:pt x="47" y="42"/>
                </a:lnTo>
                <a:lnTo>
                  <a:pt x="47" y="42"/>
                </a:lnTo>
                <a:lnTo>
                  <a:pt x="40" y="48"/>
                </a:lnTo>
                <a:lnTo>
                  <a:pt x="32" y="52"/>
                </a:lnTo>
                <a:lnTo>
                  <a:pt x="26" y="56"/>
                </a:lnTo>
                <a:lnTo>
                  <a:pt x="24" y="59"/>
                </a:lnTo>
                <a:lnTo>
                  <a:pt x="23" y="63"/>
                </a:lnTo>
                <a:lnTo>
                  <a:pt x="23" y="63"/>
                </a:lnTo>
                <a:close/>
                <a:moveTo>
                  <a:pt x="21" y="82"/>
                </a:moveTo>
                <a:lnTo>
                  <a:pt x="21" y="82"/>
                </a:lnTo>
                <a:lnTo>
                  <a:pt x="26" y="80"/>
                </a:lnTo>
                <a:lnTo>
                  <a:pt x="32" y="78"/>
                </a:lnTo>
                <a:lnTo>
                  <a:pt x="36" y="75"/>
                </a:lnTo>
                <a:lnTo>
                  <a:pt x="38" y="69"/>
                </a:lnTo>
                <a:lnTo>
                  <a:pt x="38" y="69"/>
                </a:lnTo>
                <a:lnTo>
                  <a:pt x="34" y="69"/>
                </a:lnTo>
                <a:lnTo>
                  <a:pt x="28" y="73"/>
                </a:lnTo>
                <a:lnTo>
                  <a:pt x="24" y="77"/>
                </a:lnTo>
                <a:lnTo>
                  <a:pt x="21" y="82"/>
                </a:lnTo>
                <a:lnTo>
                  <a:pt x="21" y="82"/>
                </a:lnTo>
                <a:close/>
                <a:moveTo>
                  <a:pt x="106" y="92"/>
                </a:moveTo>
                <a:lnTo>
                  <a:pt x="106" y="92"/>
                </a:lnTo>
                <a:lnTo>
                  <a:pt x="120" y="88"/>
                </a:lnTo>
                <a:lnTo>
                  <a:pt x="125" y="84"/>
                </a:lnTo>
                <a:lnTo>
                  <a:pt x="129" y="80"/>
                </a:lnTo>
                <a:lnTo>
                  <a:pt x="129" y="80"/>
                </a:lnTo>
                <a:lnTo>
                  <a:pt x="122" y="80"/>
                </a:lnTo>
                <a:lnTo>
                  <a:pt x="116" y="82"/>
                </a:lnTo>
                <a:lnTo>
                  <a:pt x="110" y="86"/>
                </a:lnTo>
                <a:lnTo>
                  <a:pt x="106" y="92"/>
                </a:lnTo>
                <a:lnTo>
                  <a:pt x="106" y="92"/>
                </a:lnTo>
                <a:close/>
                <a:moveTo>
                  <a:pt x="21" y="103"/>
                </a:moveTo>
                <a:lnTo>
                  <a:pt x="21" y="103"/>
                </a:lnTo>
                <a:lnTo>
                  <a:pt x="26" y="97"/>
                </a:lnTo>
                <a:lnTo>
                  <a:pt x="28" y="96"/>
                </a:lnTo>
                <a:lnTo>
                  <a:pt x="34" y="96"/>
                </a:lnTo>
                <a:lnTo>
                  <a:pt x="34" y="96"/>
                </a:lnTo>
                <a:lnTo>
                  <a:pt x="34" y="92"/>
                </a:lnTo>
                <a:lnTo>
                  <a:pt x="34" y="90"/>
                </a:lnTo>
                <a:lnTo>
                  <a:pt x="32" y="88"/>
                </a:lnTo>
                <a:lnTo>
                  <a:pt x="32" y="88"/>
                </a:lnTo>
                <a:lnTo>
                  <a:pt x="28" y="92"/>
                </a:lnTo>
                <a:lnTo>
                  <a:pt x="24" y="96"/>
                </a:lnTo>
                <a:lnTo>
                  <a:pt x="21" y="97"/>
                </a:lnTo>
                <a:lnTo>
                  <a:pt x="21" y="99"/>
                </a:lnTo>
                <a:lnTo>
                  <a:pt x="21" y="103"/>
                </a:lnTo>
                <a:lnTo>
                  <a:pt x="21" y="103"/>
                </a:lnTo>
                <a:close/>
                <a:moveTo>
                  <a:pt x="116" y="96"/>
                </a:moveTo>
                <a:lnTo>
                  <a:pt x="116" y="96"/>
                </a:lnTo>
                <a:lnTo>
                  <a:pt x="120" y="101"/>
                </a:lnTo>
                <a:lnTo>
                  <a:pt x="125" y="103"/>
                </a:lnTo>
                <a:lnTo>
                  <a:pt x="125" y="103"/>
                </a:lnTo>
                <a:lnTo>
                  <a:pt x="131" y="96"/>
                </a:lnTo>
                <a:lnTo>
                  <a:pt x="135" y="92"/>
                </a:lnTo>
                <a:lnTo>
                  <a:pt x="137" y="88"/>
                </a:lnTo>
                <a:lnTo>
                  <a:pt x="137" y="88"/>
                </a:lnTo>
                <a:lnTo>
                  <a:pt x="131" y="90"/>
                </a:lnTo>
                <a:lnTo>
                  <a:pt x="127" y="92"/>
                </a:lnTo>
                <a:lnTo>
                  <a:pt x="116" y="96"/>
                </a:lnTo>
                <a:lnTo>
                  <a:pt x="116" y="96"/>
                </a:lnTo>
                <a:close/>
                <a:moveTo>
                  <a:pt x="137" y="103"/>
                </a:moveTo>
                <a:lnTo>
                  <a:pt x="137" y="103"/>
                </a:lnTo>
                <a:lnTo>
                  <a:pt x="143" y="103"/>
                </a:lnTo>
                <a:lnTo>
                  <a:pt x="145" y="101"/>
                </a:lnTo>
                <a:lnTo>
                  <a:pt x="148" y="99"/>
                </a:lnTo>
                <a:lnTo>
                  <a:pt x="152" y="99"/>
                </a:lnTo>
                <a:lnTo>
                  <a:pt x="152" y="99"/>
                </a:lnTo>
                <a:lnTo>
                  <a:pt x="150" y="94"/>
                </a:lnTo>
                <a:lnTo>
                  <a:pt x="150" y="92"/>
                </a:lnTo>
                <a:lnTo>
                  <a:pt x="146" y="90"/>
                </a:lnTo>
                <a:lnTo>
                  <a:pt x="146" y="90"/>
                </a:lnTo>
                <a:lnTo>
                  <a:pt x="141" y="96"/>
                </a:lnTo>
                <a:lnTo>
                  <a:pt x="139" y="99"/>
                </a:lnTo>
                <a:lnTo>
                  <a:pt x="137" y="103"/>
                </a:lnTo>
                <a:lnTo>
                  <a:pt x="137" y="103"/>
                </a:lnTo>
                <a:close/>
                <a:moveTo>
                  <a:pt x="19" y="117"/>
                </a:moveTo>
                <a:lnTo>
                  <a:pt x="19" y="117"/>
                </a:lnTo>
                <a:lnTo>
                  <a:pt x="23" y="117"/>
                </a:lnTo>
                <a:lnTo>
                  <a:pt x="26" y="115"/>
                </a:lnTo>
                <a:lnTo>
                  <a:pt x="32" y="111"/>
                </a:lnTo>
                <a:lnTo>
                  <a:pt x="34" y="105"/>
                </a:lnTo>
                <a:lnTo>
                  <a:pt x="34" y="105"/>
                </a:lnTo>
                <a:lnTo>
                  <a:pt x="28" y="107"/>
                </a:lnTo>
                <a:lnTo>
                  <a:pt x="24" y="109"/>
                </a:lnTo>
                <a:lnTo>
                  <a:pt x="19" y="117"/>
                </a:lnTo>
                <a:lnTo>
                  <a:pt x="19" y="117"/>
                </a:lnTo>
                <a:close/>
                <a:moveTo>
                  <a:pt x="122" y="149"/>
                </a:moveTo>
                <a:lnTo>
                  <a:pt x="122" y="149"/>
                </a:lnTo>
                <a:lnTo>
                  <a:pt x="120" y="157"/>
                </a:lnTo>
                <a:lnTo>
                  <a:pt x="116" y="162"/>
                </a:lnTo>
                <a:lnTo>
                  <a:pt x="108" y="166"/>
                </a:lnTo>
                <a:lnTo>
                  <a:pt x="101" y="168"/>
                </a:lnTo>
                <a:lnTo>
                  <a:pt x="101" y="168"/>
                </a:lnTo>
                <a:lnTo>
                  <a:pt x="101" y="170"/>
                </a:lnTo>
                <a:lnTo>
                  <a:pt x="103" y="172"/>
                </a:lnTo>
                <a:lnTo>
                  <a:pt x="104" y="172"/>
                </a:lnTo>
                <a:lnTo>
                  <a:pt x="104" y="174"/>
                </a:lnTo>
                <a:lnTo>
                  <a:pt x="104" y="174"/>
                </a:lnTo>
                <a:lnTo>
                  <a:pt x="112" y="170"/>
                </a:lnTo>
                <a:lnTo>
                  <a:pt x="118" y="166"/>
                </a:lnTo>
                <a:lnTo>
                  <a:pt x="129" y="155"/>
                </a:lnTo>
                <a:lnTo>
                  <a:pt x="141" y="143"/>
                </a:lnTo>
                <a:lnTo>
                  <a:pt x="150" y="134"/>
                </a:lnTo>
                <a:lnTo>
                  <a:pt x="150" y="134"/>
                </a:lnTo>
                <a:lnTo>
                  <a:pt x="152" y="120"/>
                </a:lnTo>
                <a:lnTo>
                  <a:pt x="154" y="115"/>
                </a:lnTo>
                <a:lnTo>
                  <a:pt x="152" y="109"/>
                </a:lnTo>
                <a:lnTo>
                  <a:pt x="152" y="109"/>
                </a:lnTo>
                <a:lnTo>
                  <a:pt x="150" y="113"/>
                </a:lnTo>
                <a:lnTo>
                  <a:pt x="148" y="115"/>
                </a:lnTo>
                <a:lnTo>
                  <a:pt x="143" y="117"/>
                </a:lnTo>
                <a:lnTo>
                  <a:pt x="143" y="117"/>
                </a:lnTo>
                <a:lnTo>
                  <a:pt x="145" y="120"/>
                </a:lnTo>
                <a:lnTo>
                  <a:pt x="146" y="122"/>
                </a:lnTo>
                <a:lnTo>
                  <a:pt x="148" y="124"/>
                </a:lnTo>
                <a:lnTo>
                  <a:pt x="150" y="128"/>
                </a:lnTo>
                <a:lnTo>
                  <a:pt x="150" y="128"/>
                </a:lnTo>
                <a:lnTo>
                  <a:pt x="145" y="136"/>
                </a:lnTo>
                <a:lnTo>
                  <a:pt x="139" y="141"/>
                </a:lnTo>
                <a:lnTo>
                  <a:pt x="122" y="149"/>
                </a:lnTo>
                <a:lnTo>
                  <a:pt x="122" y="149"/>
                </a:lnTo>
                <a:close/>
                <a:moveTo>
                  <a:pt x="47" y="128"/>
                </a:moveTo>
                <a:lnTo>
                  <a:pt x="47" y="128"/>
                </a:lnTo>
                <a:lnTo>
                  <a:pt x="53" y="126"/>
                </a:lnTo>
                <a:lnTo>
                  <a:pt x="55" y="124"/>
                </a:lnTo>
                <a:lnTo>
                  <a:pt x="55" y="120"/>
                </a:lnTo>
                <a:lnTo>
                  <a:pt x="55" y="120"/>
                </a:lnTo>
                <a:lnTo>
                  <a:pt x="51" y="120"/>
                </a:lnTo>
                <a:lnTo>
                  <a:pt x="49" y="120"/>
                </a:lnTo>
                <a:lnTo>
                  <a:pt x="47" y="124"/>
                </a:lnTo>
                <a:lnTo>
                  <a:pt x="47" y="128"/>
                </a:lnTo>
                <a:lnTo>
                  <a:pt x="47" y="128"/>
                </a:lnTo>
                <a:close/>
                <a:moveTo>
                  <a:pt x="21" y="137"/>
                </a:moveTo>
                <a:lnTo>
                  <a:pt x="21" y="137"/>
                </a:lnTo>
                <a:lnTo>
                  <a:pt x="24" y="137"/>
                </a:lnTo>
                <a:lnTo>
                  <a:pt x="28" y="137"/>
                </a:lnTo>
                <a:lnTo>
                  <a:pt x="32" y="134"/>
                </a:lnTo>
                <a:lnTo>
                  <a:pt x="34" y="130"/>
                </a:lnTo>
                <a:lnTo>
                  <a:pt x="34" y="130"/>
                </a:lnTo>
                <a:lnTo>
                  <a:pt x="26" y="134"/>
                </a:lnTo>
                <a:lnTo>
                  <a:pt x="23" y="136"/>
                </a:lnTo>
                <a:lnTo>
                  <a:pt x="21" y="137"/>
                </a:lnTo>
                <a:lnTo>
                  <a:pt x="21" y="137"/>
                </a:lnTo>
                <a:close/>
                <a:moveTo>
                  <a:pt x="106" y="147"/>
                </a:moveTo>
                <a:lnTo>
                  <a:pt x="106" y="147"/>
                </a:lnTo>
                <a:lnTo>
                  <a:pt x="120" y="143"/>
                </a:lnTo>
                <a:lnTo>
                  <a:pt x="129" y="134"/>
                </a:lnTo>
                <a:lnTo>
                  <a:pt x="129" y="134"/>
                </a:lnTo>
                <a:lnTo>
                  <a:pt x="118" y="139"/>
                </a:lnTo>
                <a:lnTo>
                  <a:pt x="112" y="143"/>
                </a:lnTo>
                <a:lnTo>
                  <a:pt x="106" y="147"/>
                </a:lnTo>
                <a:lnTo>
                  <a:pt x="106" y="147"/>
                </a:lnTo>
                <a:close/>
                <a:moveTo>
                  <a:pt x="84" y="164"/>
                </a:moveTo>
                <a:lnTo>
                  <a:pt x="84" y="164"/>
                </a:lnTo>
                <a:lnTo>
                  <a:pt x="82" y="168"/>
                </a:lnTo>
                <a:lnTo>
                  <a:pt x="78" y="172"/>
                </a:lnTo>
                <a:lnTo>
                  <a:pt x="78" y="172"/>
                </a:lnTo>
                <a:lnTo>
                  <a:pt x="87" y="168"/>
                </a:lnTo>
                <a:lnTo>
                  <a:pt x="95" y="162"/>
                </a:lnTo>
                <a:lnTo>
                  <a:pt x="95" y="162"/>
                </a:lnTo>
                <a:lnTo>
                  <a:pt x="89" y="162"/>
                </a:lnTo>
                <a:lnTo>
                  <a:pt x="84" y="164"/>
                </a:lnTo>
                <a:lnTo>
                  <a:pt x="84" y="164"/>
                </a:lnTo>
                <a:close/>
                <a:moveTo>
                  <a:pt x="38" y="233"/>
                </a:moveTo>
                <a:lnTo>
                  <a:pt x="38" y="233"/>
                </a:lnTo>
                <a:lnTo>
                  <a:pt x="51" y="221"/>
                </a:lnTo>
                <a:lnTo>
                  <a:pt x="59" y="216"/>
                </a:lnTo>
                <a:lnTo>
                  <a:pt x="64" y="208"/>
                </a:lnTo>
                <a:lnTo>
                  <a:pt x="64" y="208"/>
                </a:lnTo>
                <a:lnTo>
                  <a:pt x="55" y="212"/>
                </a:lnTo>
                <a:lnTo>
                  <a:pt x="51" y="210"/>
                </a:lnTo>
                <a:lnTo>
                  <a:pt x="49" y="206"/>
                </a:lnTo>
                <a:lnTo>
                  <a:pt x="49" y="206"/>
                </a:lnTo>
                <a:lnTo>
                  <a:pt x="57" y="200"/>
                </a:lnTo>
                <a:lnTo>
                  <a:pt x="64" y="197"/>
                </a:lnTo>
                <a:lnTo>
                  <a:pt x="72" y="191"/>
                </a:lnTo>
                <a:lnTo>
                  <a:pt x="78" y="185"/>
                </a:lnTo>
                <a:lnTo>
                  <a:pt x="78" y="185"/>
                </a:lnTo>
                <a:lnTo>
                  <a:pt x="80" y="183"/>
                </a:lnTo>
                <a:lnTo>
                  <a:pt x="78" y="183"/>
                </a:lnTo>
                <a:lnTo>
                  <a:pt x="78" y="183"/>
                </a:lnTo>
                <a:lnTo>
                  <a:pt x="68" y="185"/>
                </a:lnTo>
                <a:lnTo>
                  <a:pt x="61" y="189"/>
                </a:lnTo>
                <a:lnTo>
                  <a:pt x="55" y="195"/>
                </a:lnTo>
                <a:lnTo>
                  <a:pt x="49" y="202"/>
                </a:lnTo>
                <a:lnTo>
                  <a:pt x="42" y="218"/>
                </a:lnTo>
                <a:lnTo>
                  <a:pt x="38" y="233"/>
                </a:lnTo>
                <a:lnTo>
                  <a:pt x="38" y="233"/>
                </a:lnTo>
                <a:close/>
                <a:moveTo>
                  <a:pt x="64" y="221"/>
                </a:moveTo>
                <a:lnTo>
                  <a:pt x="64" y="221"/>
                </a:lnTo>
                <a:lnTo>
                  <a:pt x="68" y="221"/>
                </a:lnTo>
                <a:lnTo>
                  <a:pt x="70" y="221"/>
                </a:lnTo>
                <a:lnTo>
                  <a:pt x="70" y="221"/>
                </a:lnTo>
                <a:lnTo>
                  <a:pt x="70" y="218"/>
                </a:lnTo>
                <a:lnTo>
                  <a:pt x="72" y="216"/>
                </a:lnTo>
                <a:lnTo>
                  <a:pt x="74" y="214"/>
                </a:lnTo>
                <a:lnTo>
                  <a:pt x="74" y="212"/>
                </a:lnTo>
                <a:lnTo>
                  <a:pt x="74" y="212"/>
                </a:lnTo>
                <a:lnTo>
                  <a:pt x="70" y="216"/>
                </a:lnTo>
                <a:lnTo>
                  <a:pt x="64" y="221"/>
                </a:lnTo>
                <a:lnTo>
                  <a:pt x="64" y="221"/>
                </a:lnTo>
                <a:close/>
                <a:moveTo>
                  <a:pt x="34" y="239"/>
                </a:moveTo>
                <a:lnTo>
                  <a:pt x="34" y="239"/>
                </a:lnTo>
                <a:lnTo>
                  <a:pt x="30" y="248"/>
                </a:lnTo>
                <a:lnTo>
                  <a:pt x="30" y="254"/>
                </a:lnTo>
                <a:lnTo>
                  <a:pt x="32" y="258"/>
                </a:lnTo>
                <a:lnTo>
                  <a:pt x="32" y="258"/>
                </a:lnTo>
                <a:lnTo>
                  <a:pt x="38" y="252"/>
                </a:lnTo>
                <a:lnTo>
                  <a:pt x="43" y="246"/>
                </a:lnTo>
                <a:lnTo>
                  <a:pt x="49" y="240"/>
                </a:lnTo>
                <a:lnTo>
                  <a:pt x="53" y="233"/>
                </a:lnTo>
                <a:lnTo>
                  <a:pt x="53" y="233"/>
                </a:lnTo>
                <a:lnTo>
                  <a:pt x="47" y="235"/>
                </a:lnTo>
                <a:lnTo>
                  <a:pt x="43" y="239"/>
                </a:lnTo>
                <a:lnTo>
                  <a:pt x="40" y="240"/>
                </a:lnTo>
                <a:lnTo>
                  <a:pt x="34" y="239"/>
                </a:lnTo>
                <a:lnTo>
                  <a:pt x="34" y="239"/>
                </a:lnTo>
                <a:close/>
                <a:moveTo>
                  <a:pt x="51" y="252"/>
                </a:moveTo>
                <a:lnTo>
                  <a:pt x="51" y="252"/>
                </a:lnTo>
                <a:lnTo>
                  <a:pt x="55" y="250"/>
                </a:lnTo>
                <a:lnTo>
                  <a:pt x="59" y="250"/>
                </a:lnTo>
                <a:lnTo>
                  <a:pt x="59" y="250"/>
                </a:lnTo>
                <a:lnTo>
                  <a:pt x="61" y="246"/>
                </a:lnTo>
                <a:lnTo>
                  <a:pt x="63" y="240"/>
                </a:lnTo>
                <a:lnTo>
                  <a:pt x="63" y="240"/>
                </a:lnTo>
                <a:lnTo>
                  <a:pt x="59" y="242"/>
                </a:lnTo>
                <a:lnTo>
                  <a:pt x="55" y="244"/>
                </a:lnTo>
                <a:lnTo>
                  <a:pt x="51" y="252"/>
                </a:lnTo>
                <a:lnTo>
                  <a:pt x="51" y="252"/>
                </a:lnTo>
                <a:close/>
                <a:moveTo>
                  <a:pt x="28" y="269"/>
                </a:moveTo>
                <a:lnTo>
                  <a:pt x="28" y="269"/>
                </a:lnTo>
                <a:lnTo>
                  <a:pt x="28" y="277"/>
                </a:lnTo>
                <a:lnTo>
                  <a:pt x="28" y="280"/>
                </a:lnTo>
                <a:lnTo>
                  <a:pt x="28" y="282"/>
                </a:lnTo>
                <a:lnTo>
                  <a:pt x="28" y="282"/>
                </a:lnTo>
                <a:lnTo>
                  <a:pt x="32" y="279"/>
                </a:lnTo>
                <a:lnTo>
                  <a:pt x="36" y="275"/>
                </a:lnTo>
                <a:lnTo>
                  <a:pt x="40" y="269"/>
                </a:lnTo>
                <a:lnTo>
                  <a:pt x="42" y="263"/>
                </a:lnTo>
                <a:lnTo>
                  <a:pt x="42" y="263"/>
                </a:lnTo>
                <a:lnTo>
                  <a:pt x="36" y="267"/>
                </a:lnTo>
                <a:lnTo>
                  <a:pt x="32" y="267"/>
                </a:lnTo>
                <a:lnTo>
                  <a:pt x="28" y="269"/>
                </a:lnTo>
                <a:lnTo>
                  <a:pt x="28" y="269"/>
                </a:lnTo>
                <a:close/>
                <a:moveTo>
                  <a:pt x="45" y="277"/>
                </a:moveTo>
                <a:lnTo>
                  <a:pt x="45" y="277"/>
                </a:lnTo>
                <a:lnTo>
                  <a:pt x="49" y="277"/>
                </a:lnTo>
                <a:lnTo>
                  <a:pt x="51" y="279"/>
                </a:lnTo>
                <a:lnTo>
                  <a:pt x="51" y="279"/>
                </a:lnTo>
                <a:lnTo>
                  <a:pt x="53" y="277"/>
                </a:lnTo>
                <a:lnTo>
                  <a:pt x="53" y="275"/>
                </a:lnTo>
                <a:lnTo>
                  <a:pt x="53" y="271"/>
                </a:lnTo>
                <a:lnTo>
                  <a:pt x="55" y="269"/>
                </a:lnTo>
                <a:lnTo>
                  <a:pt x="55" y="269"/>
                </a:lnTo>
                <a:lnTo>
                  <a:pt x="51" y="269"/>
                </a:lnTo>
                <a:lnTo>
                  <a:pt x="47" y="271"/>
                </a:lnTo>
                <a:lnTo>
                  <a:pt x="45" y="277"/>
                </a:lnTo>
                <a:lnTo>
                  <a:pt x="45" y="277"/>
                </a:lnTo>
                <a:close/>
                <a:moveTo>
                  <a:pt x="26" y="294"/>
                </a:moveTo>
                <a:lnTo>
                  <a:pt x="26" y="294"/>
                </a:lnTo>
                <a:lnTo>
                  <a:pt x="26" y="298"/>
                </a:lnTo>
                <a:lnTo>
                  <a:pt x="26" y="301"/>
                </a:lnTo>
                <a:lnTo>
                  <a:pt x="26" y="303"/>
                </a:lnTo>
                <a:lnTo>
                  <a:pt x="28" y="303"/>
                </a:lnTo>
                <a:lnTo>
                  <a:pt x="28" y="303"/>
                </a:lnTo>
                <a:lnTo>
                  <a:pt x="30" y="299"/>
                </a:lnTo>
                <a:lnTo>
                  <a:pt x="34" y="296"/>
                </a:lnTo>
                <a:lnTo>
                  <a:pt x="36" y="292"/>
                </a:lnTo>
                <a:lnTo>
                  <a:pt x="36" y="290"/>
                </a:lnTo>
                <a:lnTo>
                  <a:pt x="36" y="290"/>
                </a:lnTo>
                <a:lnTo>
                  <a:pt x="30" y="292"/>
                </a:lnTo>
                <a:lnTo>
                  <a:pt x="26" y="294"/>
                </a:lnTo>
                <a:lnTo>
                  <a:pt x="26" y="294"/>
                </a:lnTo>
                <a:close/>
                <a:moveTo>
                  <a:pt x="42" y="299"/>
                </a:moveTo>
                <a:lnTo>
                  <a:pt x="42" y="299"/>
                </a:lnTo>
                <a:lnTo>
                  <a:pt x="47" y="299"/>
                </a:lnTo>
                <a:lnTo>
                  <a:pt x="51" y="299"/>
                </a:lnTo>
                <a:lnTo>
                  <a:pt x="51" y="299"/>
                </a:lnTo>
                <a:lnTo>
                  <a:pt x="51" y="294"/>
                </a:lnTo>
                <a:lnTo>
                  <a:pt x="51" y="294"/>
                </a:lnTo>
                <a:lnTo>
                  <a:pt x="45" y="296"/>
                </a:lnTo>
                <a:lnTo>
                  <a:pt x="42" y="299"/>
                </a:lnTo>
                <a:lnTo>
                  <a:pt x="42" y="299"/>
                </a:lnTo>
                <a:close/>
                <a:moveTo>
                  <a:pt x="40" y="328"/>
                </a:moveTo>
                <a:lnTo>
                  <a:pt x="40" y="328"/>
                </a:lnTo>
                <a:lnTo>
                  <a:pt x="45" y="326"/>
                </a:lnTo>
                <a:lnTo>
                  <a:pt x="49" y="322"/>
                </a:lnTo>
                <a:lnTo>
                  <a:pt x="51" y="317"/>
                </a:lnTo>
                <a:lnTo>
                  <a:pt x="51" y="311"/>
                </a:lnTo>
                <a:lnTo>
                  <a:pt x="51" y="311"/>
                </a:lnTo>
                <a:lnTo>
                  <a:pt x="45" y="313"/>
                </a:lnTo>
                <a:lnTo>
                  <a:pt x="43" y="317"/>
                </a:lnTo>
                <a:lnTo>
                  <a:pt x="40" y="320"/>
                </a:lnTo>
                <a:lnTo>
                  <a:pt x="40" y="328"/>
                </a:lnTo>
                <a:lnTo>
                  <a:pt x="40" y="328"/>
                </a:lnTo>
                <a:close/>
                <a:moveTo>
                  <a:pt x="225" y="336"/>
                </a:moveTo>
                <a:lnTo>
                  <a:pt x="225" y="336"/>
                </a:lnTo>
                <a:lnTo>
                  <a:pt x="230" y="334"/>
                </a:lnTo>
                <a:lnTo>
                  <a:pt x="232" y="332"/>
                </a:lnTo>
                <a:lnTo>
                  <a:pt x="234" y="330"/>
                </a:lnTo>
                <a:lnTo>
                  <a:pt x="234" y="330"/>
                </a:lnTo>
                <a:lnTo>
                  <a:pt x="230" y="330"/>
                </a:lnTo>
                <a:lnTo>
                  <a:pt x="228" y="332"/>
                </a:lnTo>
                <a:lnTo>
                  <a:pt x="225" y="336"/>
                </a:lnTo>
                <a:lnTo>
                  <a:pt x="225" y="336"/>
                </a:lnTo>
                <a:close/>
                <a:moveTo>
                  <a:pt x="24" y="338"/>
                </a:moveTo>
                <a:lnTo>
                  <a:pt x="24" y="338"/>
                </a:lnTo>
                <a:lnTo>
                  <a:pt x="30" y="336"/>
                </a:lnTo>
                <a:lnTo>
                  <a:pt x="36" y="332"/>
                </a:lnTo>
                <a:lnTo>
                  <a:pt x="36" y="332"/>
                </a:lnTo>
                <a:lnTo>
                  <a:pt x="28" y="334"/>
                </a:lnTo>
                <a:lnTo>
                  <a:pt x="26" y="336"/>
                </a:lnTo>
                <a:lnTo>
                  <a:pt x="24" y="338"/>
                </a:lnTo>
                <a:lnTo>
                  <a:pt x="24" y="338"/>
                </a:lnTo>
                <a:close/>
                <a:moveTo>
                  <a:pt x="61" y="341"/>
                </a:moveTo>
                <a:lnTo>
                  <a:pt x="61" y="341"/>
                </a:lnTo>
                <a:lnTo>
                  <a:pt x="64" y="340"/>
                </a:lnTo>
                <a:lnTo>
                  <a:pt x="68" y="340"/>
                </a:lnTo>
                <a:lnTo>
                  <a:pt x="72" y="338"/>
                </a:lnTo>
                <a:lnTo>
                  <a:pt x="74" y="334"/>
                </a:lnTo>
                <a:lnTo>
                  <a:pt x="74" y="334"/>
                </a:lnTo>
                <a:lnTo>
                  <a:pt x="68" y="332"/>
                </a:lnTo>
                <a:lnTo>
                  <a:pt x="63" y="334"/>
                </a:lnTo>
                <a:lnTo>
                  <a:pt x="61" y="338"/>
                </a:lnTo>
                <a:lnTo>
                  <a:pt x="61" y="340"/>
                </a:lnTo>
                <a:lnTo>
                  <a:pt x="61" y="341"/>
                </a:lnTo>
                <a:lnTo>
                  <a:pt x="61" y="341"/>
                </a:lnTo>
                <a:close/>
                <a:moveTo>
                  <a:pt x="120" y="347"/>
                </a:moveTo>
                <a:lnTo>
                  <a:pt x="120" y="347"/>
                </a:lnTo>
                <a:lnTo>
                  <a:pt x="133" y="341"/>
                </a:lnTo>
                <a:lnTo>
                  <a:pt x="141" y="338"/>
                </a:lnTo>
                <a:lnTo>
                  <a:pt x="146" y="334"/>
                </a:lnTo>
                <a:lnTo>
                  <a:pt x="146" y="334"/>
                </a:lnTo>
                <a:lnTo>
                  <a:pt x="137" y="334"/>
                </a:lnTo>
                <a:lnTo>
                  <a:pt x="129" y="336"/>
                </a:lnTo>
                <a:lnTo>
                  <a:pt x="124" y="341"/>
                </a:lnTo>
                <a:lnTo>
                  <a:pt x="120" y="347"/>
                </a:lnTo>
                <a:lnTo>
                  <a:pt x="120" y="347"/>
                </a:lnTo>
                <a:close/>
                <a:moveTo>
                  <a:pt x="152" y="345"/>
                </a:moveTo>
                <a:lnTo>
                  <a:pt x="152" y="345"/>
                </a:lnTo>
                <a:lnTo>
                  <a:pt x="162" y="341"/>
                </a:lnTo>
                <a:lnTo>
                  <a:pt x="165" y="338"/>
                </a:lnTo>
                <a:lnTo>
                  <a:pt x="169" y="334"/>
                </a:lnTo>
                <a:lnTo>
                  <a:pt x="169" y="334"/>
                </a:lnTo>
                <a:lnTo>
                  <a:pt x="165" y="334"/>
                </a:lnTo>
                <a:lnTo>
                  <a:pt x="162" y="334"/>
                </a:lnTo>
                <a:lnTo>
                  <a:pt x="162" y="334"/>
                </a:lnTo>
                <a:lnTo>
                  <a:pt x="156" y="340"/>
                </a:lnTo>
                <a:lnTo>
                  <a:pt x="152" y="345"/>
                </a:lnTo>
                <a:lnTo>
                  <a:pt x="152" y="345"/>
                </a:lnTo>
                <a:close/>
                <a:moveTo>
                  <a:pt x="186" y="343"/>
                </a:moveTo>
                <a:lnTo>
                  <a:pt x="186" y="343"/>
                </a:lnTo>
                <a:lnTo>
                  <a:pt x="196" y="340"/>
                </a:lnTo>
                <a:lnTo>
                  <a:pt x="204" y="334"/>
                </a:lnTo>
                <a:lnTo>
                  <a:pt x="204" y="334"/>
                </a:lnTo>
                <a:lnTo>
                  <a:pt x="196" y="332"/>
                </a:lnTo>
                <a:lnTo>
                  <a:pt x="192" y="334"/>
                </a:lnTo>
                <a:lnTo>
                  <a:pt x="188" y="338"/>
                </a:lnTo>
                <a:lnTo>
                  <a:pt x="186" y="343"/>
                </a:lnTo>
                <a:lnTo>
                  <a:pt x="186" y="343"/>
                </a:lnTo>
                <a:close/>
                <a:moveTo>
                  <a:pt x="26" y="351"/>
                </a:moveTo>
                <a:lnTo>
                  <a:pt x="26" y="351"/>
                </a:lnTo>
                <a:lnTo>
                  <a:pt x="36" y="353"/>
                </a:lnTo>
                <a:lnTo>
                  <a:pt x="47" y="353"/>
                </a:lnTo>
                <a:lnTo>
                  <a:pt x="47" y="353"/>
                </a:lnTo>
                <a:lnTo>
                  <a:pt x="45" y="349"/>
                </a:lnTo>
                <a:lnTo>
                  <a:pt x="47" y="347"/>
                </a:lnTo>
                <a:lnTo>
                  <a:pt x="49" y="341"/>
                </a:lnTo>
                <a:lnTo>
                  <a:pt x="51" y="338"/>
                </a:lnTo>
                <a:lnTo>
                  <a:pt x="51" y="336"/>
                </a:lnTo>
                <a:lnTo>
                  <a:pt x="51" y="334"/>
                </a:lnTo>
                <a:lnTo>
                  <a:pt x="51" y="334"/>
                </a:lnTo>
                <a:lnTo>
                  <a:pt x="38" y="343"/>
                </a:lnTo>
                <a:lnTo>
                  <a:pt x="26" y="351"/>
                </a:lnTo>
                <a:lnTo>
                  <a:pt x="26" y="351"/>
                </a:lnTo>
                <a:close/>
                <a:moveTo>
                  <a:pt x="89" y="341"/>
                </a:moveTo>
                <a:lnTo>
                  <a:pt x="89" y="341"/>
                </a:lnTo>
                <a:lnTo>
                  <a:pt x="91" y="341"/>
                </a:lnTo>
                <a:lnTo>
                  <a:pt x="93" y="340"/>
                </a:lnTo>
                <a:lnTo>
                  <a:pt x="97" y="336"/>
                </a:lnTo>
                <a:lnTo>
                  <a:pt x="97" y="336"/>
                </a:lnTo>
                <a:lnTo>
                  <a:pt x="95" y="334"/>
                </a:lnTo>
                <a:lnTo>
                  <a:pt x="91" y="336"/>
                </a:lnTo>
                <a:lnTo>
                  <a:pt x="89" y="338"/>
                </a:lnTo>
                <a:lnTo>
                  <a:pt x="89" y="341"/>
                </a:lnTo>
                <a:lnTo>
                  <a:pt x="89" y="341"/>
                </a:lnTo>
                <a:close/>
                <a:moveTo>
                  <a:pt x="82" y="359"/>
                </a:moveTo>
                <a:lnTo>
                  <a:pt x="82" y="359"/>
                </a:lnTo>
                <a:lnTo>
                  <a:pt x="95" y="359"/>
                </a:lnTo>
                <a:lnTo>
                  <a:pt x="101" y="357"/>
                </a:lnTo>
                <a:lnTo>
                  <a:pt x="106" y="359"/>
                </a:lnTo>
                <a:lnTo>
                  <a:pt x="106" y="359"/>
                </a:lnTo>
                <a:lnTo>
                  <a:pt x="106" y="353"/>
                </a:lnTo>
                <a:lnTo>
                  <a:pt x="108" y="349"/>
                </a:lnTo>
                <a:lnTo>
                  <a:pt x="114" y="340"/>
                </a:lnTo>
                <a:lnTo>
                  <a:pt x="114" y="340"/>
                </a:lnTo>
                <a:lnTo>
                  <a:pt x="106" y="341"/>
                </a:lnTo>
                <a:lnTo>
                  <a:pt x="97" y="347"/>
                </a:lnTo>
                <a:lnTo>
                  <a:pt x="89" y="353"/>
                </a:lnTo>
                <a:lnTo>
                  <a:pt x="82" y="359"/>
                </a:lnTo>
                <a:lnTo>
                  <a:pt x="82" y="359"/>
                </a:lnTo>
                <a:close/>
                <a:moveTo>
                  <a:pt x="185" y="357"/>
                </a:moveTo>
                <a:lnTo>
                  <a:pt x="185" y="357"/>
                </a:lnTo>
                <a:lnTo>
                  <a:pt x="196" y="357"/>
                </a:lnTo>
                <a:lnTo>
                  <a:pt x="196" y="357"/>
                </a:lnTo>
                <a:lnTo>
                  <a:pt x="204" y="347"/>
                </a:lnTo>
                <a:lnTo>
                  <a:pt x="207" y="343"/>
                </a:lnTo>
                <a:lnTo>
                  <a:pt x="207" y="338"/>
                </a:lnTo>
                <a:lnTo>
                  <a:pt x="207" y="338"/>
                </a:lnTo>
                <a:lnTo>
                  <a:pt x="202" y="343"/>
                </a:lnTo>
                <a:lnTo>
                  <a:pt x="196" y="347"/>
                </a:lnTo>
                <a:lnTo>
                  <a:pt x="190" y="353"/>
                </a:lnTo>
                <a:lnTo>
                  <a:pt x="185" y="357"/>
                </a:lnTo>
                <a:lnTo>
                  <a:pt x="185" y="357"/>
                </a:lnTo>
                <a:close/>
                <a:moveTo>
                  <a:pt x="57" y="355"/>
                </a:moveTo>
                <a:lnTo>
                  <a:pt x="57" y="355"/>
                </a:lnTo>
                <a:lnTo>
                  <a:pt x="68" y="357"/>
                </a:lnTo>
                <a:lnTo>
                  <a:pt x="78" y="359"/>
                </a:lnTo>
                <a:lnTo>
                  <a:pt x="78" y="359"/>
                </a:lnTo>
                <a:lnTo>
                  <a:pt x="76" y="355"/>
                </a:lnTo>
                <a:lnTo>
                  <a:pt x="74" y="351"/>
                </a:lnTo>
                <a:lnTo>
                  <a:pt x="74" y="345"/>
                </a:lnTo>
                <a:lnTo>
                  <a:pt x="72" y="343"/>
                </a:lnTo>
                <a:lnTo>
                  <a:pt x="72" y="343"/>
                </a:lnTo>
                <a:lnTo>
                  <a:pt x="70" y="347"/>
                </a:lnTo>
                <a:lnTo>
                  <a:pt x="64" y="349"/>
                </a:lnTo>
                <a:lnTo>
                  <a:pt x="61" y="351"/>
                </a:lnTo>
                <a:lnTo>
                  <a:pt x="57" y="355"/>
                </a:lnTo>
                <a:lnTo>
                  <a:pt x="57" y="355"/>
                </a:lnTo>
                <a:close/>
                <a:moveTo>
                  <a:pt x="150" y="359"/>
                </a:moveTo>
                <a:lnTo>
                  <a:pt x="150" y="359"/>
                </a:lnTo>
                <a:lnTo>
                  <a:pt x="160" y="359"/>
                </a:lnTo>
                <a:lnTo>
                  <a:pt x="165" y="357"/>
                </a:lnTo>
                <a:lnTo>
                  <a:pt x="169" y="351"/>
                </a:lnTo>
                <a:lnTo>
                  <a:pt x="173" y="343"/>
                </a:lnTo>
                <a:lnTo>
                  <a:pt x="173" y="343"/>
                </a:lnTo>
                <a:lnTo>
                  <a:pt x="165" y="345"/>
                </a:lnTo>
                <a:lnTo>
                  <a:pt x="160" y="349"/>
                </a:lnTo>
                <a:lnTo>
                  <a:pt x="150" y="359"/>
                </a:lnTo>
                <a:lnTo>
                  <a:pt x="150" y="359"/>
                </a:lnTo>
                <a:close/>
                <a:moveTo>
                  <a:pt x="122" y="360"/>
                </a:moveTo>
                <a:lnTo>
                  <a:pt x="122" y="360"/>
                </a:lnTo>
                <a:lnTo>
                  <a:pt x="127" y="359"/>
                </a:lnTo>
                <a:lnTo>
                  <a:pt x="131" y="357"/>
                </a:lnTo>
                <a:lnTo>
                  <a:pt x="135" y="351"/>
                </a:lnTo>
                <a:lnTo>
                  <a:pt x="135" y="351"/>
                </a:lnTo>
                <a:lnTo>
                  <a:pt x="131" y="351"/>
                </a:lnTo>
                <a:lnTo>
                  <a:pt x="127" y="353"/>
                </a:lnTo>
                <a:lnTo>
                  <a:pt x="122" y="360"/>
                </a:lnTo>
                <a:lnTo>
                  <a:pt x="122" y="360"/>
                </a:lnTo>
                <a:close/>
              </a:path>
            </a:pathLst>
          </a:custGeom>
          <a:solidFill>
            <a:srgbClr val="1F1201"/>
          </a:solidFill>
          <a:ln w="9525">
            <a:solidFill>
              <a:schemeClr val="tx1"/>
            </a:solid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rgbClr val="605448"/>
              </a:solidFill>
            </a:endParaRPr>
          </a:p>
        </p:txBody>
      </p:sp>
      <p:grpSp>
        <p:nvGrpSpPr>
          <p:cNvPr id="7" name="Google Shape;3206;p69"/>
          <p:cNvGrpSpPr/>
          <p:nvPr/>
        </p:nvGrpSpPr>
        <p:grpSpPr>
          <a:xfrm rot="1840108">
            <a:off x="127837" y="119711"/>
            <a:ext cx="656184" cy="681184"/>
            <a:chOff x="6101138" y="1648419"/>
            <a:chExt cx="837575" cy="1036125"/>
          </a:xfrm>
        </p:grpSpPr>
        <p:sp>
          <p:nvSpPr>
            <p:cNvPr id="8" name="Google Shape;3207;p69"/>
            <p:cNvSpPr/>
            <p:nvPr/>
          </p:nvSpPr>
          <p:spPr>
            <a:xfrm>
              <a:off x="6241525" y="2162069"/>
              <a:ext cx="22400" cy="8825"/>
            </a:xfrm>
            <a:custGeom>
              <a:avLst/>
              <a:gdLst/>
              <a:ahLst/>
              <a:cxnLst/>
              <a:rect l="l" t="t" r="r" b="b"/>
              <a:pathLst>
                <a:path w="896" h="353" extrusionOk="0">
                  <a:moveTo>
                    <a:pt x="896" y="353"/>
                  </a:moveTo>
                  <a:cubicBezTo>
                    <a:pt x="588" y="235"/>
                    <a:pt x="279" y="118"/>
                    <a:pt x="0" y="0"/>
                  </a:cubicBezTo>
                  <a:cubicBezTo>
                    <a:pt x="279" y="118"/>
                    <a:pt x="588" y="235"/>
                    <a:pt x="896" y="353"/>
                  </a:cubicBezTo>
                  <a:close/>
                </a:path>
              </a:pathLst>
            </a:custGeom>
            <a:solidFill>
              <a:srgbClr val="E5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 name="Google Shape;3208;p69"/>
            <p:cNvSpPr/>
            <p:nvPr/>
          </p:nvSpPr>
          <p:spPr>
            <a:xfrm>
              <a:off x="6241525" y="2162069"/>
              <a:ext cx="22400" cy="8825"/>
            </a:xfrm>
            <a:custGeom>
              <a:avLst/>
              <a:gdLst/>
              <a:ahLst/>
              <a:cxnLst/>
              <a:rect l="l" t="t" r="r" b="b"/>
              <a:pathLst>
                <a:path w="896" h="353" extrusionOk="0">
                  <a:moveTo>
                    <a:pt x="896" y="353"/>
                  </a:moveTo>
                  <a:cubicBezTo>
                    <a:pt x="588" y="235"/>
                    <a:pt x="279" y="118"/>
                    <a:pt x="0" y="0"/>
                  </a:cubicBezTo>
                  <a:cubicBezTo>
                    <a:pt x="279" y="118"/>
                    <a:pt x="588" y="235"/>
                    <a:pt x="896" y="353"/>
                  </a:cubicBezTo>
                  <a:close/>
                </a:path>
              </a:pathLst>
            </a:custGeom>
            <a:solidFill>
              <a:srgbClr val="A01F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 name="Google Shape;3209;p69"/>
            <p:cNvSpPr/>
            <p:nvPr/>
          </p:nvSpPr>
          <p:spPr>
            <a:xfrm>
              <a:off x="6241525" y="2162069"/>
              <a:ext cx="22400" cy="8825"/>
            </a:xfrm>
            <a:custGeom>
              <a:avLst/>
              <a:gdLst/>
              <a:ahLst/>
              <a:cxnLst/>
              <a:rect l="l" t="t" r="r" b="b"/>
              <a:pathLst>
                <a:path w="896" h="353" extrusionOk="0">
                  <a:moveTo>
                    <a:pt x="896" y="353"/>
                  </a:moveTo>
                  <a:cubicBezTo>
                    <a:pt x="588" y="235"/>
                    <a:pt x="279" y="118"/>
                    <a:pt x="0" y="0"/>
                  </a:cubicBezTo>
                  <a:cubicBezTo>
                    <a:pt x="279" y="118"/>
                    <a:pt x="588" y="235"/>
                    <a:pt x="896" y="353"/>
                  </a:cubicBezTo>
                  <a:close/>
                </a:path>
              </a:pathLst>
            </a:custGeom>
            <a:solidFill>
              <a:srgbClr val="FFC1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 name="Google Shape;3210;p69"/>
            <p:cNvSpPr/>
            <p:nvPr/>
          </p:nvSpPr>
          <p:spPr>
            <a:xfrm>
              <a:off x="6241525" y="2162069"/>
              <a:ext cx="22400" cy="8825"/>
            </a:xfrm>
            <a:custGeom>
              <a:avLst/>
              <a:gdLst/>
              <a:ahLst/>
              <a:cxnLst/>
              <a:rect l="l" t="t" r="r" b="b"/>
              <a:pathLst>
                <a:path w="896" h="353" extrusionOk="0">
                  <a:moveTo>
                    <a:pt x="0" y="0"/>
                  </a:moveTo>
                  <a:cubicBezTo>
                    <a:pt x="279" y="118"/>
                    <a:pt x="588" y="235"/>
                    <a:pt x="896" y="353"/>
                  </a:cubicBezTo>
                  <a:cubicBezTo>
                    <a:pt x="588" y="235"/>
                    <a:pt x="279" y="118"/>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 name="Google Shape;3211;p69"/>
            <p:cNvSpPr/>
            <p:nvPr/>
          </p:nvSpPr>
          <p:spPr>
            <a:xfrm>
              <a:off x="6101325" y="1648419"/>
              <a:ext cx="837200" cy="1036125"/>
            </a:xfrm>
            <a:custGeom>
              <a:avLst/>
              <a:gdLst/>
              <a:ahLst/>
              <a:cxnLst/>
              <a:rect l="l" t="t" r="r" b="b"/>
              <a:pathLst>
                <a:path w="33488" h="41445" extrusionOk="0">
                  <a:moveTo>
                    <a:pt x="7950" y="0"/>
                  </a:moveTo>
                  <a:cubicBezTo>
                    <a:pt x="7792" y="0"/>
                    <a:pt x="7634" y="59"/>
                    <a:pt x="7517" y="176"/>
                  </a:cubicBezTo>
                  <a:cubicBezTo>
                    <a:pt x="7399" y="294"/>
                    <a:pt x="7341" y="455"/>
                    <a:pt x="7341" y="617"/>
                  </a:cubicBezTo>
                  <a:cubicBezTo>
                    <a:pt x="7341" y="778"/>
                    <a:pt x="7399" y="925"/>
                    <a:pt x="7517" y="1057"/>
                  </a:cubicBezTo>
                  <a:lnTo>
                    <a:pt x="14520" y="7942"/>
                  </a:lnTo>
                  <a:cubicBezTo>
                    <a:pt x="6328" y="8368"/>
                    <a:pt x="0" y="11202"/>
                    <a:pt x="0" y="14622"/>
                  </a:cubicBezTo>
                  <a:cubicBezTo>
                    <a:pt x="0" y="15342"/>
                    <a:pt x="279" y="16032"/>
                    <a:pt x="808" y="16692"/>
                  </a:cubicBezTo>
                  <a:lnTo>
                    <a:pt x="808" y="17001"/>
                  </a:lnTo>
                  <a:cubicBezTo>
                    <a:pt x="675" y="17191"/>
                    <a:pt x="617" y="17397"/>
                    <a:pt x="617" y="17632"/>
                  </a:cubicBezTo>
                  <a:cubicBezTo>
                    <a:pt x="617" y="17867"/>
                    <a:pt x="675" y="18087"/>
                    <a:pt x="808" y="18278"/>
                  </a:cubicBezTo>
                  <a:lnTo>
                    <a:pt x="808" y="32636"/>
                  </a:lnTo>
                  <a:cubicBezTo>
                    <a:pt x="279" y="33282"/>
                    <a:pt x="0" y="33986"/>
                    <a:pt x="0" y="34706"/>
                  </a:cubicBezTo>
                  <a:cubicBezTo>
                    <a:pt x="0" y="38420"/>
                    <a:pt x="7487" y="41444"/>
                    <a:pt x="16736" y="41444"/>
                  </a:cubicBezTo>
                  <a:cubicBezTo>
                    <a:pt x="25985" y="41444"/>
                    <a:pt x="33487" y="38420"/>
                    <a:pt x="33487" y="34706"/>
                  </a:cubicBezTo>
                  <a:cubicBezTo>
                    <a:pt x="33487" y="33986"/>
                    <a:pt x="33208" y="33282"/>
                    <a:pt x="32680" y="32636"/>
                  </a:cubicBezTo>
                  <a:lnTo>
                    <a:pt x="32680" y="18263"/>
                  </a:lnTo>
                  <a:cubicBezTo>
                    <a:pt x="32797" y="18087"/>
                    <a:pt x="32871" y="17867"/>
                    <a:pt x="32871" y="17632"/>
                  </a:cubicBezTo>
                  <a:cubicBezTo>
                    <a:pt x="32871" y="17412"/>
                    <a:pt x="32797" y="17191"/>
                    <a:pt x="32680" y="17001"/>
                  </a:cubicBezTo>
                  <a:lnTo>
                    <a:pt x="32680" y="16692"/>
                  </a:lnTo>
                  <a:cubicBezTo>
                    <a:pt x="33208" y="16032"/>
                    <a:pt x="33487" y="15342"/>
                    <a:pt x="33487" y="14622"/>
                  </a:cubicBezTo>
                  <a:cubicBezTo>
                    <a:pt x="33487" y="11246"/>
                    <a:pt x="27321" y="8442"/>
                    <a:pt x="19276" y="7957"/>
                  </a:cubicBezTo>
                  <a:lnTo>
                    <a:pt x="26294" y="1057"/>
                  </a:lnTo>
                  <a:cubicBezTo>
                    <a:pt x="26411" y="925"/>
                    <a:pt x="26470" y="778"/>
                    <a:pt x="26470" y="617"/>
                  </a:cubicBezTo>
                  <a:cubicBezTo>
                    <a:pt x="26470" y="455"/>
                    <a:pt x="26411" y="294"/>
                    <a:pt x="26294" y="176"/>
                  </a:cubicBezTo>
                  <a:cubicBezTo>
                    <a:pt x="26176" y="59"/>
                    <a:pt x="26018" y="0"/>
                    <a:pt x="25861" y="0"/>
                  </a:cubicBezTo>
                  <a:cubicBezTo>
                    <a:pt x="25703" y="0"/>
                    <a:pt x="25545" y="59"/>
                    <a:pt x="25428" y="176"/>
                  </a:cubicBezTo>
                  <a:lnTo>
                    <a:pt x="17588" y="7884"/>
                  </a:lnTo>
                  <a:lnTo>
                    <a:pt x="16223" y="7884"/>
                  </a:lnTo>
                  <a:lnTo>
                    <a:pt x="8383" y="176"/>
                  </a:lnTo>
                  <a:cubicBezTo>
                    <a:pt x="8266" y="59"/>
                    <a:pt x="8108" y="0"/>
                    <a:pt x="7950"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3" name="Google Shape;3212;p69"/>
            <p:cNvGrpSpPr/>
            <p:nvPr/>
          </p:nvGrpSpPr>
          <p:grpSpPr>
            <a:xfrm>
              <a:off x="6101138" y="1648419"/>
              <a:ext cx="837575" cy="1036125"/>
              <a:chOff x="4979325" y="1739700"/>
              <a:chExt cx="837575" cy="1036125"/>
            </a:xfrm>
          </p:grpSpPr>
          <p:sp>
            <p:nvSpPr>
              <p:cNvPr id="14" name="Google Shape;3213;p69"/>
              <p:cNvSpPr/>
              <p:nvPr/>
            </p:nvSpPr>
            <p:spPr>
              <a:xfrm>
                <a:off x="4979325" y="2438875"/>
                <a:ext cx="837575" cy="336950"/>
              </a:xfrm>
              <a:custGeom>
                <a:avLst/>
                <a:gdLst/>
                <a:ahLst/>
                <a:cxnLst/>
                <a:rect l="l" t="t" r="r" b="b"/>
                <a:pathLst>
                  <a:path w="33503" h="13478" extrusionOk="0">
                    <a:moveTo>
                      <a:pt x="16751" y="1"/>
                    </a:moveTo>
                    <a:cubicBezTo>
                      <a:pt x="7502" y="1"/>
                      <a:pt x="1" y="3011"/>
                      <a:pt x="1" y="6739"/>
                    </a:cubicBezTo>
                    <a:cubicBezTo>
                      <a:pt x="1" y="10454"/>
                      <a:pt x="7502" y="13478"/>
                      <a:pt x="16751" y="13478"/>
                    </a:cubicBezTo>
                    <a:cubicBezTo>
                      <a:pt x="26000" y="13478"/>
                      <a:pt x="33502" y="10454"/>
                      <a:pt x="33502" y="6739"/>
                    </a:cubicBezTo>
                    <a:cubicBezTo>
                      <a:pt x="33502" y="3011"/>
                      <a:pt x="26000" y="1"/>
                      <a:pt x="16751" y="1"/>
                    </a:cubicBezTo>
                    <a:close/>
                  </a:path>
                </a:pathLst>
              </a:custGeom>
              <a:solidFill>
                <a:srgbClr val="FFC1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 name="Google Shape;3214;p69"/>
              <p:cNvSpPr/>
              <p:nvPr/>
            </p:nvSpPr>
            <p:spPr>
              <a:xfrm>
                <a:off x="4999500" y="2103425"/>
                <a:ext cx="797200" cy="627275"/>
              </a:xfrm>
              <a:custGeom>
                <a:avLst/>
                <a:gdLst/>
                <a:ahLst/>
                <a:cxnLst/>
                <a:rect l="l" t="t" r="r" b="b"/>
                <a:pathLst>
                  <a:path w="31888" h="25091" extrusionOk="0">
                    <a:moveTo>
                      <a:pt x="1" y="1"/>
                    </a:moveTo>
                    <a:lnTo>
                      <a:pt x="1" y="18660"/>
                    </a:lnTo>
                    <a:cubicBezTo>
                      <a:pt x="1" y="22213"/>
                      <a:pt x="7136" y="25090"/>
                      <a:pt x="15944" y="25090"/>
                    </a:cubicBezTo>
                    <a:cubicBezTo>
                      <a:pt x="24753" y="25090"/>
                      <a:pt x="31888" y="22213"/>
                      <a:pt x="31888" y="18660"/>
                    </a:cubicBezTo>
                    <a:lnTo>
                      <a:pt x="318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 name="Google Shape;3215;p69"/>
              <p:cNvSpPr/>
              <p:nvPr/>
            </p:nvSpPr>
            <p:spPr>
              <a:xfrm>
                <a:off x="4999500" y="2103425"/>
                <a:ext cx="797200" cy="196025"/>
              </a:xfrm>
              <a:custGeom>
                <a:avLst/>
                <a:gdLst/>
                <a:ahLst/>
                <a:cxnLst/>
                <a:rect l="l" t="t" r="r" b="b"/>
                <a:pathLst>
                  <a:path w="31888" h="7841" extrusionOk="0">
                    <a:moveTo>
                      <a:pt x="1" y="1"/>
                    </a:moveTo>
                    <a:lnTo>
                      <a:pt x="1" y="3172"/>
                    </a:lnTo>
                    <a:cubicBezTo>
                      <a:pt x="2174" y="5888"/>
                      <a:pt x="8487" y="7840"/>
                      <a:pt x="15944" y="7840"/>
                    </a:cubicBezTo>
                    <a:cubicBezTo>
                      <a:pt x="23402" y="7840"/>
                      <a:pt x="29715" y="5888"/>
                      <a:pt x="31888" y="3172"/>
                    </a:cubicBezTo>
                    <a:lnTo>
                      <a:pt x="31888" y="1"/>
                    </a:lnTo>
                    <a:close/>
                  </a:path>
                </a:pathLst>
              </a:custGeom>
              <a:solidFill>
                <a:srgbClr val="A01F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 name="Google Shape;3216;p69"/>
              <p:cNvSpPr/>
              <p:nvPr/>
            </p:nvSpPr>
            <p:spPr>
              <a:xfrm>
                <a:off x="4999500" y="2424200"/>
                <a:ext cx="797200" cy="306500"/>
              </a:xfrm>
              <a:custGeom>
                <a:avLst/>
                <a:gdLst/>
                <a:ahLst/>
                <a:cxnLst/>
                <a:rect l="l" t="t" r="r" b="b"/>
                <a:pathLst>
                  <a:path w="31888" h="12260" extrusionOk="0">
                    <a:moveTo>
                      <a:pt x="31888" y="1"/>
                    </a:moveTo>
                    <a:cubicBezTo>
                      <a:pt x="29794" y="3545"/>
                      <a:pt x="26445" y="4706"/>
                      <a:pt x="22502" y="4706"/>
                    </a:cubicBezTo>
                    <a:cubicBezTo>
                      <a:pt x="15635" y="4706"/>
                      <a:pt x="6968" y="1186"/>
                      <a:pt x="1" y="617"/>
                    </a:cubicBezTo>
                    <a:lnTo>
                      <a:pt x="1" y="5829"/>
                    </a:lnTo>
                    <a:cubicBezTo>
                      <a:pt x="1" y="9382"/>
                      <a:pt x="7136" y="12259"/>
                      <a:pt x="15944" y="12259"/>
                    </a:cubicBezTo>
                    <a:cubicBezTo>
                      <a:pt x="24753" y="12259"/>
                      <a:pt x="31888" y="9382"/>
                      <a:pt x="31888" y="5829"/>
                    </a:cubicBezTo>
                    <a:lnTo>
                      <a:pt x="31888" y="1"/>
                    </a:lnTo>
                    <a:close/>
                  </a:path>
                </a:pathLst>
              </a:cu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 name="Google Shape;3217;p69"/>
              <p:cNvSpPr/>
              <p:nvPr/>
            </p:nvSpPr>
            <p:spPr>
              <a:xfrm>
                <a:off x="4979325" y="1936800"/>
                <a:ext cx="837575" cy="336950"/>
              </a:xfrm>
              <a:custGeom>
                <a:avLst/>
                <a:gdLst/>
                <a:ahLst/>
                <a:cxnLst/>
                <a:rect l="l" t="t" r="r" b="b"/>
                <a:pathLst>
                  <a:path w="33503" h="13478" extrusionOk="0">
                    <a:moveTo>
                      <a:pt x="16751" y="0"/>
                    </a:moveTo>
                    <a:cubicBezTo>
                      <a:pt x="7502" y="0"/>
                      <a:pt x="1" y="3010"/>
                      <a:pt x="1" y="6739"/>
                    </a:cubicBezTo>
                    <a:cubicBezTo>
                      <a:pt x="1" y="10468"/>
                      <a:pt x="7502" y="13478"/>
                      <a:pt x="16751" y="13478"/>
                    </a:cubicBezTo>
                    <a:cubicBezTo>
                      <a:pt x="26000" y="13478"/>
                      <a:pt x="33502" y="10468"/>
                      <a:pt x="33502" y="6739"/>
                    </a:cubicBezTo>
                    <a:cubicBezTo>
                      <a:pt x="33502" y="3010"/>
                      <a:pt x="26000" y="0"/>
                      <a:pt x="16751" y="0"/>
                    </a:cubicBezTo>
                    <a:close/>
                  </a:path>
                </a:pathLst>
              </a:custGeom>
              <a:solidFill>
                <a:srgbClr val="FFC1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 name="Google Shape;3218;p69"/>
              <p:cNvSpPr/>
              <p:nvPr/>
            </p:nvSpPr>
            <p:spPr>
              <a:xfrm>
                <a:off x="5037325" y="1981950"/>
                <a:ext cx="719750" cy="246650"/>
              </a:xfrm>
              <a:custGeom>
                <a:avLst/>
                <a:gdLst/>
                <a:ahLst/>
                <a:cxnLst/>
                <a:rect l="l" t="t" r="r" b="b"/>
                <a:pathLst>
                  <a:path w="28790" h="9866" extrusionOk="0">
                    <a:moveTo>
                      <a:pt x="14402" y="0"/>
                    </a:moveTo>
                    <a:cubicBezTo>
                      <a:pt x="6445" y="0"/>
                      <a:pt x="0" y="2202"/>
                      <a:pt x="0" y="4933"/>
                    </a:cubicBezTo>
                    <a:cubicBezTo>
                      <a:pt x="0" y="7649"/>
                      <a:pt x="6445" y="9866"/>
                      <a:pt x="14402" y="9866"/>
                    </a:cubicBezTo>
                    <a:cubicBezTo>
                      <a:pt x="22345" y="9866"/>
                      <a:pt x="28789" y="7649"/>
                      <a:pt x="28789" y="4933"/>
                    </a:cubicBezTo>
                    <a:cubicBezTo>
                      <a:pt x="28789" y="2202"/>
                      <a:pt x="22345" y="0"/>
                      <a:pt x="144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 name="Google Shape;3219;p69"/>
              <p:cNvSpPr/>
              <p:nvPr/>
            </p:nvSpPr>
            <p:spPr>
              <a:xfrm>
                <a:off x="5086125" y="2072975"/>
                <a:ext cx="670950" cy="155625"/>
              </a:xfrm>
              <a:custGeom>
                <a:avLst/>
                <a:gdLst/>
                <a:ahLst/>
                <a:cxnLst/>
                <a:rect l="l" t="t" r="r" b="b"/>
                <a:pathLst>
                  <a:path w="26838" h="6225" extrusionOk="0">
                    <a:moveTo>
                      <a:pt x="26338" y="0"/>
                    </a:moveTo>
                    <a:cubicBezTo>
                      <a:pt x="23681" y="3022"/>
                      <a:pt x="18295" y="3260"/>
                      <a:pt x="12360" y="3260"/>
                    </a:cubicBezTo>
                    <a:cubicBezTo>
                      <a:pt x="11253" y="3260"/>
                      <a:pt x="10126" y="3252"/>
                      <a:pt x="8994" y="3252"/>
                    </a:cubicBezTo>
                    <a:cubicBezTo>
                      <a:pt x="5940" y="3252"/>
                      <a:pt x="2849" y="3312"/>
                      <a:pt x="1" y="3758"/>
                    </a:cubicBezTo>
                    <a:cubicBezTo>
                      <a:pt x="2482" y="5226"/>
                      <a:pt x="7121" y="6225"/>
                      <a:pt x="12450" y="6225"/>
                    </a:cubicBezTo>
                    <a:cubicBezTo>
                      <a:pt x="20393" y="6225"/>
                      <a:pt x="26837" y="4008"/>
                      <a:pt x="26837" y="1292"/>
                    </a:cubicBezTo>
                    <a:cubicBezTo>
                      <a:pt x="26837" y="852"/>
                      <a:pt x="26661" y="411"/>
                      <a:pt x="26338" y="0"/>
                    </a:cubicBezTo>
                    <a:close/>
                  </a:path>
                </a:pathLst>
              </a:custGeom>
              <a:solidFill>
                <a:srgbClr val="DCE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 name="Google Shape;3220;p69"/>
              <p:cNvSpPr/>
              <p:nvPr/>
            </p:nvSpPr>
            <p:spPr>
              <a:xfrm>
                <a:off x="5037325" y="1981950"/>
                <a:ext cx="719750" cy="133975"/>
              </a:xfrm>
              <a:custGeom>
                <a:avLst/>
                <a:gdLst/>
                <a:ahLst/>
                <a:cxnLst/>
                <a:rect l="l" t="t" r="r" b="b"/>
                <a:pathLst>
                  <a:path w="28790" h="5359" extrusionOk="0">
                    <a:moveTo>
                      <a:pt x="14402" y="0"/>
                    </a:moveTo>
                    <a:cubicBezTo>
                      <a:pt x="6445" y="0"/>
                      <a:pt x="0" y="2202"/>
                      <a:pt x="0" y="4933"/>
                    </a:cubicBezTo>
                    <a:cubicBezTo>
                      <a:pt x="0" y="5080"/>
                      <a:pt x="29" y="5227"/>
                      <a:pt x="59" y="5359"/>
                    </a:cubicBezTo>
                    <a:cubicBezTo>
                      <a:pt x="705" y="2848"/>
                      <a:pt x="6871" y="866"/>
                      <a:pt x="14402" y="866"/>
                    </a:cubicBezTo>
                    <a:cubicBezTo>
                      <a:pt x="21919" y="866"/>
                      <a:pt x="28085" y="2848"/>
                      <a:pt x="28731" y="5359"/>
                    </a:cubicBezTo>
                    <a:cubicBezTo>
                      <a:pt x="28760" y="5227"/>
                      <a:pt x="28789" y="5080"/>
                      <a:pt x="28789" y="4933"/>
                    </a:cubicBezTo>
                    <a:cubicBezTo>
                      <a:pt x="28789" y="2202"/>
                      <a:pt x="22345" y="0"/>
                      <a:pt x="14402" y="0"/>
                    </a:cubicBezTo>
                    <a:close/>
                  </a:path>
                </a:pathLst>
              </a:custGeom>
              <a:solidFill>
                <a:srgbClr val="F29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3221;p69"/>
              <p:cNvSpPr/>
              <p:nvPr/>
            </p:nvSpPr>
            <p:spPr>
              <a:xfrm>
                <a:off x="5020800" y="2179775"/>
                <a:ext cx="760500" cy="542850"/>
              </a:xfrm>
              <a:custGeom>
                <a:avLst/>
                <a:gdLst/>
                <a:ahLst/>
                <a:cxnLst/>
                <a:rect l="l" t="t" r="r" b="b"/>
                <a:pathLst>
                  <a:path w="30420" h="21714" extrusionOk="0">
                    <a:moveTo>
                      <a:pt x="235" y="0"/>
                    </a:moveTo>
                    <a:lnTo>
                      <a:pt x="0" y="59"/>
                    </a:lnTo>
                    <a:lnTo>
                      <a:pt x="5051" y="20583"/>
                    </a:lnTo>
                    <a:lnTo>
                      <a:pt x="10174" y="4302"/>
                    </a:lnTo>
                    <a:lnTo>
                      <a:pt x="15078" y="21713"/>
                    </a:lnTo>
                    <a:lnTo>
                      <a:pt x="20084" y="4023"/>
                    </a:lnTo>
                    <a:lnTo>
                      <a:pt x="25428" y="20524"/>
                    </a:lnTo>
                    <a:lnTo>
                      <a:pt x="30419" y="88"/>
                    </a:lnTo>
                    <a:lnTo>
                      <a:pt x="30184" y="30"/>
                    </a:lnTo>
                    <a:lnTo>
                      <a:pt x="25384" y="19629"/>
                    </a:lnTo>
                    <a:lnTo>
                      <a:pt x="20069" y="3171"/>
                    </a:lnTo>
                    <a:lnTo>
                      <a:pt x="15078" y="20818"/>
                    </a:lnTo>
                    <a:lnTo>
                      <a:pt x="10189" y="3436"/>
                    </a:lnTo>
                    <a:lnTo>
                      <a:pt x="5080" y="19673"/>
                    </a:lnTo>
                    <a:lnTo>
                      <a:pt x="235" y="0"/>
                    </a:lnTo>
                    <a:close/>
                  </a:path>
                </a:pathLst>
              </a:custGeom>
              <a:solidFill>
                <a:srgbClr val="FFC1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 name="Google Shape;3222;p69"/>
              <p:cNvSpPr/>
              <p:nvPr/>
            </p:nvSpPr>
            <p:spPr>
              <a:xfrm>
                <a:off x="5020800" y="2231875"/>
                <a:ext cx="756450" cy="489650"/>
              </a:xfrm>
              <a:custGeom>
                <a:avLst/>
                <a:gdLst/>
                <a:ahLst/>
                <a:cxnLst/>
                <a:rect l="l" t="t" r="r" b="b"/>
                <a:pathLst>
                  <a:path w="30258" h="19586" extrusionOk="0">
                    <a:moveTo>
                      <a:pt x="25237" y="1"/>
                    </a:moveTo>
                    <a:lnTo>
                      <a:pt x="20231" y="18675"/>
                    </a:lnTo>
                    <a:lnTo>
                      <a:pt x="15298" y="1352"/>
                    </a:lnTo>
                    <a:lnTo>
                      <a:pt x="10116" y="18587"/>
                    </a:lnTo>
                    <a:lnTo>
                      <a:pt x="5124" y="162"/>
                    </a:lnTo>
                    <a:lnTo>
                      <a:pt x="0" y="15254"/>
                    </a:lnTo>
                    <a:lnTo>
                      <a:pt x="235" y="15342"/>
                    </a:lnTo>
                    <a:lnTo>
                      <a:pt x="5095" y="1014"/>
                    </a:lnTo>
                    <a:lnTo>
                      <a:pt x="10101" y="19482"/>
                    </a:lnTo>
                    <a:lnTo>
                      <a:pt x="15283" y="2218"/>
                    </a:lnTo>
                    <a:lnTo>
                      <a:pt x="20245" y="19585"/>
                    </a:lnTo>
                    <a:lnTo>
                      <a:pt x="25252" y="852"/>
                    </a:lnTo>
                    <a:lnTo>
                      <a:pt x="30023" y="15196"/>
                    </a:lnTo>
                    <a:lnTo>
                      <a:pt x="30258" y="15122"/>
                    </a:lnTo>
                    <a:lnTo>
                      <a:pt x="25237" y="1"/>
                    </a:lnTo>
                    <a:close/>
                  </a:path>
                </a:pathLst>
              </a:custGeom>
              <a:solidFill>
                <a:srgbClr val="FFC1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 name="Google Shape;3223;p69"/>
              <p:cNvSpPr/>
              <p:nvPr/>
            </p:nvSpPr>
            <p:spPr>
              <a:xfrm>
                <a:off x="4994750" y="2585325"/>
                <a:ext cx="58000" cy="58025"/>
              </a:xfrm>
              <a:custGeom>
                <a:avLst/>
                <a:gdLst/>
                <a:ahLst/>
                <a:cxnLst/>
                <a:rect l="l" t="t" r="r" b="b"/>
                <a:pathLst>
                  <a:path w="2320" h="2321" extrusionOk="0">
                    <a:moveTo>
                      <a:pt x="1160" y="1"/>
                    </a:moveTo>
                    <a:cubicBezTo>
                      <a:pt x="529" y="1"/>
                      <a:pt x="0" y="514"/>
                      <a:pt x="0" y="1160"/>
                    </a:cubicBezTo>
                    <a:cubicBezTo>
                      <a:pt x="0" y="1806"/>
                      <a:pt x="529" y="2320"/>
                      <a:pt x="1160" y="2320"/>
                    </a:cubicBezTo>
                    <a:cubicBezTo>
                      <a:pt x="1806" y="2320"/>
                      <a:pt x="2320" y="1806"/>
                      <a:pt x="2320" y="1160"/>
                    </a:cubicBezTo>
                    <a:cubicBezTo>
                      <a:pt x="2320" y="514"/>
                      <a:pt x="1806" y="1"/>
                      <a:pt x="1160" y="1"/>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 name="Google Shape;3224;p69"/>
              <p:cNvSpPr/>
              <p:nvPr/>
            </p:nvSpPr>
            <p:spPr>
              <a:xfrm>
                <a:off x="4994750" y="2610275"/>
                <a:ext cx="58000" cy="33075"/>
              </a:xfrm>
              <a:custGeom>
                <a:avLst/>
                <a:gdLst/>
                <a:ahLst/>
                <a:cxnLst/>
                <a:rect l="l" t="t" r="r" b="b"/>
                <a:pathLst>
                  <a:path w="2320" h="1323" extrusionOk="0">
                    <a:moveTo>
                      <a:pt x="2305" y="1"/>
                    </a:moveTo>
                    <a:cubicBezTo>
                      <a:pt x="2163" y="254"/>
                      <a:pt x="1902" y="336"/>
                      <a:pt x="1577" y="336"/>
                    </a:cubicBezTo>
                    <a:cubicBezTo>
                      <a:pt x="1129" y="336"/>
                      <a:pt x="559" y="180"/>
                      <a:pt x="15" y="104"/>
                    </a:cubicBezTo>
                    <a:cubicBezTo>
                      <a:pt x="15" y="133"/>
                      <a:pt x="0" y="148"/>
                      <a:pt x="0" y="162"/>
                    </a:cubicBezTo>
                    <a:cubicBezTo>
                      <a:pt x="0" y="808"/>
                      <a:pt x="529" y="1322"/>
                      <a:pt x="1160" y="1322"/>
                    </a:cubicBezTo>
                    <a:cubicBezTo>
                      <a:pt x="1806" y="1322"/>
                      <a:pt x="2320" y="808"/>
                      <a:pt x="2320" y="162"/>
                    </a:cubicBezTo>
                    <a:cubicBezTo>
                      <a:pt x="2320" y="104"/>
                      <a:pt x="2320" y="60"/>
                      <a:pt x="2305" y="1"/>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 name="Google Shape;3225;p69"/>
              <p:cNvSpPr/>
              <p:nvPr/>
            </p:nvSpPr>
            <p:spPr>
              <a:xfrm>
                <a:off x="5119525" y="2651400"/>
                <a:ext cx="58025" cy="57650"/>
              </a:xfrm>
              <a:custGeom>
                <a:avLst/>
                <a:gdLst/>
                <a:ahLst/>
                <a:cxnLst/>
                <a:rect l="l" t="t" r="r" b="b"/>
                <a:pathLst>
                  <a:path w="2321" h="2306" extrusionOk="0">
                    <a:moveTo>
                      <a:pt x="1160" y="0"/>
                    </a:moveTo>
                    <a:cubicBezTo>
                      <a:pt x="529" y="0"/>
                      <a:pt x="1" y="514"/>
                      <a:pt x="1" y="1160"/>
                    </a:cubicBezTo>
                    <a:cubicBezTo>
                      <a:pt x="1" y="1791"/>
                      <a:pt x="529" y="2305"/>
                      <a:pt x="1160" y="2305"/>
                    </a:cubicBezTo>
                    <a:cubicBezTo>
                      <a:pt x="1806" y="2305"/>
                      <a:pt x="2320" y="1791"/>
                      <a:pt x="2320" y="1160"/>
                    </a:cubicBezTo>
                    <a:cubicBezTo>
                      <a:pt x="2320" y="514"/>
                      <a:pt x="1806" y="0"/>
                      <a:pt x="1160" y="0"/>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 name="Google Shape;3226;p69"/>
              <p:cNvSpPr/>
              <p:nvPr/>
            </p:nvSpPr>
            <p:spPr>
              <a:xfrm>
                <a:off x="5119525" y="2675975"/>
                <a:ext cx="58025" cy="33075"/>
              </a:xfrm>
              <a:custGeom>
                <a:avLst/>
                <a:gdLst/>
                <a:ahLst/>
                <a:cxnLst/>
                <a:rect l="l" t="t" r="r" b="b"/>
                <a:pathLst>
                  <a:path w="2321" h="1323" extrusionOk="0">
                    <a:moveTo>
                      <a:pt x="2306" y="1"/>
                    </a:moveTo>
                    <a:cubicBezTo>
                      <a:pt x="2162" y="263"/>
                      <a:pt x="1896" y="348"/>
                      <a:pt x="1565" y="348"/>
                    </a:cubicBezTo>
                    <a:cubicBezTo>
                      <a:pt x="1119" y="348"/>
                      <a:pt x="555" y="194"/>
                      <a:pt x="15" y="118"/>
                    </a:cubicBezTo>
                    <a:cubicBezTo>
                      <a:pt x="15" y="133"/>
                      <a:pt x="1" y="148"/>
                      <a:pt x="1" y="177"/>
                    </a:cubicBezTo>
                    <a:cubicBezTo>
                      <a:pt x="1" y="808"/>
                      <a:pt x="529" y="1322"/>
                      <a:pt x="1160" y="1322"/>
                    </a:cubicBezTo>
                    <a:cubicBezTo>
                      <a:pt x="1806" y="1322"/>
                      <a:pt x="2320" y="808"/>
                      <a:pt x="2320" y="177"/>
                    </a:cubicBezTo>
                    <a:cubicBezTo>
                      <a:pt x="2320" y="118"/>
                      <a:pt x="2320" y="60"/>
                      <a:pt x="2306" y="1"/>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 name="Google Shape;3227;p69"/>
              <p:cNvSpPr/>
              <p:nvPr/>
            </p:nvSpPr>
            <p:spPr>
              <a:xfrm>
                <a:off x="5244325" y="2678925"/>
                <a:ext cx="58000" cy="58000"/>
              </a:xfrm>
              <a:custGeom>
                <a:avLst/>
                <a:gdLst/>
                <a:ahLst/>
                <a:cxnLst/>
                <a:rect l="l" t="t" r="r" b="b"/>
                <a:pathLst>
                  <a:path w="2320" h="2320" extrusionOk="0">
                    <a:moveTo>
                      <a:pt x="1160" y="0"/>
                    </a:moveTo>
                    <a:cubicBezTo>
                      <a:pt x="529" y="0"/>
                      <a:pt x="0" y="514"/>
                      <a:pt x="0" y="1160"/>
                    </a:cubicBezTo>
                    <a:cubicBezTo>
                      <a:pt x="0" y="1791"/>
                      <a:pt x="529" y="2320"/>
                      <a:pt x="1160" y="2320"/>
                    </a:cubicBezTo>
                    <a:cubicBezTo>
                      <a:pt x="1806" y="2320"/>
                      <a:pt x="2320" y="1791"/>
                      <a:pt x="2320" y="1160"/>
                    </a:cubicBezTo>
                    <a:cubicBezTo>
                      <a:pt x="2320" y="514"/>
                      <a:pt x="1806" y="0"/>
                      <a:pt x="1160" y="0"/>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 name="Google Shape;3228;p69"/>
              <p:cNvSpPr/>
              <p:nvPr/>
            </p:nvSpPr>
            <p:spPr>
              <a:xfrm>
                <a:off x="5244325" y="2703875"/>
                <a:ext cx="58000" cy="33050"/>
              </a:xfrm>
              <a:custGeom>
                <a:avLst/>
                <a:gdLst/>
                <a:ahLst/>
                <a:cxnLst/>
                <a:rect l="l" t="t" r="r" b="b"/>
                <a:pathLst>
                  <a:path w="2320" h="1322" extrusionOk="0">
                    <a:moveTo>
                      <a:pt x="2305" y="1"/>
                    </a:moveTo>
                    <a:cubicBezTo>
                      <a:pt x="2163" y="254"/>
                      <a:pt x="1902" y="335"/>
                      <a:pt x="1577" y="335"/>
                    </a:cubicBezTo>
                    <a:cubicBezTo>
                      <a:pt x="1129" y="335"/>
                      <a:pt x="559" y="180"/>
                      <a:pt x="15" y="103"/>
                    </a:cubicBezTo>
                    <a:cubicBezTo>
                      <a:pt x="15" y="133"/>
                      <a:pt x="0" y="147"/>
                      <a:pt x="0" y="162"/>
                    </a:cubicBezTo>
                    <a:cubicBezTo>
                      <a:pt x="0" y="793"/>
                      <a:pt x="529" y="1322"/>
                      <a:pt x="1160" y="1322"/>
                    </a:cubicBezTo>
                    <a:cubicBezTo>
                      <a:pt x="1806" y="1322"/>
                      <a:pt x="2320" y="793"/>
                      <a:pt x="2320" y="162"/>
                    </a:cubicBezTo>
                    <a:cubicBezTo>
                      <a:pt x="2320" y="103"/>
                      <a:pt x="2305" y="45"/>
                      <a:pt x="2305" y="1"/>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 name="Google Shape;3229;p69"/>
              <p:cNvSpPr/>
              <p:nvPr/>
            </p:nvSpPr>
            <p:spPr>
              <a:xfrm>
                <a:off x="5369100" y="2685150"/>
                <a:ext cx="58025" cy="58025"/>
              </a:xfrm>
              <a:custGeom>
                <a:avLst/>
                <a:gdLst/>
                <a:ahLst/>
                <a:cxnLst/>
                <a:rect l="l" t="t" r="r" b="b"/>
                <a:pathLst>
                  <a:path w="2321" h="2321" extrusionOk="0">
                    <a:moveTo>
                      <a:pt x="1160" y="1"/>
                    </a:moveTo>
                    <a:cubicBezTo>
                      <a:pt x="515" y="1"/>
                      <a:pt x="1" y="529"/>
                      <a:pt x="1" y="1161"/>
                    </a:cubicBezTo>
                    <a:cubicBezTo>
                      <a:pt x="1" y="1807"/>
                      <a:pt x="515" y="2320"/>
                      <a:pt x="1160" y="2320"/>
                    </a:cubicBezTo>
                    <a:cubicBezTo>
                      <a:pt x="1806" y="2320"/>
                      <a:pt x="2320" y="1807"/>
                      <a:pt x="2320" y="1161"/>
                    </a:cubicBezTo>
                    <a:cubicBezTo>
                      <a:pt x="2320" y="529"/>
                      <a:pt x="1806" y="1"/>
                      <a:pt x="1160" y="1"/>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 name="Google Shape;3230;p69"/>
              <p:cNvSpPr/>
              <p:nvPr/>
            </p:nvSpPr>
            <p:spPr>
              <a:xfrm>
                <a:off x="5369100" y="2710125"/>
                <a:ext cx="58025" cy="33050"/>
              </a:xfrm>
              <a:custGeom>
                <a:avLst/>
                <a:gdLst/>
                <a:ahLst/>
                <a:cxnLst/>
                <a:rect l="l" t="t" r="r" b="b"/>
                <a:pathLst>
                  <a:path w="2321" h="1322" extrusionOk="0">
                    <a:moveTo>
                      <a:pt x="2306" y="0"/>
                    </a:moveTo>
                    <a:cubicBezTo>
                      <a:pt x="2163" y="255"/>
                      <a:pt x="1899" y="336"/>
                      <a:pt x="1570" y="336"/>
                    </a:cubicBezTo>
                    <a:cubicBezTo>
                      <a:pt x="1121" y="336"/>
                      <a:pt x="551" y="185"/>
                      <a:pt x="1" y="118"/>
                    </a:cubicBezTo>
                    <a:cubicBezTo>
                      <a:pt x="1" y="132"/>
                      <a:pt x="1" y="147"/>
                      <a:pt x="1" y="162"/>
                    </a:cubicBezTo>
                    <a:cubicBezTo>
                      <a:pt x="1" y="808"/>
                      <a:pt x="515" y="1321"/>
                      <a:pt x="1160" y="1321"/>
                    </a:cubicBezTo>
                    <a:cubicBezTo>
                      <a:pt x="1806" y="1321"/>
                      <a:pt x="2320" y="808"/>
                      <a:pt x="2320" y="162"/>
                    </a:cubicBezTo>
                    <a:cubicBezTo>
                      <a:pt x="2320" y="103"/>
                      <a:pt x="2306" y="59"/>
                      <a:pt x="2306" y="0"/>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 name="Google Shape;3231;p69"/>
              <p:cNvSpPr/>
              <p:nvPr/>
            </p:nvSpPr>
            <p:spPr>
              <a:xfrm>
                <a:off x="5493900" y="2678925"/>
                <a:ext cx="58000" cy="58000"/>
              </a:xfrm>
              <a:custGeom>
                <a:avLst/>
                <a:gdLst/>
                <a:ahLst/>
                <a:cxnLst/>
                <a:rect l="l" t="t" r="r" b="b"/>
                <a:pathLst>
                  <a:path w="2320" h="2320" extrusionOk="0">
                    <a:moveTo>
                      <a:pt x="1160" y="0"/>
                    </a:moveTo>
                    <a:cubicBezTo>
                      <a:pt x="514" y="0"/>
                      <a:pt x="0" y="514"/>
                      <a:pt x="0" y="1160"/>
                    </a:cubicBezTo>
                    <a:cubicBezTo>
                      <a:pt x="0" y="1791"/>
                      <a:pt x="514" y="2320"/>
                      <a:pt x="1160" y="2320"/>
                    </a:cubicBezTo>
                    <a:cubicBezTo>
                      <a:pt x="1806" y="2320"/>
                      <a:pt x="2320" y="1791"/>
                      <a:pt x="2320" y="1160"/>
                    </a:cubicBezTo>
                    <a:cubicBezTo>
                      <a:pt x="2320" y="514"/>
                      <a:pt x="1806" y="0"/>
                      <a:pt x="1160" y="0"/>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3232;p69"/>
              <p:cNvSpPr/>
              <p:nvPr/>
            </p:nvSpPr>
            <p:spPr>
              <a:xfrm>
                <a:off x="5493900" y="2703875"/>
                <a:ext cx="58000" cy="33050"/>
              </a:xfrm>
              <a:custGeom>
                <a:avLst/>
                <a:gdLst/>
                <a:ahLst/>
                <a:cxnLst/>
                <a:rect l="l" t="t" r="r" b="b"/>
                <a:pathLst>
                  <a:path w="2320" h="1322" extrusionOk="0">
                    <a:moveTo>
                      <a:pt x="2305" y="1"/>
                    </a:moveTo>
                    <a:cubicBezTo>
                      <a:pt x="2163" y="254"/>
                      <a:pt x="1902" y="335"/>
                      <a:pt x="1576" y="335"/>
                    </a:cubicBezTo>
                    <a:cubicBezTo>
                      <a:pt x="1126" y="335"/>
                      <a:pt x="553" y="180"/>
                      <a:pt x="0" y="103"/>
                    </a:cubicBezTo>
                    <a:cubicBezTo>
                      <a:pt x="0" y="133"/>
                      <a:pt x="0" y="147"/>
                      <a:pt x="0" y="162"/>
                    </a:cubicBezTo>
                    <a:cubicBezTo>
                      <a:pt x="0" y="793"/>
                      <a:pt x="514" y="1322"/>
                      <a:pt x="1160" y="1322"/>
                    </a:cubicBezTo>
                    <a:cubicBezTo>
                      <a:pt x="1806" y="1322"/>
                      <a:pt x="2320" y="793"/>
                      <a:pt x="2320" y="162"/>
                    </a:cubicBezTo>
                    <a:cubicBezTo>
                      <a:pt x="2320" y="103"/>
                      <a:pt x="2305" y="45"/>
                      <a:pt x="2305" y="1"/>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 name="Google Shape;3233;p69"/>
              <p:cNvSpPr/>
              <p:nvPr/>
            </p:nvSpPr>
            <p:spPr>
              <a:xfrm>
                <a:off x="5618675" y="2651400"/>
                <a:ext cx="58025" cy="57650"/>
              </a:xfrm>
              <a:custGeom>
                <a:avLst/>
                <a:gdLst/>
                <a:ahLst/>
                <a:cxnLst/>
                <a:rect l="l" t="t" r="r" b="b"/>
                <a:pathLst>
                  <a:path w="2321" h="2306" extrusionOk="0">
                    <a:moveTo>
                      <a:pt x="1161" y="0"/>
                    </a:moveTo>
                    <a:cubicBezTo>
                      <a:pt x="515" y="0"/>
                      <a:pt x="1" y="514"/>
                      <a:pt x="1" y="1160"/>
                    </a:cubicBezTo>
                    <a:cubicBezTo>
                      <a:pt x="1" y="1791"/>
                      <a:pt x="515" y="2305"/>
                      <a:pt x="1161" y="2305"/>
                    </a:cubicBezTo>
                    <a:cubicBezTo>
                      <a:pt x="1806" y="2305"/>
                      <a:pt x="2320" y="1791"/>
                      <a:pt x="2320" y="1160"/>
                    </a:cubicBezTo>
                    <a:cubicBezTo>
                      <a:pt x="2320" y="514"/>
                      <a:pt x="1806" y="0"/>
                      <a:pt x="1161" y="0"/>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 name="Google Shape;3234;p69"/>
              <p:cNvSpPr/>
              <p:nvPr/>
            </p:nvSpPr>
            <p:spPr>
              <a:xfrm>
                <a:off x="5618675" y="2675975"/>
                <a:ext cx="58025" cy="33075"/>
              </a:xfrm>
              <a:custGeom>
                <a:avLst/>
                <a:gdLst/>
                <a:ahLst/>
                <a:cxnLst/>
                <a:rect l="l" t="t" r="r" b="b"/>
                <a:pathLst>
                  <a:path w="2321" h="1323" extrusionOk="0">
                    <a:moveTo>
                      <a:pt x="2306" y="1"/>
                    </a:moveTo>
                    <a:cubicBezTo>
                      <a:pt x="2162" y="263"/>
                      <a:pt x="1896" y="348"/>
                      <a:pt x="1564" y="348"/>
                    </a:cubicBezTo>
                    <a:cubicBezTo>
                      <a:pt x="1116" y="348"/>
                      <a:pt x="549" y="194"/>
                      <a:pt x="1" y="118"/>
                    </a:cubicBezTo>
                    <a:cubicBezTo>
                      <a:pt x="1" y="133"/>
                      <a:pt x="1" y="148"/>
                      <a:pt x="1" y="177"/>
                    </a:cubicBezTo>
                    <a:cubicBezTo>
                      <a:pt x="1" y="808"/>
                      <a:pt x="515" y="1322"/>
                      <a:pt x="1161" y="1322"/>
                    </a:cubicBezTo>
                    <a:cubicBezTo>
                      <a:pt x="1806" y="1322"/>
                      <a:pt x="2320" y="808"/>
                      <a:pt x="2320" y="177"/>
                    </a:cubicBezTo>
                    <a:cubicBezTo>
                      <a:pt x="2320" y="118"/>
                      <a:pt x="2306" y="60"/>
                      <a:pt x="2306" y="1"/>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 name="Google Shape;3235;p69"/>
              <p:cNvSpPr/>
              <p:nvPr/>
            </p:nvSpPr>
            <p:spPr>
              <a:xfrm>
                <a:off x="5743475" y="2585325"/>
                <a:ext cx="58000" cy="58025"/>
              </a:xfrm>
              <a:custGeom>
                <a:avLst/>
                <a:gdLst/>
                <a:ahLst/>
                <a:cxnLst/>
                <a:rect l="l" t="t" r="r" b="b"/>
                <a:pathLst>
                  <a:path w="2320" h="2321" extrusionOk="0">
                    <a:moveTo>
                      <a:pt x="1160" y="1"/>
                    </a:moveTo>
                    <a:cubicBezTo>
                      <a:pt x="514" y="1"/>
                      <a:pt x="0" y="514"/>
                      <a:pt x="0" y="1160"/>
                    </a:cubicBezTo>
                    <a:cubicBezTo>
                      <a:pt x="0" y="1806"/>
                      <a:pt x="514" y="2320"/>
                      <a:pt x="1160" y="2320"/>
                    </a:cubicBezTo>
                    <a:cubicBezTo>
                      <a:pt x="1806" y="2320"/>
                      <a:pt x="2320" y="1806"/>
                      <a:pt x="2320" y="1160"/>
                    </a:cubicBezTo>
                    <a:cubicBezTo>
                      <a:pt x="2320" y="514"/>
                      <a:pt x="1806" y="1"/>
                      <a:pt x="1160" y="1"/>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 name="Google Shape;3236;p69"/>
              <p:cNvSpPr/>
              <p:nvPr/>
            </p:nvSpPr>
            <p:spPr>
              <a:xfrm>
                <a:off x="5743475" y="2610275"/>
                <a:ext cx="58000" cy="33075"/>
              </a:xfrm>
              <a:custGeom>
                <a:avLst/>
                <a:gdLst/>
                <a:ahLst/>
                <a:cxnLst/>
                <a:rect l="l" t="t" r="r" b="b"/>
                <a:pathLst>
                  <a:path w="2320" h="1323" extrusionOk="0">
                    <a:moveTo>
                      <a:pt x="2305" y="1"/>
                    </a:moveTo>
                    <a:cubicBezTo>
                      <a:pt x="2163" y="254"/>
                      <a:pt x="1902" y="336"/>
                      <a:pt x="1576" y="336"/>
                    </a:cubicBezTo>
                    <a:cubicBezTo>
                      <a:pt x="1126" y="336"/>
                      <a:pt x="553" y="180"/>
                      <a:pt x="0" y="104"/>
                    </a:cubicBezTo>
                    <a:cubicBezTo>
                      <a:pt x="0" y="133"/>
                      <a:pt x="0" y="148"/>
                      <a:pt x="0" y="162"/>
                    </a:cubicBezTo>
                    <a:cubicBezTo>
                      <a:pt x="0" y="808"/>
                      <a:pt x="514" y="1322"/>
                      <a:pt x="1160" y="1322"/>
                    </a:cubicBezTo>
                    <a:cubicBezTo>
                      <a:pt x="1806" y="1322"/>
                      <a:pt x="2320" y="808"/>
                      <a:pt x="2320" y="162"/>
                    </a:cubicBezTo>
                    <a:cubicBezTo>
                      <a:pt x="2320" y="104"/>
                      <a:pt x="2305" y="60"/>
                      <a:pt x="2305" y="1"/>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 name="Google Shape;3237;p69"/>
              <p:cNvSpPr/>
              <p:nvPr/>
            </p:nvSpPr>
            <p:spPr>
              <a:xfrm>
                <a:off x="4994750" y="2151500"/>
                <a:ext cx="58000" cy="58025"/>
              </a:xfrm>
              <a:custGeom>
                <a:avLst/>
                <a:gdLst/>
                <a:ahLst/>
                <a:cxnLst/>
                <a:rect l="l" t="t" r="r" b="b"/>
                <a:pathLst>
                  <a:path w="2320" h="2321" extrusionOk="0">
                    <a:moveTo>
                      <a:pt x="1160" y="1"/>
                    </a:moveTo>
                    <a:cubicBezTo>
                      <a:pt x="529" y="1"/>
                      <a:pt x="0" y="529"/>
                      <a:pt x="0" y="1161"/>
                    </a:cubicBezTo>
                    <a:cubicBezTo>
                      <a:pt x="0" y="1807"/>
                      <a:pt x="529" y="2320"/>
                      <a:pt x="1160" y="2320"/>
                    </a:cubicBezTo>
                    <a:cubicBezTo>
                      <a:pt x="1806" y="2320"/>
                      <a:pt x="2320" y="1807"/>
                      <a:pt x="2320" y="1161"/>
                    </a:cubicBezTo>
                    <a:cubicBezTo>
                      <a:pt x="2320" y="529"/>
                      <a:pt x="1806" y="1"/>
                      <a:pt x="1160" y="1"/>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 name="Google Shape;3238;p69"/>
              <p:cNvSpPr/>
              <p:nvPr/>
            </p:nvSpPr>
            <p:spPr>
              <a:xfrm>
                <a:off x="4994750" y="2176475"/>
                <a:ext cx="58000" cy="33050"/>
              </a:xfrm>
              <a:custGeom>
                <a:avLst/>
                <a:gdLst/>
                <a:ahLst/>
                <a:cxnLst/>
                <a:rect l="l" t="t" r="r" b="b"/>
                <a:pathLst>
                  <a:path w="2320" h="1322" extrusionOk="0">
                    <a:moveTo>
                      <a:pt x="2305" y="0"/>
                    </a:moveTo>
                    <a:cubicBezTo>
                      <a:pt x="2161" y="263"/>
                      <a:pt x="1895" y="347"/>
                      <a:pt x="1564" y="347"/>
                    </a:cubicBezTo>
                    <a:cubicBezTo>
                      <a:pt x="1118" y="347"/>
                      <a:pt x="554" y="193"/>
                      <a:pt x="15" y="118"/>
                    </a:cubicBezTo>
                    <a:cubicBezTo>
                      <a:pt x="15" y="132"/>
                      <a:pt x="0" y="147"/>
                      <a:pt x="0" y="162"/>
                    </a:cubicBezTo>
                    <a:cubicBezTo>
                      <a:pt x="0" y="808"/>
                      <a:pt x="529" y="1321"/>
                      <a:pt x="1160" y="1321"/>
                    </a:cubicBezTo>
                    <a:cubicBezTo>
                      <a:pt x="1806" y="1321"/>
                      <a:pt x="2320" y="808"/>
                      <a:pt x="2320" y="162"/>
                    </a:cubicBezTo>
                    <a:cubicBezTo>
                      <a:pt x="2320" y="118"/>
                      <a:pt x="2320" y="59"/>
                      <a:pt x="2305" y="0"/>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 name="Google Shape;3239;p69"/>
              <p:cNvSpPr/>
              <p:nvPr/>
            </p:nvSpPr>
            <p:spPr>
              <a:xfrm>
                <a:off x="5119525" y="2217575"/>
                <a:ext cx="58025" cy="58000"/>
              </a:xfrm>
              <a:custGeom>
                <a:avLst/>
                <a:gdLst/>
                <a:ahLst/>
                <a:cxnLst/>
                <a:rect l="l" t="t" r="r" b="b"/>
                <a:pathLst>
                  <a:path w="2321" h="2320" extrusionOk="0">
                    <a:moveTo>
                      <a:pt x="1160" y="0"/>
                    </a:moveTo>
                    <a:cubicBezTo>
                      <a:pt x="529" y="0"/>
                      <a:pt x="1" y="514"/>
                      <a:pt x="1" y="1160"/>
                    </a:cubicBezTo>
                    <a:cubicBezTo>
                      <a:pt x="1" y="1806"/>
                      <a:pt x="529" y="2320"/>
                      <a:pt x="1160" y="2320"/>
                    </a:cubicBezTo>
                    <a:cubicBezTo>
                      <a:pt x="1806" y="2320"/>
                      <a:pt x="2320" y="1806"/>
                      <a:pt x="2320" y="1160"/>
                    </a:cubicBezTo>
                    <a:cubicBezTo>
                      <a:pt x="2320" y="514"/>
                      <a:pt x="1806" y="0"/>
                      <a:pt x="1160" y="0"/>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 name="Google Shape;3240;p69"/>
              <p:cNvSpPr/>
              <p:nvPr/>
            </p:nvSpPr>
            <p:spPr>
              <a:xfrm>
                <a:off x="5119525" y="2242525"/>
                <a:ext cx="58025" cy="33050"/>
              </a:xfrm>
              <a:custGeom>
                <a:avLst/>
                <a:gdLst/>
                <a:ahLst/>
                <a:cxnLst/>
                <a:rect l="l" t="t" r="r" b="b"/>
                <a:pathLst>
                  <a:path w="2321" h="1322" extrusionOk="0">
                    <a:moveTo>
                      <a:pt x="2306" y="1"/>
                    </a:moveTo>
                    <a:cubicBezTo>
                      <a:pt x="2163" y="255"/>
                      <a:pt x="1899" y="337"/>
                      <a:pt x="1571" y="337"/>
                    </a:cubicBezTo>
                    <a:cubicBezTo>
                      <a:pt x="1124" y="337"/>
                      <a:pt x="557" y="186"/>
                      <a:pt x="15" y="118"/>
                    </a:cubicBezTo>
                    <a:cubicBezTo>
                      <a:pt x="15" y="133"/>
                      <a:pt x="1" y="147"/>
                      <a:pt x="1" y="162"/>
                    </a:cubicBezTo>
                    <a:cubicBezTo>
                      <a:pt x="1" y="808"/>
                      <a:pt x="529" y="1322"/>
                      <a:pt x="1160" y="1322"/>
                    </a:cubicBezTo>
                    <a:cubicBezTo>
                      <a:pt x="1806" y="1322"/>
                      <a:pt x="2320" y="808"/>
                      <a:pt x="2320" y="162"/>
                    </a:cubicBezTo>
                    <a:cubicBezTo>
                      <a:pt x="2320" y="103"/>
                      <a:pt x="2320" y="59"/>
                      <a:pt x="2306" y="1"/>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 name="Google Shape;3241;p69"/>
              <p:cNvSpPr/>
              <p:nvPr/>
            </p:nvSpPr>
            <p:spPr>
              <a:xfrm>
                <a:off x="5244325" y="2245100"/>
                <a:ext cx="58000" cy="58000"/>
              </a:xfrm>
              <a:custGeom>
                <a:avLst/>
                <a:gdLst/>
                <a:ahLst/>
                <a:cxnLst/>
                <a:rect l="l" t="t" r="r" b="b"/>
                <a:pathLst>
                  <a:path w="2320" h="2320" extrusionOk="0">
                    <a:moveTo>
                      <a:pt x="1160" y="0"/>
                    </a:moveTo>
                    <a:cubicBezTo>
                      <a:pt x="529" y="0"/>
                      <a:pt x="0" y="529"/>
                      <a:pt x="0" y="1160"/>
                    </a:cubicBezTo>
                    <a:cubicBezTo>
                      <a:pt x="0" y="1806"/>
                      <a:pt x="529" y="2320"/>
                      <a:pt x="1160" y="2320"/>
                    </a:cubicBezTo>
                    <a:cubicBezTo>
                      <a:pt x="1806" y="2320"/>
                      <a:pt x="2320" y="1806"/>
                      <a:pt x="2320" y="1160"/>
                    </a:cubicBezTo>
                    <a:cubicBezTo>
                      <a:pt x="2320" y="529"/>
                      <a:pt x="1806" y="0"/>
                      <a:pt x="1160" y="0"/>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 name="Google Shape;3242;p69"/>
              <p:cNvSpPr/>
              <p:nvPr/>
            </p:nvSpPr>
            <p:spPr>
              <a:xfrm>
                <a:off x="5244325" y="2270050"/>
                <a:ext cx="58000" cy="33050"/>
              </a:xfrm>
              <a:custGeom>
                <a:avLst/>
                <a:gdLst/>
                <a:ahLst/>
                <a:cxnLst/>
                <a:rect l="l" t="t" r="r" b="b"/>
                <a:pathLst>
                  <a:path w="2320" h="1322" extrusionOk="0">
                    <a:moveTo>
                      <a:pt x="2305" y="1"/>
                    </a:moveTo>
                    <a:cubicBezTo>
                      <a:pt x="2161" y="263"/>
                      <a:pt x="1895" y="347"/>
                      <a:pt x="1565" y="347"/>
                    </a:cubicBezTo>
                    <a:cubicBezTo>
                      <a:pt x="1118" y="347"/>
                      <a:pt x="554" y="194"/>
                      <a:pt x="15" y="118"/>
                    </a:cubicBezTo>
                    <a:cubicBezTo>
                      <a:pt x="15" y="133"/>
                      <a:pt x="0" y="148"/>
                      <a:pt x="0" y="162"/>
                    </a:cubicBezTo>
                    <a:cubicBezTo>
                      <a:pt x="0" y="808"/>
                      <a:pt x="529" y="1322"/>
                      <a:pt x="1160" y="1322"/>
                    </a:cubicBezTo>
                    <a:cubicBezTo>
                      <a:pt x="1806" y="1322"/>
                      <a:pt x="2320" y="808"/>
                      <a:pt x="2320" y="162"/>
                    </a:cubicBezTo>
                    <a:cubicBezTo>
                      <a:pt x="2320" y="118"/>
                      <a:pt x="2305" y="59"/>
                      <a:pt x="2305" y="1"/>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 name="Google Shape;3243;p69"/>
              <p:cNvSpPr/>
              <p:nvPr/>
            </p:nvSpPr>
            <p:spPr>
              <a:xfrm>
                <a:off x="5369100" y="2251700"/>
                <a:ext cx="58025" cy="58025"/>
              </a:xfrm>
              <a:custGeom>
                <a:avLst/>
                <a:gdLst/>
                <a:ahLst/>
                <a:cxnLst/>
                <a:rect l="l" t="t" r="r" b="b"/>
                <a:pathLst>
                  <a:path w="2321" h="2321" extrusionOk="0">
                    <a:moveTo>
                      <a:pt x="1160" y="1"/>
                    </a:moveTo>
                    <a:cubicBezTo>
                      <a:pt x="515" y="1"/>
                      <a:pt x="1" y="515"/>
                      <a:pt x="1" y="1160"/>
                    </a:cubicBezTo>
                    <a:cubicBezTo>
                      <a:pt x="1" y="1792"/>
                      <a:pt x="515" y="2320"/>
                      <a:pt x="1160" y="2320"/>
                    </a:cubicBezTo>
                    <a:cubicBezTo>
                      <a:pt x="1806" y="2320"/>
                      <a:pt x="2320" y="1792"/>
                      <a:pt x="2320" y="1160"/>
                    </a:cubicBezTo>
                    <a:cubicBezTo>
                      <a:pt x="2320" y="515"/>
                      <a:pt x="1806" y="1"/>
                      <a:pt x="1160" y="1"/>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 name="Google Shape;3244;p69"/>
              <p:cNvSpPr/>
              <p:nvPr/>
            </p:nvSpPr>
            <p:spPr>
              <a:xfrm>
                <a:off x="5369100" y="2276650"/>
                <a:ext cx="58025" cy="33075"/>
              </a:xfrm>
              <a:custGeom>
                <a:avLst/>
                <a:gdLst/>
                <a:ahLst/>
                <a:cxnLst/>
                <a:rect l="l" t="t" r="r" b="b"/>
                <a:pathLst>
                  <a:path w="2321" h="1323" extrusionOk="0">
                    <a:moveTo>
                      <a:pt x="2306" y="1"/>
                    </a:moveTo>
                    <a:cubicBezTo>
                      <a:pt x="2164" y="254"/>
                      <a:pt x="1902" y="336"/>
                      <a:pt x="1576" y="336"/>
                    </a:cubicBezTo>
                    <a:cubicBezTo>
                      <a:pt x="1127" y="336"/>
                      <a:pt x="554" y="180"/>
                      <a:pt x="1" y="104"/>
                    </a:cubicBezTo>
                    <a:cubicBezTo>
                      <a:pt x="1" y="118"/>
                      <a:pt x="1" y="133"/>
                      <a:pt x="1" y="162"/>
                    </a:cubicBezTo>
                    <a:cubicBezTo>
                      <a:pt x="1" y="794"/>
                      <a:pt x="515" y="1322"/>
                      <a:pt x="1160" y="1322"/>
                    </a:cubicBezTo>
                    <a:cubicBezTo>
                      <a:pt x="1806" y="1322"/>
                      <a:pt x="2320" y="794"/>
                      <a:pt x="2320" y="162"/>
                    </a:cubicBezTo>
                    <a:cubicBezTo>
                      <a:pt x="2320" y="104"/>
                      <a:pt x="2306" y="45"/>
                      <a:pt x="2306" y="1"/>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 name="Google Shape;3245;p69"/>
              <p:cNvSpPr/>
              <p:nvPr/>
            </p:nvSpPr>
            <p:spPr>
              <a:xfrm>
                <a:off x="5493900" y="2245100"/>
                <a:ext cx="58000" cy="58000"/>
              </a:xfrm>
              <a:custGeom>
                <a:avLst/>
                <a:gdLst/>
                <a:ahLst/>
                <a:cxnLst/>
                <a:rect l="l" t="t" r="r" b="b"/>
                <a:pathLst>
                  <a:path w="2320" h="2320" extrusionOk="0">
                    <a:moveTo>
                      <a:pt x="1160" y="0"/>
                    </a:moveTo>
                    <a:cubicBezTo>
                      <a:pt x="514" y="0"/>
                      <a:pt x="0" y="529"/>
                      <a:pt x="0" y="1160"/>
                    </a:cubicBezTo>
                    <a:cubicBezTo>
                      <a:pt x="0" y="1806"/>
                      <a:pt x="514" y="2320"/>
                      <a:pt x="1160" y="2320"/>
                    </a:cubicBezTo>
                    <a:cubicBezTo>
                      <a:pt x="1806" y="2320"/>
                      <a:pt x="2320" y="1806"/>
                      <a:pt x="2320" y="1160"/>
                    </a:cubicBezTo>
                    <a:cubicBezTo>
                      <a:pt x="2320" y="529"/>
                      <a:pt x="1806" y="0"/>
                      <a:pt x="1160" y="0"/>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 name="Google Shape;3246;p69"/>
              <p:cNvSpPr/>
              <p:nvPr/>
            </p:nvSpPr>
            <p:spPr>
              <a:xfrm>
                <a:off x="5493900" y="2270050"/>
                <a:ext cx="58000" cy="33050"/>
              </a:xfrm>
              <a:custGeom>
                <a:avLst/>
                <a:gdLst/>
                <a:ahLst/>
                <a:cxnLst/>
                <a:rect l="l" t="t" r="r" b="b"/>
                <a:pathLst>
                  <a:path w="2320" h="1322" extrusionOk="0">
                    <a:moveTo>
                      <a:pt x="2305" y="1"/>
                    </a:moveTo>
                    <a:cubicBezTo>
                      <a:pt x="2161" y="263"/>
                      <a:pt x="1895" y="347"/>
                      <a:pt x="1563" y="347"/>
                    </a:cubicBezTo>
                    <a:cubicBezTo>
                      <a:pt x="1116" y="347"/>
                      <a:pt x="548" y="194"/>
                      <a:pt x="0" y="118"/>
                    </a:cubicBezTo>
                    <a:cubicBezTo>
                      <a:pt x="0" y="133"/>
                      <a:pt x="0" y="148"/>
                      <a:pt x="0" y="162"/>
                    </a:cubicBezTo>
                    <a:cubicBezTo>
                      <a:pt x="0" y="808"/>
                      <a:pt x="514" y="1322"/>
                      <a:pt x="1160" y="1322"/>
                    </a:cubicBezTo>
                    <a:cubicBezTo>
                      <a:pt x="1806" y="1322"/>
                      <a:pt x="2320" y="808"/>
                      <a:pt x="2320" y="162"/>
                    </a:cubicBezTo>
                    <a:cubicBezTo>
                      <a:pt x="2320" y="118"/>
                      <a:pt x="2305" y="59"/>
                      <a:pt x="2305" y="1"/>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 name="Google Shape;3247;p69"/>
              <p:cNvSpPr/>
              <p:nvPr/>
            </p:nvSpPr>
            <p:spPr>
              <a:xfrm>
                <a:off x="5618675" y="2217575"/>
                <a:ext cx="58025" cy="58000"/>
              </a:xfrm>
              <a:custGeom>
                <a:avLst/>
                <a:gdLst/>
                <a:ahLst/>
                <a:cxnLst/>
                <a:rect l="l" t="t" r="r" b="b"/>
                <a:pathLst>
                  <a:path w="2321" h="2320" extrusionOk="0">
                    <a:moveTo>
                      <a:pt x="1161" y="0"/>
                    </a:moveTo>
                    <a:cubicBezTo>
                      <a:pt x="515" y="0"/>
                      <a:pt x="1" y="514"/>
                      <a:pt x="1" y="1160"/>
                    </a:cubicBezTo>
                    <a:cubicBezTo>
                      <a:pt x="1" y="1806"/>
                      <a:pt x="515" y="2320"/>
                      <a:pt x="1161" y="2320"/>
                    </a:cubicBezTo>
                    <a:cubicBezTo>
                      <a:pt x="1806" y="2320"/>
                      <a:pt x="2320" y="1806"/>
                      <a:pt x="2320" y="1160"/>
                    </a:cubicBezTo>
                    <a:cubicBezTo>
                      <a:pt x="2320" y="514"/>
                      <a:pt x="1806" y="0"/>
                      <a:pt x="1161" y="0"/>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 name="Google Shape;3248;p69"/>
              <p:cNvSpPr/>
              <p:nvPr/>
            </p:nvSpPr>
            <p:spPr>
              <a:xfrm>
                <a:off x="5618675" y="2242525"/>
                <a:ext cx="58025" cy="33050"/>
              </a:xfrm>
              <a:custGeom>
                <a:avLst/>
                <a:gdLst/>
                <a:ahLst/>
                <a:cxnLst/>
                <a:rect l="l" t="t" r="r" b="b"/>
                <a:pathLst>
                  <a:path w="2321" h="1322" extrusionOk="0">
                    <a:moveTo>
                      <a:pt x="2306" y="1"/>
                    </a:moveTo>
                    <a:cubicBezTo>
                      <a:pt x="2163" y="255"/>
                      <a:pt x="1899" y="337"/>
                      <a:pt x="1570" y="337"/>
                    </a:cubicBezTo>
                    <a:cubicBezTo>
                      <a:pt x="1121" y="337"/>
                      <a:pt x="551" y="186"/>
                      <a:pt x="1" y="118"/>
                    </a:cubicBezTo>
                    <a:cubicBezTo>
                      <a:pt x="1" y="133"/>
                      <a:pt x="1" y="147"/>
                      <a:pt x="1" y="162"/>
                    </a:cubicBezTo>
                    <a:cubicBezTo>
                      <a:pt x="1" y="808"/>
                      <a:pt x="515" y="1322"/>
                      <a:pt x="1161" y="1322"/>
                    </a:cubicBezTo>
                    <a:cubicBezTo>
                      <a:pt x="1806" y="1322"/>
                      <a:pt x="2320" y="808"/>
                      <a:pt x="2320" y="162"/>
                    </a:cubicBezTo>
                    <a:cubicBezTo>
                      <a:pt x="2320" y="103"/>
                      <a:pt x="2306" y="59"/>
                      <a:pt x="2306" y="1"/>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 name="Google Shape;3249;p69"/>
              <p:cNvSpPr/>
              <p:nvPr/>
            </p:nvSpPr>
            <p:spPr>
              <a:xfrm>
                <a:off x="5743475" y="2151500"/>
                <a:ext cx="58000" cy="58025"/>
              </a:xfrm>
              <a:custGeom>
                <a:avLst/>
                <a:gdLst/>
                <a:ahLst/>
                <a:cxnLst/>
                <a:rect l="l" t="t" r="r" b="b"/>
                <a:pathLst>
                  <a:path w="2320" h="2321" extrusionOk="0">
                    <a:moveTo>
                      <a:pt x="1160" y="1"/>
                    </a:moveTo>
                    <a:cubicBezTo>
                      <a:pt x="514" y="1"/>
                      <a:pt x="0" y="529"/>
                      <a:pt x="0" y="1161"/>
                    </a:cubicBezTo>
                    <a:cubicBezTo>
                      <a:pt x="0" y="1807"/>
                      <a:pt x="514" y="2320"/>
                      <a:pt x="1160" y="2320"/>
                    </a:cubicBezTo>
                    <a:cubicBezTo>
                      <a:pt x="1806" y="2320"/>
                      <a:pt x="2320" y="1807"/>
                      <a:pt x="2320" y="1161"/>
                    </a:cubicBezTo>
                    <a:cubicBezTo>
                      <a:pt x="2320" y="529"/>
                      <a:pt x="1806" y="1"/>
                      <a:pt x="1160" y="1"/>
                    </a:cubicBezTo>
                    <a:close/>
                  </a:path>
                </a:pathLst>
              </a:custGeom>
              <a:solidFill>
                <a:srgbClr val="8FC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 name="Google Shape;3250;p69"/>
              <p:cNvSpPr/>
              <p:nvPr/>
            </p:nvSpPr>
            <p:spPr>
              <a:xfrm>
                <a:off x="5743475" y="2176475"/>
                <a:ext cx="58000" cy="33050"/>
              </a:xfrm>
              <a:custGeom>
                <a:avLst/>
                <a:gdLst/>
                <a:ahLst/>
                <a:cxnLst/>
                <a:rect l="l" t="t" r="r" b="b"/>
                <a:pathLst>
                  <a:path w="2320" h="1322" extrusionOk="0">
                    <a:moveTo>
                      <a:pt x="2305" y="0"/>
                    </a:moveTo>
                    <a:cubicBezTo>
                      <a:pt x="2161" y="263"/>
                      <a:pt x="1895" y="347"/>
                      <a:pt x="1564" y="347"/>
                    </a:cubicBezTo>
                    <a:cubicBezTo>
                      <a:pt x="1116" y="347"/>
                      <a:pt x="548" y="193"/>
                      <a:pt x="0" y="118"/>
                    </a:cubicBezTo>
                    <a:cubicBezTo>
                      <a:pt x="0" y="132"/>
                      <a:pt x="0" y="147"/>
                      <a:pt x="0" y="162"/>
                    </a:cubicBezTo>
                    <a:cubicBezTo>
                      <a:pt x="0" y="808"/>
                      <a:pt x="514" y="1321"/>
                      <a:pt x="1160" y="1321"/>
                    </a:cubicBezTo>
                    <a:cubicBezTo>
                      <a:pt x="1806" y="1321"/>
                      <a:pt x="2320" y="808"/>
                      <a:pt x="2320" y="162"/>
                    </a:cubicBezTo>
                    <a:cubicBezTo>
                      <a:pt x="2320" y="118"/>
                      <a:pt x="2305" y="59"/>
                      <a:pt x="2305" y="0"/>
                    </a:cubicBezTo>
                    <a:close/>
                  </a:path>
                </a:pathLst>
              </a:custGeom>
              <a:solidFill>
                <a:srgbClr val="65A2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 name="Google Shape;3251;p69"/>
              <p:cNvSpPr/>
              <p:nvPr/>
            </p:nvSpPr>
            <p:spPr>
              <a:xfrm>
                <a:off x="5276975" y="1739700"/>
                <a:ext cx="365950" cy="357875"/>
              </a:xfrm>
              <a:custGeom>
                <a:avLst/>
                <a:gdLst/>
                <a:ahLst/>
                <a:cxnLst/>
                <a:rect l="l" t="t" r="r" b="b"/>
                <a:pathLst>
                  <a:path w="14638" h="14315" extrusionOk="0">
                    <a:moveTo>
                      <a:pt x="13970" y="1"/>
                    </a:moveTo>
                    <a:cubicBezTo>
                      <a:pt x="13812" y="1"/>
                      <a:pt x="13654" y="60"/>
                      <a:pt x="13537" y="177"/>
                    </a:cubicBezTo>
                    <a:lnTo>
                      <a:pt x="236" y="13258"/>
                    </a:lnTo>
                    <a:cubicBezTo>
                      <a:pt x="1" y="13507"/>
                      <a:pt x="1" y="13889"/>
                      <a:pt x="236" y="14139"/>
                    </a:cubicBezTo>
                    <a:cubicBezTo>
                      <a:pt x="353" y="14256"/>
                      <a:pt x="511" y="14315"/>
                      <a:pt x="669" y="14315"/>
                    </a:cubicBezTo>
                    <a:cubicBezTo>
                      <a:pt x="827" y="14315"/>
                      <a:pt x="984" y="14256"/>
                      <a:pt x="1102" y="14139"/>
                    </a:cubicBezTo>
                    <a:lnTo>
                      <a:pt x="14403" y="1058"/>
                    </a:lnTo>
                    <a:cubicBezTo>
                      <a:pt x="14638" y="808"/>
                      <a:pt x="14638" y="427"/>
                      <a:pt x="14403" y="177"/>
                    </a:cubicBezTo>
                    <a:cubicBezTo>
                      <a:pt x="14285" y="60"/>
                      <a:pt x="14128" y="1"/>
                      <a:pt x="13970" y="1"/>
                    </a:cubicBezTo>
                    <a:close/>
                  </a:path>
                </a:pathLst>
              </a:custGeom>
              <a:solidFill>
                <a:srgbClr val="E5A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 name="Google Shape;3252;p69"/>
              <p:cNvSpPr/>
              <p:nvPr/>
            </p:nvSpPr>
            <p:spPr>
              <a:xfrm>
                <a:off x="5276975" y="1951850"/>
                <a:ext cx="165200" cy="145725"/>
              </a:xfrm>
              <a:custGeom>
                <a:avLst/>
                <a:gdLst/>
                <a:ahLst/>
                <a:cxnLst/>
                <a:rect l="l" t="t" r="r" b="b"/>
                <a:pathLst>
                  <a:path w="6608" h="5829" extrusionOk="0">
                    <a:moveTo>
                      <a:pt x="5095" y="0"/>
                    </a:moveTo>
                    <a:lnTo>
                      <a:pt x="236" y="4772"/>
                    </a:lnTo>
                    <a:cubicBezTo>
                      <a:pt x="1" y="5021"/>
                      <a:pt x="1" y="5403"/>
                      <a:pt x="236" y="5653"/>
                    </a:cubicBezTo>
                    <a:cubicBezTo>
                      <a:pt x="353" y="5770"/>
                      <a:pt x="511" y="5829"/>
                      <a:pt x="669" y="5829"/>
                    </a:cubicBezTo>
                    <a:cubicBezTo>
                      <a:pt x="827" y="5829"/>
                      <a:pt x="984" y="5770"/>
                      <a:pt x="1102" y="5653"/>
                    </a:cubicBezTo>
                    <a:lnTo>
                      <a:pt x="6607" y="235"/>
                    </a:lnTo>
                    <a:lnTo>
                      <a:pt x="6607" y="235"/>
                    </a:lnTo>
                    <a:cubicBezTo>
                      <a:pt x="6505" y="243"/>
                      <a:pt x="6406" y="246"/>
                      <a:pt x="6309" y="246"/>
                    </a:cubicBezTo>
                    <a:cubicBezTo>
                      <a:pt x="5838" y="246"/>
                      <a:pt x="5436" y="159"/>
                      <a:pt x="5095" y="0"/>
                    </a:cubicBezTo>
                    <a:close/>
                  </a:path>
                </a:pathLst>
              </a:custGeom>
              <a:solidFill>
                <a:srgbClr val="C181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 name="Google Shape;3253;p69"/>
              <p:cNvSpPr/>
              <p:nvPr/>
            </p:nvSpPr>
            <p:spPr>
              <a:xfrm>
                <a:off x="5209075" y="2022325"/>
                <a:ext cx="141700" cy="141675"/>
              </a:xfrm>
              <a:custGeom>
                <a:avLst/>
                <a:gdLst/>
                <a:ahLst/>
                <a:cxnLst/>
                <a:rect l="l" t="t" r="r" b="b"/>
                <a:pathLst>
                  <a:path w="5668" h="5667" extrusionOk="0">
                    <a:moveTo>
                      <a:pt x="2834" y="0"/>
                    </a:moveTo>
                    <a:cubicBezTo>
                      <a:pt x="1278" y="0"/>
                      <a:pt x="1" y="1277"/>
                      <a:pt x="1" y="2834"/>
                    </a:cubicBezTo>
                    <a:cubicBezTo>
                      <a:pt x="1" y="4390"/>
                      <a:pt x="1278" y="5667"/>
                      <a:pt x="2834" y="5667"/>
                    </a:cubicBezTo>
                    <a:cubicBezTo>
                      <a:pt x="4390" y="5667"/>
                      <a:pt x="5668" y="4390"/>
                      <a:pt x="5668" y="2834"/>
                    </a:cubicBezTo>
                    <a:cubicBezTo>
                      <a:pt x="5668" y="1277"/>
                      <a:pt x="4390" y="0"/>
                      <a:pt x="2834" y="0"/>
                    </a:cubicBezTo>
                    <a:close/>
                  </a:path>
                </a:pathLst>
              </a:custGeom>
              <a:solidFill>
                <a:srgbClr val="7C5D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 name="Google Shape;3254;p69"/>
              <p:cNvSpPr/>
              <p:nvPr/>
            </p:nvSpPr>
            <p:spPr>
              <a:xfrm>
                <a:off x="5209075" y="2078825"/>
                <a:ext cx="141700" cy="85175"/>
              </a:xfrm>
              <a:custGeom>
                <a:avLst/>
                <a:gdLst/>
                <a:ahLst/>
                <a:cxnLst/>
                <a:rect l="l" t="t" r="r" b="b"/>
                <a:pathLst>
                  <a:path w="5668" h="3407" extrusionOk="0">
                    <a:moveTo>
                      <a:pt x="5609" y="1"/>
                    </a:moveTo>
                    <a:cubicBezTo>
                      <a:pt x="5292" y="128"/>
                      <a:pt x="4903" y="168"/>
                      <a:pt x="4467" y="168"/>
                    </a:cubicBezTo>
                    <a:cubicBezTo>
                      <a:pt x="3698" y="168"/>
                      <a:pt x="2781" y="42"/>
                      <a:pt x="1851" y="42"/>
                    </a:cubicBezTo>
                    <a:cubicBezTo>
                      <a:pt x="1238" y="42"/>
                      <a:pt x="618" y="97"/>
                      <a:pt x="30" y="280"/>
                    </a:cubicBezTo>
                    <a:cubicBezTo>
                      <a:pt x="15" y="368"/>
                      <a:pt x="1" y="471"/>
                      <a:pt x="1" y="574"/>
                    </a:cubicBezTo>
                    <a:cubicBezTo>
                      <a:pt x="1" y="2130"/>
                      <a:pt x="1278" y="3407"/>
                      <a:pt x="2834" y="3407"/>
                    </a:cubicBezTo>
                    <a:cubicBezTo>
                      <a:pt x="4390" y="3407"/>
                      <a:pt x="5668" y="2130"/>
                      <a:pt x="5668" y="574"/>
                    </a:cubicBezTo>
                    <a:cubicBezTo>
                      <a:pt x="5668" y="383"/>
                      <a:pt x="5638" y="192"/>
                      <a:pt x="5609" y="1"/>
                    </a:cubicBezTo>
                    <a:close/>
                  </a:path>
                </a:pathLst>
              </a:custGeom>
              <a:solidFill>
                <a:srgbClr val="5E4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 name="Google Shape;3255;p69"/>
              <p:cNvSpPr/>
              <p:nvPr/>
            </p:nvSpPr>
            <p:spPr>
              <a:xfrm>
                <a:off x="5161375" y="1739700"/>
                <a:ext cx="366300" cy="357875"/>
              </a:xfrm>
              <a:custGeom>
                <a:avLst/>
                <a:gdLst/>
                <a:ahLst/>
                <a:cxnLst/>
                <a:rect l="l" t="t" r="r" b="b"/>
                <a:pathLst>
                  <a:path w="14652" h="14315" extrusionOk="0">
                    <a:moveTo>
                      <a:pt x="683" y="1"/>
                    </a:moveTo>
                    <a:cubicBezTo>
                      <a:pt x="525" y="1"/>
                      <a:pt x="367" y="60"/>
                      <a:pt x="250" y="177"/>
                    </a:cubicBezTo>
                    <a:cubicBezTo>
                      <a:pt x="0" y="427"/>
                      <a:pt x="0" y="808"/>
                      <a:pt x="250" y="1058"/>
                    </a:cubicBezTo>
                    <a:lnTo>
                      <a:pt x="13536" y="14139"/>
                    </a:lnTo>
                    <a:cubicBezTo>
                      <a:pt x="13661" y="14256"/>
                      <a:pt x="13822" y="14315"/>
                      <a:pt x="13982" y="14315"/>
                    </a:cubicBezTo>
                    <a:cubicBezTo>
                      <a:pt x="14142" y="14315"/>
                      <a:pt x="14300" y="14256"/>
                      <a:pt x="14417" y="14139"/>
                    </a:cubicBezTo>
                    <a:cubicBezTo>
                      <a:pt x="14652" y="13889"/>
                      <a:pt x="14652" y="13507"/>
                      <a:pt x="14417" y="13258"/>
                    </a:cubicBezTo>
                    <a:lnTo>
                      <a:pt x="1116" y="177"/>
                    </a:lnTo>
                    <a:cubicBezTo>
                      <a:pt x="999" y="60"/>
                      <a:pt x="841" y="1"/>
                      <a:pt x="683" y="1"/>
                    </a:cubicBezTo>
                    <a:close/>
                  </a:path>
                </a:pathLst>
              </a:custGeom>
              <a:solidFill>
                <a:srgbClr val="E5A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 name="Google Shape;3256;p69"/>
              <p:cNvSpPr/>
              <p:nvPr/>
            </p:nvSpPr>
            <p:spPr>
              <a:xfrm>
                <a:off x="5362500" y="1951850"/>
                <a:ext cx="165175" cy="145725"/>
              </a:xfrm>
              <a:custGeom>
                <a:avLst/>
                <a:gdLst/>
                <a:ahLst/>
                <a:cxnLst/>
                <a:rect l="l" t="t" r="r" b="b"/>
                <a:pathLst>
                  <a:path w="6607" h="5829" extrusionOk="0">
                    <a:moveTo>
                      <a:pt x="1513" y="0"/>
                    </a:moveTo>
                    <a:cubicBezTo>
                      <a:pt x="1159" y="159"/>
                      <a:pt x="755" y="246"/>
                      <a:pt x="292" y="246"/>
                    </a:cubicBezTo>
                    <a:cubicBezTo>
                      <a:pt x="197" y="246"/>
                      <a:pt x="100" y="243"/>
                      <a:pt x="0" y="235"/>
                    </a:cubicBezTo>
                    <a:lnTo>
                      <a:pt x="0" y="235"/>
                    </a:lnTo>
                    <a:lnTo>
                      <a:pt x="5491" y="5653"/>
                    </a:lnTo>
                    <a:cubicBezTo>
                      <a:pt x="5616" y="5770"/>
                      <a:pt x="5774" y="5829"/>
                      <a:pt x="5932" y="5829"/>
                    </a:cubicBezTo>
                    <a:cubicBezTo>
                      <a:pt x="6089" y="5829"/>
                      <a:pt x="6247" y="5770"/>
                      <a:pt x="6372" y="5653"/>
                    </a:cubicBezTo>
                    <a:cubicBezTo>
                      <a:pt x="6607" y="5403"/>
                      <a:pt x="6607" y="5021"/>
                      <a:pt x="6372" y="4772"/>
                    </a:cubicBezTo>
                    <a:lnTo>
                      <a:pt x="1513" y="0"/>
                    </a:lnTo>
                    <a:close/>
                  </a:path>
                </a:pathLst>
              </a:custGeom>
              <a:solidFill>
                <a:srgbClr val="D19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 name="Google Shape;3257;p69"/>
              <p:cNvSpPr/>
              <p:nvPr/>
            </p:nvSpPr>
            <p:spPr>
              <a:xfrm>
                <a:off x="5453875" y="2022325"/>
                <a:ext cx="141350" cy="141675"/>
              </a:xfrm>
              <a:custGeom>
                <a:avLst/>
                <a:gdLst/>
                <a:ahLst/>
                <a:cxnLst/>
                <a:rect l="l" t="t" r="r" b="b"/>
                <a:pathLst>
                  <a:path w="5654" h="5667" extrusionOk="0">
                    <a:moveTo>
                      <a:pt x="2834" y="0"/>
                    </a:moveTo>
                    <a:cubicBezTo>
                      <a:pt x="1264" y="0"/>
                      <a:pt x="1" y="1277"/>
                      <a:pt x="1" y="2834"/>
                    </a:cubicBezTo>
                    <a:cubicBezTo>
                      <a:pt x="1" y="4390"/>
                      <a:pt x="1264" y="5667"/>
                      <a:pt x="2834" y="5667"/>
                    </a:cubicBezTo>
                    <a:cubicBezTo>
                      <a:pt x="4391" y="5667"/>
                      <a:pt x="5653" y="4390"/>
                      <a:pt x="5653" y="2834"/>
                    </a:cubicBezTo>
                    <a:cubicBezTo>
                      <a:pt x="5653" y="1277"/>
                      <a:pt x="4391" y="0"/>
                      <a:pt x="2834" y="0"/>
                    </a:cubicBezTo>
                    <a:close/>
                  </a:path>
                </a:pathLst>
              </a:custGeom>
              <a:solidFill>
                <a:srgbClr val="7C5D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 name="Google Shape;3258;p69"/>
              <p:cNvSpPr/>
              <p:nvPr/>
            </p:nvSpPr>
            <p:spPr>
              <a:xfrm>
                <a:off x="5453875" y="2078825"/>
                <a:ext cx="141350" cy="85175"/>
              </a:xfrm>
              <a:custGeom>
                <a:avLst/>
                <a:gdLst/>
                <a:ahLst/>
                <a:cxnLst/>
                <a:rect l="l" t="t" r="r" b="b"/>
                <a:pathLst>
                  <a:path w="5654" h="3407" extrusionOk="0">
                    <a:moveTo>
                      <a:pt x="60" y="1"/>
                    </a:moveTo>
                    <a:cubicBezTo>
                      <a:pt x="16" y="192"/>
                      <a:pt x="1" y="383"/>
                      <a:pt x="1" y="574"/>
                    </a:cubicBezTo>
                    <a:cubicBezTo>
                      <a:pt x="1" y="2130"/>
                      <a:pt x="1264" y="3407"/>
                      <a:pt x="2834" y="3407"/>
                    </a:cubicBezTo>
                    <a:cubicBezTo>
                      <a:pt x="4391" y="3407"/>
                      <a:pt x="5653" y="2130"/>
                      <a:pt x="5653" y="574"/>
                    </a:cubicBezTo>
                    <a:cubicBezTo>
                      <a:pt x="5653" y="471"/>
                      <a:pt x="5653" y="368"/>
                      <a:pt x="5638" y="280"/>
                    </a:cubicBezTo>
                    <a:cubicBezTo>
                      <a:pt x="5051" y="97"/>
                      <a:pt x="4431" y="42"/>
                      <a:pt x="3817" y="42"/>
                    </a:cubicBezTo>
                    <a:cubicBezTo>
                      <a:pt x="2887" y="42"/>
                      <a:pt x="1971" y="168"/>
                      <a:pt x="1201" y="168"/>
                    </a:cubicBezTo>
                    <a:cubicBezTo>
                      <a:pt x="766" y="168"/>
                      <a:pt x="377" y="128"/>
                      <a:pt x="60" y="1"/>
                    </a:cubicBezTo>
                    <a:close/>
                  </a:path>
                </a:pathLst>
              </a:custGeom>
              <a:solidFill>
                <a:srgbClr val="5E4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pic>
        <p:nvPicPr>
          <p:cNvPr id="60" name="Picture 2" descr="Illustration Of A Kid Boy Holding An Envelope Of Money Thinking Of Where To  Spend It Stock Photo, Picture And Royalty Free Image. Image 86271003."/>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8538" l="9858" r="89837">
                        <a14:foregroundMark x1="49695" y1="35692" x2="44106" y2="44923"/>
                        <a14:foregroundMark x1="65142" y1="31923" x2="68496" y2="45385"/>
                        <a14:foregroundMark x1="59858" y1="67615" x2="46748" y2="97308"/>
                        <a14:foregroundMark x1="71138" y1="53923" x2="72053" y2="94077"/>
                        <a14:foregroundMark x1="72053" y1="94077" x2="73069" y2="96846"/>
                        <a14:foregroundMark x1="78659" y1="66615" x2="81606" y2="76385"/>
                        <a14:foregroundMark x1="47358" y1="70154" x2="38821" y2="91846"/>
                        <a14:foregroundMark x1="65142" y1="71385" x2="65549" y2="93077"/>
                        <a14:foregroundMark x1="41463" y1="97077" x2="64837" y2="97308"/>
                        <a14:foregroundMark x1="76016" y1="84846" x2="74390" y2="98538"/>
                        <a14:foregroundMark x1="49390" y1="10000" x2="53963" y2="10000"/>
                      </a14:backgroundRemoval>
                    </a14:imgEffect>
                    <a14:imgEffect>
                      <a14:saturation sat="300000"/>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67039" y="1807201"/>
            <a:ext cx="2524878" cy="3336299"/>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61"/>
          <p:cNvPicPr>
            <a:picLocks noChangeAspect="1"/>
          </p:cNvPicPr>
          <p:nvPr/>
        </p:nvPicPr>
        <p:blipFill>
          <a:blip r:embed="rId4"/>
          <a:stretch>
            <a:fillRect/>
          </a:stretch>
        </p:blipFill>
        <p:spPr>
          <a:xfrm rot="20095900">
            <a:off x="7829063" y="3837334"/>
            <a:ext cx="1292372" cy="1292372"/>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292"/>
        <p:cNvGrpSpPr/>
        <p:nvPr/>
      </p:nvGrpSpPr>
      <p:grpSpPr>
        <a:xfrm>
          <a:off x="0" y="0"/>
          <a:ext cx="0" cy="0"/>
          <a:chOff x="0" y="0"/>
          <a:chExt cx="0" cy="0"/>
        </a:xfrm>
      </p:grpSpPr>
      <p:grpSp>
        <p:nvGrpSpPr>
          <p:cNvPr id="2296" name="Google Shape;2296;p44"/>
          <p:cNvGrpSpPr/>
          <p:nvPr/>
        </p:nvGrpSpPr>
        <p:grpSpPr>
          <a:xfrm>
            <a:off x="4245277" y="3603830"/>
            <a:ext cx="1078695" cy="565139"/>
            <a:chOff x="803899" y="422750"/>
            <a:chExt cx="1476451" cy="773633"/>
          </a:xfrm>
        </p:grpSpPr>
        <p:sp>
          <p:nvSpPr>
            <p:cNvPr id="2297" name="Google Shape;2297;p44"/>
            <p:cNvSpPr/>
            <p:nvPr/>
          </p:nvSpPr>
          <p:spPr>
            <a:xfrm>
              <a:off x="803899" y="422750"/>
              <a:ext cx="1476390" cy="773521"/>
            </a:xfrm>
            <a:custGeom>
              <a:avLst/>
              <a:gdLst/>
              <a:ahLst/>
              <a:cxnLst/>
              <a:rect l="l" t="t" r="r" b="b"/>
              <a:pathLst>
                <a:path w="36820" h="19291" extrusionOk="0">
                  <a:moveTo>
                    <a:pt x="27175" y="1"/>
                  </a:moveTo>
                  <a:cubicBezTo>
                    <a:pt x="23654" y="1"/>
                    <a:pt x="20560" y="1912"/>
                    <a:pt x="18888" y="4741"/>
                  </a:cubicBezTo>
                  <a:cubicBezTo>
                    <a:pt x="17706" y="2855"/>
                    <a:pt x="14009" y="1472"/>
                    <a:pt x="9633" y="1472"/>
                  </a:cubicBezTo>
                  <a:cubicBezTo>
                    <a:pt x="4326" y="1472"/>
                    <a:pt x="0" y="3509"/>
                    <a:pt x="0" y="6024"/>
                  </a:cubicBezTo>
                  <a:lnTo>
                    <a:pt x="0" y="7898"/>
                  </a:lnTo>
                  <a:cubicBezTo>
                    <a:pt x="0" y="8941"/>
                    <a:pt x="742" y="9910"/>
                    <a:pt x="1987" y="10677"/>
                  </a:cubicBezTo>
                  <a:cubicBezTo>
                    <a:pt x="1535" y="11205"/>
                    <a:pt x="1283" y="11783"/>
                    <a:pt x="1283" y="12387"/>
                  </a:cubicBezTo>
                  <a:cubicBezTo>
                    <a:pt x="1283" y="12701"/>
                    <a:pt x="1358" y="13016"/>
                    <a:pt x="1497" y="13317"/>
                  </a:cubicBezTo>
                  <a:cubicBezTo>
                    <a:pt x="1358" y="13632"/>
                    <a:pt x="1283" y="13933"/>
                    <a:pt x="1283" y="14260"/>
                  </a:cubicBezTo>
                  <a:cubicBezTo>
                    <a:pt x="1283" y="16775"/>
                    <a:pt x="5621" y="18825"/>
                    <a:pt x="10928" y="18825"/>
                  </a:cubicBezTo>
                  <a:cubicBezTo>
                    <a:pt x="14713" y="18825"/>
                    <a:pt x="17995" y="17781"/>
                    <a:pt x="19567" y="16285"/>
                  </a:cubicBezTo>
                  <a:cubicBezTo>
                    <a:pt x="19755" y="16260"/>
                    <a:pt x="19944" y="16235"/>
                    <a:pt x="20133" y="16209"/>
                  </a:cubicBezTo>
                  <a:cubicBezTo>
                    <a:pt x="21893" y="18108"/>
                    <a:pt x="24396" y="19290"/>
                    <a:pt x="27175" y="19290"/>
                  </a:cubicBezTo>
                  <a:cubicBezTo>
                    <a:pt x="32494" y="19290"/>
                    <a:pt x="36819" y="14952"/>
                    <a:pt x="36819" y="9645"/>
                  </a:cubicBezTo>
                  <a:cubicBezTo>
                    <a:pt x="36819" y="4339"/>
                    <a:pt x="32494" y="1"/>
                    <a:pt x="27175"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298" name="Google Shape;2298;p44"/>
            <p:cNvGrpSpPr/>
            <p:nvPr/>
          </p:nvGrpSpPr>
          <p:grpSpPr>
            <a:xfrm>
              <a:off x="803960" y="422862"/>
              <a:ext cx="1476390" cy="773521"/>
              <a:chOff x="861850" y="1688700"/>
              <a:chExt cx="920500" cy="482275"/>
            </a:xfrm>
          </p:grpSpPr>
          <p:sp>
            <p:nvSpPr>
              <p:cNvPr id="2299" name="Google Shape;2299;p44"/>
              <p:cNvSpPr/>
              <p:nvPr/>
            </p:nvSpPr>
            <p:spPr>
              <a:xfrm>
                <a:off x="894225" y="1998350"/>
                <a:ext cx="481950" cy="46875"/>
              </a:xfrm>
              <a:custGeom>
                <a:avLst/>
                <a:gdLst/>
                <a:ahLst/>
                <a:cxnLst/>
                <a:rect l="l" t="t" r="r" b="b"/>
                <a:pathLst>
                  <a:path w="19278" h="1875" extrusionOk="0">
                    <a:moveTo>
                      <a:pt x="1" y="1"/>
                    </a:moveTo>
                    <a:lnTo>
                      <a:pt x="1" y="1874"/>
                    </a:lnTo>
                    <a:lnTo>
                      <a:pt x="19278" y="1874"/>
                    </a:lnTo>
                    <a:lnTo>
                      <a:pt x="19278"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0" name="Google Shape;2300;p44"/>
              <p:cNvSpPr/>
              <p:nvPr/>
            </p:nvSpPr>
            <p:spPr>
              <a:xfrm>
                <a:off x="894225" y="1931075"/>
                <a:ext cx="481950" cy="228275"/>
              </a:xfrm>
              <a:custGeom>
                <a:avLst/>
                <a:gdLst/>
                <a:ahLst/>
                <a:cxnLst/>
                <a:rect l="l" t="t" r="r" b="b"/>
                <a:pathLst>
                  <a:path w="19278" h="9131" extrusionOk="0">
                    <a:moveTo>
                      <a:pt x="9633" y="1"/>
                    </a:moveTo>
                    <a:cubicBezTo>
                      <a:pt x="4326" y="1"/>
                      <a:pt x="1" y="2050"/>
                      <a:pt x="1" y="4565"/>
                    </a:cubicBezTo>
                    <a:cubicBezTo>
                      <a:pt x="1" y="7080"/>
                      <a:pt x="4326" y="9130"/>
                      <a:pt x="9633" y="9130"/>
                    </a:cubicBezTo>
                    <a:cubicBezTo>
                      <a:pt x="14952" y="9130"/>
                      <a:pt x="19278" y="7080"/>
                      <a:pt x="19278" y="4565"/>
                    </a:cubicBezTo>
                    <a:cubicBezTo>
                      <a:pt x="19278" y="2050"/>
                      <a:pt x="14952" y="1"/>
                      <a:pt x="9633" y="1"/>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1" name="Google Shape;2301;p44"/>
              <p:cNvSpPr/>
              <p:nvPr/>
            </p:nvSpPr>
            <p:spPr>
              <a:xfrm>
                <a:off x="894225" y="1884250"/>
                <a:ext cx="481950" cy="228250"/>
              </a:xfrm>
              <a:custGeom>
                <a:avLst/>
                <a:gdLst/>
                <a:ahLst/>
                <a:cxnLst/>
                <a:rect l="l" t="t" r="r" b="b"/>
                <a:pathLst>
                  <a:path w="19278" h="9130" extrusionOk="0">
                    <a:moveTo>
                      <a:pt x="9633" y="0"/>
                    </a:moveTo>
                    <a:cubicBezTo>
                      <a:pt x="4326" y="0"/>
                      <a:pt x="1" y="2050"/>
                      <a:pt x="1" y="4565"/>
                    </a:cubicBezTo>
                    <a:cubicBezTo>
                      <a:pt x="1" y="7080"/>
                      <a:pt x="4326" y="9129"/>
                      <a:pt x="9633" y="9129"/>
                    </a:cubicBezTo>
                    <a:cubicBezTo>
                      <a:pt x="14952" y="9129"/>
                      <a:pt x="19278" y="7080"/>
                      <a:pt x="19278" y="4565"/>
                    </a:cubicBezTo>
                    <a:cubicBezTo>
                      <a:pt x="19278" y="2050"/>
                      <a:pt x="14952" y="0"/>
                      <a:pt x="9633" y="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2" name="Google Shape;2302;p44"/>
              <p:cNvSpPr/>
              <p:nvPr/>
            </p:nvSpPr>
            <p:spPr>
              <a:xfrm>
                <a:off x="925675" y="1906250"/>
                <a:ext cx="419075" cy="183925"/>
              </a:xfrm>
              <a:custGeom>
                <a:avLst/>
                <a:gdLst/>
                <a:ahLst/>
                <a:cxnLst/>
                <a:rect l="l" t="t" r="r" b="b"/>
                <a:pathLst>
                  <a:path w="16763" h="7357" extrusionOk="0">
                    <a:moveTo>
                      <a:pt x="8375" y="0"/>
                    </a:moveTo>
                    <a:cubicBezTo>
                      <a:pt x="3760" y="0"/>
                      <a:pt x="0" y="1660"/>
                      <a:pt x="0" y="3685"/>
                    </a:cubicBezTo>
                    <a:cubicBezTo>
                      <a:pt x="0" y="5709"/>
                      <a:pt x="3760" y="7357"/>
                      <a:pt x="8375" y="7357"/>
                    </a:cubicBezTo>
                    <a:cubicBezTo>
                      <a:pt x="12990" y="7357"/>
                      <a:pt x="16762" y="5709"/>
                      <a:pt x="16762" y="3685"/>
                    </a:cubicBezTo>
                    <a:cubicBezTo>
                      <a:pt x="16762" y="1660"/>
                      <a:pt x="12990" y="0"/>
                      <a:pt x="8375" y="0"/>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3" name="Google Shape;2303;p44"/>
              <p:cNvSpPr/>
              <p:nvPr/>
            </p:nvSpPr>
            <p:spPr>
              <a:xfrm>
                <a:off x="1063675" y="1936425"/>
                <a:ext cx="143050" cy="123875"/>
              </a:xfrm>
              <a:custGeom>
                <a:avLst/>
                <a:gdLst/>
                <a:ahLst/>
                <a:cxnLst/>
                <a:rect l="l" t="t" r="r" b="b"/>
                <a:pathLst>
                  <a:path w="5722" h="4955" extrusionOk="0">
                    <a:moveTo>
                      <a:pt x="2453" y="868"/>
                    </a:moveTo>
                    <a:lnTo>
                      <a:pt x="2453" y="1836"/>
                    </a:lnTo>
                    <a:cubicBezTo>
                      <a:pt x="2302" y="1799"/>
                      <a:pt x="2176" y="1774"/>
                      <a:pt x="2075" y="1723"/>
                    </a:cubicBezTo>
                    <a:cubicBezTo>
                      <a:pt x="2000" y="1698"/>
                      <a:pt x="1937" y="1660"/>
                      <a:pt x="1887" y="1635"/>
                    </a:cubicBezTo>
                    <a:cubicBezTo>
                      <a:pt x="1761" y="1547"/>
                      <a:pt x="1698" y="1459"/>
                      <a:pt x="1698" y="1359"/>
                    </a:cubicBezTo>
                    <a:cubicBezTo>
                      <a:pt x="1698" y="1245"/>
                      <a:pt x="1761" y="1157"/>
                      <a:pt x="1899" y="1057"/>
                    </a:cubicBezTo>
                    <a:cubicBezTo>
                      <a:pt x="1950" y="1032"/>
                      <a:pt x="2012" y="994"/>
                      <a:pt x="2075" y="969"/>
                    </a:cubicBezTo>
                    <a:cubicBezTo>
                      <a:pt x="2176" y="931"/>
                      <a:pt x="2302" y="893"/>
                      <a:pt x="2453" y="868"/>
                    </a:cubicBezTo>
                    <a:close/>
                    <a:moveTo>
                      <a:pt x="3295" y="2742"/>
                    </a:moveTo>
                    <a:cubicBezTo>
                      <a:pt x="3496" y="2767"/>
                      <a:pt x="3660" y="2805"/>
                      <a:pt x="3798" y="2842"/>
                    </a:cubicBezTo>
                    <a:cubicBezTo>
                      <a:pt x="3899" y="2868"/>
                      <a:pt x="3987" y="2905"/>
                      <a:pt x="4062" y="2943"/>
                    </a:cubicBezTo>
                    <a:cubicBezTo>
                      <a:pt x="4213" y="3044"/>
                      <a:pt x="4288" y="3144"/>
                      <a:pt x="4288" y="3270"/>
                    </a:cubicBezTo>
                    <a:cubicBezTo>
                      <a:pt x="4288" y="3408"/>
                      <a:pt x="4200" y="3534"/>
                      <a:pt x="4012" y="3635"/>
                    </a:cubicBezTo>
                    <a:cubicBezTo>
                      <a:pt x="3949" y="3672"/>
                      <a:pt x="3873" y="3698"/>
                      <a:pt x="3798" y="3723"/>
                    </a:cubicBezTo>
                    <a:cubicBezTo>
                      <a:pt x="3647" y="3773"/>
                      <a:pt x="3484" y="3811"/>
                      <a:pt x="3295" y="3823"/>
                    </a:cubicBezTo>
                    <a:lnTo>
                      <a:pt x="3295" y="2742"/>
                    </a:lnTo>
                    <a:close/>
                    <a:moveTo>
                      <a:pt x="2453" y="1"/>
                    </a:moveTo>
                    <a:lnTo>
                      <a:pt x="2453" y="265"/>
                    </a:lnTo>
                    <a:cubicBezTo>
                      <a:pt x="2314" y="277"/>
                      <a:pt x="2188" y="290"/>
                      <a:pt x="2075" y="302"/>
                    </a:cubicBezTo>
                    <a:cubicBezTo>
                      <a:pt x="1572" y="353"/>
                      <a:pt x="1157" y="466"/>
                      <a:pt x="830" y="629"/>
                    </a:cubicBezTo>
                    <a:cubicBezTo>
                      <a:pt x="428" y="830"/>
                      <a:pt x="227" y="1082"/>
                      <a:pt x="227" y="1384"/>
                    </a:cubicBezTo>
                    <a:cubicBezTo>
                      <a:pt x="227" y="1686"/>
                      <a:pt x="403" y="1937"/>
                      <a:pt x="767" y="2151"/>
                    </a:cubicBezTo>
                    <a:cubicBezTo>
                      <a:pt x="1057" y="2327"/>
                      <a:pt x="1497" y="2465"/>
                      <a:pt x="2075" y="2566"/>
                    </a:cubicBezTo>
                    <a:cubicBezTo>
                      <a:pt x="2188" y="2591"/>
                      <a:pt x="2314" y="2604"/>
                      <a:pt x="2453" y="2629"/>
                    </a:cubicBezTo>
                    <a:lnTo>
                      <a:pt x="2453" y="3786"/>
                    </a:lnTo>
                    <a:cubicBezTo>
                      <a:pt x="2314" y="3748"/>
                      <a:pt x="2188" y="3710"/>
                      <a:pt x="2075" y="3660"/>
                    </a:cubicBezTo>
                    <a:cubicBezTo>
                      <a:pt x="2000" y="3622"/>
                      <a:pt x="1937" y="3597"/>
                      <a:pt x="1874" y="3547"/>
                    </a:cubicBezTo>
                    <a:cubicBezTo>
                      <a:pt x="1711" y="3446"/>
                      <a:pt x="1585" y="3320"/>
                      <a:pt x="1522" y="3169"/>
                    </a:cubicBezTo>
                    <a:lnTo>
                      <a:pt x="0" y="3245"/>
                    </a:lnTo>
                    <a:cubicBezTo>
                      <a:pt x="114" y="3609"/>
                      <a:pt x="378" y="3899"/>
                      <a:pt x="805" y="4087"/>
                    </a:cubicBezTo>
                    <a:cubicBezTo>
                      <a:pt x="1145" y="4251"/>
                      <a:pt x="1572" y="4364"/>
                      <a:pt x="2075" y="4414"/>
                    </a:cubicBezTo>
                    <a:cubicBezTo>
                      <a:pt x="2188" y="4427"/>
                      <a:pt x="2314" y="4439"/>
                      <a:pt x="2453" y="4452"/>
                    </a:cubicBezTo>
                    <a:lnTo>
                      <a:pt x="2453" y="4955"/>
                    </a:lnTo>
                    <a:lnTo>
                      <a:pt x="3295" y="4955"/>
                    </a:lnTo>
                    <a:lnTo>
                      <a:pt x="3295" y="4439"/>
                    </a:lnTo>
                    <a:cubicBezTo>
                      <a:pt x="3471" y="4427"/>
                      <a:pt x="3635" y="4414"/>
                      <a:pt x="3798" y="4389"/>
                    </a:cubicBezTo>
                    <a:cubicBezTo>
                      <a:pt x="4326" y="4314"/>
                      <a:pt x="4754" y="4188"/>
                      <a:pt x="5081" y="4012"/>
                    </a:cubicBezTo>
                    <a:cubicBezTo>
                      <a:pt x="5508" y="3786"/>
                      <a:pt x="5722" y="3509"/>
                      <a:pt x="5722" y="3169"/>
                    </a:cubicBezTo>
                    <a:cubicBezTo>
                      <a:pt x="5722" y="2868"/>
                      <a:pt x="5558" y="2629"/>
                      <a:pt x="5219" y="2427"/>
                    </a:cubicBezTo>
                    <a:cubicBezTo>
                      <a:pt x="4942" y="2277"/>
                      <a:pt x="4464" y="2151"/>
                      <a:pt x="3798" y="2038"/>
                    </a:cubicBezTo>
                    <a:cubicBezTo>
                      <a:pt x="3635" y="2012"/>
                      <a:pt x="3471" y="1987"/>
                      <a:pt x="3295" y="1962"/>
                    </a:cubicBezTo>
                    <a:lnTo>
                      <a:pt x="3295" y="881"/>
                    </a:lnTo>
                    <a:cubicBezTo>
                      <a:pt x="3509" y="931"/>
                      <a:pt x="3672" y="994"/>
                      <a:pt x="3798" y="1069"/>
                    </a:cubicBezTo>
                    <a:cubicBezTo>
                      <a:pt x="3899" y="1145"/>
                      <a:pt x="3961" y="1233"/>
                      <a:pt x="3999" y="1321"/>
                    </a:cubicBezTo>
                    <a:lnTo>
                      <a:pt x="5483" y="1233"/>
                    </a:lnTo>
                    <a:cubicBezTo>
                      <a:pt x="5382" y="956"/>
                      <a:pt x="5144" y="730"/>
                      <a:pt x="4779" y="566"/>
                    </a:cubicBezTo>
                    <a:cubicBezTo>
                      <a:pt x="4515" y="453"/>
                      <a:pt x="4188" y="365"/>
                      <a:pt x="3798" y="315"/>
                    </a:cubicBezTo>
                    <a:cubicBezTo>
                      <a:pt x="3635" y="290"/>
                      <a:pt x="3471" y="277"/>
                      <a:pt x="3295" y="265"/>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4" name="Google Shape;2304;p44"/>
              <p:cNvSpPr/>
              <p:nvPr/>
            </p:nvSpPr>
            <p:spPr>
              <a:xfrm>
                <a:off x="1056750" y="1870400"/>
                <a:ext cx="481950" cy="228275"/>
              </a:xfrm>
              <a:custGeom>
                <a:avLst/>
                <a:gdLst/>
                <a:ahLst/>
                <a:cxnLst/>
                <a:rect l="l" t="t" r="r" b="b"/>
                <a:pathLst>
                  <a:path w="19278" h="9131" extrusionOk="0">
                    <a:moveTo>
                      <a:pt x="9633" y="9130"/>
                    </a:moveTo>
                    <a:cubicBezTo>
                      <a:pt x="14952" y="9130"/>
                      <a:pt x="19278" y="7080"/>
                      <a:pt x="19278" y="4565"/>
                    </a:cubicBezTo>
                    <a:cubicBezTo>
                      <a:pt x="19278" y="2051"/>
                      <a:pt x="14952" y="1"/>
                      <a:pt x="9633" y="1"/>
                    </a:cubicBezTo>
                    <a:cubicBezTo>
                      <a:pt x="4327" y="1"/>
                      <a:pt x="1" y="2051"/>
                      <a:pt x="1" y="4565"/>
                    </a:cubicBezTo>
                    <a:cubicBezTo>
                      <a:pt x="1" y="7080"/>
                      <a:pt x="4327" y="9130"/>
                      <a:pt x="9633" y="913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5" name="Google Shape;2305;p44"/>
              <p:cNvSpPr/>
              <p:nvPr/>
            </p:nvSpPr>
            <p:spPr>
              <a:xfrm>
                <a:off x="1056750" y="1937675"/>
                <a:ext cx="481950" cy="46875"/>
              </a:xfrm>
              <a:custGeom>
                <a:avLst/>
                <a:gdLst/>
                <a:ahLst/>
                <a:cxnLst/>
                <a:rect l="l" t="t" r="r" b="b"/>
                <a:pathLst>
                  <a:path w="19278" h="1875" extrusionOk="0">
                    <a:moveTo>
                      <a:pt x="1" y="1874"/>
                    </a:moveTo>
                    <a:lnTo>
                      <a:pt x="19278" y="1874"/>
                    </a:lnTo>
                    <a:lnTo>
                      <a:pt x="19278" y="1"/>
                    </a:lnTo>
                    <a:lnTo>
                      <a:pt x="1"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6" name="Google Shape;2306;p44"/>
              <p:cNvSpPr/>
              <p:nvPr/>
            </p:nvSpPr>
            <p:spPr>
              <a:xfrm>
                <a:off x="1056750" y="1823575"/>
                <a:ext cx="481950" cy="227925"/>
              </a:xfrm>
              <a:custGeom>
                <a:avLst/>
                <a:gdLst/>
                <a:ahLst/>
                <a:cxnLst/>
                <a:rect l="l" t="t" r="r" b="b"/>
                <a:pathLst>
                  <a:path w="19278" h="9117" extrusionOk="0">
                    <a:moveTo>
                      <a:pt x="9633" y="9117"/>
                    </a:moveTo>
                    <a:cubicBezTo>
                      <a:pt x="14952" y="9117"/>
                      <a:pt x="19278" y="7067"/>
                      <a:pt x="19278" y="4565"/>
                    </a:cubicBezTo>
                    <a:cubicBezTo>
                      <a:pt x="19278" y="2050"/>
                      <a:pt x="14952" y="0"/>
                      <a:pt x="9633" y="0"/>
                    </a:cubicBezTo>
                    <a:cubicBezTo>
                      <a:pt x="4327" y="0"/>
                      <a:pt x="1" y="2050"/>
                      <a:pt x="1" y="4565"/>
                    </a:cubicBezTo>
                    <a:cubicBezTo>
                      <a:pt x="1" y="7067"/>
                      <a:pt x="4327" y="9117"/>
                      <a:pt x="9633" y="9117"/>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7" name="Google Shape;2307;p44"/>
              <p:cNvSpPr/>
              <p:nvPr/>
            </p:nvSpPr>
            <p:spPr>
              <a:xfrm>
                <a:off x="1088200" y="1845575"/>
                <a:ext cx="419075" cy="183925"/>
              </a:xfrm>
              <a:custGeom>
                <a:avLst/>
                <a:gdLst/>
                <a:ahLst/>
                <a:cxnLst/>
                <a:rect l="l" t="t" r="r" b="b"/>
                <a:pathLst>
                  <a:path w="16763" h="7357" extrusionOk="0">
                    <a:moveTo>
                      <a:pt x="8375" y="7357"/>
                    </a:moveTo>
                    <a:cubicBezTo>
                      <a:pt x="12990" y="7357"/>
                      <a:pt x="16762" y="5709"/>
                      <a:pt x="16762" y="3685"/>
                    </a:cubicBezTo>
                    <a:cubicBezTo>
                      <a:pt x="16762" y="1660"/>
                      <a:pt x="12990" y="0"/>
                      <a:pt x="8375" y="0"/>
                    </a:cubicBezTo>
                    <a:cubicBezTo>
                      <a:pt x="3760" y="0"/>
                      <a:pt x="0" y="1660"/>
                      <a:pt x="0" y="3685"/>
                    </a:cubicBezTo>
                    <a:cubicBezTo>
                      <a:pt x="0" y="5709"/>
                      <a:pt x="3760" y="7357"/>
                      <a:pt x="8375" y="7357"/>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8" name="Google Shape;2308;p44"/>
              <p:cNvSpPr/>
              <p:nvPr/>
            </p:nvSpPr>
            <p:spPr>
              <a:xfrm>
                <a:off x="1226200" y="1875450"/>
                <a:ext cx="143075" cy="124200"/>
              </a:xfrm>
              <a:custGeom>
                <a:avLst/>
                <a:gdLst/>
                <a:ahLst/>
                <a:cxnLst/>
                <a:rect l="l" t="t" r="r" b="b"/>
                <a:pathLst>
                  <a:path w="5723" h="4968" extrusionOk="0">
                    <a:moveTo>
                      <a:pt x="2453" y="880"/>
                    </a:moveTo>
                    <a:lnTo>
                      <a:pt x="2453" y="1849"/>
                    </a:lnTo>
                    <a:cubicBezTo>
                      <a:pt x="2302" y="1811"/>
                      <a:pt x="2176" y="1773"/>
                      <a:pt x="2075" y="1735"/>
                    </a:cubicBezTo>
                    <a:cubicBezTo>
                      <a:pt x="2000" y="1710"/>
                      <a:pt x="1937" y="1672"/>
                      <a:pt x="1887" y="1635"/>
                    </a:cubicBezTo>
                    <a:cubicBezTo>
                      <a:pt x="1761" y="1559"/>
                      <a:pt x="1698" y="1459"/>
                      <a:pt x="1698" y="1371"/>
                    </a:cubicBezTo>
                    <a:cubicBezTo>
                      <a:pt x="1698" y="1258"/>
                      <a:pt x="1761" y="1157"/>
                      <a:pt x="1899" y="1069"/>
                    </a:cubicBezTo>
                    <a:cubicBezTo>
                      <a:pt x="1950" y="1044"/>
                      <a:pt x="2013" y="1006"/>
                      <a:pt x="2075" y="981"/>
                    </a:cubicBezTo>
                    <a:cubicBezTo>
                      <a:pt x="2176" y="943"/>
                      <a:pt x="2302" y="905"/>
                      <a:pt x="2453" y="880"/>
                    </a:cubicBezTo>
                    <a:close/>
                    <a:moveTo>
                      <a:pt x="3295" y="2754"/>
                    </a:moveTo>
                    <a:cubicBezTo>
                      <a:pt x="3496" y="2779"/>
                      <a:pt x="3660" y="2817"/>
                      <a:pt x="3798" y="2854"/>
                    </a:cubicBezTo>
                    <a:cubicBezTo>
                      <a:pt x="3899" y="2880"/>
                      <a:pt x="3987" y="2917"/>
                      <a:pt x="4062" y="2955"/>
                    </a:cubicBezTo>
                    <a:cubicBezTo>
                      <a:pt x="4213" y="3056"/>
                      <a:pt x="4289" y="3156"/>
                      <a:pt x="4289" y="3282"/>
                    </a:cubicBezTo>
                    <a:cubicBezTo>
                      <a:pt x="4289" y="3420"/>
                      <a:pt x="4201" y="3534"/>
                      <a:pt x="4012" y="3647"/>
                    </a:cubicBezTo>
                    <a:cubicBezTo>
                      <a:pt x="3949" y="3684"/>
                      <a:pt x="3874" y="3710"/>
                      <a:pt x="3798" y="3735"/>
                    </a:cubicBezTo>
                    <a:cubicBezTo>
                      <a:pt x="3647" y="3785"/>
                      <a:pt x="3484" y="3823"/>
                      <a:pt x="3295" y="3835"/>
                    </a:cubicBezTo>
                    <a:lnTo>
                      <a:pt x="3295" y="2754"/>
                    </a:lnTo>
                    <a:close/>
                    <a:moveTo>
                      <a:pt x="2453" y="0"/>
                    </a:moveTo>
                    <a:lnTo>
                      <a:pt x="2453" y="277"/>
                    </a:lnTo>
                    <a:cubicBezTo>
                      <a:pt x="2314" y="289"/>
                      <a:pt x="2189" y="302"/>
                      <a:pt x="2075" y="314"/>
                    </a:cubicBezTo>
                    <a:cubicBezTo>
                      <a:pt x="1572" y="365"/>
                      <a:pt x="1157" y="465"/>
                      <a:pt x="831" y="641"/>
                    </a:cubicBezTo>
                    <a:cubicBezTo>
                      <a:pt x="428" y="843"/>
                      <a:pt x="227" y="1094"/>
                      <a:pt x="227" y="1396"/>
                    </a:cubicBezTo>
                    <a:cubicBezTo>
                      <a:pt x="227" y="1698"/>
                      <a:pt x="403" y="1949"/>
                      <a:pt x="768" y="2163"/>
                    </a:cubicBezTo>
                    <a:cubicBezTo>
                      <a:pt x="1057" y="2339"/>
                      <a:pt x="1497" y="2477"/>
                      <a:pt x="2075" y="2578"/>
                    </a:cubicBezTo>
                    <a:cubicBezTo>
                      <a:pt x="2189" y="2603"/>
                      <a:pt x="2314" y="2616"/>
                      <a:pt x="2453" y="2628"/>
                    </a:cubicBezTo>
                    <a:lnTo>
                      <a:pt x="2453" y="3798"/>
                    </a:lnTo>
                    <a:cubicBezTo>
                      <a:pt x="2314" y="3760"/>
                      <a:pt x="2189" y="3722"/>
                      <a:pt x="2075" y="3672"/>
                    </a:cubicBezTo>
                    <a:cubicBezTo>
                      <a:pt x="2000" y="3634"/>
                      <a:pt x="1937" y="3596"/>
                      <a:pt x="1874" y="3559"/>
                    </a:cubicBezTo>
                    <a:cubicBezTo>
                      <a:pt x="1711" y="3458"/>
                      <a:pt x="1585" y="3332"/>
                      <a:pt x="1522" y="3181"/>
                    </a:cubicBezTo>
                    <a:lnTo>
                      <a:pt x="1" y="3257"/>
                    </a:lnTo>
                    <a:cubicBezTo>
                      <a:pt x="114" y="3622"/>
                      <a:pt x="378" y="3898"/>
                      <a:pt x="805" y="4099"/>
                    </a:cubicBezTo>
                    <a:cubicBezTo>
                      <a:pt x="1145" y="4263"/>
                      <a:pt x="1572" y="4376"/>
                      <a:pt x="2075" y="4426"/>
                    </a:cubicBezTo>
                    <a:cubicBezTo>
                      <a:pt x="2189" y="4439"/>
                      <a:pt x="2314" y="4451"/>
                      <a:pt x="2453" y="4464"/>
                    </a:cubicBezTo>
                    <a:lnTo>
                      <a:pt x="2453" y="4967"/>
                    </a:lnTo>
                    <a:lnTo>
                      <a:pt x="3295" y="4967"/>
                    </a:lnTo>
                    <a:lnTo>
                      <a:pt x="3295" y="4451"/>
                    </a:lnTo>
                    <a:cubicBezTo>
                      <a:pt x="3471" y="4439"/>
                      <a:pt x="3635" y="4414"/>
                      <a:pt x="3798" y="4401"/>
                    </a:cubicBezTo>
                    <a:cubicBezTo>
                      <a:pt x="4326" y="4326"/>
                      <a:pt x="4754" y="4200"/>
                      <a:pt x="5081" y="4024"/>
                    </a:cubicBezTo>
                    <a:cubicBezTo>
                      <a:pt x="5508" y="3798"/>
                      <a:pt x="5722" y="3508"/>
                      <a:pt x="5722" y="3181"/>
                    </a:cubicBezTo>
                    <a:cubicBezTo>
                      <a:pt x="5722" y="2880"/>
                      <a:pt x="5559" y="2641"/>
                      <a:pt x="5219" y="2440"/>
                    </a:cubicBezTo>
                    <a:cubicBezTo>
                      <a:pt x="4943" y="2289"/>
                      <a:pt x="4465" y="2163"/>
                      <a:pt x="3798" y="2050"/>
                    </a:cubicBezTo>
                    <a:cubicBezTo>
                      <a:pt x="3635" y="2025"/>
                      <a:pt x="3471" y="1999"/>
                      <a:pt x="3295" y="1974"/>
                    </a:cubicBezTo>
                    <a:lnTo>
                      <a:pt x="3295" y="893"/>
                    </a:lnTo>
                    <a:cubicBezTo>
                      <a:pt x="3509" y="931"/>
                      <a:pt x="3672" y="1006"/>
                      <a:pt x="3798" y="1081"/>
                    </a:cubicBezTo>
                    <a:cubicBezTo>
                      <a:pt x="3899" y="1157"/>
                      <a:pt x="3962" y="1245"/>
                      <a:pt x="3999" y="1333"/>
                    </a:cubicBezTo>
                    <a:lnTo>
                      <a:pt x="5483" y="1245"/>
                    </a:lnTo>
                    <a:cubicBezTo>
                      <a:pt x="5383" y="968"/>
                      <a:pt x="5144" y="742"/>
                      <a:pt x="4779" y="578"/>
                    </a:cubicBezTo>
                    <a:cubicBezTo>
                      <a:pt x="4515" y="465"/>
                      <a:pt x="4188" y="377"/>
                      <a:pt x="3798" y="327"/>
                    </a:cubicBezTo>
                    <a:cubicBezTo>
                      <a:pt x="3635" y="302"/>
                      <a:pt x="3471" y="289"/>
                      <a:pt x="3295" y="277"/>
                    </a:cubicBezTo>
                    <a:lnTo>
                      <a:pt x="3295" y="0"/>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9" name="Google Shape;2309;p44"/>
              <p:cNvSpPr/>
              <p:nvPr/>
            </p:nvSpPr>
            <p:spPr>
              <a:xfrm>
                <a:off x="861850" y="1772000"/>
                <a:ext cx="481950" cy="228275"/>
              </a:xfrm>
              <a:custGeom>
                <a:avLst/>
                <a:gdLst/>
                <a:ahLst/>
                <a:cxnLst/>
                <a:rect l="l" t="t" r="r" b="b"/>
                <a:pathLst>
                  <a:path w="19278" h="9131" extrusionOk="0">
                    <a:moveTo>
                      <a:pt x="9645" y="9130"/>
                    </a:moveTo>
                    <a:cubicBezTo>
                      <a:pt x="14952" y="9130"/>
                      <a:pt x="19278" y="7081"/>
                      <a:pt x="19278" y="4566"/>
                    </a:cubicBezTo>
                    <a:cubicBezTo>
                      <a:pt x="19278" y="2051"/>
                      <a:pt x="14952" y="1"/>
                      <a:pt x="9645" y="1"/>
                    </a:cubicBezTo>
                    <a:cubicBezTo>
                      <a:pt x="4326" y="1"/>
                      <a:pt x="0" y="2051"/>
                      <a:pt x="0" y="4566"/>
                    </a:cubicBezTo>
                    <a:cubicBezTo>
                      <a:pt x="0" y="7081"/>
                      <a:pt x="4326" y="9130"/>
                      <a:pt x="9645" y="913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10" name="Google Shape;2310;p44"/>
              <p:cNvSpPr/>
              <p:nvPr/>
            </p:nvSpPr>
            <p:spPr>
              <a:xfrm>
                <a:off x="861850" y="1839275"/>
                <a:ext cx="481950" cy="46875"/>
              </a:xfrm>
              <a:custGeom>
                <a:avLst/>
                <a:gdLst/>
                <a:ahLst/>
                <a:cxnLst/>
                <a:rect l="l" t="t" r="r" b="b"/>
                <a:pathLst>
                  <a:path w="19278" h="1875" extrusionOk="0">
                    <a:moveTo>
                      <a:pt x="0" y="1875"/>
                    </a:moveTo>
                    <a:lnTo>
                      <a:pt x="19278" y="1875"/>
                    </a:lnTo>
                    <a:lnTo>
                      <a:pt x="19278" y="1"/>
                    </a:lnTo>
                    <a:lnTo>
                      <a:pt x="0"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11" name="Google Shape;2311;p44"/>
              <p:cNvSpPr/>
              <p:nvPr/>
            </p:nvSpPr>
            <p:spPr>
              <a:xfrm>
                <a:off x="861850" y="1725175"/>
                <a:ext cx="481950" cy="228250"/>
              </a:xfrm>
              <a:custGeom>
                <a:avLst/>
                <a:gdLst/>
                <a:ahLst/>
                <a:cxnLst/>
                <a:rect l="l" t="t" r="r" b="b"/>
                <a:pathLst>
                  <a:path w="19278" h="9130" extrusionOk="0">
                    <a:moveTo>
                      <a:pt x="9645" y="9130"/>
                    </a:moveTo>
                    <a:cubicBezTo>
                      <a:pt x="14952" y="9130"/>
                      <a:pt x="19278" y="7080"/>
                      <a:pt x="19278" y="4565"/>
                    </a:cubicBezTo>
                    <a:cubicBezTo>
                      <a:pt x="19278" y="2050"/>
                      <a:pt x="14952" y="0"/>
                      <a:pt x="9645" y="0"/>
                    </a:cubicBezTo>
                    <a:cubicBezTo>
                      <a:pt x="4326" y="0"/>
                      <a:pt x="0" y="2050"/>
                      <a:pt x="0" y="4565"/>
                    </a:cubicBezTo>
                    <a:cubicBezTo>
                      <a:pt x="0" y="7080"/>
                      <a:pt x="4326" y="9130"/>
                      <a:pt x="9645" y="913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12" name="Google Shape;2312;p44"/>
              <p:cNvSpPr/>
              <p:nvPr/>
            </p:nvSpPr>
            <p:spPr>
              <a:xfrm>
                <a:off x="893275" y="1747500"/>
                <a:ext cx="419100" cy="183600"/>
              </a:xfrm>
              <a:custGeom>
                <a:avLst/>
                <a:gdLst/>
                <a:ahLst/>
                <a:cxnLst/>
                <a:rect l="l" t="t" r="r" b="b"/>
                <a:pathLst>
                  <a:path w="16764" h="7344" extrusionOk="0">
                    <a:moveTo>
                      <a:pt x="8388" y="7344"/>
                    </a:moveTo>
                    <a:cubicBezTo>
                      <a:pt x="13003" y="7344"/>
                      <a:pt x="16763" y="5696"/>
                      <a:pt x="16763" y="3672"/>
                    </a:cubicBezTo>
                    <a:cubicBezTo>
                      <a:pt x="16763" y="1647"/>
                      <a:pt x="13003" y="0"/>
                      <a:pt x="8388" y="0"/>
                    </a:cubicBezTo>
                    <a:cubicBezTo>
                      <a:pt x="3761" y="0"/>
                      <a:pt x="1" y="1647"/>
                      <a:pt x="1" y="3672"/>
                    </a:cubicBezTo>
                    <a:cubicBezTo>
                      <a:pt x="1" y="5696"/>
                      <a:pt x="3761" y="7344"/>
                      <a:pt x="8388" y="7344"/>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13" name="Google Shape;2313;p44"/>
              <p:cNvSpPr/>
              <p:nvPr/>
            </p:nvSpPr>
            <p:spPr>
              <a:xfrm>
                <a:off x="1031300" y="1777350"/>
                <a:ext cx="143050" cy="123900"/>
              </a:xfrm>
              <a:custGeom>
                <a:avLst/>
                <a:gdLst/>
                <a:ahLst/>
                <a:cxnLst/>
                <a:rect l="l" t="t" r="r" b="b"/>
                <a:pathLst>
                  <a:path w="5722" h="4956" extrusionOk="0">
                    <a:moveTo>
                      <a:pt x="2452" y="881"/>
                    </a:moveTo>
                    <a:lnTo>
                      <a:pt x="2452" y="1837"/>
                    </a:lnTo>
                    <a:cubicBezTo>
                      <a:pt x="2301" y="1811"/>
                      <a:pt x="2176" y="1774"/>
                      <a:pt x="2075" y="1736"/>
                    </a:cubicBezTo>
                    <a:cubicBezTo>
                      <a:pt x="2000" y="1698"/>
                      <a:pt x="1937" y="1673"/>
                      <a:pt x="1886" y="1635"/>
                    </a:cubicBezTo>
                    <a:cubicBezTo>
                      <a:pt x="1761" y="1547"/>
                      <a:pt x="1698" y="1459"/>
                      <a:pt x="1698" y="1359"/>
                    </a:cubicBezTo>
                    <a:cubicBezTo>
                      <a:pt x="1698" y="1258"/>
                      <a:pt x="1761" y="1158"/>
                      <a:pt x="1899" y="1070"/>
                    </a:cubicBezTo>
                    <a:cubicBezTo>
                      <a:pt x="1949" y="1032"/>
                      <a:pt x="2012" y="1007"/>
                      <a:pt x="2075" y="982"/>
                    </a:cubicBezTo>
                    <a:cubicBezTo>
                      <a:pt x="2176" y="931"/>
                      <a:pt x="2301" y="906"/>
                      <a:pt x="2452" y="881"/>
                    </a:cubicBezTo>
                    <a:close/>
                    <a:moveTo>
                      <a:pt x="3295" y="2742"/>
                    </a:moveTo>
                    <a:cubicBezTo>
                      <a:pt x="3496" y="2767"/>
                      <a:pt x="3659" y="2805"/>
                      <a:pt x="3798" y="2843"/>
                    </a:cubicBezTo>
                    <a:cubicBezTo>
                      <a:pt x="3898" y="2880"/>
                      <a:pt x="3986" y="2918"/>
                      <a:pt x="4062" y="2956"/>
                    </a:cubicBezTo>
                    <a:cubicBezTo>
                      <a:pt x="4213" y="3044"/>
                      <a:pt x="4288" y="3144"/>
                      <a:pt x="4288" y="3270"/>
                    </a:cubicBezTo>
                    <a:cubicBezTo>
                      <a:pt x="4288" y="3408"/>
                      <a:pt x="4200" y="3534"/>
                      <a:pt x="4012" y="3635"/>
                    </a:cubicBezTo>
                    <a:cubicBezTo>
                      <a:pt x="3949" y="3673"/>
                      <a:pt x="3873" y="3698"/>
                      <a:pt x="3798" y="3735"/>
                    </a:cubicBezTo>
                    <a:cubicBezTo>
                      <a:pt x="3659" y="3773"/>
                      <a:pt x="3483" y="3811"/>
                      <a:pt x="3295" y="3823"/>
                    </a:cubicBezTo>
                    <a:lnTo>
                      <a:pt x="3295" y="2742"/>
                    </a:lnTo>
                    <a:close/>
                    <a:moveTo>
                      <a:pt x="2452" y="1"/>
                    </a:moveTo>
                    <a:lnTo>
                      <a:pt x="2452" y="277"/>
                    </a:lnTo>
                    <a:cubicBezTo>
                      <a:pt x="2327" y="277"/>
                      <a:pt x="2201" y="290"/>
                      <a:pt x="2075" y="302"/>
                    </a:cubicBezTo>
                    <a:cubicBezTo>
                      <a:pt x="1572" y="353"/>
                      <a:pt x="1157" y="466"/>
                      <a:pt x="830" y="629"/>
                    </a:cubicBezTo>
                    <a:cubicBezTo>
                      <a:pt x="428" y="831"/>
                      <a:pt x="227" y="1095"/>
                      <a:pt x="227" y="1396"/>
                    </a:cubicBezTo>
                    <a:cubicBezTo>
                      <a:pt x="227" y="1698"/>
                      <a:pt x="415" y="1950"/>
                      <a:pt x="767" y="2151"/>
                    </a:cubicBezTo>
                    <a:cubicBezTo>
                      <a:pt x="1057" y="2327"/>
                      <a:pt x="1497" y="2465"/>
                      <a:pt x="2075" y="2566"/>
                    </a:cubicBezTo>
                    <a:cubicBezTo>
                      <a:pt x="2188" y="2591"/>
                      <a:pt x="2314" y="2604"/>
                      <a:pt x="2452" y="2629"/>
                    </a:cubicBezTo>
                    <a:lnTo>
                      <a:pt x="2452" y="3786"/>
                    </a:lnTo>
                    <a:cubicBezTo>
                      <a:pt x="2314" y="3761"/>
                      <a:pt x="2188" y="3710"/>
                      <a:pt x="2075" y="3660"/>
                    </a:cubicBezTo>
                    <a:cubicBezTo>
                      <a:pt x="2012" y="3635"/>
                      <a:pt x="1937" y="3597"/>
                      <a:pt x="1874" y="3559"/>
                    </a:cubicBezTo>
                    <a:cubicBezTo>
                      <a:pt x="1710" y="3446"/>
                      <a:pt x="1585" y="3320"/>
                      <a:pt x="1522" y="3170"/>
                    </a:cubicBezTo>
                    <a:lnTo>
                      <a:pt x="0" y="3245"/>
                    </a:lnTo>
                    <a:cubicBezTo>
                      <a:pt x="113" y="3610"/>
                      <a:pt x="377" y="3899"/>
                      <a:pt x="805" y="4100"/>
                    </a:cubicBezTo>
                    <a:cubicBezTo>
                      <a:pt x="1145" y="4251"/>
                      <a:pt x="1572" y="4364"/>
                      <a:pt x="2075" y="4427"/>
                    </a:cubicBezTo>
                    <a:cubicBezTo>
                      <a:pt x="2201" y="4440"/>
                      <a:pt x="2327" y="4452"/>
                      <a:pt x="2452" y="4452"/>
                    </a:cubicBezTo>
                    <a:lnTo>
                      <a:pt x="2452" y="4955"/>
                    </a:lnTo>
                    <a:lnTo>
                      <a:pt x="3295" y="4955"/>
                    </a:lnTo>
                    <a:lnTo>
                      <a:pt x="3295" y="4440"/>
                    </a:lnTo>
                    <a:cubicBezTo>
                      <a:pt x="3471" y="4427"/>
                      <a:pt x="3634" y="4414"/>
                      <a:pt x="3798" y="4389"/>
                    </a:cubicBezTo>
                    <a:cubicBezTo>
                      <a:pt x="4326" y="4314"/>
                      <a:pt x="4754" y="4201"/>
                      <a:pt x="5080" y="4012"/>
                    </a:cubicBezTo>
                    <a:cubicBezTo>
                      <a:pt x="5508" y="3786"/>
                      <a:pt x="5722" y="3509"/>
                      <a:pt x="5722" y="3170"/>
                    </a:cubicBezTo>
                    <a:cubicBezTo>
                      <a:pt x="5722" y="2868"/>
                      <a:pt x="5558" y="2629"/>
                      <a:pt x="5219" y="2440"/>
                    </a:cubicBezTo>
                    <a:cubicBezTo>
                      <a:pt x="4942" y="2277"/>
                      <a:pt x="4464" y="2151"/>
                      <a:pt x="3798" y="2038"/>
                    </a:cubicBezTo>
                    <a:cubicBezTo>
                      <a:pt x="3647" y="2013"/>
                      <a:pt x="3471" y="1988"/>
                      <a:pt x="3295" y="1975"/>
                    </a:cubicBezTo>
                    <a:lnTo>
                      <a:pt x="3295" y="881"/>
                    </a:lnTo>
                    <a:cubicBezTo>
                      <a:pt x="3509" y="931"/>
                      <a:pt x="3672" y="994"/>
                      <a:pt x="3798" y="1082"/>
                    </a:cubicBezTo>
                    <a:cubicBezTo>
                      <a:pt x="3898" y="1145"/>
                      <a:pt x="3961" y="1233"/>
                      <a:pt x="3999" y="1334"/>
                    </a:cubicBezTo>
                    <a:lnTo>
                      <a:pt x="5483" y="1233"/>
                    </a:lnTo>
                    <a:cubicBezTo>
                      <a:pt x="5382" y="956"/>
                      <a:pt x="5156" y="743"/>
                      <a:pt x="4779" y="579"/>
                    </a:cubicBezTo>
                    <a:cubicBezTo>
                      <a:pt x="4515" y="453"/>
                      <a:pt x="4188" y="365"/>
                      <a:pt x="3798" y="315"/>
                    </a:cubicBezTo>
                    <a:cubicBezTo>
                      <a:pt x="3647" y="302"/>
                      <a:pt x="3471" y="277"/>
                      <a:pt x="3295" y="277"/>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14" name="Google Shape;2314;p44"/>
              <p:cNvSpPr/>
              <p:nvPr/>
            </p:nvSpPr>
            <p:spPr>
              <a:xfrm>
                <a:off x="1300400" y="1688700"/>
                <a:ext cx="481950" cy="482275"/>
              </a:xfrm>
              <a:custGeom>
                <a:avLst/>
                <a:gdLst/>
                <a:ahLst/>
                <a:cxnLst/>
                <a:rect l="l" t="t" r="r" b="b"/>
                <a:pathLst>
                  <a:path w="19278" h="19291" extrusionOk="0">
                    <a:moveTo>
                      <a:pt x="9645" y="19290"/>
                    </a:moveTo>
                    <a:cubicBezTo>
                      <a:pt x="14952" y="19290"/>
                      <a:pt x="19277" y="14952"/>
                      <a:pt x="19277" y="9645"/>
                    </a:cubicBezTo>
                    <a:cubicBezTo>
                      <a:pt x="19277" y="4339"/>
                      <a:pt x="14952" y="1"/>
                      <a:pt x="9645" y="1"/>
                    </a:cubicBezTo>
                    <a:cubicBezTo>
                      <a:pt x="4326" y="1"/>
                      <a:pt x="0" y="4339"/>
                      <a:pt x="0" y="9645"/>
                    </a:cubicBezTo>
                    <a:cubicBezTo>
                      <a:pt x="0" y="14952"/>
                      <a:pt x="4326" y="19290"/>
                      <a:pt x="9645" y="19290"/>
                    </a:cubicBez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15" name="Google Shape;2315;p44"/>
              <p:cNvSpPr/>
              <p:nvPr/>
            </p:nvSpPr>
            <p:spPr>
              <a:xfrm>
                <a:off x="1347225" y="1735550"/>
                <a:ext cx="388275" cy="388575"/>
              </a:xfrm>
              <a:custGeom>
                <a:avLst/>
                <a:gdLst/>
                <a:ahLst/>
                <a:cxnLst/>
                <a:rect l="l" t="t" r="r" b="b"/>
                <a:pathLst>
                  <a:path w="15531" h="15543" extrusionOk="0">
                    <a:moveTo>
                      <a:pt x="7772" y="15543"/>
                    </a:moveTo>
                    <a:cubicBezTo>
                      <a:pt x="12048" y="15543"/>
                      <a:pt x="15531" y="12047"/>
                      <a:pt x="15531" y="7771"/>
                    </a:cubicBezTo>
                    <a:cubicBezTo>
                      <a:pt x="15531" y="3496"/>
                      <a:pt x="12048" y="0"/>
                      <a:pt x="7772" y="0"/>
                    </a:cubicBezTo>
                    <a:cubicBezTo>
                      <a:pt x="3484" y="0"/>
                      <a:pt x="1" y="3496"/>
                      <a:pt x="1" y="7771"/>
                    </a:cubicBezTo>
                    <a:cubicBezTo>
                      <a:pt x="1" y="12047"/>
                      <a:pt x="3484" y="15543"/>
                      <a:pt x="7772" y="15543"/>
                    </a:cubicBezTo>
                    <a:close/>
                  </a:path>
                </a:pathLst>
              </a:custGeom>
              <a:solidFill>
                <a:srgbClr val="FFD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16" name="Google Shape;2316;p44"/>
              <p:cNvSpPr/>
              <p:nvPr/>
            </p:nvSpPr>
            <p:spPr>
              <a:xfrm>
                <a:off x="1469850" y="1798725"/>
                <a:ext cx="143050" cy="262225"/>
              </a:xfrm>
              <a:custGeom>
                <a:avLst/>
                <a:gdLst/>
                <a:ahLst/>
                <a:cxnLst/>
                <a:rect l="l" t="t" r="r" b="b"/>
                <a:pathLst>
                  <a:path w="5722" h="10489" extrusionOk="0">
                    <a:moveTo>
                      <a:pt x="2452" y="1862"/>
                    </a:moveTo>
                    <a:lnTo>
                      <a:pt x="2452" y="3886"/>
                    </a:lnTo>
                    <a:cubicBezTo>
                      <a:pt x="2301" y="3824"/>
                      <a:pt x="2176" y="3748"/>
                      <a:pt x="2075" y="3660"/>
                    </a:cubicBezTo>
                    <a:cubicBezTo>
                      <a:pt x="1999" y="3597"/>
                      <a:pt x="1937" y="3534"/>
                      <a:pt x="1886" y="3459"/>
                    </a:cubicBezTo>
                    <a:cubicBezTo>
                      <a:pt x="1761" y="3283"/>
                      <a:pt x="1698" y="3082"/>
                      <a:pt x="1698" y="2880"/>
                    </a:cubicBezTo>
                    <a:cubicBezTo>
                      <a:pt x="1698" y="2654"/>
                      <a:pt x="1761" y="2440"/>
                      <a:pt x="1899" y="2252"/>
                    </a:cubicBezTo>
                    <a:cubicBezTo>
                      <a:pt x="1949" y="2189"/>
                      <a:pt x="2012" y="2126"/>
                      <a:pt x="2075" y="2076"/>
                    </a:cubicBezTo>
                    <a:cubicBezTo>
                      <a:pt x="2188" y="1975"/>
                      <a:pt x="2301" y="1912"/>
                      <a:pt x="2452" y="1862"/>
                    </a:cubicBezTo>
                    <a:close/>
                    <a:moveTo>
                      <a:pt x="3295" y="5810"/>
                    </a:moveTo>
                    <a:cubicBezTo>
                      <a:pt x="3496" y="5861"/>
                      <a:pt x="3659" y="5936"/>
                      <a:pt x="3798" y="6024"/>
                    </a:cubicBezTo>
                    <a:cubicBezTo>
                      <a:pt x="3898" y="6087"/>
                      <a:pt x="3986" y="6162"/>
                      <a:pt x="4062" y="6250"/>
                    </a:cubicBezTo>
                    <a:cubicBezTo>
                      <a:pt x="4213" y="6439"/>
                      <a:pt x="4288" y="6653"/>
                      <a:pt x="4288" y="6917"/>
                    </a:cubicBezTo>
                    <a:cubicBezTo>
                      <a:pt x="4288" y="7219"/>
                      <a:pt x="4200" y="7470"/>
                      <a:pt x="4011" y="7684"/>
                    </a:cubicBezTo>
                    <a:cubicBezTo>
                      <a:pt x="3949" y="7759"/>
                      <a:pt x="3873" y="7835"/>
                      <a:pt x="3798" y="7885"/>
                    </a:cubicBezTo>
                    <a:cubicBezTo>
                      <a:pt x="3659" y="7986"/>
                      <a:pt x="3483" y="8061"/>
                      <a:pt x="3295" y="8086"/>
                    </a:cubicBezTo>
                    <a:lnTo>
                      <a:pt x="3295" y="5810"/>
                    </a:lnTo>
                    <a:close/>
                    <a:moveTo>
                      <a:pt x="2452" y="1"/>
                    </a:moveTo>
                    <a:lnTo>
                      <a:pt x="2452" y="579"/>
                    </a:lnTo>
                    <a:cubicBezTo>
                      <a:pt x="2326" y="592"/>
                      <a:pt x="2201" y="617"/>
                      <a:pt x="2075" y="642"/>
                    </a:cubicBezTo>
                    <a:cubicBezTo>
                      <a:pt x="1572" y="755"/>
                      <a:pt x="1157" y="982"/>
                      <a:pt x="843" y="1334"/>
                    </a:cubicBezTo>
                    <a:cubicBezTo>
                      <a:pt x="428" y="1774"/>
                      <a:pt x="226" y="2315"/>
                      <a:pt x="226" y="2943"/>
                    </a:cubicBezTo>
                    <a:cubicBezTo>
                      <a:pt x="226" y="3585"/>
                      <a:pt x="415" y="4113"/>
                      <a:pt x="767" y="4565"/>
                    </a:cubicBezTo>
                    <a:cubicBezTo>
                      <a:pt x="1069" y="4930"/>
                      <a:pt x="1496" y="5219"/>
                      <a:pt x="2075" y="5433"/>
                    </a:cubicBezTo>
                    <a:cubicBezTo>
                      <a:pt x="2188" y="5483"/>
                      <a:pt x="2326" y="5521"/>
                      <a:pt x="2452" y="5559"/>
                    </a:cubicBezTo>
                    <a:lnTo>
                      <a:pt x="2452" y="8011"/>
                    </a:lnTo>
                    <a:cubicBezTo>
                      <a:pt x="2314" y="7948"/>
                      <a:pt x="2188" y="7860"/>
                      <a:pt x="2075" y="7747"/>
                    </a:cubicBezTo>
                    <a:cubicBezTo>
                      <a:pt x="2012" y="7671"/>
                      <a:pt x="1937" y="7596"/>
                      <a:pt x="1874" y="7520"/>
                    </a:cubicBezTo>
                    <a:cubicBezTo>
                      <a:pt x="1710" y="7294"/>
                      <a:pt x="1585" y="7018"/>
                      <a:pt x="1522" y="6716"/>
                    </a:cubicBezTo>
                    <a:lnTo>
                      <a:pt x="0" y="6879"/>
                    </a:lnTo>
                    <a:cubicBezTo>
                      <a:pt x="113" y="7646"/>
                      <a:pt x="377" y="8237"/>
                      <a:pt x="805" y="8665"/>
                    </a:cubicBezTo>
                    <a:cubicBezTo>
                      <a:pt x="1144" y="9004"/>
                      <a:pt x="1572" y="9231"/>
                      <a:pt x="2075" y="9344"/>
                    </a:cubicBezTo>
                    <a:cubicBezTo>
                      <a:pt x="2201" y="9382"/>
                      <a:pt x="2326" y="9407"/>
                      <a:pt x="2452" y="9419"/>
                    </a:cubicBezTo>
                    <a:lnTo>
                      <a:pt x="2452" y="10488"/>
                    </a:lnTo>
                    <a:lnTo>
                      <a:pt x="3295" y="10488"/>
                    </a:lnTo>
                    <a:lnTo>
                      <a:pt x="3295" y="9394"/>
                    </a:lnTo>
                    <a:cubicBezTo>
                      <a:pt x="3471" y="9369"/>
                      <a:pt x="3634" y="9331"/>
                      <a:pt x="3798" y="9281"/>
                    </a:cubicBezTo>
                    <a:cubicBezTo>
                      <a:pt x="4326" y="9130"/>
                      <a:pt x="4753" y="8866"/>
                      <a:pt x="5080" y="8501"/>
                    </a:cubicBezTo>
                    <a:cubicBezTo>
                      <a:pt x="5508" y="8011"/>
                      <a:pt x="5722" y="7420"/>
                      <a:pt x="5722" y="6716"/>
                    </a:cubicBezTo>
                    <a:cubicBezTo>
                      <a:pt x="5722" y="6074"/>
                      <a:pt x="5558" y="5559"/>
                      <a:pt x="5219" y="5156"/>
                    </a:cubicBezTo>
                    <a:cubicBezTo>
                      <a:pt x="4942" y="4829"/>
                      <a:pt x="4464" y="4553"/>
                      <a:pt x="3798" y="4314"/>
                    </a:cubicBezTo>
                    <a:cubicBezTo>
                      <a:pt x="3647" y="4264"/>
                      <a:pt x="3471" y="4213"/>
                      <a:pt x="3295" y="4163"/>
                    </a:cubicBezTo>
                    <a:lnTo>
                      <a:pt x="3295" y="1874"/>
                    </a:lnTo>
                    <a:cubicBezTo>
                      <a:pt x="3508" y="1962"/>
                      <a:pt x="3672" y="2101"/>
                      <a:pt x="3798" y="2289"/>
                    </a:cubicBezTo>
                    <a:cubicBezTo>
                      <a:pt x="3898" y="2428"/>
                      <a:pt x="3961" y="2604"/>
                      <a:pt x="3999" y="2818"/>
                    </a:cubicBezTo>
                    <a:lnTo>
                      <a:pt x="5483" y="2616"/>
                    </a:lnTo>
                    <a:cubicBezTo>
                      <a:pt x="5382" y="2038"/>
                      <a:pt x="5156" y="1573"/>
                      <a:pt x="4779" y="1221"/>
                    </a:cubicBezTo>
                    <a:cubicBezTo>
                      <a:pt x="4514" y="969"/>
                      <a:pt x="4187" y="780"/>
                      <a:pt x="3798" y="680"/>
                    </a:cubicBezTo>
                    <a:cubicBezTo>
                      <a:pt x="3647" y="630"/>
                      <a:pt x="3471" y="604"/>
                      <a:pt x="3295" y="579"/>
                    </a:cubicBezTo>
                    <a:lnTo>
                      <a:pt x="3295" y="1"/>
                    </a:lnTo>
                    <a:close/>
                  </a:path>
                </a:pathLst>
              </a:custGeom>
              <a:solidFill>
                <a:srgbClr val="F2A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30" name="TextBox 29"/>
          <p:cNvSpPr txBox="1"/>
          <p:nvPr/>
        </p:nvSpPr>
        <p:spPr>
          <a:xfrm>
            <a:off x="1037700" y="1360132"/>
            <a:ext cx="2455721" cy="2534027"/>
          </a:xfrm>
          <a:prstGeom prst="rect">
            <a:avLst/>
          </a:prstGeom>
          <a:noFill/>
        </p:spPr>
        <p:txBody>
          <a:bodyPr wrap="square">
            <a:spAutoFit/>
          </a:bodyPr>
          <a:lstStyle/>
          <a:p>
            <a:pPr algn="just">
              <a:lnSpc>
                <a:spcPct val="150000"/>
              </a:lnSpc>
            </a:pPr>
            <a:r>
              <a:rPr lang="vi-VN" sz="1800" b="1" dirty="0">
                <a:solidFill>
                  <a:schemeClr val="accent5">
                    <a:lumMod val="25000"/>
                  </a:schemeClr>
                </a:solidFill>
                <a:latin typeface="Arial" panose="020B0604020202020204" pitchFamily="34" charset="0"/>
                <a:cs typeface="Arial" panose="020B0604020202020204" pitchFamily="34" charset="0"/>
              </a:rPr>
              <a:t>Em hãy lập kế hoạch chi tiêu theo năm bước để thực hiện một mục tiêu cụ thể  (tổ chức sinh nhật, mua quà,...). </a:t>
            </a:r>
            <a:endParaRPr lang="en-US" sz="1800" b="1" dirty="0">
              <a:solidFill>
                <a:schemeClr val="accent5">
                  <a:lumMod val="25000"/>
                </a:schemeClr>
              </a:solidFill>
              <a:latin typeface="Arial" panose="020B0604020202020204" pitchFamily="34" charset="0"/>
              <a:cs typeface="Arial" panose="020B0604020202020204" pitchFamily="34" charset="0"/>
            </a:endParaRPr>
          </a:p>
        </p:txBody>
      </p:sp>
      <p:pic>
        <p:nvPicPr>
          <p:cNvPr id="7176" name="Picture 8" descr="4,282 Child Saving Money Illustrations &amp; Clip Art - iStock"/>
          <p:cNvPicPr>
            <a:picLocks noChangeAspect="1" noChangeArrowheads="1"/>
          </p:cNvPicPr>
          <p:nvPr/>
        </p:nvPicPr>
        <p:blipFill>
          <a:blip r:embed="rId1">
            <a:extLst>
              <a:ext uri="{BEBA8EAE-BF5A-486C-A8C5-ECC9F3942E4B}">
                <a14:imgProps xmlns:a14="http://schemas.microsoft.com/office/drawing/2010/main">
                  <a14:imgLayer r:embed="rId2">
                    <a14:imgEffect>
                      <a14:backgroundRemoval t="9967" b="90196" l="9967" r="89869">
                        <a14:foregroundMark x1="36111" y1="30556" x2="39379" y2="32843"/>
                        <a14:foregroundMark x1="22386" y1="35131" x2="33660" y2="40850"/>
                        <a14:foregroundMark x1="33660" y1="40850" x2="33824" y2="40850"/>
                        <a14:foregroundMark x1="43464" y1="50163" x2="50327" y2="55392"/>
                        <a14:foregroundMark x1="31863" y1="53922" x2="45425" y2="75163"/>
                        <a14:foregroundMark x1="45425" y1="75163" x2="45915" y2="75490"/>
                        <a14:foregroundMark x1="40033" y1="53922" x2="30719" y2="79248"/>
                        <a14:foregroundMark x1="44444" y1="60948" x2="33987" y2="81046"/>
                        <a14:foregroundMark x1="76144" y1="63889" x2="67974" y2="82680"/>
                        <a14:foregroundMark x1="19444" y1="88399" x2="41830" y2="87582"/>
                        <a14:foregroundMark x1="41830" y1="87582" x2="44771" y2="87582"/>
                        <a14:foregroundMark x1="31536" y1="90196" x2="31536" y2="90196"/>
                        <a14:foregroundMark x1="36275" y1="89379" x2="36275" y2="89379"/>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933847" y="426162"/>
            <a:ext cx="4291176" cy="42911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txBox="1"/>
          <p:nvPr/>
        </p:nvSpPr>
        <p:spPr>
          <a:xfrm>
            <a:off x="1007139" y="205347"/>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3200" dirty="0">
                <a:solidFill>
                  <a:schemeClr val="bg1"/>
                </a:solidFill>
                <a:latin typeface="SVN-Cookies" panose="02040603050506020204" pitchFamily="18" charset="0"/>
                <a:cs typeface="Arial" panose="020B0604020202020204" pitchFamily="34" charset="0"/>
              </a:rPr>
              <a:t>NHIỆM VỤ 4</a:t>
            </a:r>
            <a:endParaRPr lang="en-US" sz="3200" dirty="0">
              <a:solidFill>
                <a:schemeClr val="bg1"/>
              </a:solidFill>
              <a:latin typeface="SVN-Cookies" panose="02040603050506020204" pitchFamily="18" charset="0"/>
              <a:cs typeface="Arial" panose="020B060402020202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drap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323077" y="1516782"/>
            <a:ext cx="4687683" cy="12127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5400" dirty="0">
                <a:solidFill>
                  <a:srgbClr val="FF0000"/>
                </a:solidFill>
                <a:latin typeface="SVN-Cookies" panose="02040603050506020204" pitchFamily="18" charset="0"/>
                <a:cs typeface="Arial" panose="020B0604020202020204" pitchFamily="34" charset="0"/>
              </a:rPr>
              <a:t>VẬN DỤNG</a:t>
            </a:r>
            <a:endParaRPr lang="en-US" sz="5400" dirty="0">
              <a:solidFill>
                <a:srgbClr val="FF0000"/>
              </a:solidFill>
              <a:latin typeface="SVN-Cookies" panose="02040603050506020204" pitchFamily="18" charset="0"/>
              <a:cs typeface="Arial" panose="020B0604020202020204" pitchFamily="34" charset="0"/>
            </a:endParaRPr>
          </a:p>
        </p:txBody>
      </p:sp>
      <p:sp>
        <p:nvSpPr>
          <p:cNvPr id="5" name="Title 1"/>
          <p:cNvSpPr>
            <a:spLocks noGrp="1"/>
          </p:cNvSpPr>
          <p:nvPr>
            <p:ph type="title"/>
          </p:nvPr>
        </p:nvSpPr>
        <p:spPr>
          <a:xfrm>
            <a:off x="1224826" y="3145307"/>
            <a:ext cx="2646009" cy="731594"/>
          </a:xfrm>
        </p:spPr>
        <p:txBody>
          <a:bodyPr/>
          <a:lstStyle/>
          <a:p>
            <a:r>
              <a:rPr lang="en-US" sz="2400" dirty="0">
                <a:solidFill>
                  <a:schemeClr val="tx1"/>
                </a:solidFill>
                <a:latin typeface="SVN-Cookies" panose="02040603050506020204" pitchFamily="18" charset="0"/>
                <a:cs typeface="Arial" panose="020B0604020202020204" pitchFamily="34" charset="0"/>
              </a:rPr>
              <a:t>HOẠT ĐỘNG 4</a:t>
            </a:r>
            <a:endParaRPr lang="en-US" sz="2400" dirty="0">
              <a:solidFill>
                <a:schemeClr val="tx1"/>
              </a:solidFill>
              <a:latin typeface="SVN-Cookies" panose="02040603050506020204" pitchFamily="18" charset="0"/>
              <a:cs typeface="Arial" panose="020B0604020202020204" pitchFamily="34" charset="0"/>
            </a:endParaRPr>
          </a:p>
        </p:txBody>
      </p:sp>
      <p:pic>
        <p:nvPicPr>
          <p:cNvPr id="8" name="Picture 7"/>
          <p:cNvPicPr>
            <a:picLocks noChangeAspect="1"/>
          </p:cNvPicPr>
          <p:nvPr/>
        </p:nvPicPr>
        <p:blipFill>
          <a:blip r:embed="rId1"/>
          <a:stretch>
            <a:fillRect/>
          </a:stretch>
        </p:blipFill>
        <p:spPr>
          <a:xfrm>
            <a:off x="4703659" y="937822"/>
            <a:ext cx="3727554" cy="3727554"/>
          </a:xfrm>
          <a:prstGeom prst="rect">
            <a:avLst/>
          </a:prstGeom>
        </p:spPr>
      </p:pic>
      <p:pic>
        <p:nvPicPr>
          <p:cNvPr id="9" name="Picture 8"/>
          <p:cNvPicPr>
            <a:picLocks noChangeAspect="1"/>
          </p:cNvPicPr>
          <p:nvPr/>
        </p:nvPicPr>
        <p:blipFill>
          <a:blip r:embed="rId2"/>
          <a:stretch>
            <a:fillRect/>
          </a:stretch>
        </p:blipFill>
        <p:spPr>
          <a:xfrm>
            <a:off x="712788" y="3129694"/>
            <a:ext cx="747207" cy="747207"/>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prestig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p:nvPr/>
        </p:nvSpPr>
        <p:spPr>
          <a:xfrm>
            <a:off x="1641244" y="1552774"/>
            <a:ext cx="5988214" cy="1235396"/>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just">
              <a:lnSpc>
                <a:spcPct val="150000"/>
              </a:lnSpc>
            </a:pPr>
            <a:r>
              <a:rPr lang="en-US" sz="1800" b="1" dirty="0" err="1">
                <a:latin typeface="Arial" panose="020B0604020202020204" pitchFamily="34" charset="0"/>
                <a:cs typeface="Arial" panose="020B0604020202020204" pitchFamily="34" charset="0"/>
              </a:rPr>
              <a:t>Em</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hãy</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tự</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đánh</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giá</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thói</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quen</a:t>
            </a:r>
            <a:r>
              <a:rPr lang="en-US" sz="1800" b="1" dirty="0">
                <a:latin typeface="Arial" panose="020B0604020202020204" pitchFamily="34" charset="0"/>
                <a:cs typeface="Arial" panose="020B0604020202020204" pitchFamily="34" charset="0"/>
              </a:rPr>
              <a:t> chi </a:t>
            </a:r>
            <a:r>
              <a:rPr lang="en-US" sz="1800" b="1" dirty="0" err="1">
                <a:latin typeface="Arial" panose="020B0604020202020204" pitchFamily="34" charset="0"/>
                <a:cs typeface="Arial" panose="020B0604020202020204" pitchFamily="34" charset="0"/>
              </a:rPr>
              <a:t>tiêu</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của</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bản</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thân</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và</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điều</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chỉnh</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sao</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cho</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hợp</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lí</a:t>
            </a:r>
            <a:r>
              <a:rPr lang="en-US" sz="1800" b="1" dirty="0">
                <a:latin typeface="Arial" panose="020B0604020202020204" pitchFamily="34" charset="0"/>
                <a:cs typeface="Arial" panose="020B0604020202020204" pitchFamily="34" charset="0"/>
              </a:rPr>
              <a:t>. </a:t>
            </a:r>
            <a:endParaRPr lang="en-US" sz="1800" b="1" dirty="0">
              <a:latin typeface="Arial" panose="020B0604020202020204" pitchFamily="34" charset="0"/>
              <a:cs typeface="Arial" panose="020B0604020202020204" pitchFamily="34" charset="0"/>
            </a:endParaRPr>
          </a:p>
        </p:txBody>
      </p:sp>
      <p:pic>
        <p:nvPicPr>
          <p:cNvPr id="4" name="Picture 4" descr="A Little Boy Happy To Saving Money in Blue Piggy Bank. Stock Vector -  Illustration of object, safe: 112345292"/>
          <p:cNvPicPr>
            <a:picLocks noChangeAspect="1" noChangeArrowheads="1"/>
          </p:cNvPicPr>
          <p:nvPr/>
        </p:nvPicPr>
        <p:blipFill>
          <a:blip r:embed="rId1">
            <a:extLst>
              <a:ext uri="{BEBA8EAE-BF5A-486C-A8C5-ECC9F3942E4B}">
                <a14:imgProps xmlns:a14="http://schemas.microsoft.com/office/drawing/2010/main">
                  <a14:imgLayer r:embed="rId2">
                    <a14:imgEffect>
                      <a14:backgroundRemoval t="6750" b="94000" l="6125" r="93375">
                        <a14:foregroundMark x1="68250" y1="25875" x2="54500" y2="56000"/>
                        <a14:foregroundMark x1="90250" y1="26000" x2="77125" y2="49750"/>
                        <a14:foregroundMark x1="93375" y1="23375" x2="93375" y2="27625"/>
                        <a14:foregroundMark x1="29500" y1="43625" x2="18500" y2="53875"/>
                        <a14:foregroundMark x1="54000" y1="76750" x2="54250" y2="87625"/>
                        <a14:foregroundMark x1="55875" y1="77125" x2="56125" y2="87375"/>
                        <a14:foregroundMark x1="57875" y1="80875" x2="58375" y2="86375"/>
                        <a14:foregroundMark x1="73000" y1="77750" x2="72125" y2="88000"/>
                        <a14:foregroundMark x1="73250" y1="81750" x2="73375" y2="89875"/>
                        <a14:foregroundMark x1="74875" y1="81250" x2="74875" y2="88750"/>
                        <a14:foregroundMark x1="63500" y1="87500" x2="66125" y2="88625"/>
                        <a14:foregroundMark x1="7250" y1="55750" x2="9625" y2="78750"/>
                        <a14:foregroundMark x1="25750" y1="90500" x2="32000" y2="94000"/>
                        <a14:foregroundMark x1="27625" y1="94000" x2="66875" y2="89875"/>
                        <a14:foregroundMark x1="6125" y1="73500" x2="6625" y2="76500"/>
                        <a14:foregroundMark x1="10875" y1="91125" x2="16750" y2="92500"/>
                        <a14:foregroundMark x1="83250" y1="88000" x2="75000" y2="93250"/>
                        <a14:foregroundMark x1="48500" y1="86500" x2="50125" y2="89500"/>
                        <a14:foregroundMark x1="64125" y1="85500" x2="66000" y2="86750"/>
                        <a14:foregroundMark x1="48500" y1="86375" x2="43000" y2="88000"/>
                        <a14:foregroundMark x1="57750" y1="6875" x2="69500" y2="6750"/>
                        <a14:foregroundMark x1="89375" y1="20500" x2="89375" y2="205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534517" y="2803167"/>
            <a:ext cx="2317281" cy="231728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p:nvPr/>
        </p:nvSpPr>
        <p:spPr>
          <a:xfrm>
            <a:off x="3292202" y="733196"/>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3200" dirty="0">
                <a:solidFill>
                  <a:schemeClr val="accent5">
                    <a:lumMod val="50000"/>
                  </a:schemeClr>
                </a:solidFill>
                <a:latin typeface="SVN-Cookies" panose="02040603050506020204" pitchFamily="18" charset="0"/>
                <a:cs typeface="Arial" panose="020B0604020202020204" pitchFamily="34" charset="0"/>
              </a:rPr>
              <a:t>NHIỆM VỤ 1</a:t>
            </a:r>
            <a:endParaRPr lang="en-US" sz="3200" dirty="0">
              <a:solidFill>
                <a:schemeClr val="accent5">
                  <a:lumMod val="50000"/>
                </a:schemeClr>
              </a:solidFill>
              <a:latin typeface="SVN-Cookies" panose="02040603050506020204" pitchFamily="18" charset="0"/>
              <a:cs typeface="Arial" panose="020B0604020202020204" pitchFamily="34" charset="0"/>
            </a:endParaRPr>
          </a:p>
        </p:txBody>
      </p:sp>
      <p:sp>
        <p:nvSpPr>
          <p:cNvPr id="6" name="Freeform 21"/>
          <p:cNvSpPr/>
          <p:nvPr/>
        </p:nvSpPr>
        <p:spPr bwMode="auto">
          <a:xfrm>
            <a:off x="3418905" y="1342048"/>
            <a:ext cx="2432893" cy="195729"/>
          </a:xfrm>
          <a:custGeom>
            <a:avLst/>
            <a:gdLst>
              <a:gd name="T0" fmla="*/ 3 w 764"/>
              <a:gd name="T1" fmla="*/ 1 h 70"/>
              <a:gd name="T2" fmla="*/ 0 w 764"/>
              <a:gd name="T3" fmla="*/ 4 h 70"/>
              <a:gd name="T4" fmla="*/ 3 w 764"/>
              <a:gd name="T5" fmla="*/ 8 h 70"/>
              <a:gd name="T6" fmla="*/ 183 w 764"/>
              <a:gd name="T7" fmla="*/ 7 h 70"/>
              <a:gd name="T8" fmla="*/ 625 w 764"/>
              <a:gd name="T9" fmla="*/ 9 h 70"/>
              <a:gd name="T10" fmla="*/ 638 w 764"/>
              <a:gd name="T11" fmla="*/ 9 h 70"/>
              <a:gd name="T12" fmla="*/ 517 w 764"/>
              <a:gd name="T13" fmla="*/ 13 h 70"/>
              <a:gd name="T14" fmla="*/ 241 w 764"/>
              <a:gd name="T15" fmla="*/ 22 h 70"/>
              <a:gd name="T16" fmla="*/ 47 w 764"/>
              <a:gd name="T17" fmla="*/ 33 h 70"/>
              <a:gd name="T18" fmla="*/ 47 w 764"/>
              <a:gd name="T19" fmla="*/ 39 h 70"/>
              <a:gd name="T20" fmla="*/ 215 w 764"/>
              <a:gd name="T21" fmla="*/ 33 h 70"/>
              <a:gd name="T22" fmla="*/ 539 w 764"/>
              <a:gd name="T23" fmla="*/ 40 h 70"/>
              <a:gd name="T24" fmla="*/ 530 w 764"/>
              <a:gd name="T25" fmla="*/ 40 h 70"/>
              <a:gd name="T26" fmla="*/ 236 w 764"/>
              <a:gd name="T27" fmla="*/ 60 h 70"/>
              <a:gd name="T28" fmla="*/ 217 w 764"/>
              <a:gd name="T29" fmla="*/ 63 h 70"/>
              <a:gd name="T30" fmla="*/ 215 w 764"/>
              <a:gd name="T31" fmla="*/ 67 h 70"/>
              <a:gd name="T32" fmla="*/ 218 w 764"/>
              <a:gd name="T33" fmla="*/ 70 h 70"/>
              <a:gd name="T34" fmla="*/ 237 w 764"/>
              <a:gd name="T35" fmla="*/ 67 h 70"/>
              <a:gd name="T36" fmla="*/ 530 w 764"/>
              <a:gd name="T37" fmla="*/ 47 h 70"/>
              <a:gd name="T38" fmla="*/ 575 w 764"/>
              <a:gd name="T39" fmla="*/ 47 h 70"/>
              <a:gd name="T40" fmla="*/ 575 w 764"/>
              <a:gd name="T41" fmla="*/ 41 h 70"/>
              <a:gd name="T42" fmla="*/ 573 w 764"/>
              <a:gd name="T43" fmla="*/ 40 h 70"/>
              <a:gd name="T44" fmla="*/ 560 w 764"/>
              <a:gd name="T45" fmla="*/ 37 h 70"/>
              <a:gd name="T46" fmla="*/ 321 w 764"/>
              <a:gd name="T47" fmla="*/ 22 h 70"/>
              <a:gd name="T48" fmla="*/ 517 w 764"/>
              <a:gd name="T49" fmla="*/ 19 h 70"/>
              <a:gd name="T50" fmla="*/ 668 w 764"/>
              <a:gd name="T51" fmla="*/ 14 h 70"/>
              <a:gd name="T52" fmla="*/ 761 w 764"/>
              <a:gd name="T53" fmla="*/ 8 h 70"/>
              <a:gd name="T54" fmla="*/ 763 w 764"/>
              <a:gd name="T55" fmla="*/ 7 h 70"/>
              <a:gd name="T56" fmla="*/ 763 w 764"/>
              <a:gd name="T57" fmla="*/ 2 h 70"/>
              <a:gd name="T58" fmla="*/ 763 w 764"/>
              <a:gd name="T59" fmla="*/ 2 h 70"/>
              <a:gd name="T60" fmla="*/ 759 w 764"/>
              <a:gd name="T61" fmla="*/ 2 h 70"/>
              <a:gd name="T62" fmla="*/ 759 w 764"/>
              <a:gd name="T63" fmla="*/ 2 h 70"/>
              <a:gd name="T64" fmla="*/ 759 w 764"/>
              <a:gd name="T65" fmla="*/ 2 h 70"/>
              <a:gd name="T66" fmla="*/ 682 w 764"/>
              <a:gd name="T67" fmla="*/ 2 h 70"/>
              <a:gd name="T68" fmla="*/ 625 w 764"/>
              <a:gd name="T69" fmla="*/ 2 h 70"/>
              <a:gd name="T70" fmla="*/ 183 w 764"/>
              <a:gd name="T71" fmla="*/ 1 h 70"/>
              <a:gd name="T72" fmla="*/ 3 w 764"/>
              <a:gd name="T73" fmla="*/ 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4" h="70">
                <a:moveTo>
                  <a:pt x="3" y="1"/>
                </a:moveTo>
                <a:cubicBezTo>
                  <a:pt x="1" y="1"/>
                  <a:pt x="0" y="3"/>
                  <a:pt x="0" y="4"/>
                </a:cubicBezTo>
                <a:cubicBezTo>
                  <a:pt x="0" y="6"/>
                  <a:pt x="1" y="8"/>
                  <a:pt x="3" y="8"/>
                </a:cubicBezTo>
                <a:cubicBezTo>
                  <a:pt x="59" y="8"/>
                  <a:pt x="121" y="8"/>
                  <a:pt x="183" y="7"/>
                </a:cubicBezTo>
                <a:cubicBezTo>
                  <a:pt x="330" y="7"/>
                  <a:pt x="473" y="7"/>
                  <a:pt x="625" y="9"/>
                </a:cubicBezTo>
                <a:cubicBezTo>
                  <a:pt x="627" y="9"/>
                  <a:pt x="632" y="9"/>
                  <a:pt x="638" y="9"/>
                </a:cubicBezTo>
                <a:cubicBezTo>
                  <a:pt x="581" y="11"/>
                  <a:pt x="523" y="13"/>
                  <a:pt x="517" y="13"/>
                </a:cubicBezTo>
                <a:cubicBezTo>
                  <a:pt x="414" y="7"/>
                  <a:pt x="327" y="15"/>
                  <a:pt x="241" y="22"/>
                </a:cubicBezTo>
                <a:cubicBezTo>
                  <a:pt x="178" y="28"/>
                  <a:pt x="115" y="33"/>
                  <a:pt x="47" y="33"/>
                </a:cubicBezTo>
                <a:cubicBezTo>
                  <a:pt x="47" y="39"/>
                  <a:pt x="47" y="39"/>
                  <a:pt x="47" y="39"/>
                </a:cubicBezTo>
                <a:cubicBezTo>
                  <a:pt x="108" y="39"/>
                  <a:pt x="162" y="36"/>
                  <a:pt x="215" y="33"/>
                </a:cubicBezTo>
                <a:cubicBezTo>
                  <a:pt x="316" y="28"/>
                  <a:pt x="411" y="22"/>
                  <a:pt x="539" y="40"/>
                </a:cubicBezTo>
                <a:cubicBezTo>
                  <a:pt x="530" y="40"/>
                  <a:pt x="530" y="40"/>
                  <a:pt x="530" y="40"/>
                </a:cubicBezTo>
                <a:cubicBezTo>
                  <a:pt x="427" y="40"/>
                  <a:pt x="355" y="40"/>
                  <a:pt x="236" y="60"/>
                </a:cubicBezTo>
                <a:cubicBezTo>
                  <a:pt x="217" y="63"/>
                  <a:pt x="217" y="63"/>
                  <a:pt x="217" y="63"/>
                </a:cubicBezTo>
                <a:cubicBezTo>
                  <a:pt x="216" y="64"/>
                  <a:pt x="214" y="65"/>
                  <a:pt x="215" y="67"/>
                </a:cubicBezTo>
                <a:cubicBezTo>
                  <a:pt x="215" y="69"/>
                  <a:pt x="217" y="70"/>
                  <a:pt x="218" y="70"/>
                </a:cubicBezTo>
                <a:cubicBezTo>
                  <a:pt x="237" y="67"/>
                  <a:pt x="237" y="67"/>
                  <a:pt x="237" y="67"/>
                </a:cubicBezTo>
                <a:cubicBezTo>
                  <a:pt x="356" y="46"/>
                  <a:pt x="427" y="47"/>
                  <a:pt x="530" y="47"/>
                </a:cubicBezTo>
                <a:cubicBezTo>
                  <a:pt x="546" y="47"/>
                  <a:pt x="563" y="47"/>
                  <a:pt x="575" y="47"/>
                </a:cubicBezTo>
                <a:cubicBezTo>
                  <a:pt x="575" y="41"/>
                  <a:pt x="575" y="41"/>
                  <a:pt x="575" y="41"/>
                </a:cubicBezTo>
                <a:cubicBezTo>
                  <a:pt x="574" y="41"/>
                  <a:pt x="574" y="40"/>
                  <a:pt x="573" y="40"/>
                </a:cubicBezTo>
                <a:cubicBezTo>
                  <a:pt x="569" y="39"/>
                  <a:pt x="561" y="37"/>
                  <a:pt x="560" y="37"/>
                </a:cubicBezTo>
                <a:cubicBezTo>
                  <a:pt x="467" y="23"/>
                  <a:pt x="392" y="20"/>
                  <a:pt x="321" y="22"/>
                </a:cubicBezTo>
                <a:cubicBezTo>
                  <a:pt x="382" y="18"/>
                  <a:pt x="446" y="15"/>
                  <a:pt x="517" y="19"/>
                </a:cubicBezTo>
                <a:cubicBezTo>
                  <a:pt x="524" y="20"/>
                  <a:pt x="602" y="17"/>
                  <a:pt x="668" y="14"/>
                </a:cubicBezTo>
                <a:cubicBezTo>
                  <a:pt x="713" y="12"/>
                  <a:pt x="753" y="10"/>
                  <a:pt x="761" y="8"/>
                </a:cubicBezTo>
                <a:cubicBezTo>
                  <a:pt x="762" y="8"/>
                  <a:pt x="763" y="8"/>
                  <a:pt x="763" y="7"/>
                </a:cubicBezTo>
                <a:cubicBezTo>
                  <a:pt x="764" y="6"/>
                  <a:pt x="764" y="4"/>
                  <a:pt x="763" y="2"/>
                </a:cubicBezTo>
                <a:cubicBezTo>
                  <a:pt x="763" y="2"/>
                  <a:pt x="763" y="2"/>
                  <a:pt x="763" y="2"/>
                </a:cubicBezTo>
                <a:cubicBezTo>
                  <a:pt x="763" y="2"/>
                  <a:pt x="761" y="2"/>
                  <a:pt x="759" y="2"/>
                </a:cubicBezTo>
                <a:cubicBezTo>
                  <a:pt x="759" y="2"/>
                  <a:pt x="759" y="2"/>
                  <a:pt x="759" y="2"/>
                </a:cubicBezTo>
                <a:cubicBezTo>
                  <a:pt x="759" y="2"/>
                  <a:pt x="759" y="2"/>
                  <a:pt x="759" y="2"/>
                </a:cubicBezTo>
                <a:cubicBezTo>
                  <a:pt x="748" y="2"/>
                  <a:pt x="713" y="2"/>
                  <a:pt x="682" y="2"/>
                </a:cubicBezTo>
                <a:cubicBezTo>
                  <a:pt x="655" y="2"/>
                  <a:pt x="631" y="2"/>
                  <a:pt x="625" y="2"/>
                </a:cubicBezTo>
                <a:cubicBezTo>
                  <a:pt x="474" y="0"/>
                  <a:pt x="330" y="1"/>
                  <a:pt x="183" y="1"/>
                </a:cubicBezTo>
                <a:cubicBezTo>
                  <a:pt x="126" y="1"/>
                  <a:pt x="68" y="1"/>
                  <a:pt x="3" y="1"/>
                </a:cubicBezTo>
                <a:close/>
              </a:path>
            </a:pathLst>
          </a:custGeom>
          <a:solidFill>
            <a:schemeClr val="accent5">
              <a:lumMod val="50000"/>
            </a:scheme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Diagram&#10;&#10;Description automatically generated with low confidence"/>
          <p:cNvPicPr>
            <a:picLocks noChangeAspect="1"/>
          </p:cNvPicPr>
          <p:nvPr/>
        </p:nvPicPr>
        <p:blipFill rotWithShape="1">
          <a:blip r:embed="rId1">
            <a:extLst>
              <a:ext uri="{BEBA8EAE-BF5A-486C-A8C5-ECC9F3942E4B}">
                <a14:imgProps xmlns:a14="http://schemas.microsoft.com/office/drawing/2010/main">
                  <a14:imgLayer r:embed="rId2">
                    <a14:imgEffect>
                      <a14:saturation sat="200000"/>
                    </a14:imgEffect>
                  </a14:imgLayer>
                </a14:imgProps>
              </a:ext>
            </a:extLst>
          </a:blip>
          <a:srcRect t="10698"/>
          <a:stretch>
            <a:fillRect/>
          </a:stretch>
        </p:blipFill>
        <p:spPr>
          <a:xfrm>
            <a:off x="0" y="1"/>
            <a:ext cx="9144000" cy="5143500"/>
          </a:xfrm>
          <a:prstGeom prst="rect">
            <a:avLst/>
          </a:prstGeom>
        </p:spPr>
      </p:pic>
      <p:pic>
        <p:nvPicPr>
          <p:cNvPr id="16" name="9Slide.vn 9"/>
          <p:cNvPicPr>
            <a:picLocks noChangeAspect="1"/>
          </p:cNvPicPr>
          <p:nvPr/>
        </p:nvPicPr>
        <p:blipFill>
          <a:blip r:embed="rId3"/>
          <a:stretch>
            <a:fillRect/>
          </a:stretch>
        </p:blipFill>
        <p:spPr>
          <a:xfrm>
            <a:off x="467291" y="1293203"/>
            <a:ext cx="8120743" cy="1227421"/>
          </a:xfrm>
          <a:prstGeom prst="rect">
            <a:avLst/>
          </a:prstGeom>
        </p:spPr>
      </p:pic>
      <p:sp>
        <p:nvSpPr>
          <p:cNvPr id="3" name="Content Placeholder 2"/>
          <p:cNvSpPr>
            <a:spLocks noGrp="1"/>
          </p:cNvSpPr>
          <p:nvPr>
            <p:ph idx="1"/>
          </p:nvPr>
        </p:nvSpPr>
        <p:spPr>
          <a:xfrm>
            <a:off x="712788" y="1329958"/>
            <a:ext cx="7807098" cy="1338892"/>
          </a:xfrm>
          <a:noFill/>
          <a:ln>
            <a:noFill/>
          </a:ln>
        </p:spPr>
        <p:style>
          <a:lnRef idx="2">
            <a:schemeClr val="accent1"/>
          </a:lnRef>
          <a:fillRef idx="1">
            <a:schemeClr val="lt1"/>
          </a:fillRef>
          <a:effectRef idx="0">
            <a:schemeClr val="accent1"/>
          </a:effectRef>
          <a:fontRef idx="minor">
            <a:schemeClr val="dk1"/>
          </a:fontRef>
        </p:style>
        <p:txBody>
          <a:bodyPr/>
          <a:lstStyle/>
          <a:p>
            <a:pPr marL="0" indent="0" algn="ctr">
              <a:lnSpc>
                <a:spcPct val="150000"/>
              </a:lnSpc>
              <a:buNone/>
            </a:pPr>
            <a:r>
              <a:rPr lang="en-US" b="1" dirty="0" err="1">
                <a:solidFill>
                  <a:schemeClr val="accent5">
                    <a:lumMod val="50000"/>
                  </a:schemeClr>
                </a:solidFill>
                <a:latin typeface="Arial" panose="020B0604020202020204" pitchFamily="34" charset="0"/>
                <a:cs typeface="Arial" panose="020B0604020202020204" pitchFamily="34" charset="0"/>
              </a:rPr>
              <a:t>Em</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hãy</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chọn</a:t>
            </a:r>
            <a:r>
              <a:rPr lang="en-US" b="1" dirty="0">
                <a:solidFill>
                  <a:schemeClr val="accent5">
                    <a:lumMod val="50000"/>
                  </a:schemeClr>
                </a:solidFill>
                <a:latin typeface="Arial" panose="020B0604020202020204" pitchFamily="34" charset="0"/>
                <a:cs typeface="Arial" panose="020B0604020202020204" pitchFamily="34" charset="0"/>
              </a:rPr>
              <a:t> một </a:t>
            </a:r>
            <a:r>
              <a:rPr lang="en-US" b="1" dirty="0" err="1">
                <a:solidFill>
                  <a:schemeClr val="accent5">
                    <a:lumMod val="50000"/>
                  </a:schemeClr>
                </a:solidFill>
                <a:latin typeface="Arial" panose="020B0604020202020204" pitchFamily="34" charset="0"/>
                <a:cs typeface="Arial" panose="020B0604020202020204" pitchFamily="34" charset="0"/>
              </a:rPr>
              <a:t>bạn</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trong</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lớp</a:t>
            </a:r>
            <a:r>
              <a:rPr lang="en-US" b="1" dirty="0">
                <a:solidFill>
                  <a:schemeClr val="accent5">
                    <a:lumMod val="50000"/>
                  </a:schemeClr>
                </a:solidFill>
                <a:latin typeface="Arial" panose="020B0604020202020204" pitchFamily="34" charset="0"/>
                <a:cs typeface="Arial" panose="020B0604020202020204" pitchFamily="34" charset="0"/>
              </a:rPr>
              <a:t> để </a:t>
            </a:r>
            <a:r>
              <a:rPr lang="en-US" b="1" dirty="0" err="1">
                <a:solidFill>
                  <a:schemeClr val="accent5">
                    <a:lumMod val="50000"/>
                  </a:schemeClr>
                </a:solidFill>
                <a:latin typeface="Arial" panose="020B0604020202020204" pitchFamily="34" charset="0"/>
                <a:cs typeface="Arial" panose="020B0604020202020204" pitchFamily="34" charset="0"/>
              </a:rPr>
              <a:t>giúp</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nhau</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xây</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dựng</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kế</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hoạch</a:t>
            </a:r>
            <a:r>
              <a:rPr lang="en-US" b="1" dirty="0">
                <a:solidFill>
                  <a:schemeClr val="accent5">
                    <a:lumMod val="50000"/>
                  </a:schemeClr>
                </a:solidFill>
                <a:latin typeface="Arial" panose="020B0604020202020204" pitchFamily="34" charset="0"/>
                <a:cs typeface="Arial" panose="020B0604020202020204" pitchFamily="34" charset="0"/>
              </a:rPr>
              <a:t> chi </a:t>
            </a:r>
            <a:r>
              <a:rPr lang="en-US" b="1" dirty="0" err="1">
                <a:solidFill>
                  <a:schemeClr val="accent5">
                    <a:lumMod val="50000"/>
                  </a:schemeClr>
                </a:solidFill>
                <a:latin typeface="Arial" panose="020B0604020202020204" pitchFamily="34" charset="0"/>
                <a:cs typeface="Arial" panose="020B0604020202020204" pitchFamily="34" charset="0"/>
              </a:rPr>
              <a:t>tiêu</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và</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nhắc</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nhở</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nhau</a:t>
            </a:r>
            <a:r>
              <a:rPr lang="en-US" b="1" dirty="0">
                <a:solidFill>
                  <a:schemeClr val="accent5">
                    <a:lumMod val="50000"/>
                  </a:schemeClr>
                </a:solidFill>
                <a:latin typeface="Arial" panose="020B0604020202020204" pitchFamily="34" charset="0"/>
                <a:cs typeface="Arial" panose="020B0604020202020204" pitchFamily="34" charset="0"/>
              </a:rPr>
              <a:t> </a:t>
            </a:r>
            <a:r>
              <a:rPr lang="en-US" b="1" dirty="0" err="1">
                <a:solidFill>
                  <a:schemeClr val="accent5">
                    <a:lumMod val="50000"/>
                  </a:schemeClr>
                </a:solidFill>
                <a:latin typeface="Arial" panose="020B0604020202020204" pitchFamily="34" charset="0"/>
                <a:cs typeface="Arial" panose="020B0604020202020204" pitchFamily="34" charset="0"/>
              </a:rPr>
              <a:t>thực</a:t>
            </a:r>
            <a:r>
              <a:rPr lang="en-US" b="1" dirty="0">
                <a:solidFill>
                  <a:schemeClr val="accent5">
                    <a:lumMod val="50000"/>
                  </a:schemeClr>
                </a:solidFill>
                <a:latin typeface="Arial" panose="020B0604020202020204" pitchFamily="34" charset="0"/>
                <a:cs typeface="Arial" panose="020B0604020202020204" pitchFamily="34" charset="0"/>
              </a:rPr>
              <a:t> hiện </a:t>
            </a:r>
            <a:r>
              <a:rPr lang="en-US" b="1" dirty="0" err="1">
                <a:solidFill>
                  <a:schemeClr val="accent5">
                    <a:lumMod val="50000"/>
                  </a:schemeClr>
                </a:solidFill>
                <a:latin typeface="Arial" panose="020B0604020202020204" pitchFamily="34" charset="0"/>
                <a:cs typeface="Arial" panose="020B0604020202020204" pitchFamily="34" charset="0"/>
              </a:rPr>
              <a:t>trong</a:t>
            </a:r>
            <a:r>
              <a:rPr lang="en-US" b="1" dirty="0">
                <a:solidFill>
                  <a:schemeClr val="accent5">
                    <a:lumMod val="50000"/>
                  </a:schemeClr>
                </a:solidFill>
                <a:latin typeface="Arial" panose="020B0604020202020204" pitchFamily="34" charset="0"/>
                <a:cs typeface="Arial" panose="020B0604020202020204" pitchFamily="34" charset="0"/>
              </a:rPr>
              <a:t> một </a:t>
            </a:r>
            <a:r>
              <a:rPr lang="en-US" b="1" dirty="0" err="1">
                <a:solidFill>
                  <a:schemeClr val="accent5">
                    <a:lumMod val="50000"/>
                  </a:schemeClr>
                </a:solidFill>
                <a:latin typeface="Arial" panose="020B0604020202020204" pitchFamily="34" charset="0"/>
                <a:cs typeface="Arial" panose="020B0604020202020204" pitchFamily="34" charset="0"/>
              </a:rPr>
              <a:t>tháng</a:t>
            </a:r>
            <a:r>
              <a:rPr lang="en-US" b="1" dirty="0">
                <a:solidFill>
                  <a:schemeClr val="accent5">
                    <a:lumMod val="50000"/>
                  </a:schemeClr>
                </a:solidFill>
                <a:latin typeface="Arial" panose="020B0604020202020204" pitchFamily="34" charset="0"/>
                <a:cs typeface="Arial" panose="020B0604020202020204" pitchFamily="34" charset="0"/>
              </a:rPr>
              <a:t>.</a:t>
            </a:r>
            <a:endParaRPr lang="en-US" b="1" dirty="0">
              <a:solidFill>
                <a:schemeClr val="accent6">
                  <a:lumMod val="75000"/>
                </a:schemeClr>
              </a:solidFill>
              <a:latin typeface="Arial" panose="020B0604020202020204" pitchFamily="34" charset="0"/>
              <a:cs typeface="Arial" panose="020B0604020202020204" pitchFamily="34" charset="0"/>
            </a:endParaRPr>
          </a:p>
        </p:txBody>
      </p:sp>
      <p:sp>
        <p:nvSpPr>
          <p:cNvPr id="6" name="Title 1"/>
          <p:cNvSpPr txBox="1"/>
          <p:nvPr/>
        </p:nvSpPr>
        <p:spPr>
          <a:xfrm>
            <a:off x="3176651" y="421428"/>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3200" dirty="0">
                <a:solidFill>
                  <a:schemeClr val="accent5">
                    <a:lumMod val="50000"/>
                  </a:schemeClr>
                </a:solidFill>
                <a:latin typeface="SVN-Cookies" panose="02040603050506020204" pitchFamily="18" charset="0"/>
                <a:cs typeface="Arial" panose="020B0604020202020204" pitchFamily="34" charset="0"/>
              </a:rPr>
              <a:t>NHIỆM VỤ 2</a:t>
            </a:r>
            <a:endParaRPr lang="en-US" sz="3200" dirty="0">
              <a:solidFill>
                <a:schemeClr val="accent5">
                  <a:lumMod val="50000"/>
                </a:schemeClr>
              </a:solidFill>
              <a:latin typeface="SVN-Cookies" panose="02040603050506020204" pitchFamily="18" charset="0"/>
              <a:cs typeface="Arial" panose="020B060402020202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fallOver"/>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4605" y="1066770"/>
            <a:ext cx="6554790" cy="3395400"/>
          </a:xfrm>
        </p:spPr>
        <p:txBody>
          <a:bodyPr/>
          <a:lstStyle/>
          <a:p>
            <a:pPr>
              <a:lnSpc>
                <a:spcPct val="150000"/>
              </a:lnSpc>
            </a:pPr>
            <a:r>
              <a:rPr lang="en-US" sz="3200" dirty="0" err="1">
                <a:solidFill>
                  <a:schemeClr val="accent5">
                    <a:lumMod val="50000"/>
                  </a:schemeClr>
                </a:solidFill>
                <a:latin typeface="SVN-Cookies" panose="02040603050506020204" pitchFamily="18" charset="0"/>
              </a:rPr>
              <a:t>Tạm</a:t>
            </a:r>
            <a:r>
              <a:rPr lang="en-US" sz="3200" dirty="0">
                <a:solidFill>
                  <a:schemeClr val="accent5">
                    <a:lumMod val="50000"/>
                  </a:schemeClr>
                </a:solidFill>
                <a:latin typeface="SVN-Cookies" panose="02040603050506020204" pitchFamily="18" charset="0"/>
              </a:rPr>
              <a:t> </a:t>
            </a:r>
            <a:r>
              <a:rPr lang="en-US" sz="3200" dirty="0" err="1">
                <a:solidFill>
                  <a:schemeClr val="accent5">
                    <a:lumMod val="50000"/>
                  </a:schemeClr>
                </a:solidFill>
                <a:latin typeface="SVN-Cookies" panose="02040603050506020204" pitchFamily="18" charset="0"/>
              </a:rPr>
              <a:t>biệt</a:t>
            </a:r>
            <a:r>
              <a:rPr lang="en-US" sz="3200" dirty="0">
                <a:solidFill>
                  <a:schemeClr val="accent5">
                    <a:lumMod val="50000"/>
                  </a:schemeClr>
                </a:solidFill>
                <a:latin typeface="SVN-Cookies" panose="02040603050506020204" pitchFamily="18" charset="0"/>
              </a:rPr>
              <a:t> </a:t>
            </a:r>
            <a:r>
              <a:rPr lang="en-US" sz="3200" dirty="0" err="1">
                <a:solidFill>
                  <a:schemeClr val="accent5">
                    <a:lumMod val="50000"/>
                  </a:schemeClr>
                </a:solidFill>
                <a:latin typeface="SVN-Cookies" panose="02040603050506020204" pitchFamily="18" charset="0"/>
              </a:rPr>
              <a:t>và</a:t>
            </a:r>
            <a:r>
              <a:rPr lang="en-US" sz="3200" dirty="0">
                <a:solidFill>
                  <a:schemeClr val="accent5">
                    <a:lumMod val="50000"/>
                  </a:schemeClr>
                </a:solidFill>
                <a:latin typeface="SVN-Cookies" panose="02040603050506020204" pitchFamily="18" charset="0"/>
              </a:rPr>
              <a:t> </a:t>
            </a:r>
            <a:r>
              <a:rPr lang="en-US" sz="3200" dirty="0" err="1">
                <a:solidFill>
                  <a:schemeClr val="accent5">
                    <a:lumMod val="50000"/>
                  </a:schemeClr>
                </a:solidFill>
                <a:latin typeface="SVN-Cookies" panose="02040603050506020204" pitchFamily="18" charset="0"/>
              </a:rPr>
              <a:t>hẹn</a:t>
            </a:r>
            <a:r>
              <a:rPr lang="en-US" sz="3200" dirty="0">
                <a:solidFill>
                  <a:schemeClr val="accent5">
                    <a:lumMod val="50000"/>
                  </a:schemeClr>
                </a:solidFill>
                <a:latin typeface="SVN-Cookies" panose="02040603050506020204" pitchFamily="18" charset="0"/>
              </a:rPr>
              <a:t> </a:t>
            </a:r>
            <a:r>
              <a:rPr lang="en-US" sz="3200" dirty="0" err="1">
                <a:solidFill>
                  <a:schemeClr val="accent5">
                    <a:lumMod val="50000"/>
                  </a:schemeClr>
                </a:solidFill>
                <a:latin typeface="SVN-Cookies" panose="02040603050506020204" pitchFamily="18" charset="0"/>
              </a:rPr>
              <a:t>gặp</a:t>
            </a:r>
            <a:r>
              <a:rPr lang="en-US" sz="3200" dirty="0">
                <a:solidFill>
                  <a:schemeClr val="accent5">
                    <a:lumMod val="50000"/>
                  </a:schemeClr>
                </a:solidFill>
                <a:latin typeface="SVN-Cookies" panose="02040603050506020204" pitchFamily="18" charset="0"/>
              </a:rPr>
              <a:t> </a:t>
            </a:r>
            <a:r>
              <a:rPr lang="en-US" sz="3200" dirty="0" err="1">
                <a:solidFill>
                  <a:schemeClr val="accent5">
                    <a:lumMod val="50000"/>
                  </a:schemeClr>
                </a:solidFill>
                <a:latin typeface="SVN-Cookies" panose="02040603050506020204" pitchFamily="18" charset="0"/>
              </a:rPr>
              <a:t>lại</a:t>
            </a:r>
            <a:r>
              <a:rPr lang="en-US" sz="3200" dirty="0">
                <a:solidFill>
                  <a:schemeClr val="accent5">
                    <a:lumMod val="50000"/>
                  </a:schemeClr>
                </a:solidFill>
                <a:latin typeface="SVN-Cookies" panose="02040603050506020204" pitchFamily="18" charset="0"/>
              </a:rPr>
              <a:t> </a:t>
            </a:r>
            <a:r>
              <a:rPr lang="en-US" sz="3200" dirty="0" err="1">
                <a:solidFill>
                  <a:schemeClr val="accent5">
                    <a:lumMod val="50000"/>
                  </a:schemeClr>
                </a:solidFill>
                <a:latin typeface="SVN-Cookies" panose="02040603050506020204" pitchFamily="18" charset="0"/>
              </a:rPr>
              <a:t>các</a:t>
            </a:r>
            <a:r>
              <a:rPr lang="en-US" sz="3200" dirty="0">
                <a:solidFill>
                  <a:schemeClr val="accent5">
                    <a:lumMod val="50000"/>
                  </a:schemeClr>
                </a:solidFill>
                <a:latin typeface="SVN-Cookies" panose="02040603050506020204" pitchFamily="18" charset="0"/>
              </a:rPr>
              <a:t> </a:t>
            </a:r>
            <a:r>
              <a:rPr lang="en-US" sz="3200" dirty="0" err="1">
                <a:solidFill>
                  <a:schemeClr val="accent5">
                    <a:lumMod val="50000"/>
                  </a:schemeClr>
                </a:solidFill>
                <a:latin typeface="SVN-Cookies" panose="02040603050506020204" pitchFamily="18" charset="0"/>
              </a:rPr>
              <a:t>em</a:t>
            </a:r>
            <a:r>
              <a:rPr lang="en-US" sz="3200" dirty="0">
                <a:solidFill>
                  <a:schemeClr val="accent5">
                    <a:lumMod val="50000"/>
                  </a:schemeClr>
                </a:solidFill>
                <a:latin typeface="SVN-Cookies" panose="02040603050506020204" pitchFamily="18" charset="0"/>
              </a:rPr>
              <a:t> </a:t>
            </a:r>
            <a:br>
              <a:rPr lang="en-US" sz="3200" dirty="0">
                <a:solidFill>
                  <a:schemeClr val="accent5">
                    <a:lumMod val="50000"/>
                  </a:schemeClr>
                </a:solidFill>
                <a:latin typeface="SVN-Cookies" panose="02040603050506020204" pitchFamily="18" charset="0"/>
              </a:rPr>
            </a:br>
            <a:r>
              <a:rPr lang="en-US" sz="3200" dirty="0">
                <a:solidFill>
                  <a:schemeClr val="accent5">
                    <a:lumMod val="50000"/>
                  </a:schemeClr>
                </a:solidFill>
                <a:latin typeface="SVN-Cookies" panose="02040603050506020204" pitchFamily="18" charset="0"/>
              </a:rPr>
              <a:t>ở </a:t>
            </a:r>
            <a:r>
              <a:rPr lang="en-US" sz="3200" dirty="0" err="1">
                <a:solidFill>
                  <a:schemeClr val="accent5">
                    <a:lumMod val="50000"/>
                  </a:schemeClr>
                </a:solidFill>
                <a:latin typeface="SVN-Cookies" panose="02040603050506020204" pitchFamily="18" charset="0"/>
              </a:rPr>
              <a:t>bài</a:t>
            </a:r>
            <a:r>
              <a:rPr lang="en-US" sz="3200" dirty="0">
                <a:solidFill>
                  <a:schemeClr val="accent5">
                    <a:lumMod val="50000"/>
                  </a:schemeClr>
                </a:solidFill>
                <a:latin typeface="SVN-Cookies" panose="02040603050506020204" pitchFamily="18" charset="0"/>
              </a:rPr>
              <a:t> </a:t>
            </a:r>
            <a:r>
              <a:rPr lang="en-US" sz="3200" dirty="0" err="1">
                <a:solidFill>
                  <a:schemeClr val="accent5">
                    <a:lumMod val="50000"/>
                  </a:schemeClr>
                </a:solidFill>
                <a:latin typeface="SVN-Cookies" panose="02040603050506020204" pitchFamily="18" charset="0"/>
              </a:rPr>
              <a:t>học</a:t>
            </a:r>
            <a:r>
              <a:rPr lang="en-US" sz="3200" dirty="0">
                <a:solidFill>
                  <a:schemeClr val="accent5">
                    <a:lumMod val="50000"/>
                  </a:schemeClr>
                </a:solidFill>
                <a:latin typeface="SVN-Cookies" panose="02040603050506020204" pitchFamily="18" charset="0"/>
              </a:rPr>
              <a:t> </a:t>
            </a:r>
            <a:r>
              <a:rPr lang="en-US" sz="3200" dirty="0" err="1">
                <a:solidFill>
                  <a:schemeClr val="accent5">
                    <a:lumMod val="50000"/>
                  </a:schemeClr>
                </a:solidFill>
                <a:latin typeface="SVN-Cookies" panose="02040603050506020204" pitchFamily="18" charset="0"/>
              </a:rPr>
              <a:t>tiếp</a:t>
            </a:r>
            <a:r>
              <a:rPr lang="en-US" sz="3200" dirty="0">
                <a:solidFill>
                  <a:schemeClr val="accent5">
                    <a:lumMod val="50000"/>
                  </a:schemeClr>
                </a:solidFill>
                <a:latin typeface="SVN-Cookies" panose="02040603050506020204" pitchFamily="18" charset="0"/>
              </a:rPr>
              <a:t> </a:t>
            </a:r>
            <a:r>
              <a:rPr lang="en-US" sz="3200" dirty="0" err="1">
                <a:solidFill>
                  <a:schemeClr val="accent5">
                    <a:lumMod val="50000"/>
                  </a:schemeClr>
                </a:solidFill>
                <a:latin typeface="SVN-Cookies" panose="02040603050506020204" pitchFamily="18" charset="0"/>
              </a:rPr>
              <a:t>theo.</a:t>
            </a:r>
            <a:br>
              <a:rPr lang="en-US" sz="3200" dirty="0">
                <a:solidFill>
                  <a:schemeClr val="accent5">
                    <a:lumMod val="50000"/>
                  </a:schemeClr>
                </a:solidFill>
                <a:latin typeface="SVN-Cookies" panose="02040603050506020204" pitchFamily="18" charset="0"/>
              </a:rPr>
            </a:br>
            <a:endParaRPr lang="en-US" sz="36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67"/>
        <p:cNvGrpSpPr/>
        <p:nvPr/>
      </p:nvGrpSpPr>
      <p:grpSpPr>
        <a:xfrm>
          <a:off x="0" y="0"/>
          <a:ext cx="0" cy="0"/>
          <a:chOff x="0" y="0"/>
          <a:chExt cx="0" cy="0"/>
        </a:xfrm>
      </p:grpSpPr>
      <p:sp>
        <p:nvSpPr>
          <p:cNvPr id="5" name="Title 1"/>
          <p:cNvSpPr txBox="1"/>
          <p:nvPr/>
        </p:nvSpPr>
        <p:spPr>
          <a:xfrm>
            <a:off x="397153" y="2450456"/>
            <a:ext cx="4687683" cy="12127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5400" dirty="0">
                <a:solidFill>
                  <a:srgbClr val="FF0000"/>
                </a:solidFill>
                <a:latin typeface="SVN-Cookies" panose="02040603050506020204" pitchFamily="18" charset="0"/>
                <a:cs typeface="Arial" panose="020B0604020202020204" pitchFamily="34" charset="0"/>
              </a:rPr>
              <a:t>KHỞI ĐỘNG</a:t>
            </a:r>
            <a:endParaRPr lang="en-US" sz="5400" dirty="0">
              <a:solidFill>
                <a:srgbClr val="FF0000"/>
              </a:solidFill>
              <a:latin typeface="SVN-Cookies" panose="02040603050506020204" pitchFamily="18" charset="0"/>
              <a:cs typeface="Arial" panose="020B0604020202020204" pitchFamily="34" charset="0"/>
            </a:endParaRPr>
          </a:p>
        </p:txBody>
      </p:sp>
      <p:pic>
        <p:nvPicPr>
          <p:cNvPr id="6" name="Picture 5"/>
          <p:cNvPicPr>
            <a:picLocks noChangeAspect="1"/>
          </p:cNvPicPr>
          <p:nvPr/>
        </p:nvPicPr>
        <p:blipFill>
          <a:blip r:embed="rId1"/>
          <a:stretch>
            <a:fillRect/>
          </a:stretch>
        </p:blipFill>
        <p:spPr>
          <a:xfrm>
            <a:off x="2455015" y="809715"/>
            <a:ext cx="857005" cy="857005"/>
          </a:xfrm>
          <a:prstGeom prst="rect">
            <a:avLst/>
          </a:prstGeom>
        </p:spPr>
      </p:pic>
      <p:sp>
        <p:nvSpPr>
          <p:cNvPr id="9" name="Title 1"/>
          <p:cNvSpPr>
            <a:spLocks noGrp="1"/>
          </p:cNvSpPr>
          <p:nvPr>
            <p:ph type="title"/>
          </p:nvPr>
        </p:nvSpPr>
        <p:spPr>
          <a:xfrm>
            <a:off x="1417991" y="3602191"/>
            <a:ext cx="2646009" cy="731594"/>
          </a:xfrm>
        </p:spPr>
        <p:txBody>
          <a:bodyPr/>
          <a:lstStyle/>
          <a:p>
            <a:r>
              <a:rPr lang="en-US" sz="2400" dirty="0">
                <a:solidFill>
                  <a:schemeClr val="tx1"/>
                </a:solidFill>
                <a:latin typeface="SVN-Cookies" panose="02040603050506020204" pitchFamily="18" charset="0"/>
                <a:cs typeface="Arial" panose="020B0604020202020204" pitchFamily="34" charset="0"/>
              </a:rPr>
              <a:t>HOẠT ĐỘNG 1</a:t>
            </a:r>
            <a:endParaRPr lang="en-US" sz="2400" dirty="0">
              <a:solidFill>
                <a:schemeClr val="tx1"/>
              </a:solidFill>
              <a:latin typeface="SVN-Cookies" panose="02040603050506020204" pitchFamily="18" charset="0"/>
              <a:cs typeface="Arial" panose="020B060402020202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prestig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z="2400" dirty="0">
                <a:latin typeface="+mn-lt"/>
              </a:rPr>
              <a:t>Hình ảnh chiếc xô bị thủng làm cho em liên tưởng đến điều gì trong  quản lí chi tiêu? </a:t>
            </a:r>
            <a:endParaRPr lang="en-US" sz="2400" dirty="0">
              <a:latin typeface="+mn-lt"/>
            </a:endParaRPr>
          </a:p>
        </p:txBody>
      </p:sp>
      <p:pic>
        <p:nvPicPr>
          <p:cNvPr id="4" name="Picture 3"/>
          <p:cNvPicPr>
            <a:picLocks noChangeAspect="1"/>
          </p:cNvPicPr>
          <p:nvPr/>
        </p:nvPicPr>
        <p:blipFill>
          <a:blip r:embed="rId1">
            <a:extLst>
              <a:ext uri="{BEBA8EAE-BF5A-486C-A8C5-ECC9F3942E4B}">
                <a14:imgProps xmlns:a14="http://schemas.microsoft.com/office/drawing/2010/main">
                  <a14:imgLayer r:embed="rId2">
                    <a14:imgEffect>
                      <a14:saturation sat="200000"/>
                    </a14:imgEffect>
                  </a14:imgLayer>
                </a14:imgProps>
              </a:ext>
            </a:extLst>
          </a:blip>
          <a:stretch>
            <a:fillRect/>
          </a:stretch>
        </p:blipFill>
        <p:spPr>
          <a:xfrm>
            <a:off x="1020127" y="1350645"/>
            <a:ext cx="6981825" cy="33718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itle 1"/>
          <p:cNvSpPr txBox="1"/>
          <p:nvPr/>
        </p:nvSpPr>
        <p:spPr>
          <a:xfrm>
            <a:off x="123982" y="2756820"/>
            <a:ext cx="8774113" cy="559500"/>
          </a:xfrm>
          <a:prstGeom prst="rect">
            <a:avLst/>
          </a:prstGeom>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F3C72"/>
              </a:buClr>
              <a:buSzPts val="2800"/>
              <a:buFont typeface="Fredoka One" panose="02000000000000000000"/>
              <a:buNone/>
              <a:defRPr sz="2800" b="1" i="0" u="none" strike="noStrike" cap="none">
                <a:solidFill>
                  <a:schemeClr val="dk1"/>
                </a:solidFill>
                <a:latin typeface="Fredoka One" panose="02000000000000000000"/>
                <a:ea typeface="Fredoka One" panose="02000000000000000000"/>
                <a:cs typeface="Fredoka One" panose="02000000000000000000"/>
                <a:sym typeface="Fredoka One" panose="02000000000000000000"/>
              </a:defRPr>
            </a:lvl1pPr>
            <a:lvl2pPr marR="0" lvl="1"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chemeClr val="dk1"/>
              </a:buClr>
              <a:buSzPts val="2800"/>
              <a:buFont typeface="Arial" panose="020B0604020202020204"/>
              <a:buNone/>
              <a:defRPr sz="28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r>
              <a:rPr lang="vi-VN" dirty="0">
                <a:solidFill>
                  <a:srgbClr val="FF0000"/>
                </a:solidFill>
                <a:latin typeface="+mn-lt"/>
              </a:rPr>
              <a:t>Em đã quản lí tốt chi tiêu của mình chưa? Vì sao? </a:t>
            </a:r>
            <a:endParaRPr lang="en-US" dirty="0">
              <a:solidFill>
                <a:srgbClr val="FF0000"/>
              </a:solidFill>
              <a:latin typeface="+mn-lt"/>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41"/>
        <p:cNvGrpSpPr/>
        <p:nvPr/>
      </p:nvGrpSpPr>
      <p:grpSpPr>
        <a:xfrm>
          <a:off x="0" y="0"/>
          <a:ext cx="0" cy="0"/>
          <a:chOff x="0" y="0"/>
          <a:chExt cx="0" cy="0"/>
        </a:xfrm>
      </p:grpSpPr>
      <p:sp>
        <p:nvSpPr>
          <p:cNvPr id="7" name="Title 1"/>
          <p:cNvSpPr txBox="1"/>
          <p:nvPr/>
        </p:nvSpPr>
        <p:spPr>
          <a:xfrm>
            <a:off x="3607230" y="2385141"/>
            <a:ext cx="4687683" cy="12127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7500"/>
              <a:buFont typeface="Erica One" panose="020B0604020202020204"/>
              <a:buNone/>
              <a:defRPr sz="75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5400" dirty="0">
                <a:solidFill>
                  <a:srgbClr val="FF0000"/>
                </a:solidFill>
                <a:latin typeface="SVN-Cookies" panose="02040603050506020204" pitchFamily="18" charset="0"/>
                <a:cs typeface="Arial" panose="020B0604020202020204" pitchFamily="34" charset="0"/>
              </a:rPr>
              <a:t>KHÁM PHÁ</a:t>
            </a:r>
            <a:endParaRPr lang="en-US" sz="5400" dirty="0">
              <a:solidFill>
                <a:srgbClr val="FF0000"/>
              </a:solidFill>
              <a:latin typeface="SVN-Cookies" panose="02040603050506020204" pitchFamily="18" charset="0"/>
              <a:cs typeface="Arial" panose="020B0604020202020204" pitchFamily="34" charset="0"/>
            </a:endParaRPr>
          </a:p>
        </p:txBody>
      </p:sp>
      <p:sp>
        <p:nvSpPr>
          <p:cNvPr id="12" name="Title 1"/>
          <p:cNvSpPr>
            <a:spLocks noGrp="1"/>
          </p:cNvSpPr>
          <p:nvPr>
            <p:ph type="title"/>
          </p:nvPr>
        </p:nvSpPr>
        <p:spPr>
          <a:xfrm>
            <a:off x="4628068" y="3597868"/>
            <a:ext cx="2646009" cy="731594"/>
          </a:xfrm>
        </p:spPr>
        <p:txBody>
          <a:bodyPr/>
          <a:lstStyle/>
          <a:p>
            <a:r>
              <a:rPr lang="en-US" sz="2400" dirty="0">
                <a:solidFill>
                  <a:schemeClr val="tx1"/>
                </a:solidFill>
                <a:latin typeface="SVN-Cookies" panose="02040603050506020204" pitchFamily="18" charset="0"/>
                <a:cs typeface="Arial" panose="020B0604020202020204" pitchFamily="34" charset="0"/>
              </a:rPr>
              <a:t>HOẠT ĐỘNG 2</a:t>
            </a:r>
            <a:endParaRPr lang="en-US" sz="2400" dirty="0">
              <a:solidFill>
                <a:schemeClr val="tx1"/>
              </a:solidFill>
              <a:latin typeface="SVN-Cookies" panose="02040603050506020204" pitchFamily="18" charset="0"/>
              <a:cs typeface="Arial" panose="020B0604020202020204" pitchFamily="34" charset="0"/>
            </a:endParaRPr>
          </a:p>
        </p:txBody>
      </p:sp>
      <p:pic>
        <p:nvPicPr>
          <p:cNvPr id="13" name="Picture 12"/>
          <p:cNvPicPr>
            <a:picLocks noChangeAspect="1"/>
          </p:cNvPicPr>
          <p:nvPr/>
        </p:nvPicPr>
        <p:blipFill>
          <a:blip r:embed="rId1"/>
          <a:stretch>
            <a:fillRect/>
          </a:stretch>
        </p:blipFill>
        <p:spPr>
          <a:xfrm>
            <a:off x="5653715" y="933434"/>
            <a:ext cx="845343" cy="845343"/>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prestig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36"/>
        <p:cNvGrpSpPr/>
        <p:nvPr/>
      </p:nvGrpSpPr>
      <p:grpSpPr>
        <a:xfrm>
          <a:off x="0" y="0"/>
          <a:ext cx="0" cy="0"/>
          <a:chOff x="0" y="0"/>
          <a:chExt cx="0" cy="0"/>
        </a:xfrm>
      </p:grpSpPr>
      <p:sp>
        <p:nvSpPr>
          <p:cNvPr id="6" name="TextBox 5"/>
          <p:cNvSpPr txBox="1"/>
          <p:nvPr/>
        </p:nvSpPr>
        <p:spPr>
          <a:xfrm>
            <a:off x="1778000" y="813615"/>
            <a:ext cx="5588000" cy="3284041"/>
          </a:xfrm>
          <a:prstGeom prst="rect">
            <a:avLst/>
          </a:prstGeom>
          <a:noFill/>
        </p:spPr>
        <p:txBody>
          <a:bodyPr wrap="square">
            <a:spAutoFit/>
          </a:bodyPr>
          <a:lstStyle/>
          <a:p>
            <a:pPr marL="0" indent="0" algn="just">
              <a:lnSpc>
                <a:spcPct val="150000"/>
              </a:lnSpc>
              <a:buNone/>
            </a:pPr>
            <a:r>
              <a:rPr lang="vi-VN" dirty="0">
                <a:solidFill>
                  <a:srgbClr val="002060"/>
                </a:solidFill>
                <a:latin typeface="Arial" panose="020B0604020202020204" pitchFamily="34" charset="0"/>
                <a:cs typeface="Arial" panose="020B0604020202020204" pitchFamily="34" charset="0"/>
              </a:rPr>
              <a:t>Bạn T là học sinh lớp 8. Từ nhỏ, bạn T đã được bố mẹ giáo dục về việc quý  trọng lao động và giá trị của đồng tiền. Nhờ vậy, bạn T đã hình thành được thói quen chi tiêu hợp lí. Với số tiền mừng tuổi và những khoản tiền khác mà mình có được, bạn T đều sử dụng vào những việc phù hợp. Bạn T chủ yếu dùng tiền để mua sách vở, nhất là các tác phẩm văn học. Ngoài ra, bạn T trích một ít tiền để mua những món đồ mình yêu thích hoặc để tặng người thân, bạn bè vào những dịp đặc biệt như sinh nhật hay lễ kỉ niệm. Những khi nhà trường phát động phong trào từ thiện, bạn T cũng sẵn sàng tham gia đóng góp, chia sẻ với những mảnh đời khó khăn. </a:t>
            </a:r>
            <a:endParaRPr lang="en-US" sz="1400" dirty="0">
              <a:solidFill>
                <a:srgbClr val="002060"/>
              </a:solidFill>
              <a:latin typeface="Arial" panose="020B0604020202020204" pitchFamily="34" charset="0"/>
              <a:cs typeface="Arial" panose="020B0604020202020204" pitchFamily="34" charset="0"/>
            </a:endParaRPr>
          </a:p>
        </p:txBody>
      </p:sp>
      <p:grpSp>
        <p:nvGrpSpPr>
          <p:cNvPr id="48" name="Google Shape;2704;p60"/>
          <p:cNvGrpSpPr/>
          <p:nvPr/>
        </p:nvGrpSpPr>
        <p:grpSpPr>
          <a:xfrm>
            <a:off x="192105" y="4419599"/>
            <a:ext cx="1194010" cy="531503"/>
            <a:chOff x="4883744" y="4230000"/>
            <a:chExt cx="1523850" cy="628475"/>
          </a:xfrm>
        </p:grpSpPr>
        <p:sp>
          <p:nvSpPr>
            <p:cNvPr id="49" name="Google Shape;2705;p60"/>
            <p:cNvSpPr/>
            <p:nvPr/>
          </p:nvSpPr>
          <p:spPr>
            <a:xfrm>
              <a:off x="4887506" y="4230000"/>
              <a:ext cx="1516325" cy="628475"/>
            </a:xfrm>
            <a:custGeom>
              <a:avLst/>
              <a:gdLst/>
              <a:ahLst/>
              <a:cxnLst/>
              <a:rect l="l" t="t" r="r" b="b"/>
              <a:pathLst>
                <a:path w="60653" h="25139" extrusionOk="0">
                  <a:moveTo>
                    <a:pt x="17669" y="0"/>
                  </a:moveTo>
                  <a:lnTo>
                    <a:pt x="351" y="2155"/>
                  </a:lnTo>
                  <a:lnTo>
                    <a:pt x="301" y="2155"/>
                  </a:lnTo>
                  <a:lnTo>
                    <a:pt x="301" y="2181"/>
                  </a:lnTo>
                  <a:lnTo>
                    <a:pt x="251" y="2181"/>
                  </a:lnTo>
                  <a:lnTo>
                    <a:pt x="251" y="2206"/>
                  </a:lnTo>
                  <a:lnTo>
                    <a:pt x="226" y="2206"/>
                  </a:lnTo>
                  <a:cubicBezTo>
                    <a:pt x="201" y="2206"/>
                    <a:pt x="201" y="2206"/>
                    <a:pt x="201" y="2231"/>
                  </a:cubicBezTo>
                  <a:lnTo>
                    <a:pt x="176" y="2231"/>
                  </a:lnTo>
                  <a:cubicBezTo>
                    <a:pt x="176" y="2231"/>
                    <a:pt x="176" y="2256"/>
                    <a:pt x="150" y="2256"/>
                  </a:cubicBezTo>
                  <a:cubicBezTo>
                    <a:pt x="150" y="2256"/>
                    <a:pt x="150" y="2256"/>
                    <a:pt x="150" y="2281"/>
                  </a:cubicBezTo>
                  <a:lnTo>
                    <a:pt x="125" y="2281"/>
                  </a:lnTo>
                  <a:cubicBezTo>
                    <a:pt x="125" y="2306"/>
                    <a:pt x="125" y="2306"/>
                    <a:pt x="125" y="2306"/>
                  </a:cubicBezTo>
                  <a:cubicBezTo>
                    <a:pt x="100" y="2331"/>
                    <a:pt x="100" y="2331"/>
                    <a:pt x="100" y="2356"/>
                  </a:cubicBezTo>
                  <a:lnTo>
                    <a:pt x="75" y="2356"/>
                  </a:lnTo>
                  <a:cubicBezTo>
                    <a:pt x="75" y="2381"/>
                    <a:pt x="50" y="2406"/>
                    <a:pt x="50" y="2406"/>
                  </a:cubicBezTo>
                  <a:cubicBezTo>
                    <a:pt x="50" y="2431"/>
                    <a:pt x="25" y="2456"/>
                    <a:pt x="25" y="2481"/>
                  </a:cubicBezTo>
                  <a:cubicBezTo>
                    <a:pt x="25" y="2481"/>
                    <a:pt x="25" y="2506"/>
                    <a:pt x="25" y="2531"/>
                  </a:cubicBezTo>
                  <a:cubicBezTo>
                    <a:pt x="25" y="2556"/>
                    <a:pt x="0" y="2556"/>
                    <a:pt x="0" y="2556"/>
                  </a:cubicBezTo>
                  <a:cubicBezTo>
                    <a:pt x="0" y="2556"/>
                    <a:pt x="0" y="2582"/>
                    <a:pt x="0" y="2582"/>
                  </a:cubicBezTo>
                  <a:cubicBezTo>
                    <a:pt x="0" y="2582"/>
                    <a:pt x="0" y="2582"/>
                    <a:pt x="0" y="2607"/>
                  </a:cubicBezTo>
                  <a:lnTo>
                    <a:pt x="0" y="2632"/>
                  </a:lnTo>
                  <a:lnTo>
                    <a:pt x="0" y="2657"/>
                  </a:lnTo>
                  <a:cubicBezTo>
                    <a:pt x="0" y="2682"/>
                    <a:pt x="0" y="2682"/>
                    <a:pt x="0" y="2682"/>
                  </a:cubicBezTo>
                  <a:lnTo>
                    <a:pt x="0" y="2707"/>
                  </a:lnTo>
                  <a:lnTo>
                    <a:pt x="0" y="2732"/>
                  </a:lnTo>
                  <a:lnTo>
                    <a:pt x="0" y="2757"/>
                  </a:lnTo>
                  <a:lnTo>
                    <a:pt x="0" y="2782"/>
                  </a:lnTo>
                  <a:cubicBezTo>
                    <a:pt x="0" y="2782"/>
                    <a:pt x="0" y="2782"/>
                    <a:pt x="0" y="2807"/>
                  </a:cubicBezTo>
                  <a:lnTo>
                    <a:pt x="0" y="2832"/>
                  </a:lnTo>
                  <a:lnTo>
                    <a:pt x="0" y="2857"/>
                  </a:lnTo>
                  <a:lnTo>
                    <a:pt x="0" y="2882"/>
                  </a:lnTo>
                  <a:lnTo>
                    <a:pt x="0" y="2907"/>
                  </a:lnTo>
                  <a:cubicBezTo>
                    <a:pt x="25" y="2907"/>
                    <a:pt x="25" y="2907"/>
                    <a:pt x="25" y="2932"/>
                  </a:cubicBezTo>
                  <a:cubicBezTo>
                    <a:pt x="25" y="2932"/>
                    <a:pt x="25" y="2932"/>
                    <a:pt x="25" y="2957"/>
                  </a:cubicBezTo>
                  <a:lnTo>
                    <a:pt x="25" y="2983"/>
                  </a:lnTo>
                  <a:cubicBezTo>
                    <a:pt x="25" y="2983"/>
                    <a:pt x="25" y="3008"/>
                    <a:pt x="25" y="3008"/>
                  </a:cubicBezTo>
                  <a:lnTo>
                    <a:pt x="50" y="3008"/>
                  </a:lnTo>
                  <a:cubicBezTo>
                    <a:pt x="50" y="3033"/>
                    <a:pt x="50" y="3033"/>
                    <a:pt x="50" y="3033"/>
                  </a:cubicBezTo>
                  <a:cubicBezTo>
                    <a:pt x="50" y="3033"/>
                    <a:pt x="50" y="3058"/>
                    <a:pt x="50" y="3058"/>
                  </a:cubicBezTo>
                  <a:cubicBezTo>
                    <a:pt x="75" y="3083"/>
                    <a:pt x="75" y="3083"/>
                    <a:pt x="100" y="3108"/>
                  </a:cubicBezTo>
                  <a:cubicBezTo>
                    <a:pt x="100" y="3108"/>
                    <a:pt x="100" y="3108"/>
                    <a:pt x="100" y="3133"/>
                  </a:cubicBezTo>
                  <a:cubicBezTo>
                    <a:pt x="100" y="3133"/>
                    <a:pt x="100" y="3133"/>
                    <a:pt x="125" y="3158"/>
                  </a:cubicBezTo>
                  <a:lnTo>
                    <a:pt x="176" y="3208"/>
                  </a:lnTo>
                  <a:cubicBezTo>
                    <a:pt x="176" y="3208"/>
                    <a:pt x="201" y="3208"/>
                    <a:pt x="201" y="3233"/>
                  </a:cubicBezTo>
                  <a:lnTo>
                    <a:pt x="226" y="3233"/>
                  </a:lnTo>
                  <a:cubicBezTo>
                    <a:pt x="226" y="3233"/>
                    <a:pt x="251" y="3258"/>
                    <a:pt x="251" y="3258"/>
                  </a:cubicBezTo>
                  <a:cubicBezTo>
                    <a:pt x="301" y="3283"/>
                    <a:pt x="301" y="3283"/>
                    <a:pt x="351" y="3283"/>
                  </a:cubicBezTo>
                  <a:cubicBezTo>
                    <a:pt x="827" y="3283"/>
                    <a:pt x="1278" y="3308"/>
                    <a:pt x="1754" y="3308"/>
                  </a:cubicBezTo>
                  <a:lnTo>
                    <a:pt x="1780" y="5990"/>
                  </a:lnTo>
                  <a:lnTo>
                    <a:pt x="1780" y="7644"/>
                  </a:lnTo>
                  <a:lnTo>
                    <a:pt x="1805" y="10978"/>
                  </a:lnTo>
                  <a:lnTo>
                    <a:pt x="1805" y="11178"/>
                  </a:lnTo>
                  <a:lnTo>
                    <a:pt x="1604" y="11228"/>
                  </a:lnTo>
                  <a:lnTo>
                    <a:pt x="602" y="11379"/>
                  </a:lnTo>
                  <a:lnTo>
                    <a:pt x="577" y="11379"/>
                  </a:lnTo>
                  <a:cubicBezTo>
                    <a:pt x="577" y="11379"/>
                    <a:pt x="577" y="11404"/>
                    <a:pt x="577" y="11404"/>
                  </a:cubicBezTo>
                  <a:lnTo>
                    <a:pt x="501" y="11404"/>
                  </a:lnTo>
                  <a:cubicBezTo>
                    <a:pt x="501" y="11404"/>
                    <a:pt x="501" y="11404"/>
                    <a:pt x="501" y="11429"/>
                  </a:cubicBezTo>
                  <a:lnTo>
                    <a:pt x="476" y="11429"/>
                  </a:lnTo>
                  <a:cubicBezTo>
                    <a:pt x="476" y="11429"/>
                    <a:pt x="476" y="11429"/>
                    <a:pt x="476" y="11454"/>
                  </a:cubicBezTo>
                  <a:lnTo>
                    <a:pt x="451" y="11454"/>
                  </a:lnTo>
                  <a:lnTo>
                    <a:pt x="426" y="11479"/>
                  </a:lnTo>
                  <a:cubicBezTo>
                    <a:pt x="401" y="11479"/>
                    <a:pt x="401" y="11504"/>
                    <a:pt x="401" y="11504"/>
                  </a:cubicBezTo>
                  <a:cubicBezTo>
                    <a:pt x="376" y="11504"/>
                    <a:pt x="376" y="11529"/>
                    <a:pt x="376" y="11529"/>
                  </a:cubicBezTo>
                  <a:cubicBezTo>
                    <a:pt x="376" y="11529"/>
                    <a:pt x="376" y="11554"/>
                    <a:pt x="376" y="11554"/>
                  </a:cubicBezTo>
                  <a:cubicBezTo>
                    <a:pt x="351" y="11554"/>
                    <a:pt x="351" y="11579"/>
                    <a:pt x="351" y="11579"/>
                  </a:cubicBezTo>
                  <a:cubicBezTo>
                    <a:pt x="351" y="11579"/>
                    <a:pt x="351" y="11579"/>
                    <a:pt x="351" y="11604"/>
                  </a:cubicBezTo>
                  <a:cubicBezTo>
                    <a:pt x="326" y="11604"/>
                    <a:pt x="326" y="11629"/>
                    <a:pt x="301" y="11654"/>
                  </a:cubicBezTo>
                  <a:cubicBezTo>
                    <a:pt x="301" y="11679"/>
                    <a:pt x="301" y="11704"/>
                    <a:pt x="276" y="11704"/>
                  </a:cubicBezTo>
                  <a:cubicBezTo>
                    <a:pt x="276" y="11729"/>
                    <a:pt x="276" y="11755"/>
                    <a:pt x="276" y="11780"/>
                  </a:cubicBezTo>
                  <a:cubicBezTo>
                    <a:pt x="276" y="11780"/>
                    <a:pt x="276" y="11805"/>
                    <a:pt x="276" y="11805"/>
                  </a:cubicBezTo>
                  <a:cubicBezTo>
                    <a:pt x="251" y="11830"/>
                    <a:pt x="251" y="11830"/>
                    <a:pt x="251" y="11830"/>
                  </a:cubicBezTo>
                  <a:lnTo>
                    <a:pt x="251" y="11855"/>
                  </a:lnTo>
                  <a:lnTo>
                    <a:pt x="251" y="11880"/>
                  </a:lnTo>
                  <a:lnTo>
                    <a:pt x="251" y="11905"/>
                  </a:lnTo>
                  <a:lnTo>
                    <a:pt x="251" y="11930"/>
                  </a:lnTo>
                  <a:lnTo>
                    <a:pt x="251" y="11955"/>
                  </a:lnTo>
                  <a:lnTo>
                    <a:pt x="251" y="11980"/>
                  </a:lnTo>
                  <a:lnTo>
                    <a:pt x="251" y="12005"/>
                  </a:lnTo>
                  <a:lnTo>
                    <a:pt x="251" y="12030"/>
                  </a:lnTo>
                  <a:cubicBezTo>
                    <a:pt x="251" y="12055"/>
                    <a:pt x="251" y="12055"/>
                    <a:pt x="251" y="12055"/>
                  </a:cubicBezTo>
                  <a:lnTo>
                    <a:pt x="251" y="12080"/>
                  </a:lnTo>
                  <a:lnTo>
                    <a:pt x="251" y="12105"/>
                  </a:lnTo>
                  <a:cubicBezTo>
                    <a:pt x="276" y="12130"/>
                    <a:pt x="276" y="12130"/>
                    <a:pt x="276" y="12130"/>
                  </a:cubicBezTo>
                  <a:cubicBezTo>
                    <a:pt x="276" y="12156"/>
                    <a:pt x="276" y="12156"/>
                    <a:pt x="276" y="12156"/>
                  </a:cubicBezTo>
                  <a:lnTo>
                    <a:pt x="276" y="12181"/>
                  </a:lnTo>
                  <a:cubicBezTo>
                    <a:pt x="276" y="12206"/>
                    <a:pt x="276" y="12206"/>
                    <a:pt x="276" y="12206"/>
                  </a:cubicBezTo>
                  <a:lnTo>
                    <a:pt x="301" y="12206"/>
                  </a:lnTo>
                  <a:cubicBezTo>
                    <a:pt x="301" y="12231"/>
                    <a:pt x="301" y="12231"/>
                    <a:pt x="301" y="12231"/>
                  </a:cubicBezTo>
                  <a:cubicBezTo>
                    <a:pt x="301" y="12231"/>
                    <a:pt x="301" y="12256"/>
                    <a:pt x="301" y="12256"/>
                  </a:cubicBezTo>
                  <a:cubicBezTo>
                    <a:pt x="301" y="12281"/>
                    <a:pt x="326" y="12281"/>
                    <a:pt x="326" y="12281"/>
                  </a:cubicBezTo>
                  <a:cubicBezTo>
                    <a:pt x="326" y="12306"/>
                    <a:pt x="351" y="12306"/>
                    <a:pt x="351" y="12331"/>
                  </a:cubicBezTo>
                  <a:cubicBezTo>
                    <a:pt x="351" y="12356"/>
                    <a:pt x="376" y="12356"/>
                    <a:pt x="376" y="12356"/>
                  </a:cubicBezTo>
                  <a:cubicBezTo>
                    <a:pt x="376" y="12381"/>
                    <a:pt x="401" y="12406"/>
                    <a:pt x="426" y="12431"/>
                  </a:cubicBezTo>
                  <a:lnTo>
                    <a:pt x="451" y="12431"/>
                  </a:lnTo>
                  <a:cubicBezTo>
                    <a:pt x="451" y="12444"/>
                    <a:pt x="451" y="12444"/>
                    <a:pt x="454" y="12444"/>
                  </a:cubicBezTo>
                  <a:cubicBezTo>
                    <a:pt x="457" y="12444"/>
                    <a:pt x="464" y="12444"/>
                    <a:pt x="476" y="12456"/>
                  </a:cubicBezTo>
                  <a:lnTo>
                    <a:pt x="501" y="12456"/>
                  </a:lnTo>
                  <a:cubicBezTo>
                    <a:pt x="526" y="12481"/>
                    <a:pt x="551" y="12481"/>
                    <a:pt x="577" y="12481"/>
                  </a:cubicBezTo>
                  <a:cubicBezTo>
                    <a:pt x="2231" y="12582"/>
                    <a:pt x="3860" y="12682"/>
                    <a:pt x="5514" y="12757"/>
                  </a:cubicBezTo>
                  <a:lnTo>
                    <a:pt x="5188" y="12807"/>
                  </a:lnTo>
                  <a:lnTo>
                    <a:pt x="5113" y="12807"/>
                  </a:lnTo>
                  <a:lnTo>
                    <a:pt x="5113" y="12832"/>
                  </a:lnTo>
                  <a:lnTo>
                    <a:pt x="5088" y="12832"/>
                  </a:lnTo>
                  <a:lnTo>
                    <a:pt x="5063" y="12857"/>
                  </a:lnTo>
                  <a:lnTo>
                    <a:pt x="5038" y="12857"/>
                  </a:lnTo>
                  <a:cubicBezTo>
                    <a:pt x="5038" y="12857"/>
                    <a:pt x="5038" y="12857"/>
                    <a:pt x="5038" y="12882"/>
                  </a:cubicBezTo>
                  <a:lnTo>
                    <a:pt x="5013" y="12882"/>
                  </a:lnTo>
                  <a:cubicBezTo>
                    <a:pt x="5013" y="12907"/>
                    <a:pt x="5013" y="12907"/>
                    <a:pt x="5013" y="12907"/>
                  </a:cubicBezTo>
                  <a:lnTo>
                    <a:pt x="4988" y="12907"/>
                  </a:lnTo>
                  <a:cubicBezTo>
                    <a:pt x="4988" y="12907"/>
                    <a:pt x="4988" y="12907"/>
                    <a:pt x="4988" y="12932"/>
                  </a:cubicBezTo>
                  <a:lnTo>
                    <a:pt x="4963" y="12932"/>
                  </a:lnTo>
                  <a:cubicBezTo>
                    <a:pt x="4963" y="12958"/>
                    <a:pt x="4963" y="12958"/>
                    <a:pt x="4963" y="12958"/>
                  </a:cubicBezTo>
                  <a:cubicBezTo>
                    <a:pt x="4963" y="12958"/>
                    <a:pt x="4937" y="12983"/>
                    <a:pt x="4937" y="12983"/>
                  </a:cubicBezTo>
                  <a:lnTo>
                    <a:pt x="4937" y="13008"/>
                  </a:lnTo>
                  <a:cubicBezTo>
                    <a:pt x="4912" y="13008"/>
                    <a:pt x="4912" y="13033"/>
                    <a:pt x="4912" y="13058"/>
                  </a:cubicBezTo>
                  <a:cubicBezTo>
                    <a:pt x="4887" y="13083"/>
                    <a:pt x="4887" y="13108"/>
                    <a:pt x="4887" y="13108"/>
                  </a:cubicBezTo>
                  <a:cubicBezTo>
                    <a:pt x="4862" y="13133"/>
                    <a:pt x="4862" y="13158"/>
                    <a:pt x="4862" y="13158"/>
                  </a:cubicBezTo>
                  <a:lnTo>
                    <a:pt x="4862" y="13183"/>
                  </a:lnTo>
                  <a:cubicBezTo>
                    <a:pt x="4862" y="13183"/>
                    <a:pt x="4862" y="13183"/>
                    <a:pt x="4862" y="13208"/>
                  </a:cubicBezTo>
                  <a:cubicBezTo>
                    <a:pt x="4862" y="13233"/>
                    <a:pt x="4837" y="13233"/>
                    <a:pt x="4837" y="13233"/>
                  </a:cubicBezTo>
                  <a:lnTo>
                    <a:pt x="4837" y="13258"/>
                  </a:lnTo>
                  <a:lnTo>
                    <a:pt x="4837" y="13283"/>
                  </a:lnTo>
                  <a:lnTo>
                    <a:pt x="4837" y="13308"/>
                  </a:lnTo>
                  <a:cubicBezTo>
                    <a:pt x="4837" y="13308"/>
                    <a:pt x="4837" y="13308"/>
                    <a:pt x="4837" y="13333"/>
                  </a:cubicBezTo>
                  <a:lnTo>
                    <a:pt x="4837" y="13359"/>
                  </a:lnTo>
                  <a:lnTo>
                    <a:pt x="4837" y="13384"/>
                  </a:lnTo>
                  <a:lnTo>
                    <a:pt x="4837" y="13409"/>
                  </a:lnTo>
                  <a:lnTo>
                    <a:pt x="4837" y="13434"/>
                  </a:lnTo>
                  <a:lnTo>
                    <a:pt x="4837" y="13459"/>
                  </a:lnTo>
                  <a:lnTo>
                    <a:pt x="4837" y="13484"/>
                  </a:lnTo>
                  <a:lnTo>
                    <a:pt x="4837" y="13509"/>
                  </a:lnTo>
                  <a:cubicBezTo>
                    <a:pt x="4837" y="13509"/>
                    <a:pt x="4837" y="13534"/>
                    <a:pt x="4862" y="13534"/>
                  </a:cubicBezTo>
                  <a:cubicBezTo>
                    <a:pt x="4862" y="13534"/>
                    <a:pt x="4862" y="13534"/>
                    <a:pt x="4862" y="13559"/>
                  </a:cubicBezTo>
                  <a:lnTo>
                    <a:pt x="4862" y="13584"/>
                  </a:lnTo>
                  <a:cubicBezTo>
                    <a:pt x="4862" y="13584"/>
                    <a:pt x="4887" y="13609"/>
                    <a:pt x="4887" y="13609"/>
                  </a:cubicBezTo>
                  <a:cubicBezTo>
                    <a:pt x="4887" y="13634"/>
                    <a:pt x="4887" y="13634"/>
                    <a:pt x="4887" y="13634"/>
                  </a:cubicBezTo>
                  <a:cubicBezTo>
                    <a:pt x="4887" y="13659"/>
                    <a:pt x="4887" y="13659"/>
                    <a:pt x="4887" y="13659"/>
                  </a:cubicBezTo>
                  <a:cubicBezTo>
                    <a:pt x="4887" y="13659"/>
                    <a:pt x="4912" y="13659"/>
                    <a:pt x="4912" y="13684"/>
                  </a:cubicBezTo>
                  <a:cubicBezTo>
                    <a:pt x="4912" y="13709"/>
                    <a:pt x="4937" y="13734"/>
                    <a:pt x="4937" y="13734"/>
                  </a:cubicBezTo>
                  <a:cubicBezTo>
                    <a:pt x="4937" y="13734"/>
                    <a:pt x="4937" y="13760"/>
                    <a:pt x="4963" y="13760"/>
                  </a:cubicBezTo>
                  <a:cubicBezTo>
                    <a:pt x="4963" y="13785"/>
                    <a:pt x="4963" y="13785"/>
                    <a:pt x="4963" y="13785"/>
                  </a:cubicBezTo>
                  <a:cubicBezTo>
                    <a:pt x="4988" y="13810"/>
                    <a:pt x="5013" y="13835"/>
                    <a:pt x="5038" y="13860"/>
                  </a:cubicBezTo>
                  <a:lnTo>
                    <a:pt x="5063" y="13860"/>
                  </a:lnTo>
                  <a:cubicBezTo>
                    <a:pt x="5063" y="13860"/>
                    <a:pt x="5063" y="13885"/>
                    <a:pt x="5063" y="13885"/>
                  </a:cubicBezTo>
                  <a:lnTo>
                    <a:pt x="5113" y="13885"/>
                  </a:lnTo>
                  <a:cubicBezTo>
                    <a:pt x="5138" y="13910"/>
                    <a:pt x="5163" y="13910"/>
                    <a:pt x="5188" y="13910"/>
                  </a:cubicBezTo>
                  <a:cubicBezTo>
                    <a:pt x="5664" y="13935"/>
                    <a:pt x="6140" y="13935"/>
                    <a:pt x="6617" y="13935"/>
                  </a:cubicBezTo>
                  <a:lnTo>
                    <a:pt x="6692" y="19699"/>
                  </a:lnTo>
                  <a:lnTo>
                    <a:pt x="6717" y="21354"/>
                  </a:lnTo>
                  <a:lnTo>
                    <a:pt x="6717" y="21805"/>
                  </a:lnTo>
                  <a:lnTo>
                    <a:pt x="6516" y="21855"/>
                  </a:lnTo>
                  <a:lnTo>
                    <a:pt x="5514" y="22030"/>
                  </a:lnTo>
                  <a:lnTo>
                    <a:pt x="5439" y="22030"/>
                  </a:lnTo>
                  <a:cubicBezTo>
                    <a:pt x="5439" y="22030"/>
                    <a:pt x="5439" y="22030"/>
                    <a:pt x="5414" y="22055"/>
                  </a:cubicBezTo>
                  <a:lnTo>
                    <a:pt x="5389" y="22055"/>
                  </a:lnTo>
                  <a:cubicBezTo>
                    <a:pt x="5389" y="22080"/>
                    <a:pt x="5389" y="22080"/>
                    <a:pt x="5389" y="22080"/>
                  </a:cubicBezTo>
                  <a:lnTo>
                    <a:pt x="5364" y="22080"/>
                  </a:lnTo>
                  <a:cubicBezTo>
                    <a:pt x="5364" y="22080"/>
                    <a:pt x="5364" y="22105"/>
                    <a:pt x="5338" y="22105"/>
                  </a:cubicBezTo>
                  <a:cubicBezTo>
                    <a:pt x="5338" y="22105"/>
                    <a:pt x="5338" y="22130"/>
                    <a:pt x="5313" y="22130"/>
                  </a:cubicBezTo>
                  <a:cubicBezTo>
                    <a:pt x="5313" y="22130"/>
                    <a:pt x="5313" y="22156"/>
                    <a:pt x="5288" y="22156"/>
                  </a:cubicBezTo>
                  <a:cubicBezTo>
                    <a:pt x="5288" y="22181"/>
                    <a:pt x="5288" y="22181"/>
                    <a:pt x="5288" y="22181"/>
                  </a:cubicBezTo>
                  <a:cubicBezTo>
                    <a:pt x="5263" y="22206"/>
                    <a:pt x="5263" y="22206"/>
                    <a:pt x="5263" y="22206"/>
                  </a:cubicBezTo>
                  <a:lnTo>
                    <a:pt x="5263" y="22231"/>
                  </a:lnTo>
                  <a:lnTo>
                    <a:pt x="5238" y="22231"/>
                  </a:lnTo>
                  <a:cubicBezTo>
                    <a:pt x="5238" y="22256"/>
                    <a:pt x="5213" y="22281"/>
                    <a:pt x="5213" y="22306"/>
                  </a:cubicBezTo>
                  <a:cubicBezTo>
                    <a:pt x="5213" y="22306"/>
                    <a:pt x="5213" y="22331"/>
                    <a:pt x="5188" y="22356"/>
                  </a:cubicBezTo>
                  <a:cubicBezTo>
                    <a:pt x="5188" y="22356"/>
                    <a:pt x="5188" y="22381"/>
                    <a:pt x="5188" y="22406"/>
                  </a:cubicBezTo>
                  <a:lnTo>
                    <a:pt x="5188" y="22431"/>
                  </a:lnTo>
                  <a:cubicBezTo>
                    <a:pt x="5163" y="22456"/>
                    <a:pt x="5163" y="22456"/>
                    <a:pt x="5163" y="22456"/>
                  </a:cubicBezTo>
                  <a:cubicBezTo>
                    <a:pt x="5163" y="22456"/>
                    <a:pt x="5163" y="22481"/>
                    <a:pt x="5163" y="22481"/>
                  </a:cubicBezTo>
                  <a:lnTo>
                    <a:pt x="5163" y="22506"/>
                  </a:lnTo>
                  <a:cubicBezTo>
                    <a:pt x="5163" y="22506"/>
                    <a:pt x="5163" y="22532"/>
                    <a:pt x="5163" y="22532"/>
                  </a:cubicBezTo>
                  <a:lnTo>
                    <a:pt x="5163" y="22557"/>
                  </a:lnTo>
                  <a:cubicBezTo>
                    <a:pt x="5163" y="22557"/>
                    <a:pt x="5163" y="22557"/>
                    <a:pt x="5163" y="22582"/>
                  </a:cubicBezTo>
                  <a:lnTo>
                    <a:pt x="5163" y="22607"/>
                  </a:lnTo>
                  <a:lnTo>
                    <a:pt x="5163" y="22632"/>
                  </a:lnTo>
                  <a:lnTo>
                    <a:pt x="5163" y="22657"/>
                  </a:lnTo>
                  <a:lnTo>
                    <a:pt x="5163" y="22682"/>
                  </a:lnTo>
                  <a:lnTo>
                    <a:pt x="5163" y="22707"/>
                  </a:lnTo>
                  <a:lnTo>
                    <a:pt x="5163" y="22732"/>
                  </a:lnTo>
                  <a:lnTo>
                    <a:pt x="5163" y="22757"/>
                  </a:lnTo>
                  <a:cubicBezTo>
                    <a:pt x="5163" y="22757"/>
                    <a:pt x="5163" y="22757"/>
                    <a:pt x="5163" y="22782"/>
                  </a:cubicBezTo>
                  <a:lnTo>
                    <a:pt x="5188" y="22782"/>
                  </a:lnTo>
                  <a:cubicBezTo>
                    <a:pt x="5188" y="22807"/>
                    <a:pt x="5188" y="22807"/>
                    <a:pt x="5188" y="22807"/>
                  </a:cubicBezTo>
                  <a:lnTo>
                    <a:pt x="5188" y="22832"/>
                  </a:lnTo>
                  <a:cubicBezTo>
                    <a:pt x="5188" y="22857"/>
                    <a:pt x="5188" y="22857"/>
                    <a:pt x="5188" y="22857"/>
                  </a:cubicBezTo>
                  <a:lnTo>
                    <a:pt x="5213" y="22857"/>
                  </a:lnTo>
                  <a:cubicBezTo>
                    <a:pt x="5213" y="22882"/>
                    <a:pt x="5213" y="22882"/>
                    <a:pt x="5213" y="22882"/>
                  </a:cubicBezTo>
                  <a:cubicBezTo>
                    <a:pt x="5213" y="22907"/>
                    <a:pt x="5213" y="22907"/>
                    <a:pt x="5213" y="22907"/>
                  </a:cubicBezTo>
                  <a:cubicBezTo>
                    <a:pt x="5238" y="22933"/>
                    <a:pt x="5238" y="22958"/>
                    <a:pt x="5263" y="22958"/>
                  </a:cubicBezTo>
                  <a:cubicBezTo>
                    <a:pt x="5263" y="22958"/>
                    <a:pt x="5263" y="22983"/>
                    <a:pt x="5263" y="22983"/>
                  </a:cubicBezTo>
                  <a:cubicBezTo>
                    <a:pt x="5263" y="22983"/>
                    <a:pt x="5263" y="22983"/>
                    <a:pt x="5288" y="23008"/>
                  </a:cubicBezTo>
                  <a:cubicBezTo>
                    <a:pt x="5288" y="23033"/>
                    <a:pt x="5313" y="23033"/>
                    <a:pt x="5338" y="23058"/>
                  </a:cubicBezTo>
                  <a:cubicBezTo>
                    <a:pt x="5338" y="23058"/>
                    <a:pt x="5364" y="23058"/>
                    <a:pt x="5364" y="23083"/>
                  </a:cubicBezTo>
                  <a:lnTo>
                    <a:pt x="5389" y="23083"/>
                  </a:lnTo>
                  <a:cubicBezTo>
                    <a:pt x="5389" y="23083"/>
                    <a:pt x="5389" y="23108"/>
                    <a:pt x="5414" y="23108"/>
                  </a:cubicBezTo>
                  <a:cubicBezTo>
                    <a:pt x="5439" y="23108"/>
                    <a:pt x="5464" y="23133"/>
                    <a:pt x="5489" y="23133"/>
                  </a:cubicBezTo>
                  <a:cubicBezTo>
                    <a:pt x="19048" y="23785"/>
                    <a:pt x="32607" y="24461"/>
                    <a:pt x="46141" y="25138"/>
                  </a:cubicBezTo>
                  <a:lnTo>
                    <a:pt x="46166" y="25138"/>
                  </a:lnTo>
                  <a:cubicBezTo>
                    <a:pt x="46166" y="25138"/>
                    <a:pt x="46166" y="25113"/>
                    <a:pt x="46166" y="25113"/>
                  </a:cubicBezTo>
                  <a:cubicBezTo>
                    <a:pt x="46178" y="25126"/>
                    <a:pt x="46185" y="25132"/>
                    <a:pt x="46191" y="25132"/>
                  </a:cubicBezTo>
                  <a:cubicBezTo>
                    <a:pt x="46197" y="25132"/>
                    <a:pt x="46203" y="25126"/>
                    <a:pt x="46216" y="25113"/>
                  </a:cubicBezTo>
                  <a:lnTo>
                    <a:pt x="60000" y="21404"/>
                  </a:lnTo>
                  <a:lnTo>
                    <a:pt x="60051" y="21354"/>
                  </a:lnTo>
                  <a:lnTo>
                    <a:pt x="60101" y="21303"/>
                  </a:lnTo>
                  <a:lnTo>
                    <a:pt x="60151" y="21178"/>
                  </a:lnTo>
                  <a:cubicBezTo>
                    <a:pt x="60201" y="21053"/>
                    <a:pt x="60251" y="20902"/>
                    <a:pt x="60301" y="20652"/>
                  </a:cubicBezTo>
                  <a:cubicBezTo>
                    <a:pt x="60351" y="20426"/>
                    <a:pt x="60426" y="20125"/>
                    <a:pt x="60477" y="19750"/>
                  </a:cubicBezTo>
                  <a:cubicBezTo>
                    <a:pt x="60527" y="19374"/>
                    <a:pt x="60577" y="18897"/>
                    <a:pt x="60602" y="18321"/>
                  </a:cubicBezTo>
                  <a:cubicBezTo>
                    <a:pt x="60627" y="17745"/>
                    <a:pt x="60652" y="17068"/>
                    <a:pt x="60652" y="16266"/>
                  </a:cubicBezTo>
                  <a:cubicBezTo>
                    <a:pt x="60627" y="15213"/>
                    <a:pt x="60577" y="14386"/>
                    <a:pt x="60527" y="13760"/>
                  </a:cubicBezTo>
                  <a:cubicBezTo>
                    <a:pt x="60477" y="13108"/>
                    <a:pt x="60376" y="12632"/>
                    <a:pt x="60301" y="12281"/>
                  </a:cubicBezTo>
                  <a:cubicBezTo>
                    <a:pt x="60201" y="11930"/>
                    <a:pt x="60126" y="11729"/>
                    <a:pt x="60076" y="11579"/>
                  </a:cubicBezTo>
                  <a:cubicBezTo>
                    <a:pt x="60000" y="11454"/>
                    <a:pt x="59950" y="11404"/>
                    <a:pt x="59950" y="11404"/>
                  </a:cubicBezTo>
                  <a:cubicBezTo>
                    <a:pt x="59950" y="11379"/>
                    <a:pt x="59925" y="11379"/>
                    <a:pt x="59925" y="11379"/>
                  </a:cubicBezTo>
                  <a:cubicBezTo>
                    <a:pt x="59900" y="11353"/>
                    <a:pt x="59900" y="11353"/>
                    <a:pt x="59900" y="11353"/>
                  </a:cubicBezTo>
                  <a:cubicBezTo>
                    <a:pt x="59875" y="11328"/>
                    <a:pt x="59875" y="11328"/>
                    <a:pt x="59850" y="11328"/>
                  </a:cubicBezTo>
                  <a:lnTo>
                    <a:pt x="59825" y="11328"/>
                  </a:lnTo>
                  <a:lnTo>
                    <a:pt x="54637" y="11228"/>
                  </a:lnTo>
                  <a:lnTo>
                    <a:pt x="55088" y="11103"/>
                  </a:lnTo>
                  <a:lnTo>
                    <a:pt x="55138" y="11078"/>
                  </a:lnTo>
                  <a:lnTo>
                    <a:pt x="55188" y="11003"/>
                  </a:lnTo>
                  <a:lnTo>
                    <a:pt x="55238" y="10877"/>
                  </a:lnTo>
                  <a:cubicBezTo>
                    <a:pt x="55289" y="10777"/>
                    <a:pt x="55364" y="10602"/>
                    <a:pt x="55414" y="10376"/>
                  </a:cubicBezTo>
                  <a:cubicBezTo>
                    <a:pt x="55464" y="10150"/>
                    <a:pt x="55539" y="9850"/>
                    <a:pt x="55589" y="9449"/>
                  </a:cubicBezTo>
                  <a:cubicBezTo>
                    <a:pt x="55639" y="9073"/>
                    <a:pt x="55690" y="8597"/>
                    <a:pt x="55715" y="8020"/>
                  </a:cubicBezTo>
                  <a:cubicBezTo>
                    <a:pt x="55765" y="7444"/>
                    <a:pt x="55765" y="6767"/>
                    <a:pt x="55765" y="5965"/>
                  </a:cubicBezTo>
                  <a:cubicBezTo>
                    <a:pt x="55765" y="4937"/>
                    <a:pt x="55740" y="4110"/>
                    <a:pt x="55665" y="3459"/>
                  </a:cubicBezTo>
                  <a:cubicBezTo>
                    <a:pt x="55614" y="2807"/>
                    <a:pt x="55514" y="2331"/>
                    <a:pt x="55464" y="2005"/>
                  </a:cubicBezTo>
                  <a:cubicBezTo>
                    <a:pt x="55364" y="1654"/>
                    <a:pt x="55289" y="1429"/>
                    <a:pt x="55238" y="1303"/>
                  </a:cubicBezTo>
                  <a:cubicBezTo>
                    <a:pt x="55163" y="1153"/>
                    <a:pt x="55113" y="1128"/>
                    <a:pt x="55113" y="1103"/>
                  </a:cubicBezTo>
                  <a:cubicBezTo>
                    <a:pt x="55113" y="1103"/>
                    <a:pt x="55088" y="1078"/>
                    <a:pt x="55088" y="1078"/>
                  </a:cubicBezTo>
                  <a:cubicBezTo>
                    <a:pt x="55063" y="1078"/>
                    <a:pt x="55063" y="1053"/>
                    <a:pt x="55063" y="1053"/>
                  </a:cubicBezTo>
                  <a:cubicBezTo>
                    <a:pt x="55038" y="1053"/>
                    <a:pt x="55038" y="1053"/>
                    <a:pt x="55013" y="1028"/>
                  </a:cubicBezTo>
                  <a:lnTo>
                    <a:pt x="54988" y="1028"/>
                  </a:lnTo>
                  <a:lnTo>
                    <a:pt x="17669" y="0"/>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0" name="Google Shape;2706;p60"/>
            <p:cNvGrpSpPr/>
            <p:nvPr/>
          </p:nvGrpSpPr>
          <p:grpSpPr>
            <a:xfrm>
              <a:off x="4883744" y="4230163"/>
              <a:ext cx="1523850" cy="628125"/>
              <a:chOff x="-1420300" y="3867063"/>
              <a:chExt cx="1523850" cy="628125"/>
            </a:xfrm>
          </p:grpSpPr>
          <p:sp>
            <p:nvSpPr>
              <p:cNvPr id="51" name="Google Shape;2707;p60"/>
              <p:cNvSpPr/>
              <p:nvPr/>
            </p:nvSpPr>
            <p:spPr>
              <a:xfrm>
                <a:off x="-1291225" y="4343888"/>
                <a:ext cx="1368450" cy="151025"/>
              </a:xfrm>
              <a:custGeom>
                <a:avLst/>
                <a:gdLst/>
                <a:ahLst/>
                <a:cxnLst/>
                <a:rect l="l" t="t" r="r" b="b"/>
                <a:pathLst>
                  <a:path w="54738" h="6041" extrusionOk="0">
                    <a:moveTo>
                      <a:pt x="17670" y="0"/>
                    </a:moveTo>
                    <a:lnTo>
                      <a:pt x="1354" y="2782"/>
                    </a:lnTo>
                    <a:lnTo>
                      <a:pt x="351" y="2932"/>
                    </a:lnTo>
                    <a:lnTo>
                      <a:pt x="326" y="2932"/>
                    </a:lnTo>
                    <a:cubicBezTo>
                      <a:pt x="326" y="2932"/>
                      <a:pt x="326" y="2957"/>
                      <a:pt x="326" y="2957"/>
                    </a:cubicBezTo>
                    <a:lnTo>
                      <a:pt x="276" y="2957"/>
                    </a:lnTo>
                    <a:cubicBezTo>
                      <a:pt x="276" y="2957"/>
                      <a:pt x="276" y="2957"/>
                      <a:pt x="276" y="2983"/>
                    </a:cubicBezTo>
                    <a:lnTo>
                      <a:pt x="226" y="2983"/>
                    </a:lnTo>
                    <a:cubicBezTo>
                      <a:pt x="226" y="3008"/>
                      <a:pt x="226" y="3008"/>
                      <a:pt x="226" y="3008"/>
                    </a:cubicBezTo>
                    <a:lnTo>
                      <a:pt x="201" y="3008"/>
                    </a:lnTo>
                    <a:cubicBezTo>
                      <a:pt x="201" y="3008"/>
                      <a:pt x="201" y="3033"/>
                      <a:pt x="201" y="3033"/>
                    </a:cubicBezTo>
                    <a:lnTo>
                      <a:pt x="176" y="3033"/>
                    </a:lnTo>
                    <a:cubicBezTo>
                      <a:pt x="176" y="3033"/>
                      <a:pt x="176" y="3058"/>
                      <a:pt x="151" y="3058"/>
                    </a:cubicBezTo>
                    <a:cubicBezTo>
                      <a:pt x="151" y="3058"/>
                      <a:pt x="151" y="3083"/>
                      <a:pt x="126" y="3083"/>
                    </a:cubicBezTo>
                    <a:cubicBezTo>
                      <a:pt x="126" y="3108"/>
                      <a:pt x="126" y="3108"/>
                      <a:pt x="126" y="3108"/>
                    </a:cubicBezTo>
                    <a:cubicBezTo>
                      <a:pt x="101" y="3108"/>
                      <a:pt x="101" y="3133"/>
                      <a:pt x="101" y="3133"/>
                    </a:cubicBezTo>
                    <a:lnTo>
                      <a:pt x="101" y="3158"/>
                    </a:lnTo>
                    <a:lnTo>
                      <a:pt x="76" y="3158"/>
                    </a:lnTo>
                    <a:cubicBezTo>
                      <a:pt x="76" y="3183"/>
                      <a:pt x="76" y="3208"/>
                      <a:pt x="50" y="3208"/>
                    </a:cubicBezTo>
                    <a:cubicBezTo>
                      <a:pt x="50" y="3233"/>
                      <a:pt x="50" y="3258"/>
                      <a:pt x="25" y="3283"/>
                    </a:cubicBezTo>
                    <a:cubicBezTo>
                      <a:pt x="25" y="3283"/>
                      <a:pt x="25" y="3308"/>
                      <a:pt x="25" y="3333"/>
                    </a:cubicBezTo>
                    <a:lnTo>
                      <a:pt x="25" y="3358"/>
                    </a:lnTo>
                    <a:cubicBezTo>
                      <a:pt x="0" y="3358"/>
                      <a:pt x="0" y="3384"/>
                      <a:pt x="0" y="3384"/>
                    </a:cubicBezTo>
                    <a:cubicBezTo>
                      <a:pt x="0" y="3384"/>
                      <a:pt x="0" y="3384"/>
                      <a:pt x="0" y="3409"/>
                    </a:cubicBezTo>
                    <a:lnTo>
                      <a:pt x="0" y="3434"/>
                    </a:lnTo>
                    <a:cubicBezTo>
                      <a:pt x="0" y="3434"/>
                      <a:pt x="0" y="3434"/>
                      <a:pt x="0" y="3459"/>
                    </a:cubicBezTo>
                    <a:lnTo>
                      <a:pt x="0" y="3484"/>
                    </a:lnTo>
                    <a:lnTo>
                      <a:pt x="0" y="3509"/>
                    </a:lnTo>
                    <a:cubicBezTo>
                      <a:pt x="0" y="3509"/>
                      <a:pt x="0" y="3534"/>
                      <a:pt x="0" y="3534"/>
                    </a:cubicBezTo>
                    <a:lnTo>
                      <a:pt x="0" y="3559"/>
                    </a:lnTo>
                    <a:lnTo>
                      <a:pt x="0" y="3584"/>
                    </a:lnTo>
                    <a:lnTo>
                      <a:pt x="0" y="3609"/>
                    </a:lnTo>
                    <a:lnTo>
                      <a:pt x="0" y="3634"/>
                    </a:lnTo>
                    <a:cubicBezTo>
                      <a:pt x="0" y="3659"/>
                      <a:pt x="0" y="3659"/>
                      <a:pt x="0" y="3659"/>
                    </a:cubicBezTo>
                    <a:lnTo>
                      <a:pt x="0" y="3684"/>
                    </a:lnTo>
                    <a:cubicBezTo>
                      <a:pt x="25" y="3684"/>
                      <a:pt x="25" y="3684"/>
                      <a:pt x="25" y="3709"/>
                    </a:cubicBezTo>
                    <a:cubicBezTo>
                      <a:pt x="25" y="3734"/>
                      <a:pt x="25" y="3734"/>
                      <a:pt x="25" y="3734"/>
                    </a:cubicBezTo>
                    <a:lnTo>
                      <a:pt x="25" y="3759"/>
                    </a:lnTo>
                    <a:cubicBezTo>
                      <a:pt x="25" y="3785"/>
                      <a:pt x="50" y="3785"/>
                      <a:pt x="50" y="3785"/>
                    </a:cubicBezTo>
                    <a:cubicBezTo>
                      <a:pt x="50" y="3810"/>
                      <a:pt x="50" y="3810"/>
                      <a:pt x="50" y="3810"/>
                    </a:cubicBezTo>
                    <a:cubicBezTo>
                      <a:pt x="50" y="3810"/>
                      <a:pt x="50" y="3835"/>
                      <a:pt x="50" y="3835"/>
                    </a:cubicBezTo>
                    <a:lnTo>
                      <a:pt x="76" y="3835"/>
                    </a:lnTo>
                    <a:cubicBezTo>
                      <a:pt x="76" y="3860"/>
                      <a:pt x="101" y="3885"/>
                      <a:pt x="101" y="3885"/>
                    </a:cubicBezTo>
                    <a:cubicBezTo>
                      <a:pt x="101" y="3885"/>
                      <a:pt x="101" y="3910"/>
                      <a:pt x="101" y="3910"/>
                    </a:cubicBezTo>
                    <a:cubicBezTo>
                      <a:pt x="101" y="3910"/>
                      <a:pt x="126" y="3910"/>
                      <a:pt x="126" y="3935"/>
                    </a:cubicBezTo>
                    <a:cubicBezTo>
                      <a:pt x="126" y="3960"/>
                      <a:pt x="151" y="3960"/>
                      <a:pt x="176" y="3985"/>
                    </a:cubicBezTo>
                    <a:lnTo>
                      <a:pt x="201" y="3985"/>
                    </a:lnTo>
                    <a:cubicBezTo>
                      <a:pt x="201" y="3985"/>
                      <a:pt x="201" y="4010"/>
                      <a:pt x="201" y="4010"/>
                    </a:cubicBezTo>
                    <a:lnTo>
                      <a:pt x="226" y="4010"/>
                    </a:lnTo>
                    <a:cubicBezTo>
                      <a:pt x="226" y="4010"/>
                      <a:pt x="251" y="4035"/>
                      <a:pt x="251" y="4035"/>
                    </a:cubicBezTo>
                    <a:cubicBezTo>
                      <a:pt x="276" y="4035"/>
                      <a:pt x="301" y="4060"/>
                      <a:pt x="326" y="4060"/>
                    </a:cubicBezTo>
                    <a:cubicBezTo>
                      <a:pt x="13876" y="4711"/>
                      <a:pt x="27425" y="5388"/>
                      <a:pt x="40975" y="6039"/>
                    </a:cubicBezTo>
                    <a:lnTo>
                      <a:pt x="40975" y="6039"/>
                    </a:lnTo>
                    <a:cubicBezTo>
                      <a:pt x="40959" y="6037"/>
                      <a:pt x="40943" y="6031"/>
                      <a:pt x="40928" y="6015"/>
                    </a:cubicBezTo>
                    <a:cubicBezTo>
                      <a:pt x="40928" y="6015"/>
                      <a:pt x="40903" y="5990"/>
                      <a:pt x="40903" y="5990"/>
                    </a:cubicBezTo>
                    <a:cubicBezTo>
                      <a:pt x="40878" y="5965"/>
                      <a:pt x="40853" y="5940"/>
                      <a:pt x="40828" y="5915"/>
                    </a:cubicBezTo>
                    <a:cubicBezTo>
                      <a:pt x="40828" y="5890"/>
                      <a:pt x="40828" y="5890"/>
                      <a:pt x="40828" y="5890"/>
                    </a:cubicBezTo>
                    <a:cubicBezTo>
                      <a:pt x="40803" y="5840"/>
                      <a:pt x="40777" y="5790"/>
                      <a:pt x="40777" y="5714"/>
                    </a:cubicBezTo>
                    <a:cubicBezTo>
                      <a:pt x="40752" y="5639"/>
                      <a:pt x="40752" y="5589"/>
                      <a:pt x="40752" y="5514"/>
                    </a:cubicBezTo>
                    <a:cubicBezTo>
                      <a:pt x="40752" y="5414"/>
                      <a:pt x="40752" y="5338"/>
                      <a:pt x="40777" y="5263"/>
                    </a:cubicBezTo>
                    <a:cubicBezTo>
                      <a:pt x="40777" y="5163"/>
                      <a:pt x="40803" y="5113"/>
                      <a:pt x="40828" y="5038"/>
                    </a:cubicBezTo>
                    <a:cubicBezTo>
                      <a:pt x="40853" y="4988"/>
                      <a:pt x="40878" y="4912"/>
                      <a:pt x="40928" y="4887"/>
                    </a:cubicBezTo>
                    <a:cubicBezTo>
                      <a:pt x="40953" y="4837"/>
                      <a:pt x="41003" y="4812"/>
                      <a:pt x="41028" y="4812"/>
                    </a:cubicBezTo>
                    <a:lnTo>
                      <a:pt x="41830" y="4587"/>
                    </a:lnTo>
                    <a:lnTo>
                      <a:pt x="54737" y="1278"/>
                    </a:lnTo>
                    <a:lnTo>
                      <a:pt x="17670" y="0"/>
                    </a:lnTo>
                    <a:close/>
                    <a:moveTo>
                      <a:pt x="40975" y="6039"/>
                    </a:moveTo>
                    <a:lnTo>
                      <a:pt x="40975" y="6039"/>
                    </a:lnTo>
                    <a:cubicBezTo>
                      <a:pt x="40984" y="6040"/>
                      <a:pt x="40994" y="6040"/>
                      <a:pt x="41003" y="6040"/>
                    </a:cubicBezTo>
                    <a:cubicBezTo>
                      <a:pt x="40994" y="6040"/>
                      <a:pt x="40984" y="6039"/>
                      <a:pt x="40975" y="6039"/>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 name="Google Shape;2708;p60"/>
              <p:cNvSpPr/>
              <p:nvPr/>
            </p:nvSpPr>
            <p:spPr>
              <a:xfrm>
                <a:off x="-1290600" y="4130213"/>
                <a:ext cx="1365950" cy="73325"/>
              </a:xfrm>
              <a:custGeom>
                <a:avLst/>
                <a:gdLst/>
                <a:ahLst/>
                <a:cxnLst/>
                <a:rect l="l" t="t" r="r" b="b"/>
                <a:pathLst>
                  <a:path w="54638" h="2933" extrusionOk="0">
                    <a:moveTo>
                      <a:pt x="17319" y="1"/>
                    </a:moveTo>
                    <a:lnTo>
                      <a:pt x="0" y="2281"/>
                    </a:lnTo>
                    <a:lnTo>
                      <a:pt x="40828" y="2933"/>
                    </a:lnTo>
                    <a:lnTo>
                      <a:pt x="54637" y="803"/>
                    </a:lnTo>
                    <a:lnTo>
                      <a:pt x="17319" y="1"/>
                    </a:lnTo>
                    <a:close/>
                  </a:path>
                </a:pathLst>
              </a:custGeom>
              <a:solidFill>
                <a:srgbClr val="4885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 name="Google Shape;2709;p60"/>
              <p:cNvSpPr/>
              <p:nvPr/>
            </p:nvSpPr>
            <p:spPr>
              <a:xfrm>
                <a:off x="-1299375" y="4187238"/>
                <a:ext cx="1029475" cy="47650"/>
              </a:xfrm>
              <a:custGeom>
                <a:avLst/>
                <a:gdLst/>
                <a:ahLst/>
                <a:cxnLst/>
                <a:rect l="l" t="t" r="r" b="b"/>
                <a:pathLst>
                  <a:path w="41179" h="1906" extrusionOk="0">
                    <a:moveTo>
                      <a:pt x="301" y="0"/>
                    </a:moveTo>
                    <a:cubicBezTo>
                      <a:pt x="276" y="25"/>
                      <a:pt x="276" y="25"/>
                      <a:pt x="276" y="25"/>
                    </a:cubicBezTo>
                    <a:lnTo>
                      <a:pt x="226" y="25"/>
                    </a:lnTo>
                    <a:lnTo>
                      <a:pt x="226" y="50"/>
                    </a:lnTo>
                    <a:lnTo>
                      <a:pt x="201" y="50"/>
                    </a:lnTo>
                    <a:cubicBezTo>
                      <a:pt x="201" y="50"/>
                      <a:pt x="201" y="76"/>
                      <a:pt x="201" y="76"/>
                    </a:cubicBezTo>
                    <a:lnTo>
                      <a:pt x="176" y="76"/>
                    </a:lnTo>
                    <a:cubicBezTo>
                      <a:pt x="176" y="101"/>
                      <a:pt x="176" y="101"/>
                      <a:pt x="176" y="101"/>
                    </a:cubicBezTo>
                    <a:lnTo>
                      <a:pt x="151" y="101"/>
                    </a:lnTo>
                    <a:cubicBezTo>
                      <a:pt x="151" y="101"/>
                      <a:pt x="151" y="101"/>
                      <a:pt x="151" y="126"/>
                    </a:cubicBezTo>
                    <a:lnTo>
                      <a:pt x="126" y="126"/>
                    </a:lnTo>
                    <a:cubicBezTo>
                      <a:pt x="126" y="151"/>
                      <a:pt x="126" y="151"/>
                      <a:pt x="126" y="151"/>
                    </a:cubicBezTo>
                    <a:cubicBezTo>
                      <a:pt x="126" y="151"/>
                      <a:pt x="101" y="176"/>
                      <a:pt x="101" y="176"/>
                    </a:cubicBezTo>
                    <a:lnTo>
                      <a:pt x="101" y="201"/>
                    </a:lnTo>
                    <a:cubicBezTo>
                      <a:pt x="76" y="201"/>
                      <a:pt x="76" y="226"/>
                      <a:pt x="76" y="251"/>
                    </a:cubicBezTo>
                    <a:cubicBezTo>
                      <a:pt x="51" y="276"/>
                      <a:pt x="51" y="301"/>
                      <a:pt x="51" y="301"/>
                    </a:cubicBezTo>
                    <a:cubicBezTo>
                      <a:pt x="26" y="326"/>
                      <a:pt x="26" y="351"/>
                      <a:pt x="26" y="351"/>
                    </a:cubicBezTo>
                    <a:lnTo>
                      <a:pt x="26" y="376"/>
                    </a:lnTo>
                    <a:cubicBezTo>
                      <a:pt x="26" y="376"/>
                      <a:pt x="26" y="376"/>
                      <a:pt x="26" y="401"/>
                    </a:cubicBezTo>
                    <a:cubicBezTo>
                      <a:pt x="26" y="401"/>
                      <a:pt x="1" y="426"/>
                      <a:pt x="1" y="426"/>
                    </a:cubicBezTo>
                    <a:cubicBezTo>
                      <a:pt x="1" y="426"/>
                      <a:pt x="1" y="451"/>
                      <a:pt x="1" y="451"/>
                    </a:cubicBezTo>
                    <a:cubicBezTo>
                      <a:pt x="1" y="477"/>
                      <a:pt x="1" y="477"/>
                      <a:pt x="1" y="477"/>
                    </a:cubicBezTo>
                    <a:lnTo>
                      <a:pt x="1" y="502"/>
                    </a:lnTo>
                    <a:cubicBezTo>
                      <a:pt x="1" y="502"/>
                      <a:pt x="1" y="502"/>
                      <a:pt x="1" y="527"/>
                    </a:cubicBezTo>
                    <a:lnTo>
                      <a:pt x="1" y="552"/>
                    </a:lnTo>
                    <a:lnTo>
                      <a:pt x="1" y="577"/>
                    </a:lnTo>
                    <a:lnTo>
                      <a:pt x="1" y="602"/>
                    </a:lnTo>
                    <a:lnTo>
                      <a:pt x="1" y="627"/>
                    </a:lnTo>
                    <a:lnTo>
                      <a:pt x="26" y="627"/>
                    </a:lnTo>
                    <a:lnTo>
                      <a:pt x="26" y="652"/>
                    </a:lnTo>
                    <a:lnTo>
                      <a:pt x="26" y="677"/>
                    </a:lnTo>
                    <a:cubicBezTo>
                      <a:pt x="26" y="677"/>
                      <a:pt x="26" y="702"/>
                      <a:pt x="26" y="702"/>
                    </a:cubicBezTo>
                    <a:lnTo>
                      <a:pt x="26" y="727"/>
                    </a:lnTo>
                    <a:cubicBezTo>
                      <a:pt x="26" y="727"/>
                      <a:pt x="26" y="727"/>
                      <a:pt x="26" y="752"/>
                    </a:cubicBezTo>
                    <a:cubicBezTo>
                      <a:pt x="26" y="752"/>
                      <a:pt x="26" y="752"/>
                      <a:pt x="26" y="777"/>
                    </a:cubicBezTo>
                    <a:cubicBezTo>
                      <a:pt x="51" y="777"/>
                      <a:pt x="51" y="802"/>
                      <a:pt x="51" y="802"/>
                    </a:cubicBezTo>
                    <a:cubicBezTo>
                      <a:pt x="51" y="827"/>
                      <a:pt x="51" y="827"/>
                      <a:pt x="51" y="827"/>
                    </a:cubicBezTo>
                    <a:cubicBezTo>
                      <a:pt x="51" y="852"/>
                      <a:pt x="51" y="852"/>
                      <a:pt x="51" y="852"/>
                    </a:cubicBezTo>
                    <a:cubicBezTo>
                      <a:pt x="51" y="852"/>
                      <a:pt x="76" y="852"/>
                      <a:pt x="76" y="878"/>
                    </a:cubicBezTo>
                    <a:cubicBezTo>
                      <a:pt x="76" y="903"/>
                      <a:pt x="101" y="903"/>
                      <a:pt x="101" y="928"/>
                    </a:cubicBezTo>
                    <a:cubicBezTo>
                      <a:pt x="101" y="928"/>
                      <a:pt x="101" y="953"/>
                      <a:pt x="126" y="953"/>
                    </a:cubicBezTo>
                    <a:cubicBezTo>
                      <a:pt x="126" y="978"/>
                      <a:pt x="126" y="978"/>
                      <a:pt x="126" y="978"/>
                    </a:cubicBezTo>
                    <a:cubicBezTo>
                      <a:pt x="151" y="1003"/>
                      <a:pt x="176" y="1028"/>
                      <a:pt x="201" y="1053"/>
                    </a:cubicBezTo>
                    <a:lnTo>
                      <a:pt x="226" y="1053"/>
                    </a:lnTo>
                    <a:cubicBezTo>
                      <a:pt x="226" y="1053"/>
                      <a:pt x="226" y="1053"/>
                      <a:pt x="251" y="1078"/>
                    </a:cubicBezTo>
                    <a:lnTo>
                      <a:pt x="276" y="1078"/>
                    </a:lnTo>
                    <a:cubicBezTo>
                      <a:pt x="301" y="1103"/>
                      <a:pt x="326" y="1103"/>
                      <a:pt x="351" y="1103"/>
                    </a:cubicBezTo>
                    <a:cubicBezTo>
                      <a:pt x="13960" y="1379"/>
                      <a:pt x="27569" y="1629"/>
                      <a:pt x="41177" y="1905"/>
                    </a:cubicBezTo>
                    <a:lnTo>
                      <a:pt x="41177" y="1905"/>
                    </a:lnTo>
                    <a:cubicBezTo>
                      <a:pt x="41153" y="1904"/>
                      <a:pt x="41128" y="1880"/>
                      <a:pt x="41078" y="1855"/>
                    </a:cubicBezTo>
                    <a:cubicBezTo>
                      <a:pt x="41078" y="1855"/>
                      <a:pt x="41078" y="1855"/>
                      <a:pt x="41078" y="1830"/>
                    </a:cubicBezTo>
                    <a:cubicBezTo>
                      <a:pt x="41053" y="1805"/>
                      <a:pt x="41028" y="1780"/>
                      <a:pt x="41003" y="1730"/>
                    </a:cubicBezTo>
                    <a:cubicBezTo>
                      <a:pt x="41003" y="1730"/>
                      <a:pt x="40978" y="1730"/>
                      <a:pt x="40978" y="1705"/>
                    </a:cubicBezTo>
                    <a:cubicBezTo>
                      <a:pt x="40953" y="1654"/>
                      <a:pt x="40953" y="1604"/>
                      <a:pt x="40928" y="1554"/>
                    </a:cubicBezTo>
                    <a:cubicBezTo>
                      <a:pt x="40928" y="1479"/>
                      <a:pt x="40903" y="1404"/>
                      <a:pt x="40903" y="1304"/>
                    </a:cubicBezTo>
                    <a:cubicBezTo>
                      <a:pt x="40903" y="1228"/>
                      <a:pt x="40903" y="1153"/>
                      <a:pt x="40928" y="1053"/>
                    </a:cubicBezTo>
                    <a:cubicBezTo>
                      <a:pt x="40928" y="978"/>
                      <a:pt x="40953" y="903"/>
                      <a:pt x="40978" y="852"/>
                    </a:cubicBezTo>
                    <a:cubicBezTo>
                      <a:pt x="41003" y="777"/>
                      <a:pt x="41053" y="727"/>
                      <a:pt x="41078" y="702"/>
                    </a:cubicBezTo>
                    <a:cubicBezTo>
                      <a:pt x="41103" y="677"/>
                      <a:pt x="41154" y="652"/>
                      <a:pt x="41179" y="652"/>
                    </a:cubicBezTo>
                    <a:lnTo>
                      <a:pt x="351" y="0"/>
                    </a:lnTo>
                    <a:close/>
                    <a:moveTo>
                      <a:pt x="41177" y="1905"/>
                    </a:moveTo>
                    <a:cubicBezTo>
                      <a:pt x="41178" y="1905"/>
                      <a:pt x="41178" y="1905"/>
                      <a:pt x="41179" y="1905"/>
                    </a:cubicBezTo>
                    <a:cubicBezTo>
                      <a:pt x="41178" y="1905"/>
                      <a:pt x="41178" y="1905"/>
                      <a:pt x="41177" y="1905"/>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 name="Google Shape;2710;p60"/>
              <p:cNvSpPr/>
              <p:nvPr/>
            </p:nvSpPr>
            <p:spPr>
              <a:xfrm>
                <a:off x="-276825" y="4150263"/>
                <a:ext cx="372850" cy="344925"/>
              </a:xfrm>
              <a:custGeom>
                <a:avLst/>
                <a:gdLst/>
                <a:ahLst/>
                <a:cxnLst/>
                <a:rect l="l" t="t" r="r" b="b"/>
                <a:pathLst>
                  <a:path w="14914" h="13797" extrusionOk="0">
                    <a:moveTo>
                      <a:pt x="14086" y="1"/>
                    </a:moveTo>
                    <a:lnTo>
                      <a:pt x="277" y="2131"/>
                    </a:lnTo>
                    <a:cubicBezTo>
                      <a:pt x="252" y="2131"/>
                      <a:pt x="201" y="2156"/>
                      <a:pt x="176" y="2181"/>
                    </a:cubicBezTo>
                    <a:cubicBezTo>
                      <a:pt x="151" y="2206"/>
                      <a:pt x="101" y="2256"/>
                      <a:pt x="76" y="2331"/>
                    </a:cubicBezTo>
                    <a:cubicBezTo>
                      <a:pt x="51" y="2382"/>
                      <a:pt x="26" y="2457"/>
                      <a:pt x="26" y="2532"/>
                    </a:cubicBezTo>
                    <a:cubicBezTo>
                      <a:pt x="1" y="2632"/>
                      <a:pt x="1" y="2707"/>
                      <a:pt x="1" y="2783"/>
                    </a:cubicBezTo>
                    <a:cubicBezTo>
                      <a:pt x="1" y="2883"/>
                      <a:pt x="26" y="2958"/>
                      <a:pt x="26" y="3033"/>
                    </a:cubicBezTo>
                    <a:cubicBezTo>
                      <a:pt x="51" y="3108"/>
                      <a:pt x="76" y="3159"/>
                      <a:pt x="101" y="3234"/>
                    </a:cubicBezTo>
                    <a:cubicBezTo>
                      <a:pt x="126" y="3284"/>
                      <a:pt x="151" y="3309"/>
                      <a:pt x="201" y="3334"/>
                    </a:cubicBezTo>
                    <a:cubicBezTo>
                      <a:pt x="227" y="3359"/>
                      <a:pt x="277" y="3384"/>
                      <a:pt x="302" y="3384"/>
                    </a:cubicBezTo>
                    <a:lnTo>
                      <a:pt x="1104" y="3234"/>
                    </a:lnTo>
                    <a:lnTo>
                      <a:pt x="14011" y="1103"/>
                    </a:lnTo>
                    <a:cubicBezTo>
                      <a:pt x="14036" y="1103"/>
                      <a:pt x="14061" y="1103"/>
                      <a:pt x="14086" y="1179"/>
                    </a:cubicBezTo>
                    <a:cubicBezTo>
                      <a:pt x="14136" y="1254"/>
                      <a:pt x="14187" y="1379"/>
                      <a:pt x="14262" y="1630"/>
                    </a:cubicBezTo>
                    <a:cubicBezTo>
                      <a:pt x="14312" y="1880"/>
                      <a:pt x="14362" y="2256"/>
                      <a:pt x="14412" y="2783"/>
                    </a:cubicBezTo>
                    <a:cubicBezTo>
                      <a:pt x="14462" y="3334"/>
                      <a:pt x="14487" y="4061"/>
                      <a:pt x="14512" y="5013"/>
                    </a:cubicBezTo>
                    <a:cubicBezTo>
                      <a:pt x="14512" y="5740"/>
                      <a:pt x="14512" y="6316"/>
                      <a:pt x="14487" y="6818"/>
                    </a:cubicBezTo>
                    <a:cubicBezTo>
                      <a:pt x="14462" y="7319"/>
                      <a:pt x="14412" y="7695"/>
                      <a:pt x="14387" y="7996"/>
                    </a:cubicBezTo>
                    <a:cubicBezTo>
                      <a:pt x="14362" y="8296"/>
                      <a:pt x="14312" y="8522"/>
                      <a:pt x="14287" y="8697"/>
                    </a:cubicBezTo>
                    <a:cubicBezTo>
                      <a:pt x="14237" y="8848"/>
                      <a:pt x="14212" y="8948"/>
                      <a:pt x="14161" y="9023"/>
                    </a:cubicBezTo>
                    <a:lnTo>
                      <a:pt x="1254" y="12332"/>
                    </a:lnTo>
                    <a:lnTo>
                      <a:pt x="452" y="12557"/>
                    </a:lnTo>
                    <a:cubicBezTo>
                      <a:pt x="427" y="12557"/>
                      <a:pt x="377" y="12582"/>
                      <a:pt x="352" y="12632"/>
                    </a:cubicBezTo>
                    <a:cubicBezTo>
                      <a:pt x="302" y="12657"/>
                      <a:pt x="277" y="12733"/>
                      <a:pt x="252" y="12783"/>
                    </a:cubicBezTo>
                    <a:cubicBezTo>
                      <a:pt x="227" y="12833"/>
                      <a:pt x="201" y="12908"/>
                      <a:pt x="201" y="13008"/>
                    </a:cubicBezTo>
                    <a:cubicBezTo>
                      <a:pt x="176" y="13083"/>
                      <a:pt x="176" y="13159"/>
                      <a:pt x="176" y="13259"/>
                    </a:cubicBezTo>
                    <a:cubicBezTo>
                      <a:pt x="176" y="13334"/>
                      <a:pt x="176" y="13409"/>
                      <a:pt x="201" y="13484"/>
                    </a:cubicBezTo>
                    <a:cubicBezTo>
                      <a:pt x="227" y="13560"/>
                      <a:pt x="252" y="13610"/>
                      <a:pt x="277" y="13660"/>
                    </a:cubicBezTo>
                    <a:cubicBezTo>
                      <a:pt x="302" y="13710"/>
                      <a:pt x="327" y="13735"/>
                      <a:pt x="377" y="13785"/>
                    </a:cubicBezTo>
                    <a:cubicBezTo>
                      <a:pt x="394" y="13785"/>
                      <a:pt x="410" y="13796"/>
                      <a:pt x="434" y="13796"/>
                    </a:cubicBezTo>
                    <a:cubicBezTo>
                      <a:pt x="447" y="13796"/>
                      <a:pt x="460" y="13794"/>
                      <a:pt x="477" y="13785"/>
                    </a:cubicBezTo>
                    <a:lnTo>
                      <a:pt x="14262" y="10076"/>
                    </a:lnTo>
                    <a:lnTo>
                      <a:pt x="14312" y="10026"/>
                    </a:lnTo>
                    <a:lnTo>
                      <a:pt x="14362" y="9976"/>
                    </a:lnTo>
                    <a:lnTo>
                      <a:pt x="14412" y="9850"/>
                    </a:lnTo>
                    <a:cubicBezTo>
                      <a:pt x="14462" y="9725"/>
                      <a:pt x="14512" y="9575"/>
                      <a:pt x="14562" y="9324"/>
                    </a:cubicBezTo>
                    <a:cubicBezTo>
                      <a:pt x="14638" y="9098"/>
                      <a:pt x="14688" y="8798"/>
                      <a:pt x="14738" y="8422"/>
                    </a:cubicBezTo>
                    <a:cubicBezTo>
                      <a:pt x="14788" y="8021"/>
                      <a:pt x="14838" y="7570"/>
                      <a:pt x="14863" y="6993"/>
                    </a:cubicBezTo>
                    <a:cubicBezTo>
                      <a:pt x="14888" y="6417"/>
                      <a:pt x="14913" y="5740"/>
                      <a:pt x="14913" y="4938"/>
                    </a:cubicBezTo>
                    <a:cubicBezTo>
                      <a:pt x="14888" y="3885"/>
                      <a:pt x="14838" y="3058"/>
                      <a:pt x="14788" y="2407"/>
                    </a:cubicBezTo>
                    <a:cubicBezTo>
                      <a:pt x="14738" y="1755"/>
                      <a:pt x="14638" y="1304"/>
                      <a:pt x="14562" y="953"/>
                    </a:cubicBezTo>
                    <a:cubicBezTo>
                      <a:pt x="14487" y="602"/>
                      <a:pt x="14387" y="402"/>
                      <a:pt x="14337" y="251"/>
                    </a:cubicBezTo>
                    <a:cubicBezTo>
                      <a:pt x="14262" y="126"/>
                      <a:pt x="14212" y="76"/>
                      <a:pt x="14212" y="76"/>
                    </a:cubicBezTo>
                    <a:cubicBezTo>
                      <a:pt x="14212" y="51"/>
                      <a:pt x="14187" y="51"/>
                      <a:pt x="14187" y="51"/>
                    </a:cubicBezTo>
                    <a:cubicBezTo>
                      <a:pt x="14187" y="26"/>
                      <a:pt x="14161" y="26"/>
                      <a:pt x="14161" y="26"/>
                    </a:cubicBezTo>
                    <a:cubicBezTo>
                      <a:pt x="14161" y="1"/>
                      <a:pt x="14136" y="1"/>
                      <a:pt x="14136" y="1"/>
                    </a:cubicBezTo>
                    <a:close/>
                  </a:path>
                </a:pathLst>
              </a:custGeom>
              <a:solidFill>
                <a:srgbClr val="B3B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 name="Google Shape;2711;p60"/>
              <p:cNvSpPr/>
              <p:nvPr/>
            </p:nvSpPr>
            <p:spPr>
              <a:xfrm>
                <a:off x="-1254900" y="4214813"/>
                <a:ext cx="984375" cy="255025"/>
              </a:xfrm>
              <a:custGeom>
                <a:avLst/>
                <a:gdLst/>
                <a:ahLst/>
                <a:cxnLst/>
                <a:rect l="l" t="t" r="r" b="b"/>
                <a:pathLst>
                  <a:path w="39375" h="10201" extrusionOk="0">
                    <a:moveTo>
                      <a:pt x="1" y="0"/>
                    </a:moveTo>
                    <a:lnTo>
                      <a:pt x="101" y="8521"/>
                    </a:lnTo>
                    <a:lnTo>
                      <a:pt x="39375" y="10201"/>
                    </a:lnTo>
                    <a:lnTo>
                      <a:pt x="39324" y="752"/>
                    </a:lnTo>
                    <a:lnTo>
                      <a:pt x="1" y="0"/>
                    </a:lnTo>
                    <a:close/>
                  </a:path>
                </a:pathLst>
              </a:custGeom>
              <a:solidFill>
                <a:srgbClr val="D8D1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 name="Google Shape;2712;p60"/>
              <p:cNvSpPr/>
              <p:nvPr/>
            </p:nvSpPr>
            <p:spPr>
              <a:xfrm>
                <a:off x="-271800" y="4174088"/>
                <a:ext cx="375350" cy="301400"/>
              </a:xfrm>
              <a:custGeom>
                <a:avLst/>
                <a:gdLst/>
                <a:ahLst/>
                <a:cxnLst/>
                <a:rect l="l" t="t" r="r" b="b"/>
                <a:pathLst>
                  <a:path w="15014" h="12056" extrusionOk="0">
                    <a:moveTo>
                      <a:pt x="14036" y="0"/>
                    </a:moveTo>
                    <a:lnTo>
                      <a:pt x="0" y="2381"/>
                    </a:lnTo>
                    <a:lnTo>
                      <a:pt x="0" y="12055"/>
                    </a:lnTo>
                    <a:lnTo>
                      <a:pt x="14086" y="8045"/>
                    </a:lnTo>
                    <a:cubicBezTo>
                      <a:pt x="15013" y="1529"/>
                      <a:pt x="14036" y="0"/>
                      <a:pt x="14036" y="0"/>
                    </a:cubicBezTo>
                    <a:close/>
                  </a:path>
                </a:pathLst>
              </a:custGeom>
              <a:solidFill>
                <a:srgbClr val="EA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 name="Google Shape;2713;p60"/>
              <p:cNvSpPr/>
              <p:nvPr/>
            </p:nvSpPr>
            <p:spPr>
              <a:xfrm>
                <a:off x="-1253000" y="4210413"/>
                <a:ext cx="1337750" cy="62675"/>
              </a:xfrm>
              <a:custGeom>
                <a:avLst/>
                <a:gdLst/>
                <a:ahLst/>
                <a:cxnLst/>
                <a:rect l="l" t="t" r="r" b="b"/>
                <a:pathLst>
                  <a:path w="53510" h="2507" extrusionOk="0">
                    <a:moveTo>
                      <a:pt x="53509" y="1"/>
                    </a:moveTo>
                    <a:lnTo>
                      <a:pt x="46291" y="1154"/>
                    </a:lnTo>
                    <a:lnTo>
                      <a:pt x="39103" y="2356"/>
                    </a:lnTo>
                    <a:lnTo>
                      <a:pt x="39103" y="2356"/>
                    </a:lnTo>
                    <a:lnTo>
                      <a:pt x="29349" y="1931"/>
                    </a:lnTo>
                    <a:cubicBezTo>
                      <a:pt x="26091" y="1755"/>
                      <a:pt x="22832" y="1680"/>
                      <a:pt x="19574" y="1555"/>
                    </a:cubicBezTo>
                    <a:lnTo>
                      <a:pt x="9775" y="1229"/>
                    </a:lnTo>
                    <a:cubicBezTo>
                      <a:pt x="6516" y="1103"/>
                      <a:pt x="3258" y="1053"/>
                      <a:pt x="0" y="953"/>
                    </a:cubicBezTo>
                    <a:lnTo>
                      <a:pt x="0" y="978"/>
                    </a:lnTo>
                    <a:lnTo>
                      <a:pt x="39123" y="2507"/>
                    </a:lnTo>
                    <a:lnTo>
                      <a:pt x="53509" y="26"/>
                    </a:lnTo>
                    <a:lnTo>
                      <a:pt x="53509"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 name="Google Shape;2714;p60"/>
              <p:cNvSpPr/>
              <p:nvPr/>
            </p:nvSpPr>
            <p:spPr>
              <a:xfrm>
                <a:off x="-1253000" y="4252388"/>
                <a:ext cx="1337750" cy="62700"/>
              </a:xfrm>
              <a:custGeom>
                <a:avLst/>
                <a:gdLst/>
                <a:ahLst/>
                <a:cxnLst/>
                <a:rect l="l" t="t" r="r" b="b"/>
                <a:pathLst>
                  <a:path w="53510" h="2508" extrusionOk="0">
                    <a:moveTo>
                      <a:pt x="53509" y="1"/>
                    </a:moveTo>
                    <a:lnTo>
                      <a:pt x="46291" y="1129"/>
                    </a:lnTo>
                    <a:lnTo>
                      <a:pt x="39103" y="2331"/>
                    </a:lnTo>
                    <a:lnTo>
                      <a:pt x="39103" y="2331"/>
                    </a:lnTo>
                    <a:lnTo>
                      <a:pt x="29349" y="1906"/>
                    </a:lnTo>
                    <a:cubicBezTo>
                      <a:pt x="26091" y="1755"/>
                      <a:pt x="22832" y="1655"/>
                      <a:pt x="19574" y="1555"/>
                    </a:cubicBezTo>
                    <a:lnTo>
                      <a:pt x="9775" y="1204"/>
                    </a:lnTo>
                    <a:cubicBezTo>
                      <a:pt x="6516" y="1079"/>
                      <a:pt x="3258" y="1028"/>
                      <a:pt x="0" y="953"/>
                    </a:cubicBezTo>
                    <a:lnTo>
                      <a:pt x="0" y="978"/>
                    </a:lnTo>
                    <a:lnTo>
                      <a:pt x="39123" y="2507"/>
                    </a:lnTo>
                    <a:lnTo>
                      <a:pt x="53509" y="26"/>
                    </a:lnTo>
                    <a:lnTo>
                      <a:pt x="53509"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 name="Google Shape;2715;p60"/>
              <p:cNvSpPr/>
              <p:nvPr/>
            </p:nvSpPr>
            <p:spPr>
              <a:xfrm>
                <a:off x="-1253000" y="4289988"/>
                <a:ext cx="1341500" cy="66450"/>
              </a:xfrm>
              <a:custGeom>
                <a:avLst/>
                <a:gdLst/>
                <a:ahLst/>
                <a:cxnLst/>
                <a:rect l="l" t="t" r="r" b="b"/>
                <a:pathLst>
                  <a:path w="53660" h="2658" extrusionOk="0">
                    <a:moveTo>
                      <a:pt x="53660" y="1"/>
                    </a:moveTo>
                    <a:lnTo>
                      <a:pt x="46391" y="1204"/>
                    </a:lnTo>
                    <a:lnTo>
                      <a:pt x="39103" y="2481"/>
                    </a:lnTo>
                    <a:lnTo>
                      <a:pt x="39103" y="2481"/>
                    </a:lnTo>
                    <a:lnTo>
                      <a:pt x="29349" y="2056"/>
                    </a:lnTo>
                    <a:cubicBezTo>
                      <a:pt x="26091" y="1905"/>
                      <a:pt x="22832" y="1830"/>
                      <a:pt x="19574" y="1705"/>
                    </a:cubicBezTo>
                    <a:lnTo>
                      <a:pt x="9775" y="1379"/>
                    </a:lnTo>
                    <a:cubicBezTo>
                      <a:pt x="6516" y="1254"/>
                      <a:pt x="3258" y="1179"/>
                      <a:pt x="0" y="1103"/>
                    </a:cubicBezTo>
                    <a:lnTo>
                      <a:pt x="0" y="1128"/>
                    </a:lnTo>
                    <a:lnTo>
                      <a:pt x="39123" y="2657"/>
                    </a:lnTo>
                    <a:lnTo>
                      <a:pt x="53660" y="26"/>
                    </a:lnTo>
                    <a:lnTo>
                      <a:pt x="53660"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 name="Google Shape;2716;p60"/>
              <p:cNvSpPr/>
              <p:nvPr/>
            </p:nvSpPr>
            <p:spPr>
              <a:xfrm>
                <a:off x="-1253000" y="4329463"/>
                <a:ext cx="1340250" cy="68325"/>
              </a:xfrm>
              <a:custGeom>
                <a:avLst/>
                <a:gdLst/>
                <a:ahLst/>
                <a:cxnLst/>
                <a:rect l="l" t="t" r="r" b="b"/>
                <a:pathLst>
                  <a:path w="53610" h="2733" extrusionOk="0">
                    <a:moveTo>
                      <a:pt x="53609" y="1"/>
                    </a:moveTo>
                    <a:lnTo>
                      <a:pt x="46341" y="1254"/>
                    </a:lnTo>
                    <a:lnTo>
                      <a:pt x="39103" y="2581"/>
                    </a:lnTo>
                    <a:lnTo>
                      <a:pt x="39103" y="2581"/>
                    </a:lnTo>
                    <a:lnTo>
                      <a:pt x="29349" y="2156"/>
                    </a:lnTo>
                    <a:cubicBezTo>
                      <a:pt x="26091" y="1981"/>
                      <a:pt x="22832" y="1905"/>
                      <a:pt x="19574" y="1780"/>
                    </a:cubicBezTo>
                    <a:lnTo>
                      <a:pt x="9775" y="1454"/>
                    </a:lnTo>
                    <a:cubicBezTo>
                      <a:pt x="6516" y="1329"/>
                      <a:pt x="3258" y="1279"/>
                      <a:pt x="0" y="1179"/>
                    </a:cubicBezTo>
                    <a:lnTo>
                      <a:pt x="0" y="1204"/>
                    </a:lnTo>
                    <a:lnTo>
                      <a:pt x="39123" y="2732"/>
                    </a:lnTo>
                    <a:lnTo>
                      <a:pt x="53609" y="26"/>
                    </a:lnTo>
                    <a:lnTo>
                      <a:pt x="53609"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 name="Google Shape;2717;p60"/>
              <p:cNvSpPr/>
              <p:nvPr/>
            </p:nvSpPr>
            <p:spPr>
              <a:xfrm>
                <a:off x="-1253000" y="4363288"/>
                <a:ext cx="1340250" cy="76475"/>
              </a:xfrm>
              <a:custGeom>
                <a:avLst/>
                <a:gdLst/>
                <a:ahLst/>
                <a:cxnLst/>
                <a:rect l="l" t="t" r="r" b="b"/>
                <a:pathLst>
                  <a:path w="53610" h="3059" extrusionOk="0">
                    <a:moveTo>
                      <a:pt x="53609" y="1"/>
                    </a:moveTo>
                    <a:lnTo>
                      <a:pt x="46341" y="1405"/>
                    </a:lnTo>
                    <a:lnTo>
                      <a:pt x="39103" y="2882"/>
                    </a:lnTo>
                    <a:lnTo>
                      <a:pt x="39103" y="2882"/>
                    </a:lnTo>
                    <a:lnTo>
                      <a:pt x="29349" y="2457"/>
                    </a:lnTo>
                    <a:cubicBezTo>
                      <a:pt x="26091" y="2307"/>
                      <a:pt x="22832" y="2207"/>
                      <a:pt x="19574" y="2106"/>
                    </a:cubicBezTo>
                    <a:lnTo>
                      <a:pt x="9775" y="1755"/>
                    </a:lnTo>
                    <a:cubicBezTo>
                      <a:pt x="6516" y="1630"/>
                      <a:pt x="3258" y="1580"/>
                      <a:pt x="0" y="1505"/>
                    </a:cubicBezTo>
                    <a:lnTo>
                      <a:pt x="0" y="1530"/>
                    </a:lnTo>
                    <a:lnTo>
                      <a:pt x="39123" y="3059"/>
                    </a:lnTo>
                    <a:lnTo>
                      <a:pt x="53609" y="26"/>
                    </a:lnTo>
                    <a:lnTo>
                      <a:pt x="53609"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 name="Google Shape;2718;p60"/>
              <p:cNvSpPr/>
              <p:nvPr/>
            </p:nvSpPr>
            <p:spPr>
              <a:xfrm>
                <a:off x="-1414025" y="4080713"/>
                <a:ext cx="1369075" cy="154800"/>
              </a:xfrm>
              <a:custGeom>
                <a:avLst/>
                <a:gdLst/>
                <a:ahLst/>
                <a:cxnLst/>
                <a:rect l="l" t="t" r="r" b="b"/>
                <a:pathLst>
                  <a:path w="54763" h="6192" extrusionOk="0">
                    <a:moveTo>
                      <a:pt x="17694" y="1"/>
                    </a:moveTo>
                    <a:lnTo>
                      <a:pt x="1353" y="2657"/>
                    </a:lnTo>
                    <a:lnTo>
                      <a:pt x="351" y="2833"/>
                    </a:lnTo>
                    <a:lnTo>
                      <a:pt x="326" y="2833"/>
                    </a:lnTo>
                    <a:cubicBezTo>
                      <a:pt x="326" y="2833"/>
                      <a:pt x="326" y="2858"/>
                      <a:pt x="326" y="2858"/>
                    </a:cubicBezTo>
                    <a:lnTo>
                      <a:pt x="276" y="2858"/>
                    </a:lnTo>
                    <a:cubicBezTo>
                      <a:pt x="251" y="2858"/>
                      <a:pt x="251" y="2858"/>
                      <a:pt x="251" y="2883"/>
                    </a:cubicBezTo>
                    <a:lnTo>
                      <a:pt x="226" y="2883"/>
                    </a:lnTo>
                    <a:cubicBezTo>
                      <a:pt x="226" y="2883"/>
                      <a:pt x="226" y="2908"/>
                      <a:pt x="201" y="2908"/>
                    </a:cubicBezTo>
                    <a:cubicBezTo>
                      <a:pt x="201" y="2908"/>
                      <a:pt x="201" y="2908"/>
                      <a:pt x="201" y="2933"/>
                    </a:cubicBezTo>
                    <a:lnTo>
                      <a:pt x="175" y="2933"/>
                    </a:lnTo>
                    <a:cubicBezTo>
                      <a:pt x="175" y="2933"/>
                      <a:pt x="175" y="2958"/>
                      <a:pt x="175" y="2958"/>
                    </a:cubicBezTo>
                    <a:lnTo>
                      <a:pt x="150" y="2958"/>
                    </a:lnTo>
                    <a:cubicBezTo>
                      <a:pt x="150" y="2958"/>
                      <a:pt x="150" y="2983"/>
                      <a:pt x="125" y="2983"/>
                    </a:cubicBezTo>
                    <a:cubicBezTo>
                      <a:pt x="125" y="2983"/>
                      <a:pt x="125" y="3008"/>
                      <a:pt x="125" y="3008"/>
                    </a:cubicBezTo>
                    <a:cubicBezTo>
                      <a:pt x="125" y="3008"/>
                      <a:pt x="100" y="3033"/>
                      <a:pt x="100" y="3033"/>
                    </a:cubicBezTo>
                    <a:cubicBezTo>
                      <a:pt x="100" y="3033"/>
                      <a:pt x="100" y="3033"/>
                      <a:pt x="100" y="3058"/>
                    </a:cubicBezTo>
                    <a:cubicBezTo>
                      <a:pt x="100" y="3058"/>
                      <a:pt x="75" y="3083"/>
                      <a:pt x="75" y="3108"/>
                    </a:cubicBezTo>
                    <a:cubicBezTo>
                      <a:pt x="50" y="3134"/>
                      <a:pt x="50" y="3159"/>
                      <a:pt x="50" y="3159"/>
                    </a:cubicBezTo>
                    <a:cubicBezTo>
                      <a:pt x="25" y="3184"/>
                      <a:pt x="25" y="3209"/>
                      <a:pt x="25" y="3234"/>
                    </a:cubicBezTo>
                    <a:cubicBezTo>
                      <a:pt x="25" y="3234"/>
                      <a:pt x="25" y="3234"/>
                      <a:pt x="25" y="3259"/>
                    </a:cubicBezTo>
                    <a:cubicBezTo>
                      <a:pt x="0" y="3284"/>
                      <a:pt x="0" y="3284"/>
                      <a:pt x="0" y="3284"/>
                    </a:cubicBezTo>
                    <a:lnTo>
                      <a:pt x="0" y="3309"/>
                    </a:lnTo>
                    <a:cubicBezTo>
                      <a:pt x="0" y="3309"/>
                      <a:pt x="0" y="3309"/>
                      <a:pt x="0" y="3334"/>
                    </a:cubicBezTo>
                    <a:lnTo>
                      <a:pt x="0" y="3359"/>
                    </a:lnTo>
                    <a:lnTo>
                      <a:pt x="0" y="3384"/>
                    </a:lnTo>
                    <a:lnTo>
                      <a:pt x="0" y="3409"/>
                    </a:lnTo>
                    <a:lnTo>
                      <a:pt x="0" y="3434"/>
                    </a:lnTo>
                    <a:lnTo>
                      <a:pt x="0" y="3459"/>
                    </a:lnTo>
                    <a:lnTo>
                      <a:pt x="0" y="3484"/>
                    </a:lnTo>
                    <a:cubicBezTo>
                      <a:pt x="0" y="3484"/>
                      <a:pt x="0" y="3484"/>
                      <a:pt x="0" y="3509"/>
                    </a:cubicBezTo>
                    <a:lnTo>
                      <a:pt x="0" y="3535"/>
                    </a:lnTo>
                    <a:cubicBezTo>
                      <a:pt x="0" y="3535"/>
                      <a:pt x="0" y="3560"/>
                      <a:pt x="0" y="3560"/>
                    </a:cubicBezTo>
                    <a:cubicBezTo>
                      <a:pt x="25" y="3585"/>
                      <a:pt x="25" y="3585"/>
                      <a:pt x="25" y="3585"/>
                    </a:cubicBezTo>
                    <a:cubicBezTo>
                      <a:pt x="25" y="3610"/>
                      <a:pt x="25" y="3610"/>
                      <a:pt x="25" y="3610"/>
                    </a:cubicBezTo>
                    <a:lnTo>
                      <a:pt x="25" y="3635"/>
                    </a:lnTo>
                    <a:cubicBezTo>
                      <a:pt x="25" y="3660"/>
                      <a:pt x="25" y="3660"/>
                      <a:pt x="25" y="3660"/>
                    </a:cubicBezTo>
                    <a:lnTo>
                      <a:pt x="50" y="3660"/>
                    </a:lnTo>
                    <a:cubicBezTo>
                      <a:pt x="50" y="3685"/>
                      <a:pt x="50" y="3685"/>
                      <a:pt x="50" y="3685"/>
                    </a:cubicBezTo>
                    <a:cubicBezTo>
                      <a:pt x="50" y="3710"/>
                      <a:pt x="50" y="3710"/>
                      <a:pt x="50" y="3710"/>
                    </a:cubicBezTo>
                    <a:cubicBezTo>
                      <a:pt x="75" y="3710"/>
                      <a:pt x="75" y="3735"/>
                      <a:pt x="75" y="3735"/>
                    </a:cubicBezTo>
                    <a:cubicBezTo>
                      <a:pt x="75" y="3735"/>
                      <a:pt x="100" y="3760"/>
                      <a:pt x="100" y="3760"/>
                    </a:cubicBezTo>
                    <a:cubicBezTo>
                      <a:pt x="100" y="3785"/>
                      <a:pt x="100" y="3785"/>
                      <a:pt x="100" y="3785"/>
                    </a:cubicBezTo>
                    <a:cubicBezTo>
                      <a:pt x="100" y="3810"/>
                      <a:pt x="125" y="3810"/>
                      <a:pt x="125" y="3810"/>
                    </a:cubicBezTo>
                    <a:cubicBezTo>
                      <a:pt x="150" y="3835"/>
                      <a:pt x="175" y="3860"/>
                      <a:pt x="175" y="3885"/>
                    </a:cubicBezTo>
                    <a:lnTo>
                      <a:pt x="201" y="3885"/>
                    </a:lnTo>
                    <a:cubicBezTo>
                      <a:pt x="201" y="3898"/>
                      <a:pt x="207" y="3898"/>
                      <a:pt x="213" y="3898"/>
                    </a:cubicBezTo>
                    <a:cubicBezTo>
                      <a:pt x="219" y="3898"/>
                      <a:pt x="226" y="3898"/>
                      <a:pt x="226" y="3910"/>
                    </a:cubicBezTo>
                    <a:lnTo>
                      <a:pt x="251" y="3910"/>
                    </a:lnTo>
                    <a:cubicBezTo>
                      <a:pt x="276" y="3936"/>
                      <a:pt x="301" y="3936"/>
                      <a:pt x="326" y="3936"/>
                    </a:cubicBezTo>
                    <a:cubicBezTo>
                      <a:pt x="13875" y="4687"/>
                      <a:pt x="27423" y="5438"/>
                      <a:pt x="40972" y="6189"/>
                    </a:cubicBezTo>
                    <a:lnTo>
                      <a:pt x="40972" y="6189"/>
                    </a:lnTo>
                    <a:cubicBezTo>
                      <a:pt x="40957" y="6187"/>
                      <a:pt x="40942" y="6181"/>
                      <a:pt x="40928" y="6166"/>
                    </a:cubicBezTo>
                    <a:cubicBezTo>
                      <a:pt x="40902" y="6166"/>
                      <a:pt x="40902" y="6141"/>
                      <a:pt x="40902" y="6141"/>
                    </a:cubicBezTo>
                    <a:cubicBezTo>
                      <a:pt x="40877" y="6116"/>
                      <a:pt x="40852" y="6091"/>
                      <a:pt x="40827" y="6041"/>
                    </a:cubicBezTo>
                    <a:cubicBezTo>
                      <a:pt x="40827" y="6041"/>
                      <a:pt x="40802" y="6016"/>
                      <a:pt x="40802" y="6016"/>
                    </a:cubicBezTo>
                    <a:cubicBezTo>
                      <a:pt x="40802" y="5991"/>
                      <a:pt x="40777" y="5941"/>
                      <a:pt x="40752" y="5865"/>
                    </a:cubicBezTo>
                    <a:cubicBezTo>
                      <a:pt x="40752" y="5790"/>
                      <a:pt x="40752" y="5740"/>
                      <a:pt x="40752" y="5640"/>
                    </a:cubicBezTo>
                    <a:cubicBezTo>
                      <a:pt x="40752" y="5565"/>
                      <a:pt x="40752" y="5464"/>
                      <a:pt x="40752" y="5414"/>
                    </a:cubicBezTo>
                    <a:cubicBezTo>
                      <a:pt x="40777" y="5314"/>
                      <a:pt x="40802" y="5239"/>
                      <a:pt x="40827" y="5189"/>
                    </a:cubicBezTo>
                    <a:cubicBezTo>
                      <a:pt x="40852" y="5113"/>
                      <a:pt x="40877" y="5063"/>
                      <a:pt x="40928" y="5038"/>
                    </a:cubicBezTo>
                    <a:cubicBezTo>
                      <a:pt x="40953" y="4988"/>
                      <a:pt x="40978" y="4963"/>
                      <a:pt x="41028" y="4938"/>
                    </a:cubicBezTo>
                    <a:lnTo>
                      <a:pt x="41830" y="4738"/>
                    </a:lnTo>
                    <a:lnTo>
                      <a:pt x="54762" y="1504"/>
                    </a:lnTo>
                    <a:lnTo>
                      <a:pt x="17694" y="1"/>
                    </a:lnTo>
                    <a:close/>
                    <a:moveTo>
                      <a:pt x="40972" y="6189"/>
                    </a:moveTo>
                    <a:cubicBezTo>
                      <a:pt x="40982" y="6191"/>
                      <a:pt x="40993" y="6191"/>
                      <a:pt x="41003" y="6191"/>
                    </a:cubicBezTo>
                    <a:cubicBezTo>
                      <a:pt x="40993" y="6191"/>
                      <a:pt x="40982" y="6190"/>
                      <a:pt x="40972" y="6189"/>
                    </a:cubicBezTo>
                    <a:close/>
                  </a:path>
                </a:pathLst>
              </a:custGeom>
              <a:solidFill>
                <a:srgbClr val="F97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 name="Google Shape;2719;p60"/>
              <p:cNvSpPr/>
              <p:nvPr/>
            </p:nvSpPr>
            <p:spPr>
              <a:xfrm>
                <a:off x="-1411525" y="3867063"/>
                <a:ext cx="1365950" cy="76450"/>
              </a:xfrm>
              <a:custGeom>
                <a:avLst/>
                <a:gdLst/>
                <a:ahLst/>
                <a:cxnLst/>
                <a:rect l="l" t="t" r="r" b="b"/>
                <a:pathLst>
                  <a:path w="54638" h="3058" extrusionOk="0">
                    <a:moveTo>
                      <a:pt x="17319" y="0"/>
                    </a:moveTo>
                    <a:lnTo>
                      <a:pt x="0" y="2156"/>
                    </a:lnTo>
                    <a:lnTo>
                      <a:pt x="40828" y="3058"/>
                    </a:lnTo>
                    <a:lnTo>
                      <a:pt x="54637" y="1028"/>
                    </a:lnTo>
                    <a:lnTo>
                      <a:pt x="17319" y="0"/>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 name="Google Shape;2720;p60"/>
              <p:cNvSpPr/>
              <p:nvPr/>
            </p:nvSpPr>
            <p:spPr>
              <a:xfrm>
                <a:off x="-1420300" y="3920938"/>
                <a:ext cx="1029475" cy="53925"/>
              </a:xfrm>
              <a:custGeom>
                <a:avLst/>
                <a:gdLst/>
                <a:ahLst/>
                <a:cxnLst/>
                <a:rect l="l" t="t" r="r" b="b"/>
                <a:pathLst>
                  <a:path w="41179" h="2157" extrusionOk="0">
                    <a:moveTo>
                      <a:pt x="326" y="1"/>
                    </a:moveTo>
                    <a:lnTo>
                      <a:pt x="301" y="26"/>
                    </a:lnTo>
                    <a:lnTo>
                      <a:pt x="251" y="26"/>
                    </a:lnTo>
                    <a:cubicBezTo>
                      <a:pt x="251" y="26"/>
                      <a:pt x="251" y="51"/>
                      <a:pt x="251" y="51"/>
                    </a:cubicBezTo>
                    <a:lnTo>
                      <a:pt x="226" y="51"/>
                    </a:lnTo>
                    <a:cubicBezTo>
                      <a:pt x="226" y="51"/>
                      <a:pt x="201" y="51"/>
                      <a:pt x="201" y="76"/>
                    </a:cubicBezTo>
                    <a:lnTo>
                      <a:pt x="176" y="76"/>
                    </a:lnTo>
                    <a:cubicBezTo>
                      <a:pt x="176" y="76"/>
                      <a:pt x="176" y="101"/>
                      <a:pt x="176" y="101"/>
                    </a:cubicBezTo>
                    <a:lnTo>
                      <a:pt x="151" y="101"/>
                    </a:lnTo>
                    <a:cubicBezTo>
                      <a:pt x="151" y="101"/>
                      <a:pt x="151" y="101"/>
                      <a:pt x="151" y="126"/>
                    </a:cubicBezTo>
                    <a:cubicBezTo>
                      <a:pt x="126" y="151"/>
                      <a:pt x="126" y="151"/>
                      <a:pt x="126" y="151"/>
                    </a:cubicBezTo>
                    <a:cubicBezTo>
                      <a:pt x="101" y="176"/>
                      <a:pt x="101" y="176"/>
                      <a:pt x="101" y="201"/>
                    </a:cubicBezTo>
                    <a:lnTo>
                      <a:pt x="76" y="201"/>
                    </a:lnTo>
                    <a:cubicBezTo>
                      <a:pt x="76" y="226"/>
                      <a:pt x="76" y="251"/>
                      <a:pt x="51" y="251"/>
                    </a:cubicBezTo>
                    <a:cubicBezTo>
                      <a:pt x="51" y="276"/>
                      <a:pt x="51" y="301"/>
                      <a:pt x="25" y="326"/>
                    </a:cubicBezTo>
                    <a:cubicBezTo>
                      <a:pt x="25" y="326"/>
                      <a:pt x="25" y="352"/>
                      <a:pt x="25" y="377"/>
                    </a:cubicBezTo>
                    <a:cubicBezTo>
                      <a:pt x="25" y="402"/>
                      <a:pt x="25" y="402"/>
                      <a:pt x="25" y="402"/>
                    </a:cubicBezTo>
                    <a:cubicBezTo>
                      <a:pt x="25" y="402"/>
                      <a:pt x="0" y="402"/>
                      <a:pt x="0" y="427"/>
                    </a:cubicBezTo>
                    <a:cubicBezTo>
                      <a:pt x="0" y="427"/>
                      <a:pt x="0" y="427"/>
                      <a:pt x="0" y="452"/>
                    </a:cubicBezTo>
                    <a:lnTo>
                      <a:pt x="0" y="477"/>
                    </a:lnTo>
                    <a:lnTo>
                      <a:pt x="0" y="502"/>
                    </a:lnTo>
                    <a:cubicBezTo>
                      <a:pt x="0" y="502"/>
                      <a:pt x="0" y="527"/>
                      <a:pt x="0" y="527"/>
                    </a:cubicBezTo>
                    <a:lnTo>
                      <a:pt x="0" y="552"/>
                    </a:lnTo>
                    <a:lnTo>
                      <a:pt x="0" y="577"/>
                    </a:lnTo>
                    <a:lnTo>
                      <a:pt x="0" y="602"/>
                    </a:lnTo>
                    <a:lnTo>
                      <a:pt x="0" y="627"/>
                    </a:lnTo>
                    <a:cubicBezTo>
                      <a:pt x="0" y="627"/>
                      <a:pt x="0" y="627"/>
                      <a:pt x="0" y="652"/>
                    </a:cubicBezTo>
                    <a:lnTo>
                      <a:pt x="0" y="677"/>
                    </a:lnTo>
                    <a:lnTo>
                      <a:pt x="0" y="702"/>
                    </a:lnTo>
                    <a:lnTo>
                      <a:pt x="0" y="727"/>
                    </a:lnTo>
                    <a:lnTo>
                      <a:pt x="0" y="753"/>
                    </a:lnTo>
                    <a:lnTo>
                      <a:pt x="25" y="753"/>
                    </a:lnTo>
                    <a:cubicBezTo>
                      <a:pt x="25" y="753"/>
                      <a:pt x="25" y="753"/>
                      <a:pt x="25" y="778"/>
                    </a:cubicBezTo>
                    <a:cubicBezTo>
                      <a:pt x="25" y="778"/>
                      <a:pt x="25" y="778"/>
                      <a:pt x="25" y="803"/>
                    </a:cubicBezTo>
                    <a:cubicBezTo>
                      <a:pt x="25" y="828"/>
                      <a:pt x="25" y="828"/>
                      <a:pt x="25" y="828"/>
                    </a:cubicBezTo>
                    <a:cubicBezTo>
                      <a:pt x="25" y="828"/>
                      <a:pt x="51" y="853"/>
                      <a:pt x="51" y="853"/>
                    </a:cubicBezTo>
                    <a:cubicBezTo>
                      <a:pt x="51" y="878"/>
                      <a:pt x="51" y="878"/>
                      <a:pt x="51" y="878"/>
                    </a:cubicBezTo>
                    <a:cubicBezTo>
                      <a:pt x="51" y="878"/>
                      <a:pt x="51" y="903"/>
                      <a:pt x="51" y="903"/>
                    </a:cubicBezTo>
                    <a:cubicBezTo>
                      <a:pt x="76" y="928"/>
                      <a:pt x="76" y="928"/>
                      <a:pt x="101" y="953"/>
                    </a:cubicBezTo>
                    <a:cubicBezTo>
                      <a:pt x="101" y="953"/>
                      <a:pt x="101" y="953"/>
                      <a:pt x="101" y="978"/>
                    </a:cubicBezTo>
                    <a:lnTo>
                      <a:pt x="126" y="978"/>
                    </a:lnTo>
                    <a:cubicBezTo>
                      <a:pt x="151" y="1003"/>
                      <a:pt x="151" y="1028"/>
                      <a:pt x="176" y="1053"/>
                    </a:cubicBezTo>
                    <a:cubicBezTo>
                      <a:pt x="201" y="1053"/>
                      <a:pt x="201" y="1053"/>
                      <a:pt x="201" y="1078"/>
                    </a:cubicBezTo>
                    <a:lnTo>
                      <a:pt x="226" y="1078"/>
                    </a:lnTo>
                    <a:cubicBezTo>
                      <a:pt x="251" y="1078"/>
                      <a:pt x="251" y="1103"/>
                      <a:pt x="251" y="1103"/>
                    </a:cubicBezTo>
                    <a:cubicBezTo>
                      <a:pt x="301" y="1128"/>
                      <a:pt x="326" y="1128"/>
                      <a:pt x="351" y="1128"/>
                    </a:cubicBezTo>
                    <a:cubicBezTo>
                      <a:pt x="13953" y="1479"/>
                      <a:pt x="27530" y="1830"/>
                      <a:pt x="41133" y="2156"/>
                    </a:cubicBezTo>
                    <a:lnTo>
                      <a:pt x="41133" y="2156"/>
                    </a:lnTo>
                    <a:cubicBezTo>
                      <a:pt x="41113" y="2154"/>
                      <a:pt x="41090" y="2149"/>
                      <a:pt x="41053" y="2131"/>
                    </a:cubicBezTo>
                    <a:cubicBezTo>
                      <a:pt x="41053" y="2131"/>
                      <a:pt x="41053" y="2131"/>
                      <a:pt x="41053" y="2106"/>
                    </a:cubicBezTo>
                    <a:cubicBezTo>
                      <a:pt x="41028" y="2081"/>
                      <a:pt x="41003" y="2056"/>
                      <a:pt x="40978" y="2006"/>
                    </a:cubicBezTo>
                    <a:cubicBezTo>
                      <a:pt x="40978" y="2006"/>
                      <a:pt x="40953" y="1981"/>
                      <a:pt x="40953" y="1981"/>
                    </a:cubicBezTo>
                    <a:cubicBezTo>
                      <a:pt x="40928" y="1931"/>
                      <a:pt x="40928" y="1880"/>
                      <a:pt x="40903" y="1805"/>
                    </a:cubicBezTo>
                    <a:cubicBezTo>
                      <a:pt x="40903" y="1730"/>
                      <a:pt x="40878" y="1655"/>
                      <a:pt x="40878" y="1580"/>
                    </a:cubicBezTo>
                    <a:cubicBezTo>
                      <a:pt x="40878" y="1504"/>
                      <a:pt x="40903" y="1404"/>
                      <a:pt x="40903" y="1329"/>
                    </a:cubicBezTo>
                    <a:cubicBezTo>
                      <a:pt x="40928" y="1254"/>
                      <a:pt x="40928" y="1179"/>
                      <a:pt x="40978" y="1128"/>
                    </a:cubicBezTo>
                    <a:cubicBezTo>
                      <a:pt x="41003" y="1053"/>
                      <a:pt x="41028" y="1003"/>
                      <a:pt x="41053" y="978"/>
                    </a:cubicBezTo>
                    <a:cubicBezTo>
                      <a:pt x="41103" y="928"/>
                      <a:pt x="41128" y="928"/>
                      <a:pt x="41179" y="903"/>
                    </a:cubicBezTo>
                    <a:lnTo>
                      <a:pt x="351" y="1"/>
                    </a:lnTo>
                    <a:close/>
                    <a:moveTo>
                      <a:pt x="41133" y="2156"/>
                    </a:moveTo>
                    <a:cubicBezTo>
                      <a:pt x="41140" y="2156"/>
                      <a:pt x="41147" y="2156"/>
                      <a:pt x="41153" y="2156"/>
                    </a:cubicBezTo>
                    <a:cubicBezTo>
                      <a:pt x="41147" y="2156"/>
                      <a:pt x="41140" y="2156"/>
                      <a:pt x="41133" y="2156"/>
                    </a:cubicBezTo>
                    <a:close/>
                  </a:path>
                </a:pathLst>
              </a:custGeom>
              <a:solidFill>
                <a:srgbClr val="F97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 name="Google Shape;2721;p60"/>
              <p:cNvSpPr/>
              <p:nvPr/>
            </p:nvSpPr>
            <p:spPr>
              <a:xfrm>
                <a:off x="-398375" y="3892738"/>
                <a:ext cx="372225" cy="343025"/>
              </a:xfrm>
              <a:custGeom>
                <a:avLst/>
                <a:gdLst/>
                <a:ahLst/>
                <a:cxnLst/>
                <a:rect l="l" t="t" r="r" b="b"/>
                <a:pathLst>
                  <a:path w="14889" h="13721" extrusionOk="0">
                    <a:moveTo>
                      <a:pt x="14111" y="1"/>
                    </a:moveTo>
                    <a:lnTo>
                      <a:pt x="302" y="2031"/>
                    </a:lnTo>
                    <a:cubicBezTo>
                      <a:pt x="251" y="2056"/>
                      <a:pt x="226" y="2056"/>
                      <a:pt x="176" y="2106"/>
                    </a:cubicBezTo>
                    <a:cubicBezTo>
                      <a:pt x="151" y="2131"/>
                      <a:pt x="126" y="2181"/>
                      <a:pt x="101" y="2256"/>
                    </a:cubicBezTo>
                    <a:cubicBezTo>
                      <a:pt x="51" y="2307"/>
                      <a:pt x="51" y="2382"/>
                      <a:pt x="26" y="2457"/>
                    </a:cubicBezTo>
                    <a:cubicBezTo>
                      <a:pt x="26" y="2532"/>
                      <a:pt x="1" y="2632"/>
                      <a:pt x="1" y="2708"/>
                    </a:cubicBezTo>
                    <a:cubicBezTo>
                      <a:pt x="1" y="2808"/>
                      <a:pt x="26" y="2883"/>
                      <a:pt x="26" y="2958"/>
                    </a:cubicBezTo>
                    <a:cubicBezTo>
                      <a:pt x="51" y="3033"/>
                      <a:pt x="76" y="3084"/>
                      <a:pt x="101" y="3134"/>
                    </a:cubicBezTo>
                    <a:cubicBezTo>
                      <a:pt x="126" y="3184"/>
                      <a:pt x="151" y="3234"/>
                      <a:pt x="201" y="3259"/>
                    </a:cubicBezTo>
                    <a:cubicBezTo>
                      <a:pt x="219" y="3277"/>
                      <a:pt x="249" y="3294"/>
                      <a:pt x="274" y="3294"/>
                    </a:cubicBezTo>
                    <a:cubicBezTo>
                      <a:pt x="285" y="3294"/>
                      <a:pt x="294" y="3291"/>
                      <a:pt x="302" y="3284"/>
                    </a:cubicBezTo>
                    <a:lnTo>
                      <a:pt x="1129" y="3159"/>
                    </a:lnTo>
                    <a:lnTo>
                      <a:pt x="14036" y="1104"/>
                    </a:lnTo>
                    <a:cubicBezTo>
                      <a:pt x="14036" y="1104"/>
                      <a:pt x="14086" y="1104"/>
                      <a:pt x="14111" y="1179"/>
                    </a:cubicBezTo>
                    <a:cubicBezTo>
                      <a:pt x="14161" y="1254"/>
                      <a:pt x="14211" y="1379"/>
                      <a:pt x="14262" y="1630"/>
                    </a:cubicBezTo>
                    <a:cubicBezTo>
                      <a:pt x="14312" y="1881"/>
                      <a:pt x="14387" y="2256"/>
                      <a:pt x="14412" y="2808"/>
                    </a:cubicBezTo>
                    <a:cubicBezTo>
                      <a:pt x="14462" y="3359"/>
                      <a:pt x="14487" y="4086"/>
                      <a:pt x="14512" y="5038"/>
                    </a:cubicBezTo>
                    <a:cubicBezTo>
                      <a:pt x="14512" y="5740"/>
                      <a:pt x="14487" y="6342"/>
                      <a:pt x="14462" y="6843"/>
                    </a:cubicBezTo>
                    <a:cubicBezTo>
                      <a:pt x="14437" y="7319"/>
                      <a:pt x="14387" y="7695"/>
                      <a:pt x="14362" y="7996"/>
                    </a:cubicBezTo>
                    <a:cubicBezTo>
                      <a:pt x="14337" y="8322"/>
                      <a:pt x="14287" y="8522"/>
                      <a:pt x="14236" y="8698"/>
                    </a:cubicBezTo>
                    <a:cubicBezTo>
                      <a:pt x="14211" y="8848"/>
                      <a:pt x="14161" y="8948"/>
                      <a:pt x="14136" y="9023"/>
                    </a:cubicBezTo>
                    <a:lnTo>
                      <a:pt x="1204" y="12257"/>
                    </a:lnTo>
                    <a:lnTo>
                      <a:pt x="402" y="12457"/>
                    </a:lnTo>
                    <a:cubicBezTo>
                      <a:pt x="352" y="12482"/>
                      <a:pt x="327" y="12507"/>
                      <a:pt x="302" y="12557"/>
                    </a:cubicBezTo>
                    <a:cubicBezTo>
                      <a:pt x="251" y="12582"/>
                      <a:pt x="226" y="12632"/>
                      <a:pt x="201" y="12708"/>
                    </a:cubicBezTo>
                    <a:cubicBezTo>
                      <a:pt x="176" y="12758"/>
                      <a:pt x="151" y="12833"/>
                      <a:pt x="126" y="12933"/>
                    </a:cubicBezTo>
                    <a:cubicBezTo>
                      <a:pt x="126" y="12983"/>
                      <a:pt x="126" y="13084"/>
                      <a:pt x="126" y="13159"/>
                    </a:cubicBezTo>
                    <a:cubicBezTo>
                      <a:pt x="126" y="13259"/>
                      <a:pt x="126" y="13334"/>
                      <a:pt x="151" y="13409"/>
                    </a:cubicBezTo>
                    <a:cubicBezTo>
                      <a:pt x="151" y="13460"/>
                      <a:pt x="176" y="13535"/>
                      <a:pt x="201" y="13585"/>
                    </a:cubicBezTo>
                    <a:cubicBezTo>
                      <a:pt x="226" y="13635"/>
                      <a:pt x="251" y="13660"/>
                      <a:pt x="302" y="13685"/>
                    </a:cubicBezTo>
                    <a:cubicBezTo>
                      <a:pt x="319" y="13703"/>
                      <a:pt x="350" y="13721"/>
                      <a:pt x="383" y="13721"/>
                    </a:cubicBezTo>
                    <a:cubicBezTo>
                      <a:pt x="398" y="13721"/>
                      <a:pt x="412" y="13718"/>
                      <a:pt x="427" y="13710"/>
                    </a:cubicBezTo>
                    <a:lnTo>
                      <a:pt x="14211" y="10076"/>
                    </a:lnTo>
                    <a:lnTo>
                      <a:pt x="14262" y="10026"/>
                    </a:lnTo>
                    <a:lnTo>
                      <a:pt x="14312" y="9976"/>
                    </a:lnTo>
                    <a:lnTo>
                      <a:pt x="14387" y="9851"/>
                    </a:lnTo>
                    <a:cubicBezTo>
                      <a:pt x="14437" y="9750"/>
                      <a:pt x="14487" y="9575"/>
                      <a:pt x="14537" y="9349"/>
                    </a:cubicBezTo>
                    <a:cubicBezTo>
                      <a:pt x="14587" y="9124"/>
                      <a:pt x="14663" y="8823"/>
                      <a:pt x="14713" y="8422"/>
                    </a:cubicBezTo>
                    <a:cubicBezTo>
                      <a:pt x="14763" y="8046"/>
                      <a:pt x="14813" y="7570"/>
                      <a:pt x="14838" y="6993"/>
                    </a:cubicBezTo>
                    <a:cubicBezTo>
                      <a:pt x="14888" y="6417"/>
                      <a:pt x="14888" y="5740"/>
                      <a:pt x="14888" y="4938"/>
                    </a:cubicBezTo>
                    <a:cubicBezTo>
                      <a:pt x="14888" y="3911"/>
                      <a:pt x="14863" y="3084"/>
                      <a:pt x="14788" y="2432"/>
                    </a:cubicBezTo>
                    <a:cubicBezTo>
                      <a:pt x="14738" y="1780"/>
                      <a:pt x="14663" y="1304"/>
                      <a:pt x="14587" y="978"/>
                    </a:cubicBezTo>
                    <a:cubicBezTo>
                      <a:pt x="14487" y="627"/>
                      <a:pt x="14412" y="402"/>
                      <a:pt x="14362" y="277"/>
                    </a:cubicBezTo>
                    <a:cubicBezTo>
                      <a:pt x="14287" y="126"/>
                      <a:pt x="14236" y="101"/>
                      <a:pt x="14236" y="76"/>
                    </a:cubicBezTo>
                    <a:cubicBezTo>
                      <a:pt x="14236" y="76"/>
                      <a:pt x="14211" y="51"/>
                      <a:pt x="14211" y="51"/>
                    </a:cubicBezTo>
                    <a:cubicBezTo>
                      <a:pt x="14211" y="51"/>
                      <a:pt x="14186" y="26"/>
                      <a:pt x="14186" y="26"/>
                    </a:cubicBezTo>
                    <a:cubicBezTo>
                      <a:pt x="14186" y="26"/>
                      <a:pt x="14161" y="1"/>
                      <a:pt x="14161" y="1"/>
                    </a:cubicBezTo>
                    <a:close/>
                  </a:path>
                </a:pathLst>
              </a:custGeom>
              <a:solidFill>
                <a:srgbClr val="F99F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 name="Google Shape;2722;p60"/>
              <p:cNvSpPr/>
              <p:nvPr/>
            </p:nvSpPr>
            <p:spPr>
              <a:xfrm>
                <a:off x="-1375825" y="3949138"/>
                <a:ext cx="982500" cy="261300"/>
              </a:xfrm>
              <a:custGeom>
                <a:avLst/>
                <a:gdLst/>
                <a:ahLst/>
                <a:cxnLst/>
                <a:rect l="l" t="t" r="r" b="b"/>
                <a:pathLst>
                  <a:path w="39300" h="10452" extrusionOk="0">
                    <a:moveTo>
                      <a:pt x="1" y="0"/>
                    </a:moveTo>
                    <a:lnTo>
                      <a:pt x="26" y="8497"/>
                    </a:lnTo>
                    <a:lnTo>
                      <a:pt x="39299" y="10452"/>
                    </a:lnTo>
                    <a:lnTo>
                      <a:pt x="39299" y="1003"/>
                    </a:lnTo>
                    <a:lnTo>
                      <a:pt x="1" y="0"/>
                    </a:lnTo>
                    <a:close/>
                  </a:path>
                </a:pathLst>
              </a:custGeom>
              <a:solidFill>
                <a:srgbClr val="D8D1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 name="Google Shape;2723;p60"/>
              <p:cNvSpPr/>
              <p:nvPr/>
            </p:nvSpPr>
            <p:spPr>
              <a:xfrm>
                <a:off x="-395225" y="3916563"/>
                <a:ext cx="377825" cy="299525"/>
              </a:xfrm>
              <a:custGeom>
                <a:avLst/>
                <a:gdLst/>
                <a:ahLst/>
                <a:cxnLst/>
                <a:rect l="l" t="t" r="r" b="b"/>
                <a:pathLst>
                  <a:path w="15113" h="11981" extrusionOk="0">
                    <a:moveTo>
                      <a:pt x="14110" y="0"/>
                    </a:moveTo>
                    <a:lnTo>
                      <a:pt x="75" y="2306"/>
                    </a:lnTo>
                    <a:lnTo>
                      <a:pt x="0" y="11980"/>
                    </a:lnTo>
                    <a:lnTo>
                      <a:pt x="14136" y="8070"/>
                    </a:lnTo>
                    <a:cubicBezTo>
                      <a:pt x="15113" y="1554"/>
                      <a:pt x="14110" y="0"/>
                      <a:pt x="14110" y="0"/>
                    </a:cubicBezTo>
                    <a:close/>
                  </a:path>
                </a:pathLst>
              </a:custGeom>
              <a:solidFill>
                <a:srgbClr val="EAE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 name="Google Shape;2724;p60"/>
              <p:cNvSpPr/>
              <p:nvPr/>
            </p:nvSpPr>
            <p:spPr>
              <a:xfrm>
                <a:off x="-1375825" y="3951013"/>
                <a:ext cx="1337750" cy="62675"/>
              </a:xfrm>
              <a:custGeom>
                <a:avLst/>
                <a:gdLst/>
                <a:ahLst/>
                <a:cxnLst/>
                <a:rect l="l" t="t" r="r" b="b"/>
                <a:pathLst>
                  <a:path w="53510" h="2507" extrusionOk="0">
                    <a:moveTo>
                      <a:pt x="53510" y="1"/>
                    </a:moveTo>
                    <a:lnTo>
                      <a:pt x="46317" y="1129"/>
                    </a:lnTo>
                    <a:lnTo>
                      <a:pt x="39109" y="2330"/>
                    </a:lnTo>
                    <a:lnTo>
                      <a:pt x="39109" y="2330"/>
                    </a:lnTo>
                    <a:lnTo>
                      <a:pt x="29349" y="1905"/>
                    </a:lnTo>
                    <a:cubicBezTo>
                      <a:pt x="26091" y="1755"/>
                      <a:pt x="22833" y="1680"/>
                      <a:pt x="19575" y="1555"/>
                    </a:cubicBezTo>
                    <a:lnTo>
                      <a:pt x="9775" y="1229"/>
                    </a:lnTo>
                    <a:cubicBezTo>
                      <a:pt x="6517" y="1103"/>
                      <a:pt x="3259" y="1028"/>
                      <a:pt x="1" y="953"/>
                    </a:cubicBezTo>
                    <a:lnTo>
                      <a:pt x="1" y="978"/>
                    </a:lnTo>
                    <a:lnTo>
                      <a:pt x="39124" y="2507"/>
                    </a:lnTo>
                    <a:lnTo>
                      <a:pt x="39149" y="2507"/>
                    </a:lnTo>
                    <a:lnTo>
                      <a:pt x="53510" y="26"/>
                    </a:lnTo>
                    <a:lnTo>
                      <a:pt x="53510"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9" name="Google Shape;2725;p60"/>
              <p:cNvSpPr/>
              <p:nvPr/>
            </p:nvSpPr>
            <p:spPr>
              <a:xfrm>
                <a:off x="-1375825" y="3992363"/>
                <a:ext cx="1337750" cy="62700"/>
              </a:xfrm>
              <a:custGeom>
                <a:avLst/>
                <a:gdLst/>
                <a:ahLst/>
                <a:cxnLst/>
                <a:rect l="l" t="t" r="r" b="b"/>
                <a:pathLst>
                  <a:path w="53510" h="2508" extrusionOk="0">
                    <a:moveTo>
                      <a:pt x="53510" y="1"/>
                    </a:moveTo>
                    <a:lnTo>
                      <a:pt x="46317" y="1154"/>
                    </a:lnTo>
                    <a:lnTo>
                      <a:pt x="39110" y="2355"/>
                    </a:lnTo>
                    <a:lnTo>
                      <a:pt x="39110" y="2355"/>
                    </a:lnTo>
                    <a:lnTo>
                      <a:pt x="29349" y="1906"/>
                    </a:lnTo>
                    <a:cubicBezTo>
                      <a:pt x="26091" y="1755"/>
                      <a:pt x="22833" y="1680"/>
                      <a:pt x="19575" y="1555"/>
                    </a:cubicBezTo>
                    <a:lnTo>
                      <a:pt x="9775" y="1229"/>
                    </a:lnTo>
                    <a:cubicBezTo>
                      <a:pt x="6517" y="1104"/>
                      <a:pt x="3259" y="1053"/>
                      <a:pt x="1" y="953"/>
                    </a:cubicBezTo>
                    <a:lnTo>
                      <a:pt x="1" y="978"/>
                    </a:lnTo>
                    <a:lnTo>
                      <a:pt x="39124" y="2507"/>
                    </a:lnTo>
                    <a:lnTo>
                      <a:pt x="39149" y="2507"/>
                    </a:lnTo>
                    <a:lnTo>
                      <a:pt x="53510" y="26"/>
                    </a:lnTo>
                    <a:lnTo>
                      <a:pt x="53510"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 name="Google Shape;2726;p60"/>
              <p:cNvSpPr/>
              <p:nvPr/>
            </p:nvSpPr>
            <p:spPr>
              <a:xfrm>
                <a:off x="-1375825" y="4029963"/>
                <a:ext cx="1342150" cy="66450"/>
              </a:xfrm>
              <a:custGeom>
                <a:avLst/>
                <a:gdLst/>
                <a:ahLst/>
                <a:cxnLst/>
                <a:rect l="l" t="t" r="r" b="b"/>
                <a:pathLst>
                  <a:path w="53686" h="2658" extrusionOk="0">
                    <a:moveTo>
                      <a:pt x="53685" y="1"/>
                    </a:moveTo>
                    <a:lnTo>
                      <a:pt x="46392" y="1229"/>
                    </a:lnTo>
                    <a:lnTo>
                      <a:pt x="39109" y="2505"/>
                    </a:lnTo>
                    <a:lnTo>
                      <a:pt x="39109" y="2505"/>
                    </a:lnTo>
                    <a:lnTo>
                      <a:pt x="29349" y="2081"/>
                    </a:lnTo>
                    <a:cubicBezTo>
                      <a:pt x="26091" y="1905"/>
                      <a:pt x="22833" y="1830"/>
                      <a:pt x="19575" y="1730"/>
                    </a:cubicBezTo>
                    <a:lnTo>
                      <a:pt x="9775" y="1379"/>
                    </a:lnTo>
                    <a:cubicBezTo>
                      <a:pt x="6517" y="1254"/>
                      <a:pt x="3259" y="1204"/>
                      <a:pt x="1" y="1128"/>
                    </a:cubicBezTo>
                    <a:lnTo>
                      <a:pt x="1" y="1153"/>
                    </a:lnTo>
                    <a:lnTo>
                      <a:pt x="39124" y="2657"/>
                    </a:lnTo>
                    <a:lnTo>
                      <a:pt x="39149" y="2657"/>
                    </a:lnTo>
                    <a:lnTo>
                      <a:pt x="53685" y="26"/>
                    </a:lnTo>
                    <a:lnTo>
                      <a:pt x="53685"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 name="Google Shape;2727;p60"/>
              <p:cNvSpPr/>
              <p:nvPr/>
            </p:nvSpPr>
            <p:spPr>
              <a:xfrm>
                <a:off x="-1375825" y="4070063"/>
                <a:ext cx="1340275" cy="68325"/>
              </a:xfrm>
              <a:custGeom>
                <a:avLst/>
                <a:gdLst/>
                <a:ahLst/>
                <a:cxnLst/>
                <a:rect l="l" t="t" r="r" b="b"/>
                <a:pathLst>
                  <a:path w="53611" h="2733" extrusionOk="0">
                    <a:moveTo>
                      <a:pt x="53610" y="1"/>
                    </a:moveTo>
                    <a:lnTo>
                      <a:pt x="46342" y="1254"/>
                    </a:lnTo>
                    <a:lnTo>
                      <a:pt x="39109" y="2555"/>
                    </a:lnTo>
                    <a:lnTo>
                      <a:pt x="39109" y="2555"/>
                    </a:lnTo>
                    <a:lnTo>
                      <a:pt x="29349" y="2131"/>
                    </a:lnTo>
                    <a:cubicBezTo>
                      <a:pt x="26091" y="1981"/>
                      <a:pt x="22833" y="1905"/>
                      <a:pt x="19575" y="1780"/>
                    </a:cubicBezTo>
                    <a:lnTo>
                      <a:pt x="9775" y="1454"/>
                    </a:lnTo>
                    <a:cubicBezTo>
                      <a:pt x="6517" y="1329"/>
                      <a:pt x="3259" y="1254"/>
                      <a:pt x="1" y="1179"/>
                    </a:cubicBezTo>
                    <a:lnTo>
                      <a:pt x="1" y="1204"/>
                    </a:lnTo>
                    <a:lnTo>
                      <a:pt x="39124" y="2732"/>
                    </a:lnTo>
                    <a:lnTo>
                      <a:pt x="39149" y="2732"/>
                    </a:lnTo>
                    <a:lnTo>
                      <a:pt x="53610" y="26"/>
                    </a:lnTo>
                    <a:lnTo>
                      <a:pt x="53610" y="1"/>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 name="Google Shape;2728;p60"/>
              <p:cNvSpPr/>
              <p:nvPr/>
            </p:nvSpPr>
            <p:spPr>
              <a:xfrm>
                <a:off x="-1375825" y="4103913"/>
                <a:ext cx="1340275" cy="75825"/>
              </a:xfrm>
              <a:custGeom>
                <a:avLst/>
                <a:gdLst/>
                <a:ahLst/>
                <a:cxnLst/>
                <a:rect l="l" t="t" r="r" b="b"/>
                <a:pathLst>
                  <a:path w="53611" h="3033" extrusionOk="0">
                    <a:moveTo>
                      <a:pt x="53610" y="0"/>
                    </a:moveTo>
                    <a:lnTo>
                      <a:pt x="46342" y="1404"/>
                    </a:lnTo>
                    <a:lnTo>
                      <a:pt x="39108" y="2880"/>
                    </a:lnTo>
                    <a:lnTo>
                      <a:pt x="39108" y="2880"/>
                    </a:lnTo>
                    <a:lnTo>
                      <a:pt x="29349" y="2431"/>
                    </a:lnTo>
                    <a:cubicBezTo>
                      <a:pt x="26091" y="2281"/>
                      <a:pt x="22833" y="2206"/>
                      <a:pt x="19575" y="2080"/>
                    </a:cubicBezTo>
                    <a:lnTo>
                      <a:pt x="9775" y="1754"/>
                    </a:lnTo>
                    <a:cubicBezTo>
                      <a:pt x="6517" y="1629"/>
                      <a:pt x="3259" y="1579"/>
                      <a:pt x="1" y="1479"/>
                    </a:cubicBezTo>
                    <a:lnTo>
                      <a:pt x="1" y="1504"/>
                    </a:lnTo>
                    <a:lnTo>
                      <a:pt x="39124" y="3033"/>
                    </a:lnTo>
                    <a:lnTo>
                      <a:pt x="39149" y="3033"/>
                    </a:lnTo>
                    <a:lnTo>
                      <a:pt x="53610" y="25"/>
                    </a:lnTo>
                    <a:lnTo>
                      <a:pt x="53610" y="0"/>
                    </a:lnTo>
                    <a:close/>
                  </a:path>
                </a:pathLst>
              </a:custGeom>
              <a:solidFill>
                <a:srgbClr val="C1B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73" name="Google Shape;2735;p60"/>
          <p:cNvGrpSpPr/>
          <p:nvPr/>
        </p:nvGrpSpPr>
        <p:grpSpPr>
          <a:xfrm rot="13863535">
            <a:off x="8262730" y="184150"/>
            <a:ext cx="496625" cy="974950"/>
            <a:chOff x="6028525" y="1674538"/>
            <a:chExt cx="496625" cy="974950"/>
          </a:xfrm>
        </p:grpSpPr>
        <p:sp>
          <p:nvSpPr>
            <p:cNvPr id="74" name="Google Shape;2736;p60"/>
            <p:cNvSpPr/>
            <p:nvPr/>
          </p:nvSpPr>
          <p:spPr>
            <a:xfrm>
              <a:off x="6028525" y="1674850"/>
              <a:ext cx="490000" cy="974350"/>
            </a:xfrm>
            <a:custGeom>
              <a:avLst/>
              <a:gdLst/>
              <a:ahLst/>
              <a:cxnLst/>
              <a:rect l="l" t="t" r="r" b="b"/>
              <a:pathLst>
                <a:path w="19600" h="38974" extrusionOk="0">
                  <a:moveTo>
                    <a:pt x="10702" y="1"/>
                  </a:moveTo>
                  <a:lnTo>
                    <a:pt x="9098" y="3384"/>
                  </a:lnTo>
                  <a:lnTo>
                    <a:pt x="8697" y="4211"/>
                  </a:lnTo>
                  <a:lnTo>
                    <a:pt x="6918" y="7971"/>
                  </a:lnTo>
                  <a:lnTo>
                    <a:pt x="6968" y="7971"/>
                  </a:lnTo>
                  <a:cubicBezTo>
                    <a:pt x="6918" y="8021"/>
                    <a:pt x="6918" y="8046"/>
                    <a:pt x="6918" y="8046"/>
                  </a:cubicBezTo>
                  <a:lnTo>
                    <a:pt x="6216" y="15139"/>
                  </a:lnTo>
                  <a:lnTo>
                    <a:pt x="5840" y="12632"/>
                  </a:lnTo>
                  <a:lnTo>
                    <a:pt x="3835" y="8873"/>
                  </a:lnTo>
                  <a:lnTo>
                    <a:pt x="3434" y="8121"/>
                  </a:lnTo>
                  <a:lnTo>
                    <a:pt x="1705" y="4888"/>
                  </a:lnTo>
                  <a:lnTo>
                    <a:pt x="978" y="8597"/>
                  </a:lnTo>
                  <a:lnTo>
                    <a:pt x="803" y="9499"/>
                  </a:lnTo>
                  <a:lnTo>
                    <a:pt x="1" y="13610"/>
                  </a:lnTo>
                  <a:lnTo>
                    <a:pt x="1" y="13610"/>
                  </a:lnTo>
                  <a:lnTo>
                    <a:pt x="51" y="13585"/>
                  </a:lnTo>
                  <a:lnTo>
                    <a:pt x="51" y="13585"/>
                  </a:lnTo>
                  <a:cubicBezTo>
                    <a:pt x="26" y="13635"/>
                    <a:pt x="1" y="13660"/>
                    <a:pt x="1" y="13660"/>
                  </a:cubicBezTo>
                  <a:lnTo>
                    <a:pt x="3384" y="35690"/>
                  </a:lnTo>
                  <a:lnTo>
                    <a:pt x="3384" y="35815"/>
                  </a:lnTo>
                  <a:lnTo>
                    <a:pt x="3610" y="37269"/>
                  </a:lnTo>
                  <a:lnTo>
                    <a:pt x="3660" y="37495"/>
                  </a:lnTo>
                  <a:lnTo>
                    <a:pt x="5539" y="38071"/>
                  </a:lnTo>
                  <a:lnTo>
                    <a:pt x="7971" y="37645"/>
                  </a:lnTo>
                  <a:lnTo>
                    <a:pt x="8522" y="37244"/>
                  </a:lnTo>
                  <a:lnTo>
                    <a:pt x="9875" y="38397"/>
                  </a:lnTo>
                  <a:lnTo>
                    <a:pt x="12281" y="38973"/>
                  </a:lnTo>
                  <a:lnTo>
                    <a:pt x="14111" y="38547"/>
                  </a:lnTo>
                  <a:lnTo>
                    <a:pt x="14161" y="38322"/>
                  </a:lnTo>
                  <a:lnTo>
                    <a:pt x="14487" y="36893"/>
                  </a:lnTo>
                  <a:lnTo>
                    <a:pt x="14512" y="36743"/>
                  </a:lnTo>
                  <a:lnTo>
                    <a:pt x="19600" y="15013"/>
                  </a:lnTo>
                  <a:lnTo>
                    <a:pt x="19149" y="10728"/>
                  </a:lnTo>
                  <a:lnTo>
                    <a:pt x="19048" y="9875"/>
                  </a:lnTo>
                  <a:lnTo>
                    <a:pt x="18647" y="6241"/>
                  </a:lnTo>
                  <a:lnTo>
                    <a:pt x="16617" y="9349"/>
                  </a:lnTo>
                  <a:lnTo>
                    <a:pt x="16116" y="10126"/>
                  </a:lnTo>
                  <a:lnTo>
                    <a:pt x="13835" y="13610"/>
                  </a:lnTo>
                  <a:lnTo>
                    <a:pt x="13885" y="13610"/>
                  </a:lnTo>
                  <a:cubicBezTo>
                    <a:pt x="13835" y="13660"/>
                    <a:pt x="13835" y="13685"/>
                    <a:pt x="13835" y="13685"/>
                  </a:cubicBezTo>
                  <a:lnTo>
                    <a:pt x="11229" y="24838"/>
                  </a:lnTo>
                  <a:lnTo>
                    <a:pt x="12808" y="8547"/>
                  </a:lnTo>
                  <a:lnTo>
                    <a:pt x="11780" y="4387"/>
                  </a:lnTo>
                  <a:lnTo>
                    <a:pt x="11580" y="3560"/>
                  </a:lnTo>
                  <a:lnTo>
                    <a:pt x="10702" y="1"/>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5" name="Google Shape;2737;p60"/>
            <p:cNvGrpSpPr/>
            <p:nvPr/>
          </p:nvGrpSpPr>
          <p:grpSpPr>
            <a:xfrm>
              <a:off x="6035150" y="1674538"/>
              <a:ext cx="490000" cy="974950"/>
              <a:chOff x="6035150" y="1674538"/>
              <a:chExt cx="490000" cy="974950"/>
            </a:xfrm>
          </p:grpSpPr>
          <p:sp>
            <p:nvSpPr>
              <p:cNvPr id="76" name="Google Shape;2738;p60"/>
              <p:cNvSpPr/>
              <p:nvPr/>
            </p:nvSpPr>
            <p:spPr>
              <a:xfrm>
                <a:off x="6244425" y="2558613"/>
                <a:ext cx="154175" cy="90875"/>
              </a:xfrm>
              <a:custGeom>
                <a:avLst/>
                <a:gdLst/>
                <a:ahLst/>
                <a:cxnLst/>
                <a:rect l="l" t="t" r="r" b="b"/>
                <a:pathLst>
                  <a:path w="6167" h="3635" extrusionOk="0">
                    <a:moveTo>
                      <a:pt x="402" y="1"/>
                    </a:moveTo>
                    <a:lnTo>
                      <a:pt x="51" y="1555"/>
                    </a:lnTo>
                    <a:lnTo>
                      <a:pt x="1" y="1780"/>
                    </a:lnTo>
                    <a:lnTo>
                      <a:pt x="1504" y="3033"/>
                    </a:lnTo>
                    <a:lnTo>
                      <a:pt x="3935" y="3635"/>
                    </a:lnTo>
                    <a:lnTo>
                      <a:pt x="5740" y="3184"/>
                    </a:lnTo>
                    <a:lnTo>
                      <a:pt x="5790" y="2958"/>
                    </a:lnTo>
                    <a:lnTo>
                      <a:pt x="6166" y="1404"/>
                    </a:lnTo>
                    <a:lnTo>
                      <a:pt x="402" y="1"/>
                    </a:lnTo>
                    <a:close/>
                  </a:path>
                </a:pathLst>
              </a:custGeom>
              <a:solidFill>
                <a:srgbClr val="1E32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 name="Google Shape;2739;p60"/>
              <p:cNvSpPr/>
              <p:nvPr/>
            </p:nvSpPr>
            <p:spPr>
              <a:xfrm>
                <a:off x="6450575" y="1830538"/>
                <a:ext cx="60800" cy="91500"/>
              </a:xfrm>
              <a:custGeom>
                <a:avLst/>
                <a:gdLst/>
                <a:ahLst/>
                <a:cxnLst/>
                <a:rect l="l" t="t" r="r" b="b"/>
                <a:pathLst>
                  <a:path w="2432" h="3660" extrusionOk="0">
                    <a:moveTo>
                      <a:pt x="2055" y="1"/>
                    </a:moveTo>
                    <a:lnTo>
                      <a:pt x="0" y="3134"/>
                    </a:lnTo>
                    <a:cubicBezTo>
                      <a:pt x="46" y="3149"/>
                      <a:pt x="92" y="3155"/>
                      <a:pt x="139" y="3155"/>
                    </a:cubicBezTo>
                    <a:cubicBezTo>
                      <a:pt x="401" y="3155"/>
                      <a:pt x="663" y="2947"/>
                      <a:pt x="727" y="2883"/>
                    </a:cubicBezTo>
                    <a:lnTo>
                      <a:pt x="777" y="2883"/>
                    </a:lnTo>
                    <a:cubicBezTo>
                      <a:pt x="963" y="3308"/>
                      <a:pt x="1167" y="3439"/>
                      <a:pt x="1347" y="3439"/>
                    </a:cubicBezTo>
                    <a:cubicBezTo>
                      <a:pt x="1581" y="3439"/>
                      <a:pt x="1773" y="3219"/>
                      <a:pt x="1830" y="3134"/>
                    </a:cubicBezTo>
                    <a:lnTo>
                      <a:pt x="1880" y="3159"/>
                    </a:lnTo>
                    <a:cubicBezTo>
                      <a:pt x="2055" y="3510"/>
                      <a:pt x="2256" y="3635"/>
                      <a:pt x="2431" y="3660"/>
                    </a:cubicBezTo>
                    <a:lnTo>
                      <a:pt x="2055" y="1"/>
                    </a:lnTo>
                    <a:close/>
                  </a:path>
                </a:pathLst>
              </a:custGeom>
              <a:solidFill>
                <a:srgbClr val="FDC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 name="Google Shape;2740;p60"/>
              <p:cNvSpPr/>
              <p:nvPr/>
            </p:nvSpPr>
            <p:spPr>
              <a:xfrm>
                <a:off x="6371000" y="1902588"/>
                <a:ext cx="154150" cy="186750"/>
              </a:xfrm>
              <a:custGeom>
                <a:avLst/>
                <a:gdLst/>
                <a:ahLst/>
                <a:cxnLst/>
                <a:rect l="l" t="t" r="r" b="b"/>
                <a:pathLst>
                  <a:path w="6166" h="7470" extrusionOk="0">
                    <a:moveTo>
                      <a:pt x="3910" y="1"/>
                    </a:moveTo>
                    <a:cubicBezTo>
                      <a:pt x="3846" y="65"/>
                      <a:pt x="3584" y="273"/>
                      <a:pt x="3322" y="273"/>
                    </a:cubicBezTo>
                    <a:cubicBezTo>
                      <a:pt x="3275" y="273"/>
                      <a:pt x="3229" y="267"/>
                      <a:pt x="3183" y="252"/>
                    </a:cubicBezTo>
                    <a:lnTo>
                      <a:pt x="2682" y="1029"/>
                    </a:lnTo>
                    <a:lnTo>
                      <a:pt x="426" y="4512"/>
                    </a:lnTo>
                    <a:lnTo>
                      <a:pt x="451" y="4512"/>
                    </a:lnTo>
                    <a:cubicBezTo>
                      <a:pt x="426" y="4537"/>
                      <a:pt x="401" y="4562"/>
                      <a:pt x="401" y="4562"/>
                    </a:cubicBezTo>
                    <a:lnTo>
                      <a:pt x="0" y="6593"/>
                    </a:lnTo>
                    <a:cubicBezTo>
                      <a:pt x="627" y="6467"/>
                      <a:pt x="1203" y="6016"/>
                      <a:pt x="1680" y="5289"/>
                    </a:cubicBezTo>
                    <a:cubicBezTo>
                      <a:pt x="1780" y="5164"/>
                      <a:pt x="1855" y="5014"/>
                      <a:pt x="1955" y="4888"/>
                    </a:cubicBezTo>
                    <a:lnTo>
                      <a:pt x="2331" y="4963"/>
                    </a:lnTo>
                    <a:lnTo>
                      <a:pt x="2381" y="7470"/>
                    </a:lnTo>
                    <a:lnTo>
                      <a:pt x="4161" y="5415"/>
                    </a:lnTo>
                    <a:lnTo>
                      <a:pt x="4587" y="5515"/>
                    </a:lnTo>
                    <a:lnTo>
                      <a:pt x="4687" y="6041"/>
                    </a:lnTo>
                    <a:lnTo>
                      <a:pt x="4938" y="7244"/>
                    </a:lnTo>
                    <a:lnTo>
                      <a:pt x="6166" y="5916"/>
                    </a:lnTo>
                    <a:lnTo>
                      <a:pt x="5715" y="1630"/>
                    </a:lnTo>
                    <a:lnTo>
                      <a:pt x="5614" y="778"/>
                    </a:lnTo>
                    <a:cubicBezTo>
                      <a:pt x="5439" y="753"/>
                      <a:pt x="5238" y="628"/>
                      <a:pt x="5063" y="277"/>
                    </a:cubicBezTo>
                    <a:lnTo>
                      <a:pt x="5013" y="252"/>
                    </a:lnTo>
                    <a:cubicBezTo>
                      <a:pt x="4956" y="337"/>
                      <a:pt x="4764" y="557"/>
                      <a:pt x="4530" y="557"/>
                    </a:cubicBezTo>
                    <a:cubicBezTo>
                      <a:pt x="4350" y="557"/>
                      <a:pt x="4146" y="426"/>
                      <a:pt x="3960" y="1"/>
                    </a:cubicBezTo>
                    <a:close/>
                  </a:path>
                </a:pathLst>
              </a:custGeom>
              <a:solidFill>
                <a:srgbClr val="FFDB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 name="Google Shape;2741;p60"/>
              <p:cNvSpPr/>
              <p:nvPr/>
            </p:nvSpPr>
            <p:spPr>
              <a:xfrm>
                <a:off x="6253825" y="2015388"/>
                <a:ext cx="271325" cy="581475"/>
              </a:xfrm>
              <a:custGeom>
                <a:avLst/>
                <a:gdLst/>
                <a:ahLst/>
                <a:cxnLst/>
                <a:rect l="l" t="t" r="r" b="b"/>
                <a:pathLst>
                  <a:path w="10853" h="23259" extrusionOk="0">
                    <a:moveTo>
                      <a:pt x="6993" y="0"/>
                    </a:moveTo>
                    <a:cubicBezTo>
                      <a:pt x="6848" y="145"/>
                      <a:pt x="6374" y="557"/>
                      <a:pt x="5881" y="557"/>
                    </a:cubicBezTo>
                    <a:cubicBezTo>
                      <a:pt x="5604" y="557"/>
                      <a:pt x="5322" y="428"/>
                      <a:pt x="5088" y="50"/>
                    </a:cubicBezTo>
                    <a:lnTo>
                      <a:pt x="1" y="21855"/>
                    </a:lnTo>
                    <a:lnTo>
                      <a:pt x="5740" y="23259"/>
                    </a:lnTo>
                    <a:lnTo>
                      <a:pt x="10853" y="1404"/>
                    </a:lnTo>
                    <a:lnTo>
                      <a:pt x="10853" y="1404"/>
                    </a:lnTo>
                    <a:cubicBezTo>
                      <a:pt x="10709" y="1468"/>
                      <a:pt x="10545" y="1516"/>
                      <a:pt x="10369" y="1516"/>
                    </a:cubicBezTo>
                    <a:cubicBezTo>
                      <a:pt x="9994" y="1516"/>
                      <a:pt x="9566" y="1295"/>
                      <a:pt x="9174" y="527"/>
                    </a:cubicBezTo>
                    <a:lnTo>
                      <a:pt x="9098" y="527"/>
                    </a:lnTo>
                    <a:cubicBezTo>
                      <a:pt x="8985" y="668"/>
                      <a:pt x="8607" y="1091"/>
                      <a:pt x="8155" y="1091"/>
                    </a:cubicBezTo>
                    <a:cubicBezTo>
                      <a:pt x="7808" y="1091"/>
                      <a:pt x="7417" y="842"/>
                      <a:pt x="7068" y="25"/>
                    </a:cubicBezTo>
                    <a:lnTo>
                      <a:pt x="6993" y="0"/>
                    </a:lnTo>
                    <a:close/>
                  </a:path>
                </a:pathLst>
              </a:custGeom>
              <a:solidFill>
                <a:srgbClr val="FDC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 name="Google Shape;2742;p60"/>
              <p:cNvSpPr/>
              <p:nvPr/>
            </p:nvSpPr>
            <p:spPr>
              <a:xfrm>
                <a:off x="6491925" y="1837438"/>
                <a:ext cx="25725" cy="198475"/>
              </a:xfrm>
              <a:custGeom>
                <a:avLst/>
                <a:gdLst/>
                <a:ahLst/>
                <a:cxnLst/>
                <a:rect l="l" t="t" r="r" b="b"/>
                <a:pathLst>
                  <a:path w="1029" h="7939" extrusionOk="0">
                    <a:moveTo>
                      <a:pt x="301" y="0"/>
                    </a:moveTo>
                    <a:lnTo>
                      <a:pt x="0" y="7544"/>
                    </a:lnTo>
                    <a:cubicBezTo>
                      <a:pt x="343" y="7809"/>
                      <a:pt x="598" y="7938"/>
                      <a:pt x="779" y="7938"/>
                    </a:cubicBezTo>
                    <a:cubicBezTo>
                      <a:pt x="889" y="7938"/>
                      <a:pt x="971" y="7890"/>
                      <a:pt x="1028" y="7795"/>
                    </a:cubicBezTo>
                    <a:lnTo>
                      <a:pt x="301" y="0"/>
                    </a:lnTo>
                    <a:close/>
                  </a:path>
                </a:pathLst>
              </a:custGeom>
              <a:solidFill>
                <a:srgbClr val="FFE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 name="Google Shape;2743;p60"/>
              <p:cNvSpPr/>
              <p:nvPr/>
            </p:nvSpPr>
            <p:spPr>
              <a:xfrm>
                <a:off x="6253825" y="2561763"/>
                <a:ext cx="143500" cy="47625"/>
              </a:xfrm>
              <a:custGeom>
                <a:avLst/>
                <a:gdLst/>
                <a:ahLst/>
                <a:cxnLst/>
                <a:rect l="l" t="t" r="r" b="b"/>
                <a:pathLst>
                  <a:path w="5740" h="1905" extrusionOk="0">
                    <a:moveTo>
                      <a:pt x="1" y="0"/>
                    </a:moveTo>
                    <a:lnTo>
                      <a:pt x="1655" y="1379"/>
                    </a:lnTo>
                    <a:lnTo>
                      <a:pt x="3760" y="1905"/>
                    </a:lnTo>
                    <a:lnTo>
                      <a:pt x="5740" y="1404"/>
                    </a:lnTo>
                    <a:lnTo>
                      <a:pt x="1" y="0"/>
                    </a:lnTo>
                    <a:close/>
                  </a:path>
                </a:pathLst>
              </a:custGeom>
              <a:solidFill>
                <a:srgbClr val="FDC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 name="Google Shape;2744;p60"/>
              <p:cNvSpPr/>
              <p:nvPr/>
            </p:nvSpPr>
            <p:spPr>
              <a:xfrm>
                <a:off x="6292675" y="2016013"/>
                <a:ext cx="137875" cy="580850"/>
              </a:xfrm>
              <a:custGeom>
                <a:avLst/>
                <a:gdLst/>
                <a:ahLst/>
                <a:cxnLst/>
                <a:rect l="l" t="t" r="r" b="b"/>
                <a:pathLst>
                  <a:path w="5515" h="23234" extrusionOk="0">
                    <a:moveTo>
                      <a:pt x="5514" y="0"/>
                    </a:moveTo>
                    <a:lnTo>
                      <a:pt x="201" y="23234"/>
                    </a:lnTo>
                    <a:lnTo>
                      <a:pt x="0" y="2318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 name="Google Shape;2745;p60"/>
              <p:cNvSpPr/>
              <p:nvPr/>
            </p:nvSpPr>
            <p:spPr>
              <a:xfrm>
                <a:off x="6345300" y="2028538"/>
                <a:ext cx="137875" cy="580850"/>
              </a:xfrm>
              <a:custGeom>
                <a:avLst/>
                <a:gdLst/>
                <a:ahLst/>
                <a:cxnLst/>
                <a:rect l="l" t="t" r="r" b="b"/>
                <a:pathLst>
                  <a:path w="5515" h="23234" extrusionOk="0">
                    <a:moveTo>
                      <a:pt x="5515" y="1"/>
                    </a:moveTo>
                    <a:lnTo>
                      <a:pt x="1" y="23209"/>
                    </a:lnTo>
                    <a:lnTo>
                      <a:pt x="201" y="23234"/>
                    </a:lnTo>
                    <a:lnTo>
                      <a:pt x="55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 name="Google Shape;2746;p60"/>
              <p:cNvSpPr/>
              <p:nvPr/>
            </p:nvSpPr>
            <p:spPr>
              <a:xfrm>
                <a:off x="6355325" y="2030413"/>
                <a:ext cx="164825" cy="570825"/>
              </a:xfrm>
              <a:custGeom>
                <a:avLst/>
                <a:gdLst/>
                <a:ahLst/>
                <a:cxnLst/>
                <a:rect l="l" t="t" r="r" b="b"/>
                <a:pathLst>
                  <a:path w="6593" h="22833" extrusionOk="0">
                    <a:moveTo>
                      <a:pt x="5339" y="1"/>
                    </a:moveTo>
                    <a:lnTo>
                      <a:pt x="352" y="21304"/>
                    </a:lnTo>
                    <a:lnTo>
                      <a:pt x="1" y="22833"/>
                    </a:lnTo>
                    <a:lnTo>
                      <a:pt x="1555" y="22582"/>
                    </a:lnTo>
                    <a:lnTo>
                      <a:pt x="6592" y="953"/>
                    </a:lnTo>
                    <a:lnTo>
                      <a:pt x="6592" y="953"/>
                    </a:lnTo>
                    <a:cubicBezTo>
                      <a:pt x="6562" y="958"/>
                      <a:pt x="6531" y="960"/>
                      <a:pt x="6501" y="960"/>
                    </a:cubicBezTo>
                    <a:cubicBezTo>
                      <a:pt x="5864" y="960"/>
                      <a:pt x="5339" y="1"/>
                      <a:pt x="5339" y="1"/>
                    </a:cubicBezTo>
                    <a:close/>
                  </a:path>
                </a:pathLst>
              </a:custGeom>
              <a:solidFill>
                <a:srgbClr val="FED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 name="Google Shape;2747;p60"/>
              <p:cNvSpPr/>
              <p:nvPr/>
            </p:nvSpPr>
            <p:spPr>
              <a:xfrm>
                <a:off x="6255700" y="2018513"/>
                <a:ext cx="166700" cy="570825"/>
              </a:xfrm>
              <a:custGeom>
                <a:avLst/>
                <a:gdLst/>
                <a:ahLst/>
                <a:cxnLst/>
                <a:rect l="l" t="t" r="r" b="b"/>
                <a:pathLst>
                  <a:path w="6668" h="22833" extrusionOk="0">
                    <a:moveTo>
                      <a:pt x="6667" y="1"/>
                    </a:moveTo>
                    <a:cubicBezTo>
                      <a:pt x="6667" y="1"/>
                      <a:pt x="6071" y="403"/>
                      <a:pt x="5545" y="403"/>
                    </a:cubicBezTo>
                    <a:cubicBezTo>
                      <a:pt x="5389" y="403"/>
                      <a:pt x="5240" y="368"/>
                      <a:pt x="5114" y="276"/>
                    </a:cubicBezTo>
                    <a:lnTo>
                      <a:pt x="1" y="21880"/>
                    </a:lnTo>
                    <a:lnTo>
                      <a:pt x="1279" y="22833"/>
                    </a:lnTo>
                    <a:lnTo>
                      <a:pt x="1655" y="21304"/>
                    </a:lnTo>
                    <a:lnTo>
                      <a:pt x="6667" y="1"/>
                    </a:lnTo>
                    <a:close/>
                  </a:path>
                </a:pathLst>
              </a:custGeom>
              <a:solidFill>
                <a:srgbClr val="FDC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 name="Google Shape;2748;p60"/>
              <p:cNvSpPr/>
              <p:nvPr/>
            </p:nvSpPr>
            <p:spPr>
              <a:xfrm>
                <a:off x="6149825" y="2430163"/>
                <a:ext cx="151650" cy="77725"/>
              </a:xfrm>
              <a:custGeom>
                <a:avLst/>
                <a:gdLst/>
                <a:ahLst/>
                <a:cxnLst/>
                <a:rect l="l" t="t" r="r" b="b"/>
                <a:pathLst>
                  <a:path w="6066" h="3109" extrusionOk="0">
                    <a:moveTo>
                      <a:pt x="176" y="1"/>
                    </a:moveTo>
                    <a:lnTo>
                      <a:pt x="25" y="1605"/>
                    </a:lnTo>
                    <a:lnTo>
                      <a:pt x="0" y="1830"/>
                    </a:lnTo>
                    <a:lnTo>
                      <a:pt x="1679" y="2858"/>
                    </a:lnTo>
                    <a:lnTo>
                      <a:pt x="4161" y="3109"/>
                    </a:lnTo>
                    <a:lnTo>
                      <a:pt x="5890" y="2407"/>
                    </a:lnTo>
                    <a:lnTo>
                      <a:pt x="5915" y="2181"/>
                    </a:lnTo>
                    <a:lnTo>
                      <a:pt x="6065" y="577"/>
                    </a:lnTo>
                    <a:lnTo>
                      <a:pt x="176" y="1"/>
                    </a:lnTo>
                    <a:close/>
                  </a:path>
                </a:pathLst>
              </a:custGeom>
              <a:solidFill>
                <a:srgbClr val="1E32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 name="Google Shape;2749;p60"/>
              <p:cNvSpPr/>
              <p:nvPr/>
            </p:nvSpPr>
            <p:spPr>
              <a:xfrm>
                <a:off x="6263225" y="1674538"/>
                <a:ext cx="61425" cy="89075"/>
              </a:xfrm>
              <a:custGeom>
                <a:avLst/>
                <a:gdLst/>
                <a:ahLst/>
                <a:cxnLst/>
                <a:rect l="l" t="t" r="r" b="b"/>
                <a:pathLst>
                  <a:path w="2457" h="3563" extrusionOk="0">
                    <a:moveTo>
                      <a:pt x="1605" y="0"/>
                    </a:moveTo>
                    <a:lnTo>
                      <a:pt x="1" y="3384"/>
                    </a:lnTo>
                    <a:cubicBezTo>
                      <a:pt x="31" y="3391"/>
                      <a:pt x="62" y="3395"/>
                      <a:pt x="92" y="3395"/>
                    </a:cubicBezTo>
                    <a:cubicBezTo>
                      <a:pt x="360" y="3395"/>
                      <a:pt x="610" y="3123"/>
                      <a:pt x="677" y="3033"/>
                    </a:cubicBezTo>
                    <a:lnTo>
                      <a:pt x="702" y="3033"/>
                    </a:lnTo>
                    <a:cubicBezTo>
                      <a:pt x="917" y="3395"/>
                      <a:pt x="1117" y="3512"/>
                      <a:pt x="1287" y="3512"/>
                    </a:cubicBezTo>
                    <a:cubicBezTo>
                      <a:pt x="1552" y="3512"/>
                      <a:pt x="1744" y="3225"/>
                      <a:pt x="1805" y="3133"/>
                    </a:cubicBezTo>
                    <a:lnTo>
                      <a:pt x="1830" y="3133"/>
                    </a:lnTo>
                    <a:cubicBezTo>
                      <a:pt x="2034" y="3450"/>
                      <a:pt x="2238" y="3563"/>
                      <a:pt x="2405" y="3563"/>
                    </a:cubicBezTo>
                    <a:cubicBezTo>
                      <a:pt x="2423" y="3563"/>
                      <a:pt x="2440" y="3561"/>
                      <a:pt x="2457" y="3559"/>
                    </a:cubicBezTo>
                    <a:lnTo>
                      <a:pt x="1605" y="0"/>
                    </a:lnTo>
                    <a:close/>
                  </a:path>
                </a:pathLst>
              </a:custGeom>
              <a:solidFill>
                <a:srgbClr val="F97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 name="Google Shape;2750;p60"/>
              <p:cNvSpPr/>
              <p:nvPr/>
            </p:nvSpPr>
            <p:spPr>
              <a:xfrm>
                <a:off x="6204950" y="1750338"/>
                <a:ext cx="150400" cy="190500"/>
              </a:xfrm>
              <a:custGeom>
                <a:avLst/>
                <a:gdLst/>
                <a:ahLst/>
                <a:cxnLst/>
                <a:rect l="l" t="t" r="r" b="b"/>
                <a:pathLst>
                  <a:path w="6016" h="7620" extrusionOk="0">
                    <a:moveTo>
                      <a:pt x="3008" y="1"/>
                    </a:moveTo>
                    <a:cubicBezTo>
                      <a:pt x="2941" y="91"/>
                      <a:pt x="2691" y="363"/>
                      <a:pt x="2423" y="363"/>
                    </a:cubicBezTo>
                    <a:cubicBezTo>
                      <a:pt x="2393" y="363"/>
                      <a:pt x="2362" y="359"/>
                      <a:pt x="2332" y="352"/>
                    </a:cubicBezTo>
                    <a:lnTo>
                      <a:pt x="1931" y="1204"/>
                    </a:lnTo>
                    <a:lnTo>
                      <a:pt x="126" y="4963"/>
                    </a:lnTo>
                    <a:lnTo>
                      <a:pt x="176" y="4963"/>
                    </a:lnTo>
                    <a:cubicBezTo>
                      <a:pt x="151" y="4988"/>
                      <a:pt x="126" y="5013"/>
                      <a:pt x="126" y="5013"/>
                    </a:cubicBezTo>
                    <a:lnTo>
                      <a:pt x="1" y="7094"/>
                    </a:lnTo>
                    <a:cubicBezTo>
                      <a:pt x="602" y="6868"/>
                      <a:pt x="1103" y="6342"/>
                      <a:pt x="1504" y="5565"/>
                    </a:cubicBezTo>
                    <a:cubicBezTo>
                      <a:pt x="1580" y="5414"/>
                      <a:pt x="1630" y="5264"/>
                      <a:pt x="1705" y="5114"/>
                    </a:cubicBezTo>
                    <a:lnTo>
                      <a:pt x="2081" y="5139"/>
                    </a:lnTo>
                    <a:lnTo>
                      <a:pt x="2482" y="7620"/>
                    </a:lnTo>
                    <a:lnTo>
                      <a:pt x="3961" y="5339"/>
                    </a:lnTo>
                    <a:lnTo>
                      <a:pt x="4387" y="5389"/>
                    </a:lnTo>
                    <a:lnTo>
                      <a:pt x="4562" y="5865"/>
                    </a:lnTo>
                    <a:lnTo>
                      <a:pt x="4963" y="7043"/>
                    </a:lnTo>
                    <a:lnTo>
                      <a:pt x="6016" y="5540"/>
                    </a:lnTo>
                    <a:lnTo>
                      <a:pt x="4988" y="1354"/>
                    </a:lnTo>
                    <a:lnTo>
                      <a:pt x="4788" y="527"/>
                    </a:lnTo>
                    <a:cubicBezTo>
                      <a:pt x="4771" y="529"/>
                      <a:pt x="4754" y="531"/>
                      <a:pt x="4736" y="531"/>
                    </a:cubicBezTo>
                    <a:cubicBezTo>
                      <a:pt x="4569" y="531"/>
                      <a:pt x="4365" y="418"/>
                      <a:pt x="4161" y="101"/>
                    </a:cubicBezTo>
                    <a:lnTo>
                      <a:pt x="4136" y="101"/>
                    </a:lnTo>
                    <a:cubicBezTo>
                      <a:pt x="4075" y="193"/>
                      <a:pt x="3883" y="480"/>
                      <a:pt x="3618" y="480"/>
                    </a:cubicBezTo>
                    <a:cubicBezTo>
                      <a:pt x="3448" y="480"/>
                      <a:pt x="3248" y="363"/>
                      <a:pt x="3033" y="1"/>
                    </a:cubicBezTo>
                    <a:close/>
                  </a:path>
                </a:pathLst>
              </a:custGeom>
              <a:solidFill>
                <a:srgbClr val="FFDB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 name="Google Shape;2751;p60"/>
              <p:cNvSpPr/>
              <p:nvPr/>
            </p:nvSpPr>
            <p:spPr>
              <a:xfrm>
                <a:off x="6154200" y="1868138"/>
                <a:ext cx="201150" cy="580225"/>
              </a:xfrm>
              <a:custGeom>
                <a:avLst/>
                <a:gdLst/>
                <a:ahLst/>
                <a:cxnLst/>
                <a:rect l="l" t="t" r="r" b="b"/>
                <a:pathLst>
                  <a:path w="8046" h="23209" extrusionOk="0">
                    <a:moveTo>
                      <a:pt x="4036" y="1"/>
                    </a:moveTo>
                    <a:cubicBezTo>
                      <a:pt x="3897" y="157"/>
                      <a:pt x="3420" y="699"/>
                      <a:pt x="2882" y="699"/>
                    </a:cubicBezTo>
                    <a:cubicBezTo>
                      <a:pt x="2644" y="699"/>
                      <a:pt x="2394" y="593"/>
                      <a:pt x="2156" y="301"/>
                    </a:cubicBezTo>
                    <a:lnTo>
                      <a:pt x="1" y="22632"/>
                    </a:lnTo>
                    <a:lnTo>
                      <a:pt x="5865" y="23209"/>
                    </a:lnTo>
                    <a:lnTo>
                      <a:pt x="8046" y="828"/>
                    </a:lnTo>
                    <a:lnTo>
                      <a:pt x="8046" y="828"/>
                    </a:lnTo>
                    <a:cubicBezTo>
                      <a:pt x="7886" y="938"/>
                      <a:pt x="7682" y="1024"/>
                      <a:pt x="7450" y="1024"/>
                    </a:cubicBezTo>
                    <a:cubicBezTo>
                      <a:pt x="7101" y="1024"/>
                      <a:pt x="6688" y="829"/>
                      <a:pt x="6266" y="226"/>
                    </a:cubicBezTo>
                    <a:lnTo>
                      <a:pt x="6191" y="201"/>
                    </a:lnTo>
                    <a:cubicBezTo>
                      <a:pt x="6100" y="369"/>
                      <a:pt x="5738" y="909"/>
                      <a:pt x="5232" y="909"/>
                    </a:cubicBezTo>
                    <a:cubicBezTo>
                      <a:pt x="4907" y="909"/>
                      <a:pt x="4522" y="686"/>
                      <a:pt x="4111" y="1"/>
                    </a:cubicBezTo>
                    <a:close/>
                  </a:path>
                </a:pathLst>
              </a:custGeom>
              <a:solidFill>
                <a:srgbClr val="F97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 name="Google Shape;2752;p60"/>
              <p:cNvSpPr/>
              <p:nvPr/>
            </p:nvSpPr>
            <p:spPr>
              <a:xfrm>
                <a:off x="6302075" y="1681413"/>
                <a:ext cx="43250" cy="195200"/>
              </a:xfrm>
              <a:custGeom>
                <a:avLst/>
                <a:gdLst/>
                <a:ahLst/>
                <a:cxnLst/>
                <a:rect l="l" t="t" r="r" b="b"/>
                <a:pathLst>
                  <a:path w="1730" h="7808" extrusionOk="0">
                    <a:moveTo>
                      <a:pt x="0" y="1"/>
                    </a:moveTo>
                    <a:lnTo>
                      <a:pt x="677" y="7520"/>
                    </a:lnTo>
                    <a:cubicBezTo>
                      <a:pt x="1008" y="7713"/>
                      <a:pt x="1263" y="7807"/>
                      <a:pt x="1442" y="7807"/>
                    </a:cubicBezTo>
                    <a:cubicBezTo>
                      <a:pt x="1589" y="7807"/>
                      <a:pt x="1685" y="7744"/>
                      <a:pt x="1730" y="7620"/>
                    </a:cubicBezTo>
                    <a:lnTo>
                      <a:pt x="0" y="1"/>
                    </a:lnTo>
                    <a:close/>
                  </a:path>
                </a:pathLst>
              </a:custGeom>
              <a:solidFill>
                <a:srgbClr val="FFE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 name="Google Shape;2753;p60"/>
              <p:cNvSpPr/>
              <p:nvPr/>
            </p:nvSpPr>
            <p:spPr>
              <a:xfrm>
                <a:off x="6154200" y="2433938"/>
                <a:ext cx="146650" cy="33225"/>
              </a:xfrm>
              <a:custGeom>
                <a:avLst/>
                <a:gdLst/>
                <a:ahLst/>
                <a:cxnLst/>
                <a:rect l="l" t="t" r="r" b="b"/>
                <a:pathLst>
                  <a:path w="5866" h="1329" extrusionOk="0">
                    <a:moveTo>
                      <a:pt x="1" y="0"/>
                    </a:moveTo>
                    <a:lnTo>
                      <a:pt x="1805" y="1128"/>
                    </a:lnTo>
                    <a:lnTo>
                      <a:pt x="3961" y="1329"/>
                    </a:lnTo>
                    <a:lnTo>
                      <a:pt x="5865" y="577"/>
                    </a:lnTo>
                    <a:lnTo>
                      <a:pt x="1" y="0"/>
                    </a:lnTo>
                    <a:close/>
                  </a:path>
                </a:pathLst>
              </a:custGeom>
              <a:solidFill>
                <a:srgbClr val="F972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 name="Google Shape;2754;p60"/>
              <p:cNvSpPr/>
              <p:nvPr/>
            </p:nvSpPr>
            <p:spPr>
              <a:xfrm>
                <a:off x="6196800" y="1868138"/>
                <a:ext cx="60175" cy="594025"/>
              </a:xfrm>
              <a:custGeom>
                <a:avLst/>
                <a:gdLst/>
                <a:ahLst/>
                <a:cxnLst/>
                <a:rect l="l" t="t" r="r" b="b"/>
                <a:pathLst>
                  <a:path w="2407" h="23761" extrusionOk="0">
                    <a:moveTo>
                      <a:pt x="2407" y="1"/>
                    </a:moveTo>
                    <a:lnTo>
                      <a:pt x="201" y="23760"/>
                    </a:lnTo>
                    <a:lnTo>
                      <a:pt x="1" y="2373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 name="Google Shape;2755;p60"/>
              <p:cNvSpPr/>
              <p:nvPr/>
            </p:nvSpPr>
            <p:spPr>
              <a:xfrm>
                <a:off x="6250700" y="1873788"/>
                <a:ext cx="60175" cy="594000"/>
              </a:xfrm>
              <a:custGeom>
                <a:avLst/>
                <a:gdLst/>
                <a:ahLst/>
                <a:cxnLst/>
                <a:rect l="l" t="t" r="r" b="b"/>
                <a:pathLst>
                  <a:path w="2407" h="23760" extrusionOk="0">
                    <a:moveTo>
                      <a:pt x="2406" y="0"/>
                    </a:moveTo>
                    <a:lnTo>
                      <a:pt x="0" y="23735"/>
                    </a:lnTo>
                    <a:lnTo>
                      <a:pt x="201" y="23760"/>
                    </a:lnTo>
                    <a:lnTo>
                      <a:pt x="2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 name="Google Shape;2756;p60"/>
              <p:cNvSpPr/>
              <p:nvPr/>
            </p:nvSpPr>
            <p:spPr>
              <a:xfrm>
                <a:off x="6259475" y="1873788"/>
                <a:ext cx="90875" cy="584600"/>
              </a:xfrm>
              <a:custGeom>
                <a:avLst/>
                <a:gdLst/>
                <a:ahLst/>
                <a:cxnLst/>
                <a:rect l="l" t="t" r="r" b="b"/>
                <a:pathLst>
                  <a:path w="3635" h="23384" extrusionOk="0">
                    <a:moveTo>
                      <a:pt x="2281" y="0"/>
                    </a:moveTo>
                    <a:lnTo>
                      <a:pt x="151" y="21805"/>
                    </a:lnTo>
                    <a:lnTo>
                      <a:pt x="0" y="23384"/>
                    </a:lnTo>
                    <a:lnTo>
                      <a:pt x="1529" y="22933"/>
                    </a:lnTo>
                    <a:lnTo>
                      <a:pt x="3634" y="802"/>
                    </a:lnTo>
                    <a:lnTo>
                      <a:pt x="3634" y="802"/>
                    </a:lnTo>
                    <a:cubicBezTo>
                      <a:pt x="3581" y="817"/>
                      <a:pt x="3527" y="823"/>
                      <a:pt x="3473" y="823"/>
                    </a:cubicBezTo>
                    <a:cubicBezTo>
                      <a:pt x="2872" y="823"/>
                      <a:pt x="2281" y="0"/>
                      <a:pt x="2281" y="0"/>
                    </a:cubicBezTo>
                    <a:close/>
                  </a:path>
                </a:pathLst>
              </a:custGeom>
              <a:solidFill>
                <a:srgbClr val="F99F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5" name="Google Shape;2757;p60"/>
              <p:cNvSpPr/>
              <p:nvPr/>
            </p:nvSpPr>
            <p:spPr>
              <a:xfrm>
                <a:off x="6156700" y="1871888"/>
                <a:ext cx="92775" cy="584625"/>
              </a:xfrm>
              <a:custGeom>
                <a:avLst/>
                <a:gdLst/>
                <a:ahLst/>
                <a:cxnLst/>
                <a:rect l="l" t="t" r="r" b="b"/>
                <a:pathLst>
                  <a:path w="3711" h="23385" extrusionOk="0">
                    <a:moveTo>
                      <a:pt x="3710" y="1"/>
                    </a:moveTo>
                    <a:lnTo>
                      <a:pt x="3710" y="1"/>
                    </a:lnTo>
                    <a:cubicBezTo>
                      <a:pt x="3710" y="1"/>
                      <a:pt x="3087" y="555"/>
                      <a:pt x="2531" y="555"/>
                    </a:cubicBezTo>
                    <a:cubicBezTo>
                      <a:pt x="2418" y="555"/>
                      <a:pt x="2308" y="532"/>
                      <a:pt x="2206" y="477"/>
                    </a:cubicBezTo>
                    <a:lnTo>
                      <a:pt x="1" y="22608"/>
                    </a:lnTo>
                    <a:lnTo>
                      <a:pt x="1379" y="23384"/>
                    </a:lnTo>
                    <a:lnTo>
                      <a:pt x="1555" y="21806"/>
                    </a:lnTo>
                    <a:lnTo>
                      <a:pt x="3710" y="1"/>
                    </a:lnTo>
                    <a:close/>
                  </a:path>
                </a:pathLst>
              </a:custGeom>
              <a:solidFill>
                <a:srgbClr val="F05E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 name="Google Shape;2758;p60"/>
              <p:cNvSpPr/>
              <p:nvPr/>
            </p:nvSpPr>
            <p:spPr>
              <a:xfrm>
                <a:off x="6119750" y="2542963"/>
                <a:ext cx="152900" cy="83350"/>
              </a:xfrm>
              <a:custGeom>
                <a:avLst/>
                <a:gdLst/>
                <a:ahLst/>
                <a:cxnLst/>
                <a:rect l="l" t="t" r="r" b="b"/>
                <a:pathLst>
                  <a:path w="6116" h="3334" extrusionOk="0">
                    <a:moveTo>
                      <a:pt x="5840" y="0"/>
                    </a:moveTo>
                    <a:lnTo>
                      <a:pt x="0" y="953"/>
                    </a:lnTo>
                    <a:lnTo>
                      <a:pt x="251" y="2557"/>
                    </a:lnTo>
                    <a:lnTo>
                      <a:pt x="276" y="2757"/>
                    </a:lnTo>
                    <a:lnTo>
                      <a:pt x="2156" y="3334"/>
                    </a:lnTo>
                    <a:lnTo>
                      <a:pt x="4612" y="2933"/>
                    </a:lnTo>
                    <a:lnTo>
                      <a:pt x="6115" y="1805"/>
                    </a:lnTo>
                    <a:lnTo>
                      <a:pt x="6090" y="1579"/>
                    </a:lnTo>
                    <a:lnTo>
                      <a:pt x="5840" y="0"/>
                    </a:lnTo>
                    <a:close/>
                  </a:path>
                </a:pathLst>
              </a:custGeom>
              <a:solidFill>
                <a:srgbClr val="1E32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 name="Google Shape;2759;p60"/>
              <p:cNvSpPr/>
              <p:nvPr/>
            </p:nvSpPr>
            <p:spPr>
              <a:xfrm>
                <a:off x="6060225" y="1797338"/>
                <a:ext cx="60800" cy="92125"/>
              </a:xfrm>
              <a:custGeom>
                <a:avLst/>
                <a:gdLst/>
                <a:ahLst/>
                <a:cxnLst/>
                <a:rect l="l" t="t" r="r" b="b"/>
                <a:pathLst>
                  <a:path w="2432" h="3685" extrusionOk="0">
                    <a:moveTo>
                      <a:pt x="727" y="0"/>
                    </a:moveTo>
                    <a:lnTo>
                      <a:pt x="0" y="3685"/>
                    </a:lnTo>
                    <a:cubicBezTo>
                      <a:pt x="301" y="3660"/>
                      <a:pt x="501" y="3284"/>
                      <a:pt x="552" y="3158"/>
                    </a:cubicBezTo>
                    <a:lnTo>
                      <a:pt x="602" y="3158"/>
                    </a:lnTo>
                    <a:cubicBezTo>
                      <a:pt x="840" y="3396"/>
                      <a:pt x="1030" y="3481"/>
                      <a:pt x="1180" y="3481"/>
                    </a:cubicBezTo>
                    <a:cubicBezTo>
                      <a:pt x="1505" y="3481"/>
                      <a:pt x="1645" y="3086"/>
                      <a:pt x="1679" y="2983"/>
                    </a:cubicBezTo>
                    <a:lnTo>
                      <a:pt x="1730" y="2983"/>
                    </a:lnTo>
                    <a:cubicBezTo>
                      <a:pt x="1951" y="3167"/>
                      <a:pt x="2132" y="3230"/>
                      <a:pt x="2282" y="3230"/>
                    </a:cubicBezTo>
                    <a:cubicBezTo>
                      <a:pt x="2335" y="3230"/>
                      <a:pt x="2385" y="3222"/>
                      <a:pt x="2431" y="3208"/>
                    </a:cubicBezTo>
                    <a:lnTo>
                      <a:pt x="727" y="0"/>
                    </a:lnTo>
                    <a:close/>
                  </a:path>
                </a:pathLst>
              </a:custGeom>
              <a:solidFill>
                <a:srgbClr val="92B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 name="Google Shape;2760;p60"/>
              <p:cNvSpPr/>
              <p:nvPr/>
            </p:nvSpPr>
            <p:spPr>
              <a:xfrm>
                <a:off x="6035150" y="1871888"/>
                <a:ext cx="146025" cy="195525"/>
              </a:xfrm>
              <a:custGeom>
                <a:avLst/>
                <a:gdLst/>
                <a:ahLst/>
                <a:cxnLst/>
                <a:rect l="l" t="t" r="r" b="b"/>
                <a:pathLst>
                  <a:path w="5841" h="7821" extrusionOk="0">
                    <a:moveTo>
                      <a:pt x="2682" y="1"/>
                    </a:moveTo>
                    <a:cubicBezTo>
                      <a:pt x="2648" y="104"/>
                      <a:pt x="2508" y="499"/>
                      <a:pt x="2183" y="499"/>
                    </a:cubicBezTo>
                    <a:cubicBezTo>
                      <a:pt x="2033" y="499"/>
                      <a:pt x="1843" y="414"/>
                      <a:pt x="1605" y="176"/>
                    </a:cubicBezTo>
                    <a:lnTo>
                      <a:pt x="1555" y="176"/>
                    </a:lnTo>
                    <a:cubicBezTo>
                      <a:pt x="1504" y="302"/>
                      <a:pt x="1304" y="678"/>
                      <a:pt x="1003" y="703"/>
                    </a:cubicBezTo>
                    <a:lnTo>
                      <a:pt x="828" y="1630"/>
                    </a:lnTo>
                    <a:lnTo>
                      <a:pt x="1" y="5715"/>
                    </a:lnTo>
                    <a:lnTo>
                      <a:pt x="51" y="5715"/>
                    </a:lnTo>
                    <a:cubicBezTo>
                      <a:pt x="26" y="5765"/>
                      <a:pt x="26" y="5790"/>
                      <a:pt x="26" y="5790"/>
                    </a:cubicBezTo>
                    <a:lnTo>
                      <a:pt x="402" y="7821"/>
                    </a:lnTo>
                    <a:cubicBezTo>
                      <a:pt x="928" y="7470"/>
                      <a:pt x="1304" y="6818"/>
                      <a:pt x="1479" y="5966"/>
                    </a:cubicBezTo>
                    <a:cubicBezTo>
                      <a:pt x="1504" y="5790"/>
                      <a:pt x="1529" y="5640"/>
                      <a:pt x="1555" y="5465"/>
                    </a:cubicBezTo>
                    <a:lnTo>
                      <a:pt x="1956" y="5414"/>
                    </a:lnTo>
                    <a:lnTo>
                      <a:pt x="2933" y="7695"/>
                    </a:lnTo>
                    <a:lnTo>
                      <a:pt x="3810" y="5089"/>
                    </a:lnTo>
                    <a:lnTo>
                      <a:pt x="4236" y="5013"/>
                    </a:lnTo>
                    <a:lnTo>
                      <a:pt x="4512" y="5465"/>
                    </a:lnTo>
                    <a:lnTo>
                      <a:pt x="5189" y="6492"/>
                    </a:lnTo>
                    <a:lnTo>
                      <a:pt x="5840" y="4763"/>
                    </a:lnTo>
                    <a:lnTo>
                      <a:pt x="3835" y="978"/>
                    </a:lnTo>
                    <a:lnTo>
                      <a:pt x="3434" y="226"/>
                    </a:lnTo>
                    <a:cubicBezTo>
                      <a:pt x="3388" y="240"/>
                      <a:pt x="3338" y="248"/>
                      <a:pt x="3285" y="248"/>
                    </a:cubicBezTo>
                    <a:cubicBezTo>
                      <a:pt x="3135" y="248"/>
                      <a:pt x="2954" y="185"/>
                      <a:pt x="2733" y="1"/>
                    </a:cubicBezTo>
                    <a:close/>
                  </a:path>
                </a:pathLst>
              </a:custGeom>
              <a:solidFill>
                <a:srgbClr val="FFDB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 name="Google Shape;2761;p60"/>
              <p:cNvSpPr/>
              <p:nvPr/>
            </p:nvSpPr>
            <p:spPr>
              <a:xfrm>
                <a:off x="6035775" y="1987813"/>
                <a:ext cx="230600" cy="582725"/>
              </a:xfrm>
              <a:custGeom>
                <a:avLst/>
                <a:gdLst/>
                <a:ahLst/>
                <a:cxnLst/>
                <a:rect l="l" t="t" r="r" b="b"/>
                <a:pathLst>
                  <a:path w="9224" h="23309" extrusionOk="0">
                    <a:moveTo>
                      <a:pt x="3885" y="1"/>
                    </a:moveTo>
                    <a:cubicBezTo>
                      <a:pt x="3817" y="206"/>
                      <a:pt x="3549" y="964"/>
                      <a:pt x="2921" y="964"/>
                    </a:cubicBezTo>
                    <a:cubicBezTo>
                      <a:pt x="2631" y="964"/>
                      <a:pt x="2264" y="802"/>
                      <a:pt x="1805" y="351"/>
                    </a:cubicBezTo>
                    <a:lnTo>
                      <a:pt x="1730" y="351"/>
                    </a:lnTo>
                    <a:cubicBezTo>
                      <a:pt x="1632" y="586"/>
                      <a:pt x="1229" y="1370"/>
                      <a:pt x="593" y="1370"/>
                    </a:cubicBezTo>
                    <a:cubicBezTo>
                      <a:pt x="413" y="1370"/>
                      <a:pt x="216" y="1308"/>
                      <a:pt x="1" y="1153"/>
                    </a:cubicBezTo>
                    <a:lnTo>
                      <a:pt x="1" y="1153"/>
                    </a:lnTo>
                    <a:lnTo>
                      <a:pt x="3384" y="23309"/>
                    </a:lnTo>
                    <a:lnTo>
                      <a:pt x="9224" y="22331"/>
                    </a:lnTo>
                    <a:lnTo>
                      <a:pt x="5815" y="126"/>
                    </a:lnTo>
                    <a:cubicBezTo>
                      <a:pt x="5641" y="327"/>
                      <a:pt x="5387" y="507"/>
                      <a:pt x="5046" y="507"/>
                    </a:cubicBezTo>
                    <a:cubicBezTo>
                      <a:pt x="4751" y="507"/>
                      <a:pt x="4391" y="373"/>
                      <a:pt x="3961" y="1"/>
                    </a:cubicBezTo>
                    <a:close/>
                  </a:path>
                </a:pathLst>
              </a:custGeom>
              <a:solidFill>
                <a:srgbClr val="92B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 name="Google Shape;2762;p60"/>
              <p:cNvSpPr/>
              <p:nvPr/>
            </p:nvSpPr>
            <p:spPr>
              <a:xfrm>
                <a:off x="6078400" y="1804238"/>
                <a:ext cx="88975" cy="179850"/>
              </a:xfrm>
              <a:custGeom>
                <a:avLst/>
                <a:gdLst/>
                <a:ahLst/>
                <a:cxnLst/>
                <a:rect l="l" t="t" r="r" b="b"/>
                <a:pathLst>
                  <a:path w="3559" h="7194" extrusionOk="0">
                    <a:moveTo>
                      <a:pt x="0" y="0"/>
                    </a:moveTo>
                    <a:lnTo>
                      <a:pt x="2531" y="7093"/>
                    </a:lnTo>
                    <a:cubicBezTo>
                      <a:pt x="2780" y="7160"/>
                      <a:pt x="2984" y="7194"/>
                      <a:pt x="3144" y="7194"/>
                    </a:cubicBezTo>
                    <a:cubicBezTo>
                      <a:pt x="3403" y="7194"/>
                      <a:pt x="3543" y="7104"/>
                      <a:pt x="3559" y="6917"/>
                    </a:cubicBezTo>
                    <a:lnTo>
                      <a:pt x="0" y="0"/>
                    </a:lnTo>
                    <a:close/>
                  </a:path>
                </a:pathLst>
              </a:custGeom>
              <a:solidFill>
                <a:srgbClr val="FFE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 name="Google Shape;2763;p60"/>
              <p:cNvSpPr/>
              <p:nvPr/>
            </p:nvSpPr>
            <p:spPr>
              <a:xfrm>
                <a:off x="6120375" y="2546088"/>
                <a:ext cx="146000" cy="40125"/>
              </a:xfrm>
              <a:custGeom>
                <a:avLst/>
                <a:gdLst/>
                <a:ahLst/>
                <a:cxnLst/>
                <a:rect l="l" t="t" r="r" b="b"/>
                <a:pathLst>
                  <a:path w="5840" h="1605" extrusionOk="0">
                    <a:moveTo>
                      <a:pt x="5840" y="0"/>
                    </a:moveTo>
                    <a:lnTo>
                      <a:pt x="0" y="978"/>
                    </a:lnTo>
                    <a:lnTo>
                      <a:pt x="2030" y="1604"/>
                    </a:lnTo>
                    <a:lnTo>
                      <a:pt x="4161" y="1229"/>
                    </a:lnTo>
                    <a:lnTo>
                      <a:pt x="5840" y="0"/>
                    </a:lnTo>
                    <a:close/>
                  </a:path>
                </a:pathLst>
              </a:custGeom>
              <a:solidFill>
                <a:srgbClr val="92B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 name="Google Shape;2764;p60"/>
              <p:cNvSpPr/>
              <p:nvPr/>
            </p:nvSpPr>
            <p:spPr>
              <a:xfrm>
                <a:off x="6081525" y="1996588"/>
                <a:ext cx="92125" cy="589625"/>
              </a:xfrm>
              <a:custGeom>
                <a:avLst/>
                <a:gdLst/>
                <a:ahLst/>
                <a:cxnLst/>
                <a:rect l="l" t="t" r="r" b="b"/>
                <a:pathLst>
                  <a:path w="3685" h="23585" extrusionOk="0">
                    <a:moveTo>
                      <a:pt x="0" y="0"/>
                    </a:moveTo>
                    <a:lnTo>
                      <a:pt x="3685" y="23559"/>
                    </a:lnTo>
                    <a:lnTo>
                      <a:pt x="3484" y="2358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 name="Google Shape;2765;p60"/>
              <p:cNvSpPr/>
              <p:nvPr/>
            </p:nvSpPr>
            <p:spPr>
              <a:xfrm>
                <a:off x="6134775" y="1987813"/>
                <a:ext cx="92125" cy="589625"/>
              </a:xfrm>
              <a:custGeom>
                <a:avLst/>
                <a:gdLst/>
                <a:ahLst/>
                <a:cxnLst/>
                <a:rect l="l" t="t" r="r" b="b"/>
                <a:pathLst>
                  <a:path w="3685" h="23585" extrusionOk="0">
                    <a:moveTo>
                      <a:pt x="1" y="1"/>
                    </a:moveTo>
                    <a:lnTo>
                      <a:pt x="3484" y="23585"/>
                    </a:lnTo>
                    <a:lnTo>
                      <a:pt x="3685" y="23560"/>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 name="Google Shape;2766;p60"/>
              <p:cNvSpPr/>
              <p:nvPr/>
            </p:nvSpPr>
            <p:spPr>
              <a:xfrm>
                <a:off x="6139800" y="1986563"/>
                <a:ext cx="122825" cy="580225"/>
              </a:xfrm>
              <a:custGeom>
                <a:avLst/>
                <a:gdLst/>
                <a:ahLst/>
                <a:cxnLst/>
                <a:rect l="l" t="t" r="r" b="b"/>
                <a:pathLst>
                  <a:path w="4913" h="23209" extrusionOk="0">
                    <a:moveTo>
                      <a:pt x="0" y="0"/>
                    </a:moveTo>
                    <a:lnTo>
                      <a:pt x="3308" y="21655"/>
                    </a:lnTo>
                    <a:lnTo>
                      <a:pt x="3559" y="23209"/>
                    </a:lnTo>
                    <a:lnTo>
                      <a:pt x="4912" y="22356"/>
                    </a:lnTo>
                    <a:lnTo>
                      <a:pt x="1529" y="401"/>
                    </a:lnTo>
                    <a:cubicBezTo>
                      <a:pt x="1415" y="468"/>
                      <a:pt x="1290" y="495"/>
                      <a:pt x="1161" y="495"/>
                    </a:cubicBezTo>
                    <a:cubicBezTo>
                      <a:pt x="610" y="495"/>
                      <a:pt x="0" y="0"/>
                      <a:pt x="0" y="0"/>
                    </a:cubicBezTo>
                    <a:close/>
                  </a:path>
                </a:pathLst>
              </a:custGeom>
              <a:solidFill>
                <a:srgbClr val="A0D3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 name="Google Shape;2767;p60"/>
              <p:cNvSpPr/>
              <p:nvPr/>
            </p:nvSpPr>
            <p:spPr>
              <a:xfrm>
                <a:off x="6041425" y="2002213"/>
                <a:ext cx="120325" cy="580250"/>
              </a:xfrm>
              <a:custGeom>
                <a:avLst/>
                <a:gdLst/>
                <a:ahLst/>
                <a:cxnLst/>
                <a:rect l="l" t="t" r="r" b="b"/>
                <a:pathLst>
                  <a:path w="4813" h="23210" extrusionOk="0">
                    <a:moveTo>
                      <a:pt x="1329" y="1"/>
                    </a:moveTo>
                    <a:cubicBezTo>
                      <a:pt x="1329" y="1"/>
                      <a:pt x="743" y="868"/>
                      <a:pt x="137" y="868"/>
                    </a:cubicBezTo>
                    <a:cubicBezTo>
                      <a:pt x="91" y="868"/>
                      <a:pt x="46" y="864"/>
                      <a:pt x="0" y="853"/>
                    </a:cubicBezTo>
                    <a:lnTo>
                      <a:pt x="0" y="853"/>
                    </a:lnTo>
                    <a:lnTo>
                      <a:pt x="3284" y="22833"/>
                    </a:lnTo>
                    <a:lnTo>
                      <a:pt x="4812" y="23209"/>
                    </a:lnTo>
                    <a:lnTo>
                      <a:pt x="4812" y="23209"/>
                    </a:lnTo>
                    <a:lnTo>
                      <a:pt x="4587" y="21655"/>
                    </a:lnTo>
                    <a:lnTo>
                      <a:pt x="1329" y="1"/>
                    </a:lnTo>
                    <a:close/>
                  </a:path>
                </a:pathLst>
              </a:custGeom>
              <a:solidFill>
                <a:srgbClr val="6EA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2" name="Title 1"/>
          <p:cNvSpPr txBox="1"/>
          <p:nvPr/>
        </p:nvSpPr>
        <p:spPr>
          <a:xfrm>
            <a:off x="3185522" y="3283"/>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3600" b="1" dirty="0">
                <a:ln w="22225">
                  <a:solidFill>
                    <a:schemeClr val="accent2">
                      <a:lumMod val="75000"/>
                    </a:schemeClr>
                  </a:solidFill>
                  <a:prstDash val="solid"/>
                </a:ln>
                <a:solidFill>
                  <a:schemeClr val="bg1"/>
                </a:solidFill>
                <a:latin typeface="SVN-Cookies" panose="02040603050506020204" pitchFamily="18" charset="0"/>
                <a:cs typeface="Arial" panose="020B0604020202020204" pitchFamily="34" charset="0"/>
              </a:rPr>
              <a:t>NHIỆM VỤ 1</a:t>
            </a:r>
            <a:endParaRPr lang="en-US" sz="3600" b="1" dirty="0">
              <a:ln w="22225">
                <a:solidFill>
                  <a:schemeClr val="accent2">
                    <a:lumMod val="75000"/>
                  </a:schemeClr>
                </a:solidFill>
                <a:prstDash val="solid"/>
              </a:ln>
              <a:solidFill>
                <a:schemeClr val="bg1"/>
              </a:solidFill>
              <a:latin typeface="SVN-Cookies" panose="02040603050506020204" pitchFamily="18" charset="0"/>
              <a:cs typeface="Arial" panose="020B0604020202020204" pitchFamily="34" charset="0"/>
            </a:endParaRPr>
          </a:p>
        </p:txBody>
      </p:sp>
      <p:sp>
        <p:nvSpPr>
          <p:cNvPr id="3" name="TextBox 2"/>
          <p:cNvSpPr txBox="1"/>
          <p:nvPr/>
        </p:nvSpPr>
        <p:spPr>
          <a:xfrm>
            <a:off x="1713921" y="4295255"/>
            <a:ext cx="7372097" cy="707886"/>
          </a:xfrm>
          <a:prstGeom prst="rect">
            <a:avLst/>
          </a:prstGeom>
          <a:noFill/>
        </p:spPr>
        <p:txBody>
          <a:bodyPr wrap="square">
            <a:spAutoFit/>
          </a:bodyPr>
          <a:lstStyle/>
          <a:p>
            <a:r>
              <a:rPr lang="en-US" sz="2000" b="1" dirty="0" err="1">
                <a:solidFill>
                  <a:schemeClr val="bg1"/>
                </a:solidFill>
                <a:latin typeface="Arial" panose="020B0604020202020204" pitchFamily="34" charset="0"/>
                <a:cs typeface="Arial" panose="020B0604020202020204" pitchFamily="34" charset="0"/>
              </a:rPr>
              <a:t>Em</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hãy</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đọc</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trường</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hợp</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trên</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và</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cho</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biết</a:t>
            </a:r>
            <a:r>
              <a:rPr lang="en-US" sz="2000" b="1" dirty="0">
                <a:solidFill>
                  <a:schemeClr val="bg1"/>
                </a:solidFill>
                <a:latin typeface="Arial" panose="020B0604020202020204" pitchFamily="34" charset="0"/>
                <a:cs typeface="Arial" panose="020B0604020202020204" pitchFamily="34" charset="0"/>
              </a:rPr>
              <a:t> b</a:t>
            </a:r>
            <a:r>
              <a:rPr lang="vi-VN" sz="2000" b="1" dirty="0" err="1">
                <a:solidFill>
                  <a:schemeClr val="bg1"/>
                </a:solidFill>
                <a:latin typeface="Arial" panose="020B0604020202020204" pitchFamily="34" charset="0"/>
                <a:cs typeface="Arial" panose="020B0604020202020204" pitchFamily="34" charset="0"/>
              </a:rPr>
              <a:t>ạn</a:t>
            </a:r>
            <a:r>
              <a:rPr lang="vi-VN" sz="2000" b="1" dirty="0">
                <a:solidFill>
                  <a:schemeClr val="bg1"/>
                </a:solidFill>
                <a:latin typeface="Arial" panose="020B0604020202020204" pitchFamily="34" charset="0"/>
                <a:cs typeface="Arial" panose="020B0604020202020204" pitchFamily="34" charset="0"/>
              </a:rPr>
              <a:t> T đã quản lí chi tiêu của mình như thế nào? </a:t>
            </a:r>
            <a:endParaRPr lang="en-US" sz="2000" b="1"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p:cNvPicPr>
            <a:picLocks noChangeAspect="1"/>
          </p:cNvPicPr>
          <p:nvPr/>
        </p:nvPicPr>
        <p:blipFill>
          <a:blip r:embed="rId1"/>
          <a:stretch>
            <a:fillRect/>
          </a:stretch>
        </p:blipFill>
        <p:spPr>
          <a:xfrm rot="254392">
            <a:off x="3678793" y="1991618"/>
            <a:ext cx="3032760" cy="3032760"/>
          </a:xfrm>
          <a:prstGeom prst="rect">
            <a:avLst/>
          </a:prstGeom>
        </p:spPr>
      </p:pic>
      <p:sp>
        <p:nvSpPr>
          <p:cNvPr id="3" name="Title 1"/>
          <p:cNvSpPr txBox="1"/>
          <p:nvPr/>
        </p:nvSpPr>
        <p:spPr>
          <a:xfrm>
            <a:off x="3292202" y="-77222"/>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3200" dirty="0">
                <a:solidFill>
                  <a:schemeClr val="accent5">
                    <a:lumMod val="50000"/>
                  </a:schemeClr>
                </a:solidFill>
                <a:latin typeface="SVN-Cookies" panose="02040603050506020204" pitchFamily="18" charset="0"/>
                <a:cs typeface="Arial" panose="020B0604020202020204" pitchFamily="34" charset="0"/>
              </a:rPr>
              <a:t>NHIỆM VỤ 1</a:t>
            </a:r>
            <a:endParaRPr lang="en-US" sz="3200" dirty="0">
              <a:solidFill>
                <a:schemeClr val="accent5">
                  <a:lumMod val="50000"/>
                </a:schemeClr>
              </a:solidFill>
              <a:latin typeface="SVN-Cookies" panose="02040603050506020204" pitchFamily="18" charset="0"/>
              <a:cs typeface="Arial" panose="020B0604020202020204" pitchFamily="34" charset="0"/>
            </a:endParaRPr>
          </a:p>
        </p:txBody>
      </p:sp>
      <p:sp>
        <p:nvSpPr>
          <p:cNvPr id="5" name="TextBox 4"/>
          <p:cNvSpPr txBox="1"/>
          <p:nvPr/>
        </p:nvSpPr>
        <p:spPr>
          <a:xfrm>
            <a:off x="1151417" y="611001"/>
            <a:ext cx="7302499" cy="461665"/>
          </a:xfrm>
          <a:prstGeom prst="rect">
            <a:avLst/>
          </a:prstGeom>
          <a:noFill/>
        </p:spPr>
        <p:txBody>
          <a:bodyPr wrap="square">
            <a:spAutoFit/>
          </a:bodyPr>
          <a:lstStyle/>
          <a:p>
            <a:r>
              <a:rPr lang="en-US" sz="2400" b="1" dirty="0">
                <a:latin typeface="Arial" panose="020B0604020202020204" pitchFamily="34" charset="0"/>
                <a:cs typeface="Arial" panose="020B0604020202020204" pitchFamily="34" charset="0"/>
              </a:rPr>
              <a:t>Theo </a:t>
            </a:r>
            <a:r>
              <a:rPr lang="en-US" sz="2400" b="1" dirty="0" err="1">
                <a:latin typeface="Arial" panose="020B0604020202020204" pitchFamily="34" charset="0"/>
                <a:cs typeface="Arial" panose="020B0604020202020204" pitchFamily="34" charset="0"/>
              </a:rPr>
              <a:t>em</a:t>
            </a:r>
            <a:r>
              <a:rPr lang="en-US" sz="2400" b="1" dirty="0">
                <a:latin typeface="Arial" panose="020B0604020202020204" pitchFamily="34" charset="0"/>
                <a:cs typeface="Arial" panose="020B0604020202020204" pitchFamily="34" charset="0"/>
              </a:rPr>
              <a:t>, vì </a:t>
            </a:r>
            <a:r>
              <a:rPr lang="en-US" sz="2400" b="1" dirty="0" err="1">
                <a:latin typeface="Arial" panose="020B0604020202020204" pitchFamily="34" charset="0"/>
                <a:cs typeface="Arial" panose="020B0604020202020204" pitchFamily="34" charset="0"/>
              </a:rPr>
              <a:t>sao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cần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phải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lập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kế</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hoạch</a:t>
            </a:r>
            <a:r>
              <a:rPr lang="en-US" sz="2400" b="1" dirty="0">
                <a:latin typeface="Arial" panose="020B0604020202020204" pitchFamily="34" charset="0"/>
                <a:cs typeface="Arial" panose="020B0604020202020204" pitchFamily="34" charset="0"/>
              </a:rPr>
              <a:t> chi </a:t>
            </a:r>
            <a:r>
              <a:rPr lang="en-US" sz="2400" b="1" dirty="0" err="1">
                <a:latin typeface="Arial" panose="020B0604020202020204" pitchFamily="34" charset="0"/>
                <a:cs typeface="Arial" panose="020B0604020202020204" pitchFamily="34" charset="0"/>
              </a:rPr>
              <a:t>tiêu</a:t>
            </a:r>
            <a:r>
              <a:rPr lang="en-US" sz="2400" b="1" dirty="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grpSp>
        <p:nvGrpSpPr>
          <p:cNvPr id="7" name="Google Shape;3017;p69"/>
          <p:cNvGrpSpPr/>
          <p:nvPr/>
        </p:nvGrpSpPr>
        <p:grpSpPr>
          <a:xfrm rot="20703363">
            <a:off x="1570664" y="2880789"/>
            <a:ext cx="2377364" cy="1560632"/>
            <a:chOff x="3074375" y="4048988"/>
            <a:chExt cx="1238650" cy="751375"/>
          </a:xfrm>
        </p:grpSpPr>
        <p:sp>
          <p:nvSpPr>
            <p:cNvPr id="8" name="Google Shape;3018;p69"/>
            <p:cNvSpPr/>
            <p:nvPr/>
          </p:nvSpPr>
          <p:spPr>
            <a:xfrm>
              <a:off x="3074375" y="4048988"/>
              <a:ext cx="1238650" cy="751375"/>
            </a:xfrm>
            <a:custGeom>
              <a:avLst/>
              <a:gdLst/>
              <a:ahLst/>
              <a:cxnLst/>
              <a:rect l="l" t="t" r="r" b="b"/>
              <a:pathLst>
                <a:path w="49546" h="30055" extrusionOk="0">
                  <a:moveTo>
                    <a:pt x="36920" y="1"/>
                  </a:moveTo>
                  <a:lnTo>
                    <a:pt x="20309" y="7960"/>
                  </a:lnTo>
                  <a:cubicBezTo>
                    <a:pt x="20171" y="7709"/>
                    <a:pt x="19907" y="7533"/>
                    <a:pt x="19592" y="7533"/>
                  </a:cubicBezTo>
                  <a:lnTo>
                    <a:pt x="15430" y="7533"/>
                  </a:lnTo>
                  <a:cubicBezTo>
                    <a:pt x="14990" y="7533"/>
                    <a:pt x="14625" y="7898"/>
                    <a:pt x="14625" y="8350"/>
                  </a:cubicBezTo>
                  <a:lnTo>
                    <a:pt x="14625" y="8426"/>
                  </a:lnTo>
                  <a:lnTo>
                    <a:pt x="2994" y="8426"/>
                  </a:lnTo>
                  <a:cubicBezTo>
                    <a:pt x="1346" y="8426"/>
                    <a:pt x="1" y="9771"/>
                    <a:pt x="1" y="11419"/>
                  </a:cubicBezTo>
                  <a:lnTo>
                    <a:pt x="1" y="26785"/>
                  </a:lnTo>
                  <a:cubicBezTo>
                    <a:pt x="1" y="28432"/>
                    <a:pt x="1346" y="29778"/>
                    <a:pt x="2994" y="29778"/>
                  </a:cubicBezTo>
                  <a:lnTo>
                    <a:pt x="32041" y="29778"/>
                  </a:lnTo>
                  <a:cubicBezTo>
                    <a:pt x="32808" y="29778"/>
                    <a:pt x="33525" y="29476"/>
                    <a:pt x="34053" y="28985"/>
                  </a:cubicBezTo>
                  <a:lnTo>
                    <a:pt x="42328" y="30054"/>
                  </a:lnTo>
                  <a:lnTo>
                    <a:pt x="43296" y="22547"/>
                  </a:lnTo>
                  <a:lnTo>
                    <a:pt x="49546" y="21164"/>
                  </a:lnTo>
                  <a:lnTo>
                    <a:pt x="46113" y="5672"/>
                  </a:lnTo>
                  <a:lnTo>
                    <a:pt x="40265" y="6967"/>
                  </a:lnTo>
                  <a:lnTo>
                    <a:pt x="36920" y="1"/>
                  </a:ln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9" name="Google Shape;3019;p69"/>
            <p:cNvGrpSpPr/>
            <p:nvPr/>
          </p:nvGrpSpPr>
          <p:grpSpPr>
            <a:xfrm>
              <a:off x="3074525" y="4049000"/>
              <a:ext cx="1238350" cy="751350"/>
              <a:chOff x="3580825" y="3924500"/>
              <a:chExt cx="1238350" cy="751350"/>
            </a:xfrm>
          </p:grpSpPr>
          <p:sp>
            <p:nvSpPr>
              <p:cNvPr id="10" name="Google Shape;3020;p69"/>
              <p:cNvSpPr/>
              <p:nvPr/>
            </p:nvSpPr>
            <p:spPr>
              <a:xfrm>
                <a:off x="3741475" y="3924500"/>
                <a:ext cx="933700" cy="723375"/>
              </a:xfrm>
              <a:custGeom>
                <a:avLst/>
                <a:gdLst/>
                <a:ahLst/>
                <a:cxnLst/>
                <a:rect l="l" t="t" r="r" b="b"/>
                <a:pathLst>
                  <a:path w="37348" h="28935" extrusionOk="0">
                    <a:moveTo>
                      <a:pt x="1" y="14625"/>
                    </a:moveTo>
                    <a:lnTo>
                      <a:pt x="30482" y="0"/>
                    </a:lnTo>
                    <a:lnTo>
                      <a:pt x="37348" y="14310"/>
                    </a:lnTo>
                    <a:lnTo>
                      <a:pt x="6854" y="28935"/>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 name="Google Shape;3021;p69"/>
              <p:cNvSpPr/>
              <p:nvPr/>
            </p:nvSpPr>
            <p:spPr>
              <a:xfrm>
                <a:off x="3806250" y="3988950"/>
                <a:ext cx="803850" cy="594500"/>
              </a:xfrm>
              <a:custGeom>
                <a:avLst/>
                <a:gdLst/>
                <a:ahLst/>
                <a:cxnLst/>
                <a:rect l="l" t="t" r="r" b="b"/>
                <a:pathLst>
                  <a:path w="32154" h="23780" extrusionOk="0">
                    <a:moveTo>
                      <a:pt x="0" y="12927"/>
                    </a:moveTo>
                    <a:lnTo>
                      <a:pt x="26948" y="0"/>
                    </a:lnTo>
                    <a:lnTo>
                      <a:pt x="32154" y="10852"/>
                    </a:lnTo>
                    <a:lnTo>
                      <a:pt x="5206" y="23779"/>
                    </a:lnTo>
                    <a:close/>
                  </a:path>
                </a:pathLst>
              </a:custGeom>
              <a:solidFill>
                <a:srgbClr val="90C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 name="Google Shape;3022;p69"/>
              <p:cNvSpPr/>
              <p:nvPr/>
            </p:nvSpPr>
            <p:spPr>
              <a:xfrm>
                <a:off x="3806250" y="4271550"/>
                <a:ext cx="106900" cy="124850"/>
              </a:xfrm>
              <a:custGeom>
                <a:avLst/>
                <a:gdLst/>
                <a:ahLst/>
                <a:cxnLst/>
                <a:rect l="l" t="t" r="r" b="b"/>
                <a:pathLst>
                  <a:path w="4276" h="4994" extrusionOk="0">
                    <a:moveTo>
                      <a:pt x="3383" y="1"/>
                    </a:moveTo>
                    <a:cubicBezTo>
                      <a:pt x="4276" y="1862"/>
                      <a:pt x="3483" y="4100"/>
                      <a:pt x="1622" y="4993"/>
                    </a:cubicBezTo>
                    <a:lnTo>
                      <a:pt x="0" y="1623"/>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 name="Google Shape;3023;p69"/>
              <p:cNvSpPr/>
              <p:nvPr/>
            </p:nvSpPr>
            <p:spPr>
              <a:xfrm>
                <a:off x="4395675" y="3988950"/>
                <a:ext cx="124850" cy="106575"/>
              </a:xfrm>
              <a:custGeom>
                <a:avLst/>
                <a:gdLst/>
                <a:ahLst/>
                <a:cxnLst/>
                <a:rect l="l" t="t" r="r" b="b"/>
                <a:pathLst>
                  <a:path w="4994" h="4263" extrusionOk="0">
                    <a:moveTo>
                      <a:pt x="1" y="1610"/>
                    </a:moveTo>
                    <a:cubicBezTo>
                      <a:pt x="894" y="3483"/>
                      <a:pt x="3132" y="4263"/>
                      <a:pt x="4993" y="3370"/>
                    </a:cubicBezTo>
                    <a:lnTo>
                      <a:pt x="3371" y="0"/>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 name="Google Shape;3024;p69"/>
              <p:cNvSpPr/>
              <p:nvPr/>
            </p:nvSpPr>
            <p:spPr>
              <a:xfrm>
                <a:off x="3899300" y="4483450"/>
                <a:ext cx="124825" cy="106900"/>
              </a:xfrm>
              <a:custGeom>
                <a:avLst/>
                <a:gdLst/>
                <a:ahLst/>
                <a:cxnLst/>
                <a:rect l="l" t="t" r="r" b="b"/>
                <a:pathLst>
                  <a:path w="4993" h="4276" extrusionOk="0">
                    <a:moveTo>
                      <a:pt x="4992" y="2654"/>
                    </a:moveTo>
                    <a:cubicBezTo>
                      <a:pt x="4100" y="792"/>
                      <a:pt x="1874" y="0"/>
                      <a:pt x="0" y="893"/>
                    </a:cubicBezTo>
                    <a:lnTo>
                      <a:pt x="1622" y="4276"/>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 name="Google Shape;3025;p69"/>
              <p:cNvSpPr/>
              <p:nvPr/>
            </p:nvSpPr>
            <p:spPr>
              <a:xfrm>
                <a:off x="4506650" y="4182600"/>
                <a:ext cx="106925" cy="125125"/>
              </a:xfrm>
              <a:custGeom>
                <a:avLst/>
                <a:gdLst/>
                <a:ahLst/>
                <a:cxnLst/>
                <a:rect l="l" t="t" r="r" b="b"/>
                <a:pathLst>
                  <a:path w="4277" h="5005" extrusionOk="0">
                    <a:moveTo>
                      <a:pt x="894" y="5005"/>
                    </a:moveTo>
                    <a:cubicBezTo>
                      <a:pt x="1" y="3131"/>
                      <a:pt x="793" y="893"/>
                      <a:pt x="2654" y="0"/>
                    </a:cubicBezTo>
                    <a:lnTo>
                      <a:pt x="4276" y="3383"/>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 name="Google Shape;3026;p69"/>
              <p:cNvSpPr/>
              <p:nvPr/>
            </p:nvSpPr>
            <p:spPr>
              <a:xfrm>
                <a:off x="4082575" y="4160275"/>
                <a:ext cx="251525" cy="251525"/>
              </a:xfrm>
              <a:custGeom>
                <a:avLst/>
                <a:gdLst/>
                <a:ahLst/>
                <a:cxnLst/>
                <a:rect l="l" t="t" r="r" b="b"/>
                <a:pathLst>
                  <a:path w="10061" h="10061" extrusionOk="0">
                    <a:moveTo>
                      <a:pt x="3119" y="1057"/>
                    </a:moveTo>
                    <a:cubicBezTo>
                      <a:pt x="5319" y="0"/>
                      <a:pt x="7948" y="931"/>
                      <a:pt x="9004" y="3119"/>
                    </a:cubicBezTo>
                    <a:cubicBezTo>
                      <a:pt x="10060" y="5320"/>
                      <a:pt x="9130" y="7948"/>
                      <a:pt x="6929" y="9004"/>
                    </a:cubicBezTo>
                    <a:cubicBezTo>
                      <a:pt x="4741" y="10060"/>
                      <a:pt x="2100" y="9130"/>
                      <a:pt x="1057" y="6942"/>
                    </a:cubicBezTo>
                    <a:cubicBezTo>
                      <a:pt x="0" y="4741"/>
                      <a:pt x="931" y="2113"/>
                      <a:pt x="3119" y="1057"/>
                    </a:cubicBez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 name="Google Shape;3027;p69"/>
              <p:cNvSpPr/>
              <p:nvPr/>
            </p:nvSpPr>
            <p:spPr>
              <a:xfrm>
                <a:off x="3800575" y="4173800"/>
                <a:ext cx="889375" cy="502050"/>
              </a:xfrm>
              <a:custGeom>
                <a:avLst/>
                <a:gdLst/>
                <a:ahLst/>
                <a:cxnLst/>
                <a:rect l="l" t="t" r="r" b="b"/>
                <a:pathLst>
                  <a:path w="35575" h="20082" extrusionOk="0">
                    <a:moveTo>
                      <a:pt x="2038" y="0"/>
                    </a:moveTo>
                    <a:lnTo>
                      <a:pt x="35575" y="4351"/>
                    </a:lnTo>
                    <a:lnTo>
                      <a:pt x="33525" y="20082"/>
                    </a:lnTo>
                    <a:lnTo>
                      <a:pt x="1" y="15744"/>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 name="Google Shape;3028;p69"/>
              <p:cNvSpPr/>
              <p:nvPr/>
            </p:nvSpPr>
            <p:spPr>
              <a:xfrm>
                <a:off x="3855275" y="4227850"/>
                <a:ext cx="779675" cy="394250"/>
              </a:xfrm>
              <a:custGeom>
                <a:avLst/>
                <a:gdLst/>
                <a:ahLst/>
                <a:cxnLst/>
                <a:rect l="l" t="t" r="r" b="b"/>
                <a:pathLst>
                  <a:path w="31187" h="15770" extrusionOk="0">
                    <a:moveTo>
                      <a:pt x="1547" y="1"/>
                    </a:moveTo>
                    <a:lnTo>
                      <a:pt x="31186" y="3836"/>
                    </a:lnTo>
                    <a:lnTo>
                      <a:pt x="29640" y="15770"/>
                    </a:lnTo>
                    <a:lnTo>
                      <a:pt x="1" y="11934"/>
                    </a:lnTo>
                    <a:close/>
                  </a:path>
                </a:pathLst>
              </a:custGeom>
              <a:solidFill>
                <a:srgbClr val="90C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 name="Google Shape;3029;p69"/>
              <p:cNvSpPr/>
              <p:nvPr/>
            </p:nvSpPr>
            <p:spPr>
              <a:xfrm>
                <a:off x="3882000" y="4227850"/>
                <a:ext cx="104725" cy="99375"/>
              </a:xfrm>
              <a:custGeom>
                <a:avLst/>
                <a:gdLst/>
                <a:ahLst/>
                <a:cxnLst/>
                <a:rect l="l" t="t" r="r" b="b"/>
                <a:pathLst>
                  <a:path w="4189" h="3975" extrusionOk="0">
                    <a:moveTo>
                      <a:pt x="4188" y="479"/>
                    </a:moveTo>
                    <a:cubicBezTo>
                      <a:pt x="3924" y="2529"/>
                      <a:pt x="2050" y="3975"/>
                      <a:pt x="1" y="3711"/>
                    </a:cubicBezTo>
                    <a:lnTo>
                      <a:pt x="478" y="1"/>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 name="Google Shape;3030;p69"/>
              <p:cNvSpPr/>
              <p:nvPr/>
            </p:nvSpPr>
            <p:spPr>
              <a:xfrm>
                <a:off x="4535575" y="4311800"/>
                <a:ext cx="99375" cy="104700"/>
              </a:xfrm>
              <a:custGeom>
                <a:avLst/>
                <a:gdLst/>
                <a:ahLst/>
                <a:cxnLst/>
                <a:rect l="l" t="t" r="r" b="b"/>
                <a:pathLst>
                  <a:path w="3975" h="4188" extrusionOk="0">
                    <a:moveTo>
                      <a:pt x="265" y="0"/>
                    </a:moveTo>
                    <a:cubicBezTo>
                      <a:pt x="1" y="2050"/>
                      <a:pt x="1447" y="3924"/>
                      <a:pt x="3496" y="4188"/>
                    </a:cubicBezTo>
                    <a:lnTo>
                      <a:pt x="3974" y="478"/>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 name="Google Shape;3031;p69"/>
              <p:cNvSpPr/>
              <p:nvPr/>
            </p:nvSpPr>
            <p:spPr>
              <a:xfrm>
                <a:off x="3854350" y="4441000"/>
                <a:ext cx="99350" cy="105025"/>
              </a:xfrm>
              <a:custGeom>
                <a:avLst/>
                <a:gdLst/>
                <a:ahLst/>
                <a:cxnLst/>
                <a:rect l="l" t="t" r="r" b="b"/>
                <a:pathLst>
                  <a:path w="3974" h="4201" extrusionOk="0">
                    <a:moveTo>
                      <a:pt x="3710" y="4201"/>
                    </a:moveTo>
                    <a:cubicBezTo>
                      <a:pt x="3974" y="2138"/>
                      <a:pt x="2528" y="265"/>
                      <a:pt x="478" y="1"/>
                    </a:cubicBezTo>
                    <a:lnTo>
                      <a:pt x="0" y="3710"/>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3032;p69"/>
              <p:cNvSpPr/>
              <p:nvPr/>
            </p:nvSpPr>
            <p:spPr>
              <a:xfrm>
                <a:off x="4502575" y="4530275"/>
                <a:ext cx="104700" cy="99375"/>
              </a:xfrm>
              <a:custGeom>
                <a:avLst/>
                <a:gdLst/>
                <a:ahLst/>
                <a:cxnLst/>
                <a:rect l="l" t="t" r="r" b="b"/>
                <a:pathLst>
                  <a:path w="4188" h="3975" extrusionOk="0">
                    <a:moveTo>
                      <a:pt x="0" y="3497"/>
                    </a:moveTo>
                    <a:cubicBezTo>
                      <a:pt x="264" y="1447"/>
                      <a:pt x="2138" y="1"/>
                      <a:pt x="4188" y="265"/>
                    </a:cubicBezTo>
                    <a:lnTo>
                      <a:pt x="3710" y="3975"/>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 name="Google Shape;3033;p69"/>
              <p:cNvSpPr/>
              <p:nvPr/>
            </p:nvSpPr>
            <p:spPr>
              <a:xfrm>
                <a:off x="4128150" y="4307700"/>
                <a:ext cx="234225" cy="234250"/>
              </a:xfrm>
              <a:custGeom>
                <a:avLst/>
                <a:gdLst/>
                <a:ahLst/>
                <a:cxnLst/>
                <a:rect l="l" t="t" r="r" b="b"/>
                <a:pathLst>
                  <a:path w="9369" h="9370" extrusionOk="0">
                    <a:moveTo>
                      <a:pt x="5244" y="315"/>
                    </a:moveTo>
                    <a:cubicBezTo>
                      <a:pt x="7659" y="630"/>
                      <a:pt x="9369" y="2843"/>
                      <a:pt x="9055" y="5257"/>
                    </a:cubicBezTo>
                    <a:cubicBezTo>
                      <a:pt x="8740" y="7672"/>
                      <a:pt x="6527" y="9369"/>
                      <a:pt x="4113" y="9067"/>
                    </a:cubicBezTo>
                    <a:cubicBezTo>
                      <a:pt x="1698" y="8753"/>
                      <a:pt x="1" y="6540"/>
                      <a:pt x="302" y="4125"/>
                    </a:cubicBezTo>
                    <a:cubicBezTo>
                      <a:pt x="617" y="1711"/>
                      <a:pt x="2830" y="1"/>
                      <a:pt x="5244" y="315"/>
                    </a:cubicBez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 name="Google Shape;3034;p69"/>
              <p:cNvSpPr/>
              <p:nvPr/>
            </p:nvSpPr>
            <p:spPr>
              <a:xfrm>
                <a:off x="3908100" y="4066275"/>
                <a:ext cx="911075" cy="570300"/>
              </a:xfrm>
              <a:custGeom>
                <a:avLst/>
                <a:gdLst/>
                <a:ahLst/>
                <a:cxnLst/>
                <a:rect l="l" t="t" r="r" b="b"/>
                <a:pathLst>
                  <a:path w="36443" h="22812" extrusionOk="0">
                    <a:moveTo>
                      <a:pt x="0" y="7319"/>
                    </a:moveTo>
                    <a:lnTo>
                      <a:pt x="33009" y="1"/>
                    </a:lnTo>
                    <a:lnTo>
                      <a:pt x="36442" y="15493"/>
                    </a:lnTo>
                    <a:lnTo>
                      <a:pt x="3433" y="22811"/>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 name="Google Shape;3035;p69"/>
              <p:cNvSpPr/>
              <p:nvPr/>
            </p:nvSpPr>
            <p:spPr>
              <a:xfrm>
                <a:off x="3966575" y="4123800"/>
                <a:ext cx="794425" cy="455225"/>
              </a:xfrm>
              <a:custGeom>
                <a:avLst/>
                <a:gdLst/>
                <a:ahLst/>
                <a:cxnLst/>
                <a:rect l="l" t="t" r="r" b="b"/>
                <a:pathLst>
                  <a:path w="31777" h="18209" extrusionOk="0">
                    <a:moveTo>
                      <a:pt x="0" y="6464"/>
                    </a:moveTo>
                    <a:lnTo>
                      <a:pt x="29174" y="1"/>
                    </a:lnTo>
                    <a:lnTo>
                      <a:pt x="31777" y="11746"/>
                    </a:lnTo>
                    <a:lnTo>
                      <a:pt x="2603" y="18209"/>
                    </a:lnTo>
                    <a:close/>
                  </a:path>
                </a:pathLst>
              </a:custGeom>
              <a:solidFill>
                <a:srgbClr val="90C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 name="Google Shape;3036;p69"/>
              <p:cNvSpPr/>
              <p:nvPr/>
            </p:nvSpPr>
            <p:spPr>
              <a:xfrm>
                <a:off x="3966575" y="4265275"/>
                <a:ext cx="102500" cy="111625"/>
              </a:xfrm>
              <a:custGeom>
                <a:avLst/>
                <a:gdLst/>
                <a:ahLst/>
                <a:cxnLst/>
                <a:rect l="l" t="t" r="r" b="b"/>
                <a:pathLst>
                  <a:path w="4100" h="4465" extrusionOk="0">
                    <a:moveTo>
                      <a:pt x="3647" y="0"/>
                    </a:moveTo>
                    <a:cubicBezTo>
                      <a:pt x="4100" y="2012"/>
                      <a:pt x="2817" y="4012"/>
                      <a:pt x="805" y="4464"/>
                    </a:cubicBezTo>
                    <a:lnTo>
                      <a:pt x="0" y="805"/>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 name="Google Shape;3037;p69"/>
              <p:cNvSpPr/>
              <p:nvPr/>
            </p:nvSpPr>
            <p:spPr>
              <a:xfrm>
                <a:off x="4604425" y="4123800"/>
                <a:ext cx="111625" cy="102525"/>
              </a:xfrm>
              <a:custGeom>
                <a:avLst/>
                <a:gdLst/>
                <a:ahLst/>
                <a:cxnLst/>
                <a:rect l="l" t="t" r="r" b="b"/>
                <a:pathLst>
                  <a:path w="4465" h="4101" extrusionOk="0">
                    <a:moveTo>
                      <a:pt x="1" y="806"/>
                    </a:moveTo>
                    <a:cubicBezTo>
                      <a:pt x="453" y="2830"/>
                      <a:pt x="2453" y="4100"/>
                      <a:pt x="4465" y="3660"/>
                    </a:cubicBezTo>
                    <a:lnTo>
                      <a:pt x="3660" y="1"/>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 name="Google Shape;3038;p69"/>
              <p:cNvSpPr/>
              <p:nvPr/>
            </p:nvSpPr>
            <p:spPr>
              <a:xfrm>
                <a:off x="4012775" y="4484075"/>
                <a:ext cx="111950" cy="102500"/>
              </a:xfrm>
              <a:custGeom>
                <a:avLst/>
                <a:gdLst/>
                <a:ahLst/>
                <a:cxnLst/>
                <a:rect l="l" t="t" r="r" b="b"/>
                <a:pathLst>
                  <a:path w="4478" h="4100" extrusionOk="0">
                    <a:moveTo>
                      <a:pt x="4477" y="3295"/>
                    </a:moveTo>
                    <a:cubicBezTo>
                      <a:pt x="4025" y="1270"/>
                      <a:pt x="2025" y="0"/>
                      <a:pt x="1" y="453"/>
                    </a:cubicBezTo>
                    <a:lnTo>
                      <a:pt x="818" y="4100"/>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 name="Google Shape;3039;p69"/>
              <p:cNvSpPr/>
              <p:nvPr/>
            </p:nvSpPr>
            <p:spPr>
              <a:xfrm>
                <a:off x="4660075" y="4333800"/>
                <a:ext cx="102500" cy="111625"/>
              </a:xfrm>
              <a:custGeom>
                <a:avLst/>
                <a:gdLst/>
                <a:ahLst/>
                <a:cxnLst/>
                <a:rect l="l" t="t" r="r" b="b"/>
                <a:pathLst>
                  <a:path w="4100" h="4465" extrusionOk="0">
                    <a:moveTo>
                      <a:pt x="440" y="4465"/>
                    </a:moveTo>
                    <a:cubicBezTo>
                      <a:pt x="0" y="2440"/>
                      <a:pt x="1270" y="441"/>
                      <a:pt x="3295" y="1"/>
                    </a:cubicBezTo>
                    <a:lnTo>
                      <a:pt x="4100" y="3647"/>
                    </a:ln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 name="Google Shape;3040;p69"/>
              <p:cNvSpPr/>
              <p:nvPr/>
            </p:nvSpPr>
            <p:spPr>
              <a:xfrm>
                <a:off x="4242900" y="4230700"/>
                <a:ext cx="241450" cy="241450"/>
              </a:xfrm>
              <a:custGeom>
                <a:avLst/>
                <a:gdLst/>
                <a:ahLst/>
                <a:cxnLst/>
                <a:rect l="l" t="t" r="r" b="b"/>
                <a:pathLst>
                  <a:path w="9658" h="9658" extrusionOk="0">
                    <a:moveTo>
                      <a:pt x="3874" y="528"/>
                    </a:moveTo>
                    <a:cubicBezTo>
                      <a:pt x="6250" y="0"/>
                      <a:pt x="8614" y="1497"/>
                      <a:pt x="9130" y="3873"/>
                    </a:cubicBezTo>
                    <a:cubicBezTo>
                      <a:pt x="9658" y="6250"/>
                      <a:pt x="8162" y="8614"/>
                      <a:pt x="5785" y="9129"/>
                    </a:cubicBezTo>
                    <a:cubicBezTo>
                      <a:pt x="3408" y="9658"/>
                      <a:pt x="1057" y="8161"/>
                      <a:pt x="529" y="5785"/>
                    </a:cubicBezTo>
                    <a:cubicBezTo>
                      <a:pt x="0" y="3408"/>
                      <a:pt x="1497" y="1056"/>
                      <a:pt x="3874" y="528"/>
                    </a:cubicBezTo>
                    <a:close/>
                  </a:path>
                </a:pathLst>
              </a:custGeom>
              <a:solidFill>
                <a:srgbClr val="76A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 name="Google Shape;3041;p69"/>
              <p:cNvSpPr/>
              <p:nvPr/>
            </p:nvSpPr>
            <p:spPr>
              <a:xfrm>
                <a:off x="3580825" y="4135125"/>
                <a:ext cx="875550" cy="533825"/>
              </a:xfrm>
              <a:custGeom>
                <a:avLst/>
                <a:gdLst/>
                <a:ahLst/>
                <a:cxnLst/>
                <a:rect l="l" t="t" r="r" b="b"/>
                <a:pathLst>
                  <a:path w="35022" h="21353" extrusionOk="0">
                    <a:moveTo>
                      <a:pt x="2994" y="0"/>
                    </a:moveTo>
                    <a:lnTo>
                      <a:pt x="32029" y="0"/>
                    </a:lnTo>
                    <a:cubicBezTo>
                      <a:pt x="33676" y="0"/>
                      <a:pt x="35022" y="1346"/>
                      <a:pt x="35022" y="2993"/>
                    </a:cubicBezTo>
                    <a:lnTo>
                      <a:pt x="35022" y="18360"/>
                    </a:lnTo>
                    <a:cubicBezTo>
                      <a:pt x="35022" y="20007"/>
                      <a:pt x="33676" y="21352"/>
                      <a:pt x="32029" y="21352"/>
                    </a:cubicBezTo>
                    <a:lnTo>
                      <a:pt x="2994" y="21352"/>
                    </a:lnTo>
                    <a:cubicBezTo>
                      <a:pt x="1346" y="21352"/>
                      <a:pt x="1" y="20007"/>
                      <a:pt x="1" y="18360"/>
                    </a:cubicBezTo>
                    <a:lnTo>
                      <a:pt x="1" y="2993"/>
                    </a:lnTo>
                    <a:cubicBezTo>
                      <a:pt x="1" y="1346"/>
                      <a:pt x="1346" y="0"/>
                      <a:pt x="2994" y="0"/>
                    </a:cubicBezTo>
                    <a:close/>
                  </a:path>
                </a:pathLst>
              </a:custGeom>
              <a:solidFill>
                <a:srgbClr val="8738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 name="Google Shape;3042;p69"/>
              <p:cNvSpPr/>
              <p:nvPr/>
            </p:nvSpPr>
            <p:spPr>
              <a:xfrm>
                <a:off x="3628925" y="4180700"/>
                <a:ext cx="779350" cy="442675"/>
              </a:xfrm>
              <a:custGeom>
                <a:avLst/>
                <a:gdLst/>
                <a:ahLst/>
                <a:cxnLst/>
                <a:rect l="l" t="t" r="r" b="b"/>
                <a:pathLst>
                  <a:path w="31174" h="17707" fill="none" extrusionOk="0">
                    <a:moveTo>
                      <a:pt x="1925" y="1"/>
                    </a:moveTo>
                    <a:lnTo>
                      <a:pt x="29250" y="1"/>
                    </a:lnTo>
                    <a:cubicBezTo>
                      <a:pt x="30306" y="1"/>
                      <a:pt x="31174" y="868"/>
                      <a:pt x="31174" y="1925"/>
                    </a:cubicBezTo>
                    <a:lnTo>
                      <a:pt x="31174" y="15782"/>
                    </a:lnTo>
                    <a:cubicBezTo>
                      <a:pt x="31174" y="16838"/>
                      <a:pt x="30306" y="17706"/>
                      <a:pt x="29250" y="17706"/>
                    </a:cubicBezTo>
                    <a:lnTo>
                      <a:pt x="1925" y="17706"/>
                    </a:lnTo>
                    <a:cubicBezTo>
                      <a:pt x="856" y="17706"/>
                      <a:pt x="1" y="16838"/>
                      <a:pt x="1" y="15782"/>
                    </a:cubicBezTo>
                    <a:lnTo>
                      <a:pt x="1" y="1925"/>
                    </a:lnTo>
                    <a:cubicBezTo>
                      <a:pt x="1" y="868"/>
                      <a:pt x="856" y="1"/>
                      <a:pt x="1925" y="1"/>
                    </a:cubicBezTo>
                    <a:close/>
                  </a:path>
                </a:pathLst>
              </a:custGeom>
              <a:noFill/>
              <a:ln w="16350" cap="rnd" cmpd="sng">
                <a:solidFill>
                  <a:srgbClr val="C9928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3043;p69"/>
              <p:cNvSpPr/>
              <p:nvPr/>
            </p:nvSpPr>
            <p:spPr>
              <a:xfrm>
                <a:off x="3946125" y="4112800"/>
                <a:ext cx="144650" cy="177025"/>
              </a:xfrm>
              <a:custGeom>
                <a:avLst/>
                <a:gdLst/>
                <a:ahLst/>
                <a:cxnLst/>
                <a:rect l="l" t="t" r="r" b="b"/>
                <a:pathLst>
                  <a:path w="5786" h="7081" extrusionOk="0">
                    <a:moveTo>
                      <a:pt x="818" y="1"/>
                    </a:moveTo>
                    <a:lnTo>
                      <a:pt x="4981" y="1"/>
                    </a:lnTo>
                    <a:cubicBezTo>
                      <a:pt x="5421" y="1"/>
                      <a:pt x="5785" y="365"/>
                      <a:pt x="5785" y="818"/>
                    </a:cubicBezTo>
                    <a:lnTo>
                      <a:pt x="5785" y="6275"/>
                    </a:lnTo>
                    <a:cubicBezTo>
                      <a:pt x="5785" y="6716"/>
                      <a:pt x="5421" y="7080"/>
                      <a:pt x="4981" y="7080"/>
                    </a:cubicBezTo>
                    <a:lnTo>
                      <a:pt x="818" y="7080"/>
                    </a:lnTo>
                    <a:cubicBezTo>
                      <a:pt x="366" y="7080"/>
                      <a:pt x="1" y="6716"/>
                      <a:pt x="1" y="6275"/>
                    </a:cubicBezTo>
                    <a:lnTo>
                      <a:pt x="1" y="818"/>
                    </a:lnTo>
                    <a:cubicBezTo>
                      <a:pt x="1" y="365"/>
                      <a:pt x="366" y="1"/>
                      <a:pt x="818" y="1"/>
                    </a:cubicBezTo>
                    <a:close/>
                  </a:path>
                </a:pathLst>
              </a:custGeom>
              <a:solidFill>
                <a:srgbClr val="C992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 name="Google Shape;3044;p69"/>
              <p:cNvSpPr/>
              <p:nvPr/>
            </p:nvSpPr>
            <p:spPr>
              <a:xfrm>
                <a:off x="3981350" y="4199575"/>
                <a:ext cx="74200" cy="74200"/>
              </a:xfrm>
              <a:custGeom>
                <a:avLst/>
                <a:gdLst/>
                <a:ahLst/>
                <a:cxnLst/>
                <a:rect l="l" t="t" r="r" b="b"/>
                <a:pathLst>
                  <a:path w="2968" h="2968" extrusionOk="0">
                    <a:moveTo>
                      <a:pt x="1484" y="2968"/>
                    </a:moveTo>
                    <a:cubicBezTo>
                      <a:pt x="2301" y="2968"/>
                      <a:pt x="2968" y="2301"/>
                      <a:pt x="2968" y="1484"/>
                    </a:cubicBezTo>
                    <a:cubicBezTo>
                      <a:pt x="2968" y="667"/>
                      <a:pt x="2301" y="0"/>
                      <a:pt x="1484" y="0"/>
                    </a:cubicBezTo>
                    <a:cubicBezTo>
                      <a:pt x="667" y="0"/>
                      <a:pt x="0" y="667"/>
                      <a:pt x="0" y="1484"/>
                    </a:cubicBezTo>
                    <a:cubicBezTo>
                      <a:pt x="0" y="2301"/>
                      <a:pt x="667" y="2968"/>
                      <a:pt x="1484" y="2968"/>
                    </a:cubicBezTo>
                    <a:close/>
                  </a:path>
                </a:pathLst>
              </a:custGeom>
              <a:solidFill>
                <a:srgbClr val="8738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p:nvPr/>
        </p:nvSpPr>
        <p:spPr>
          <a:xfrm>
            <a:off x="712788" y="458531"/>
            <a:ext cx="7075917"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1"/>
              </a:buClr>
              <a:buSzPts val="1800"/>
              <a:buFont typeface="Dosis"/>
              <a:buAutoNum type="arabicPeriod"/>
              <a:defRPr sz="1200" b="0" i="0" u="none" strike="noStrike" cap="none">
                <a:solidFill>
                  <a:srgbClr val="2F3C72"/>
                </a:solidFill>
                <a:latin typeface="Dosis"/>
                <a:ea typeface="Dosis"/>
                <a:cs typeface="Dosis"/>
                <a:sym typeface="Dosis"/>
              </a:defRPr>
            </a:lvl1pPr>
            <a:lvl2pPr marL="914400" marR="0" lvl="1" indent="-317500" algn="l" rtl="0">
              <a:lnSpc>
                <a:spcPct val="100000"/>
              </a:lnSpc>
              <a:spcBef>
                <a:spcPts val="0"/>
              </a:spcBef>
              <a:spcAft>
                <a:spcPts val="0"/>
              </a:spcAft>
              <a:buClr>
                <a:srgbClr val="2F3C72"/>
              </a:buClr>
              <a:buSzPts val="1400"/>
              <a:buFont typeface="Dosis"/>
              <a:buAutoNum type="alphaLcPeriod"/>
              <a:defRPr sz="1400" b="0" i="0" u="none" strike="noStrike" cap="none">
                <a:solidFill>
                  <a:srgbClr val="2F3C72"/>
                </a:solidFill>
                <a:latin typeface="Dosis"/>
                <a:ea typeface="Dosis"/>
                <a:cs typeface="Dosis"/>
                <a:sym typeface="Dosis"/>
              </a:defRPr>
            </a:lvl2pPr>
            <a:lvl3pPr marL="1371600" marR="0" lvl="2" indent="-317500" algn="l" rtl="0">
              <a:lnSpc>
                <a:spcPct val="100000"/>
              </a:lnSpc>
              <a:spcBef>
                <a:spcPts val="0"/>
              </a:spcBef>
              <a:spcAft>
                <a:spcPts val="0"/>
              </a:spcAft>
              <a:buClr>
                <a:srgbClr val="2F3C72"/>
              </a:buClr>
              <a:buSzPts val="1400"/>
              <a:buFont typeface="Dosis"/>
              <a:buAutoNum type="romanLcPeriod"/>
              <a:defRPr sz="1400" b="0" i="0" u="none" strike="noStrike" cap="none">
                <a:solidFill>
                  <a:srgbClr val="2F3C72"/>
                </a:solidFill>
                <a:latin typeface="Dosis"/>
                <a:ea typeface="Dosis"/>
                <a:cs typeface="Dosis"/>
                <a:sym typeface="Dosis"/>
              </a:defRPr>
            </a:lvl3pPr>
            <a:lvl4pPr marL="1828800" marR="0" lvl="3" indent="-317500" algn="l" rtl="0">
              <a:lnSpc>
                <a:spcPct val="100000"/>
              </a:lnSpc>
              <a:spcBef>
                <a:spcPts val="0"/>
              </a:spcBef>
              <a:spcAft>
                <a:spcPts val="0"/>
              </a:spcAft>
              <a:buClr>
                <a:srgbClr val="2F3C72"/>
              </a:buClr>
              <a:buSzPts val="1400"/>
              <a:buFont typeface="Dosis"/>
              <a:buAutoNum type="arabicPeriod"/>
              <a:defRPr sz="1400" b="0" i="0" u="none" strike="noStrike" cap="none">
                <a:solidFill>
                  <a:srgbClr val="2F3C72"/>
                </a:solidFill>
                <a:latin typeface="Dosis"/>
                <a:ea typeface="Dosis"/>
                <a:cs typeface="Dosis"/>
                <a:sym typeface="Dosis"/>
              </a:defRPr>
            </a:lvl4pPr>
            <a:lvl5pPr marL="2286000" marR="0" lvl="4" indent="-317500" algn="l" rtl="0">
              <a:lnSpc>
                <a:spcPct val="100000"/>
              </a:lnSpc>
              <a:spcBef>
                <a:spcPts val="0"/>
              </a:spcBef>
              <a:spcAft>
                <a:spcPts val="0"/>
              </a:spcAft>
              <a:buClr>
                <a:srgbClr val="2F3C72"/>
              </a:buClr>
              <a:buSzPts val="1400"/>
              <a:buFont typeface="Dosis"/>
              <a:buAutoNum type="alphaLcPeriod"/>
              <a:defRPr sz="1400" b="0" i="0" u="none" strike="noStrike" cap="none">
                <a:solidFill>
                  <a:srgbClr val="2F3C72"/>
                </a:solidFill>
                <a:latin typeface="Dosis"/>
                <a:ea typeface="Dosis"/>
                <a:cs typeface="Dosis"/>
                <a:sym typeface="Dosis"/>
              </a:defRPr>
            </a:lvl5pPr>
            <a:lvl6pPr marL="2743200" marR="0" lvl="5" indent="-317500" algn="l" rtl="0">
              <a:lnSpc>
                <a:spcPct val="100000"/>
              </a:lnSpc>
              <a:spcBef>
                <a:spcPts val="0"/>
              </a:spcBef>
              <a:spcAft>
                <a:spcPts val="0"/>
              </a:spcAft>
              <a:buClr>
                <a:srgbClr val="2F3C72"/>
              </a:buClr>
              <a:buSzPts val="1400"/>
              <a:buFont typeface="Dosis"/>
              <a:buAutoNum type="romanLcPeriod"/>
              <a:defRPr sz="1400" b="0" i="0" u="none" strike="noStrike" cap="none">
                <a:solidFill>
                  <a:srgbClr val="2F3C72"/>
                </a:solidFill>
                <a:latin typeface="Dosis"/>
                <a:ea typeface="Dosis"/>
                <a:cs typeface="Dosis"/>
                <a:sym typeface="Dosis"/>
              </a:defRPr>
            </a:lvl6pPr>
            <a:lvl7pPr marL="3200400" marR="0" lvl="6" indent="-317500" algn="l" rtl="0">
              <a:lnSpc>
                <a:spcPct val="100000"/>
              </a:lnSpc>
              <a:spcBef>
                <a:spcPts val="0"/>
              </a:spcBef>
              <a:spcAft>
                <a:spcPts val="0"/>
              </a:spcAft>
              <a:buClr>
                <a:srgbClr val="2F3C72"/>
              </a:buClr>
              <a:buSzPts val="1400"/>
              <a:buFont typeface="Dosis"/>
              <a:buAutoNum type="arabicPeriod"/>
              <a:defRPr sz="1400" b="0" i="0" u="none" strike="noStrike" cap="none">
                <a:solidFill>
                  <a:srgbClr val="2F3C72"/>
                </a:solidFill>
                <a:latin typeface="Dosis"/>
                <a:ea typeface="Dosis"/>
                <a:cs typeface="Dosis"/>
                <a:sym typeface="Dosis"/>
              </a:defRPr>
            </a:lvl7pPr>
            <a:lvl8pPr marL="3657600" marR="0" lvl="7" indent="-317500" algn="l" rtl="0">
              <a:lnSpc>
                <a:spcPct val="100000"/>
              </a:lnSpc>
              <a:spcBef>
                <a:spcPts val="0"/>
              </a:spcBef>
              <a:spcAft>
                <a:spcPts val="0"/>
              </a:spcAft>
              <a:buClr>
                <a:srgbClr val="2F3C72"/>
              </a:buClr>
              <a:buSzPts val="1400"/>
              <a:buFont typeface="Dosis"/>
              <a:buAutoNum type="alphaLcPeriod"/>
              <a:defRPr sz="1400" b="0" i="0" u="none" strike="noStrike" cap="none">
                <a:solidFill>
                  <a:srgbClr val="2F3C72"/>
                </a:solidFill>
                <a:latin typeface="Dosis"/>
                <a:ea typeface="Dosis"/>
                <a:cs typeface="Dosis"/>
                <a:sym typeface="Dosis"/>
              </a:defRPr>
            </a:lvl8pPr>
            <a:lvl9pPr marL="4114800" marR="0" lvl="8" indent="-317500" algn="l" rtl="0">
              <a:lnSpc>
                <a:spcPct val="115000"/>
              </a:lnSpc>
              <a:spcBef>
                <a:spcPts val="0"/>
              </a:spcBef>
              <a:spcAft>
                <a:spcPts val="0"/>
              </a:spcAft>
              <a:buClr>
                <a:srgbClr val="2F3C72"/>
              </a:buClr>
              <a:buSzPts val="1400"/>
              <a:buFont typeface="Dosis"/>
              <a:buAutoNum type="romanLcPeriod"/>
              <a:defRPr sz="1400" b="0" i="0" u="none" strike="noStrike" cap="none">
                <a:solidFill>
                  <a:srgbClr val="2F3C72"/>
                </a:solidFill>
                <a:latin typeface="Dosis"/>
                <a:ea typeface="Dosis"/>
                <a:cs typeface="Dosis"/>
                <a:sym typeface="Dosis"/>
              </a:defRPr>
            </a:lvl9pPr>
          </a:lstStyle>
          <a:p>
            <a:pPr marL="0" indent="0">
              <a:buFont typeface="Dosis"/>
              <a:buNone/>
            </a:pPr>
            <a:r>
              <a:rPr lang="en-US" sz="2000" b="1" dirty="0">
                <a:latin typeface="Arial" panose="020B0604020202020204" pitchFamily="34" charset="0"/>
                <a:cs typeface="Arial" panose="020B0604020202020204" pitchFamily="34" charset="0"/>
              </a:rPr>
              <a:t>a. </a:t>
            </a:r>
            <a:r>
              <a:rPr lang="vi-VN" sz="2000" b="1" dirty="0">
                <a:latin typeface="Arial" panose="020B0604020202020204" pitchFamily="34" charset="0"/>
                <a:cs typeface="Arial" panose="020B0604020202020204" pitchFamily="34" charset="0"/>
              </a:rPr>
              <a:t>Em hãy sắp xếp thứ tự các bước lập kế hoạch chi tiêu sao cho hợp lí. </a:t>
            </a:r>
            <a:endParaRPr lang="en-US" sz="2000" b="1" dirty="0">
              <a:latin typeface="Arial" panose="020B0604020202020204" pitchFamily="34" charset="0"/>
              <a:cs typeface="Arial" panose="020B0604020202020204" pitchFamily="34" charset="0"/>
            </a:endParaRPr>
          </a:p>
        </p:txBody>
      </p:sp>
      <p:sp>
        <p:nvSpPr>
          <p:cNvPr id="9" name="Title 1"/>
          <p:cNvSpPr txBox="1"/>
          <p:nvPr/>
        </p:nvSpPr>
        <p:spPr>
          <a:xfrm>
            <a:off x="3217572" y="-48985"/>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3200" dirty="0">
                <a:solidFill>
                  <a:schemeClr val="accent5">
                    <a:lumMod val="50000"/>
                  </a:schemeClr>
                </a:solidFill>
                <a:latin typeface="SVN-Cookies" panose="02040603050506020204" pitchFamily="18" charset="0"/>
                <a:cs typeface="Arial" panose="020B0604020202020204" pitchFamily="34" charset="0"/>
              </a:rPr>
              <a:t>NHIỆM VỤ 2</a:t>
            </a:r>
            <a:endParaRPr lang="en-US" sz="3200" dirty="0">
              <a:solidFill>
                <a:schemeClr val="accent5">
                  <a:lumMod val="50000"/>
                </a:schemeClr>
              </a:solidFill>
              <a:latin typeface="SVN-Cookies" panose="02040603050506020204" pitchFamily="18" charset="0"/>
              <a:cs typeface="Arial" panose="020B0604020202020204" pitchFamily="34" charset="0"/>
            </a:endParaRPr>
          </a:p>
        </p:txBody>
      </p:sp>
      <p:pic>
        <p:nvPicPr>
          <p:cNvPr id="4" name="Picture 3"/>
          <p:cNvPicPr>
            <a:picLocks noChangeAspect="1"/>
          </p:cNvPicPr>
          <p:nvPr/>
        </p:nvPicPr>
        <p:blipFill>
          <a:blip r:embed="rId1">
            <a:extLst>
              <a:ext uri="{BEBA8EAE-BF5A-486C-A8C5-ECC9F3942E4B}">
                <a14:imgProps xmlns:a14="http://schemas.microsoft.com/office/drawing/2010/main">
                  <a14:imgLayer r:embed="rId2">
                    <a14:imgEffect>
                      <a14:saturation sat="200000"/>
                    </a14:imgEffect>
                  </a14:imgLayer>
                </a14:imgProps>
              </a:ext>
            </a:extLst>
          </a:blip>
          <a:stretch>
            <a:fillRect/>
          </a:stretch>
        </p:blipFill>
        <p:spPr>
          <a:xfrm>
            <a:off x="1443842" y="1379220"/>
            <a:ext cx="6256316" cy="30874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Oval 1"/>
          <p:cNvSpPr/>
          <p:nvPr/>
        </p:nvSpPr>
        <p:spPr>
          <a:xfrm>
            <a:off x="2287839" y="1440156"/>
            <a:ext cx="6033200" cy="3043672"/>
          </a:xfrm>
          <a:custGeom>
            <a:avLst/>
            <a:gdLst>
              <a:gd name="connsiteX0" fmla="*/ 228176 w 6033200"/>
              <a:gd name="connsiteY0" fmla="*/ 2850855 h 3043672"/>
              <a:gd name="connsiteX1" fmla="*/ 468840 w 6033200"/>
              <a:gd name="connsiteY1" fmla="*/ 2336672 h 3043672"/>
              <a:gd name="connsiteX2" fmla="*/ 2411578 w 6033200"/>
              <a:gd name="connsiteY2" fmla="*/ 30924 h 3043672"/>
              <a:gd name="connsiteX3" fmla="*/ 5164972 w 6033200"/>
              <a:gd name="connsiteY3" fmla="*/ 453517 h 3043672"/>
              <a:gd name="connsiteX4" fmla="*/ 3885105 w 6033200"/>
              <a:gd name="connsiteY4" fmla="*/ 2979235 h 3043672"/>
              <a:gd name="connsiteX5" fmla="*/ 1259414 w 6033200"/>
              <a:gd name="connsiteY5" fmla="*/ 2758825 h 3043672"/>
              <a:gd name="connsiteX6" fmla="*/ 723170 w 6033200"/>
              <a:gd name="connsiteY6" fmla="*/ 2806681 h 3043672"/>
              <a:gd name="connsiteX7" fmla="*/ 228176 w 6033200"/>
              <a:gd name="connsiteY7" fmla="*/ 2850855 h 3043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3200" h="3043672" fill="none" extrusionOk="0">
                <a:moveTo>
                  <a:pt x="228176" y="2850855"/>
                </a:moveTo>
                <a:cubicBezTo>
                  <a:pt x="244204" y="2687299"/>
                  <a:pt x="388054" y="2560998"/>
                  <a:pt x="468840" y="2336672"/>
                </a:cubicBezTo>
                <a:cubicBezTo>
                  <a:pt x="-561056" y="1362322"/>
                  <a:pt x="722318" y="185455"/>
                  <a:pt x="2411578" y="30924"/>
                </a:cubicBezTo>
                <a:cubicBezTo>
                  <a:pt x="3452296" y="163450"/>
                  <a:pt x="4544698" y="43455"/>
                  <a:pt x="5164972" y="453517"/>
                </a:cubicBezTo>
                <a:cubicBezTo>
                  <a:pt x="6758524" y="1390919"/>
                  <a:pt x="6002002" y="2325029"/>
                  <a:pt x="3885105" y="2979235"/>
                </a:cubicBezTo>
                <a:cubicBezTo>
                  <a:pt x="2974951" y="3006437"/>
                  <a:pt x="1957772" y="2803524"/>
                  <a:pt x="1259414" y="2758825"/>
                </a:cubicBezTo>
                <a:cubicBezTo>
                  <a:pt x="1105333" y="2782205"/>
                  <a:pt x="902667" y="2744548"/>
                  <a:pt x="723170" y="2806681"/>
                </a:cubicBezTo>
                <a:cubicBezTo>
                  <a:pt x="543673" y="2868813"/>
                  <a:pt x="424689" y="2774478"/>
                  <a:pt x="228176" y="2850855"/>
                </a:cubicBezTo>
                <a:close/>
              </a:path>
              <a:path w="6033200" h="3043672" stroke="0" extrusionOk="0">
                <a:moveTo>
                  <a:pt x="228176" y="2850855"/>
                </a:moveTo>
                <a:cubicBezTo>
                  <a:pt x="299170" y="2574683"/>
                  <a:pt x="424375" y="2508817"/>
                  <a:pt x="468840" y="2336672"/>
                </a:cubicBezTo>
                <a:cubicBezTo>
                  <a:pt x="-590018" y="1519201"/>
                  <a:pt x="472599" y="130052"/>
                  <a:pt x="2411578" y="30924"/>
                </a:cubicBezTo>
                <a:cubicBezTo>
                  <a:pt x="3350003" y="-212939"/>
                  <a:pt x="4421010" y="91330"/>
                  <a:pt x="5164972" y="453517"/>
                </a:cubicBezTo>
                <a:cubicBezTo>
                  <a:pt x="6390963" y="1102789"/>
                  <a:pt x="5949267" y="2342716"/>
                  <a:pt x="3885105" y="2979235"/>
                </a:cubicBezTo>
                <a:cubicBezTo>
                  <a:pt x="2948603" y="3087480"/>
                  <a:pt x="1916671" y="3175276"/>
                  <a:pt x="1259414" y="2758825"/>
                </a:cubicBezTo>
                <a:cubicBezTo>
                  <a:pt x="1117046" y="2801346"/>
                  <a:pt x="949207" y="2727079"/>
                  <a:pt x="733483" y="2805760"/>
                </a:cubicBezTo>
                <a:cubicBezTo>
                  <a:pt x="517759" y="2884441"/>
                  <a:pt x="455857" y="2825624"/>
                  <a:pt x="228176" y="2850855"/>
                </a:cubicBezTo>
                <a:close/>
              </a:path>
            </a:pathLst>
          </a:cu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1600" dirty="0">
                <a:solidFill>
                  <a:srgbClr val="002060"/>
                </a:solidFill>
              </a:rPr>
              <a:t>Sau khi tìm hiểu, bạn A đặt mục tiêu sẽ mua đôi giày thể thao mà mình thích sau  bốn tháng. Để thực hiện mục tiêu, bạn A đã lên kế hoạch tiết kiệm, chi tiêu để có  đủ số tiền mua giày. Bạn A cũng suy nghĩ đến việc sẽ tìm một công việc phù hợp để  kiếm thêm tiền. Mặc dù rất quyết tâm nhưng đã ba tháng trôi qua mà bạn A chưa có được một nửa số tiền theo mục tiêu đã đặt ra. </a:t>
            </a:r>
            <a:endParaRPr lang="en-US" sz="1600" dirty="0">
              <a:solidFill>
                <a:srgbClr val="002060"/>
              </a:solidFill>
            </a:endParaRPr>
          </a:p>
        </p:txBody>
      </p:sp>
      <p:sp>
        <p:nvSpPr>
          <p:cNvPr id="8" name="Content Placeholder 2"/>
          <p:cNvSpPr txBox="1"/>
          <p:nvPr/>
        </p:nvSpPr>
        <p:spPr>
          <a:xfrm>
            <a:off x="563881" y="557989"/>
            <a:ext cx="7566736" cy="4565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1"/>
              </a:buClr>
              <a:buSzPts val="1800"/>
              <a:buFont typeface="Dosis"/>
              <a:buAutoNum type="arabicPeriod"/>
              <a:defRPr sz="1200" b="0" i="0" u="none" strike="noStrike" cap="none">
                <a:solidFill>
                  <a:srgbClr val="2F3C72"/>
                </a:solidFill>
                <a:latin typeface="Dosis"/>
                <a:ea typeface="Dosis"/>
                <a:cs typeface="Dosis"/>
                <a:sym typeface="Dosis"/>
              </a:defRPr>
            </a:lvl1pPr>
            <a:lvl2pPr marL="914400" marR="0" lvl="1" indent="-317500" algn="l" rtl="0">
              <a:lnSpc>
                <a:spcPct val="100000"/>
              </a:lnSpc>
              <a:spcBef>
                <a:spcPts val="0"/>
              </a:spcBef>
              <a:spcAft>
                <a:spcPts val="0"/>
              </a:spcAft>
              <a:buClr>
                <a:srgbClr val="2F3C72"/>
              </a:buClr>
              <a:buSzPts val="1400"/>
              <a:buFont typeface="Dosis"/>
              <a:buAutoNum type="alphaLcPeriod"/>
              <a:defRPr sz="1400" b="0" i="0" u="none" strike="noStrike" cap="none">
                <a:solidFill>
                  <a:srgbClr val="2F3C72"/>
                </a:solidFill>
                <a:latin typeface="Dosis"/>
                <a:ea typeface="Dosis"/>
                <a:cs typeface="Dosis"/>
                <a:sym typeface="Dosis"/>
              </a:defRPr>
            </a:lvl2pPr>
            <a:lvl3pPr marL="1371600" marR="0" lvl="2" indent="-317500" algn="l" rtl="0">
              <a:lnSpc>
                <a:spcPct val="100000"/>
              </a:lnSpc>
              <a:spcBef>
                <a:spcPts val="0"/>
              </a:spcBef>
              <a:spcAft>
                <a:spcPts val="0"/>
              </a:spcAft>
              <a:buClr>
                <a:srgbClr val="2F3C72"/>
              </a:buClr>
              <a:buSzPts val="1400"/>
              <a:buFont typeface="Dosis"/>
              <a:buAutoNum type="romanLcPeriod"/>
              <a:defRPr sz="1400" b="0" i="0" u="none" strike="noStrike" cap="none">
                <a:solidFill>
                  <a:srgbClr val="2F3C72"/>
                </a:solidFill>
                <a:latin typeface="Dosis"/>
                <a:ea typeface="Dosis"/>
                <a:cs typeface="Dosis"/>
                <a:sym typeface="Dosis"/>
              </a:defRPr>
            </a:lvl3pPr>
            <a:lvl4pPr marL="1828800" marR="0" lvl="3" indent="-317500" algn="l" rtl="0">
              <a:lnSpc>
                <a:spcPct val="100000"/>
              </a:lnSpc>
              <a:spcBef>
                <a:spcPts val="0"/>
              </a:spcBef>
              <a:spcAft>
                <a:spcPts val="0"/>
              </a:spcAft>
              <a:buClr>
                <a:srgbClr val="2F3C72"/>
              </a:buClr>
              <a:buSzPts val="1400"/>
              <a:buFont typeface="Dosis"/>
              <a:buAutoNum type="arabicPeriod"/>
              <a:defRPr sz="1400" b="0" i="0" u="none" strike="noStrike" cap="none">
                <a:solidFill>
                  <a:srgbClr val="2F3C72"/>
                </a:solidFill>
                <a:latin typeface="Dosis"/>
                <a:ea typeface="Dosis"/>
                <a:cs typeface="Dosis"/>
                <a:sym typeface="Dosis"/>
              </a:defRPr>
            </a:lvl4pPr>
            <a:lvl5pPr marL="2286000" marR="0" lvl="4" indent="-317500" algn="l" rtl="0">
              <a:lnSpc>
                <a:spcPct val="100000"/>
              </a:lnSpc>
              <a:spcBef>
                <a:spcPts val="0"/>
              </a:spcBef>
              <a:spcAft>
                <a:spcPts val="0"/>
              </a:spcAft>
              <a:buClr>
                <a:srgbClr val="2F3C72"/>
              </a:buClr>
              <a:buSzPts val="1400"/>
              <a:buFont typeface="Dosis"/>
              <a:buAutoNum type="alphaLcPeriod"/>
              <a:defRPr sz="1400" b="0" i="0" u="none" strike="noStrike" cap="none">
                <a:solidFill>
                  <a:srgbClr val="2F3C72"/>
                </a:solidFill>
                <a:latin typeface="Dosis"/>
                <a:ea typeface="Dosis"/>
                <a:cs typeface="Dosis"/>
                <a:sym typeface="Dosis"/>
              </a:defRPr>
            </a:lvl5pPr>
            <a:lvl6pPr marL="2743200" marR="0" lvl="5" indent="-317500" algn="l" rtl="0">
              <a:lnSpc>
                <a:spcPct val="100000"/>
              </a:lnSpc>
              <a:spcBef>
                <a:spcPts val="0"/>
              </a:spcBef>
              <a:spcAft>
                <a:spcPts val="0"/>
              </a:spcAft>
              <a:buClr>
                <a:srgbClr val="2F3C72"/>
              </a:buClr>
              <a:buSzPts val="1400"/>
              <a:buFont typeface="Dosis"/>
              <a:buAutoNum type="romanLcPeriod"/>
              <a:defRPr sz="1400" b="0" i="0" u="none" strike="noStrike" cap="none">
                <a:solidFill>
                  <a:srgbClr val="2F3C72"/>
                </a:solidFill>
                <a:latin typeface="Dosis"/>
                <a:ea typeface="Dosis"/>
                <a:cs typeface="Dosis"/>
                <a:sym typeface="Dosis"/>
              </a:defRPr>
            </a:lvl6pPr>
            <a:lvl7pPr marL="3200400" marR="0" lvl="6" indent="-317500" algn="l" rtl="0">
              <a:lnSpc>
                <a:spcPct val="100000"/>
              </a:lnSpc>
              <a:spcBef>
                <a:spcPts val="0"/>
              </a:spcBef>
              <a:spcAft>
                <a:spcPts val="0"/>
              </a:spcAft>
              <a:buClr>
                <a:srgbClr val="2F3C72"/>
              </a:buClr>
              <a:buSzPts val="1400"/>
              <a:buFont typeface="Dosis"/>
              <a:buAutoNum type="arabicPeriod"/>
              <a:defRPr sz="1400" b="0" i="0" u="none" strike="noStrike" cap="none">
                <a:solidFill>
                  <a:srgbClr val="2F3C72"/>
                </a:solidFill>
                <a:latin typeface="Dosis"/>
                <a:ea typeface="Dosis"/>
                <a:cs typeface="Dosis"/>
                <a:sym typeface="Dosis"/>
              </a:defRPr>
            </a:lvl7pPr>
            <a:lvl8pPr marL="3657600" marR="0" lvl="7" indent="-317500" algn="l" rtl="0">
              <a:lnSpc>
                <a:spcPct val="100000"/>
              </a:lnSpc>
              <a:spcBef>
                <a:spcPts val="0"/>
              </a:spcBef>
              <a:spcAft>
                <a:spcPts val="0"/>
              </a:spcAft>
              <a:buClr>
                <a:srgbClr val="2F3C72"/>
              </a:buClr>
              <a:buSzPts val="1400"/>
              <a:buFont typeface="Dosis"/>
              <a:buAutoNum type="alphaLcPeriod"/>
              <a:defRPr sz="1400" b="0" i="0" u="none" strike="noStrike" cap="none">
                <a:solidFill>
                  <a:srgbClr val="2F3C72"/>
                </a:solidFill>
                <a:latin typeface="Dosis"/>
                <a:ea typeface="Dosis"/>
                <a:cs typeface="Dosis"/>
                <a:sym typeface="Dosis"/>
              </a:defRPr>
            </a:lvl8pPr>
            <a:lvl9pPr marL="4114800" marR="0" lvl="8" indent="-317500" algn="l" rtl="0">
              <a:lnSpc>
                <a:spcPct val="115000"/>
              </a:lnSpc>
              <a:spcBef>
                <a:spcPts val="0"/>
              </a:spcBef>
              <a:spcAft>
                <a:spcPts val="0"/>
              </a:spcAft>
              <a:buClr>
                <a:srgbClr val="2F3C72"/>
              </a:buClr>
              <a:buSzPts val="1400"/>
              <a:buFont typeface="Dosis"/>
              <a:buAutoNum type="romanLcPeriod"/>
              <a:defRPr sz="1400" b="0" i="0" u="none" strike="noStrike" cap="none">
                <a:solidFill>
                  <a:srgbClr val="2F3C72"/>
                </a:solidFill>
                <a:latin typeface="Dosis"/>
                <a:ea typeface="Dosis"/>
                <a:cs typeface="Dosis"/>
                <a:sym typeface="Dosis"/>
              </a:defRPr>
            </a:lvl9pPr>
          </a:lstStyle>
          <a:p>
            <a:pPr marL="0" indent="0" algn="ctr">
              <a:buFont typeface="Dosis"/>
              <a:buNone/>
            </a:pPr>
            <a:r>
              <a:rPr lang="en-US" sz="1800" b="1" dirty="0">
                <a:latin typeface="Arial" panose="020B0604020202020204" pitchFamily="34" charset="0"/>
                <a:cs typeface="Arial" panose="020B0604020202020204" pitchFamily="34" charset="0"/>
              </a:rPr>
              <a:t>b. </a:t>
            </a:r>
            <a:r>
              <a:rPr lang="vi-VN" sz="1800" b="1" dirty="0">
                <a:latin typeface="Arial" panose="020B0604020202020204" pitchFamily="34" charset="0"/>
                <a:cs typeface="Arial" panose="020B0604020202020204" pitchFamily="34" charset="0"/>
              </a:rPr>
              <a:t>Em hãy giúp bạn A lập kế hoạch chi tiêu trong trường hợp </a:t>
            </a:r>
            <a:r>
              <a:rPr lang="en-US" sz="1800" b="1" dirty="0" err="1">
                <a:latin typeface="Arial" panose="020B0604020202020204" pitchFamily="34" charset="0"/>
                <a:cs typeface="Arial" panose="020B0604020202020204" pitchFamily="34" charset="0"/>
              </a:rPr>
              <a:t>sau</a:t>
            </a:r>
            <a:r>
              <a:rPr lang="en-US" sz="1800" b="1" dirty="0">
                <a:latin typeface="Arial" panose="020B0604020202020204" pitchFamily="34" charset="0"/>
                <a:cs typeface="Arial" panose="020B0604020202020204" pitchFamily="34" charset="0"/>
              </a:rPr>
              <a:t>:</a:t>
            </a:r>
            <a:endParaRPr lang="en-US" sz="1800" b="1" dirty="0">
              <a:latin typeface="Arial" panose="020B0604020202020204" pitchFamily="34" charset="0"/>
              <a:cs typeface="Arial" panose="020B0604020202020204" pitchFamily="34" charset="0"/>
            </a:endParaRPr>
          </a:p>
        </p:txBody>
      </p:sp>
      <p:sp>
        <p:nvSpPr>
          <p:cNvPr id="9" name="Title 1"/>
          <p:cNvSpPr txBox="1"/>
          <p:nvPr/>
        </p:nvSpPr>
        <p:spPr>
          <a:xfrm>
            <a:off x="3217572" y="-48985"/>
            <a:ext cx="2559596" cy="6688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1pPr>
            <a:lvl2pPr marR="0" lvl="1"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2pPr>
            <a:lvl3pPr marR="0" lvl="2"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3pPr>
            <a:lvl4pPr marR="0" lvl="3"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4pPr>
            <a:lvl5pPr marR="0" lvl="4"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5pPr>
            <a:lvl6pPr marR="0" lvl="5"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6pPr>
            <a:lvl7pPr marR="0" lvl="6"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7pPr>
            <a:lvl8pPr marR="0" lvl="7"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8pPr>
            <a:lvl9pPr marR="0" lvl="8" algn="ctr" rtl="0">
              <a:lnSpc>
                <a:spcPct val="100000"/>
              </a:lnSpc>
              <a:spcBef>
                <a:spcPts val="0"/>
              </a:spcBef>
              <a:spcAft>
                <a:spcPts val="0"/>
              </a:spcAft>
              <a:buClr>
                <a:schemeClr val="dk1"/>
              </a:buClr>
              <a:buSzPts val="4800"/>
              <a:buFont typeface="Erica One" panose="020B0604020202020204"/>
              <a:buNone/>
              <a:defRPr sz="4800" b="0" i="0" u="none" strike="noStrike" cap="none">
                <a:solidFill>
                  <a:schemeClr val="dk1"/>
                </a:solidFill>
                <a:latin typeface="Erica One" panose="020B0604020202020204"/>
                <a:ea typeface="Erica One" panose="020B0604020202020204"/>
                <a:cs typeface="Erica One" panose="020B0604020202020204"/>
                <a:sym typeface="Erica One" panose="020B0604020202020204"/>
              </a:defRPr>
            </a:lvl9pPr>
          </a:lstStyle>
          <a:p>
            <a:r>
              <a:rPr lang="en-US" sz="3200" dirty="0">
                <a:solidFill>
                  <a:schemeClr val="accent5">
                    <a:lumMod val="50000"/>
                  </a:schemeClr>
                </a:solidFill>
                <a:latin typeface="SVN-Cookies" panose="02040603050506020204" pitchFamily="18" charset="0"/>
                <a:cs typeface="Arial" panose="020B0604020202020204" pitchFamily="34" charset="0"/>
              </a:rPr>
              <a:t>NHIỆM VỤ 2</a:t>
            </a:r>
            <a:endParaRPr lang="en-US" sz="3200" dirty="0">
              <a:solidFill>
                <a:schemeClr val="accent5">
                  <a:lumMod val="50000"/>
                </a:schemeClr>
              </a:solidFill>
              <a:latin typeface="SVN-Cookies" panose="02040603050506020204" pitchFamily="18" charset="0"/>
              <a:cs typeface="Arial" panose="020B0604020202020204" pitchFamily="34" charset="0"/>
            </a:endParaRPr>
          </a:p>
        </p:txBody>
      </p:sp>
      <p:pic>
        <p:nvPicPr>
          <p:cNvPr id="11" name="Picture 2" descr="Illustration Of A Kid Boy Holding An Envelope Of Money Thinking Of Where To  Spend It Stock Photo, Picture And Royalty Free Image. Image 86271003."/>
          <p:cNvPicPr>
            <a:picLocks noChangeAspect="1" noChangeArrowheads="1"/>
          </p:cNvPicPr>
          <p:nvPr/>
        </p:nvPicPr>
        <p:blipFill>
          <a:blip r:embed="rId1">
            <a:extLst>
              <a:ext uri="{BEBA8EAE-BF5A-486C-A8C5-ECC9F3942E4B}">
                <a14:imgProps xmlns:a14="http://schemas.microsoft.com/office/drawing/2010/main">
                  <a14:imgLayer r:embed="rId2">
                    <a14:imgEffect>
                      <a14:backgroundRemoval t="10000" b="98538" l="9858" r="89837">
                        <a14:foregroundMark x1="49695" y1="35692" x2="44106" y2="44923"/>
                        <a14:foregroundMark x1="65142" y1="31923" x2="68496" y2="45385"/>
                        <a14:foregroundMark x1="59858" y1="67615" x2="46748" y2="97308"/>
                        <a14:foregroundMark x1="71138" y1="53923" x2="72053" y2="94077"/>
                        <a14:foregroundMark x1="72053" y1="94077" x2="73069" y2="96846"/>
                        <a14:foregroundMark x1="78659" y1="66615" x2="81606" y2="76385"/>
                        <a14:foregroundMark x1="47358" y1="70154" x2="38821" y2="91846"/>
                        <a14:foregroundMark x1="65142" y1="71385" x2="65549" y2="93077"/>
                        <a14:foregroundMark x1="41463" y1="97077" x2="64837" y2="97308"/>
                        <a14:foregroundMark x1="76016" y1="84846" x2="74390" y2="98538"/>
                        <a14:foregroundMark x1="49390" y1="10000" x2="53963" y2="10000"/>
                      </a14:backgroundRemoval>
                    </a14:imgEffect>
                    <a14:imgEffect>
                      <a14:saturation sat="300000"/>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37038" y="1821180"/>
            <a:ext cx="2524878" cy="33362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Math Subject for Elementary - 1st Grade: Money by Slidesgo">
  <a:themeElements>
    <a:clrScheme name="Simple Light">
      <a:dk1>
        <a:srgbClr val="2F3C72"/>
      </a:dk1>
      <a:lt1>
        <a:srgbClr val="FFFFFF"/>
      </a:lt1>
      <a:dk2>
        <a:srgbClr val="595959"/>
      </a:dk2>
      <a:lt2>
        <a:srgbClr val="F2A900"/>
      </a:lt2>
      <a:accent1>
        <a:srgbClr val="FFBE00"/>
      </a:accent1>
      <a:accent2>
        <a:srgbClr val="FFD573"/>
      </a:accent2>
      <a:accent3>
        <a:srgbClr val="666666"/>
      </a:accent3>
      <a:accent4>
        <a:srgbClr val="999999"/>
      </a:accent4>
      <a:accent5>
        <a:srgbClr val="E4E2F8"/>
      </a:accent5>
      <a:accent6>
        <a:srgbClr val="FF6B65"/>
      </a:accent6>
      <a:hlink>
        <a:srgbClr val="2F3C7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5076</Words>
  <Application>WPS Presentation</Application>
  <PresentationFormat>On-screen Show (16:9)</PresentationFormat>
  <Paragraphs>159</Paragraphs>
  <Slides>25</Slides>
  <Notes>5</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25</vt:i4>
      </vt:variant>
    </vt:vector>
  </HeadingPairs>
  <TitlesOfParts>
    <vt:vector size="42" baseType="lpstr">
      <vt:lpstr>Arial</vt:lpstr>
      <vt:lpstr>SimSun</vt:lpstr>
      <vt:lpstr>Wingdings</vt:lpstr>
      <vt:lpstr>Arial</vt:lpstr>
      <vt:lpstr>Fredoka One</vt:lpstr>
      <vt:lpstr>Dosis</vt:lpstr>
      <vt:lpstr>Prompt</vt:lpstr>
      <vt:lpstr>SVN-Internation</vt:lpstr>
      <vt:lpstr>SVN-Dessert Menu Script</vt:lpstr>
      <vt:lpstr>Segoe Print</vt:lpstr>
      <vt:lpstr>inpin heiti</vt:lpstr>
      <vt:lpstr>SVN-Sarifa</vt:lpstr>
      <vt:lpstr>SVN-Cookies</vt:lpstr>
      <vt:lpstr>Erica One</vt:lpstr>
      <vt:lpstr>Microsoft YaHei</vt:lpstr>
      <vt:lpstr>Arial Unicode MS</vt:lpstr>
      <vt:lpstr>Math Subject for Elementary - 1st Grade: Money by Slidesgo</vt:lpstr>
      <vt:lpstr>PowerPoint 演示文稿</vt:lpstr>
      <vt:lpstr>Mục tiêu bài học</vt:lpstr>
      <vt:lpstr>HOẠT ĐỘNG 1</vt:lpstr>
      <vt:lpstr>Hình ảnh chiếc xô bị thủng làm cho em liên tưởng đến điều gì trong  quản lí chi tiêu? </vt:lpstr>
      <vt:lpstr>HOẠT ĐỘNG 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HOẠT ĐỘNG 3</vt:lpstr>
      <vt:lpstr>d</vt:lpstr>
      <vt:lpstr>PowerPoint 演示文稿</vt:lpstr>
      <vt:lpstr>PowerPoint 演示文稿</vt:lpstr>
      <vt:lpstr>PowerPoint 演示文稿</vt:lpstr>
      <vt:lpstr>PowerPoint 演示文稿</vt:lpstr>
      <vt:lpstr>HOẠT ĐỘNG 4</vt:lpstr>
      <vt:lpstr>PowerPoint 演示文稿</vt:lpstr>
      <vt:lpstr>PowerPoint 演示文稿</vt:lpstr>
      <vt:lpstr>Tạm biệt và hẹn gặp lại các em  ở bài học tiếp theo.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Admin</cp:lastModifiedBy>
  <cp:revision>36</cp:revision>
  <dcterms:created xsi:type="dcterms:W3CDTF">2023-08-03T03:40:01Z</dcterms:created>
  <dcterms:modified xsi:type="dcterms:W3CDTF">2023-08-03T03:40:13Z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4AC3EDB52AA142DA82512CC3A66933F9</vt:lpwstr>
  </property>
  <property fmtid="{D5CDD505-2E9C-101B-9397-08002B2CF9AE}" pid="3" name="KSOProductBuildVer">
    <vt:lpwstr>1033-11.2.0.11537</vt:lpwstr>
  </property>
</Properties>
</file>