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av" ContentType="audio/x-wav"/>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16"/>
  </p:notesMasterIdLst>
  <p:sldIdLst>
    <p:sldId id="292" r:id="rId2"/>
    <p:sldId id="318" r:id="rId3"/>
    <p:sldId id="475" r:id="rId4"/>
    <p:sldId id="294" r:id="rId5"/>
    <p:sldId id="295" r:id="rId6"/>
    <p:sldId id="338" r:id="rId7"/>
    <p:sldId id="496" r:id="rId8"/>
    <p:sldId id="497" r:id="rId9"/>
    <p:sldId id="297" r:id="rId10"/>
    <p:sldId id="500" r:id="rId11"/>
    <p:sldId id="420" r:id="rId12"/>
    <p:sldId id="421" r:id="rId13"/>
    <p:sldId id="424" r:id="rId14"/>
    <p:sldId id="375" r:id="rId15"/>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9900"/>
    <a:srgbClr val="CC00CC"/>
    <a:srgbClr val="FFF1B3"/>
    <a:srgbClr val="EDF6F7"/>
    <a:srgbClr val="C8FFFF"/>
    <a:srgbClr val="FF7043"/>
    <a:srgbClr val="FF00FF"/>
    <a:srgbClr val="FF9900"/>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356" autoAdjust="0"/>
  </p:normalViewPr>
  <p:slideViewPr>
    <p:cSldViewPr>
      <p:cViewPr varScale="1">
        <p:scale>
          <a:sx n="68" d="100"/>
          <a:sy n="68" d="100"/>
        </p:scale>
        <p:origin x="616" y="48"/>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467A44-B9E3-4839-A5C6-5F8A911FFAFC}" type="datetimeFigureOut">
              <a:rPr lang="en-US" smtClean="0"/>
              <a:pPr/>
              <a:t>9/7/2023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8F8F5B-8E1F-4947-81C1-D51EE90A8652}"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08C4A0E-AE95-454F-A2E2-71B23AF28C39}"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2DEE483-DD1C-4192-AD40-C8F21048B1C7}"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EE4362E-EEC3-4576-BDFE-7739F93EDDF3}"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6197600" y="1600201"/>
            <a:ext cx="5384800" cy="4525963"/>
          </a:xfrm>
        </p:spPr>
        <p:txBody>
          <a:bodyPr/>
          <a:lstStyle/>
          <a:p>
            <a:pPr lvl="0"/>
            <a:endParaRPr lang="en-US" noProof="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ACDB6DB-3D4F-49D8-8FDB-612300820E85}"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B6A0F44-ECC0-4664-BB81-4589E688E0BB}"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quarter" idx="1"/>
          </p:nvPr>
        </p:nvSpPr>
        <p:spPr>
          <a:xfrm>
            <a:off x="609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09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7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77BB2E09-7A25-4679-9E62-65DB48CA281D}"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E40C62B-41F5-48A8-B539-C8361A2645AC}"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F7130BA-9B41-4D5B-8CD7-263DBE816A0B}"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663D9F9-6FA6-4913-AC9C-E88B45A27373}"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1FEDE19-A640-4E92-93C1-021EA31184C3}"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0C395E3F-7D6A-4CA7-B93E-E99E08BA59C6}"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8FB3C4FF-FCF3-423C-AF0D-CC2F270ACB4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A154EED5-014E-4B21-AF20-0FAAD83CEF94}"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549440E-59E1-47FA-B69F-0F304E999609}"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80BE4AC-A57C-4D7A-8622-A771FD9AD32B}"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580"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US"/>
          </a:p>
        </p:txBody>
      </p:sp>
      <p:sp>
        <p:nvSpPr>
          <p:cNvPr id="24581"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US"/>
          </a:p>
        </p:txBody>
      </p:sp>
      <p:sp>
        <p:nvSpPr>
          <p:cNvPr id="24582"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035C7E76-F3A5-4018-853D-E449C62038C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3" r:id="rId12"/>
    <p:sldLayoutId id="2147483664" r:id="rId13"/>
    <p:sldLayoutId id="2147483665" r:id="rId14"/>
    <p:sldLayoutId id="2147483666" r:id="rId15"/>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21.mp4"/><Relationship Id="rId1" Type="http://schemas.microsoft.com/office/2007/relationships/media" Target="../media/media21.mp4"/><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2.mp4"/><Relationship Id="rId1" Type="http://schemas.microsoft.com/office/2007/relationships/media" Target="../media/media22.mp4"/><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audio" Target="../media/media6.wav"/><Relationship Id="rId13" Type="http://schemas.microsoft.com/office/2007/relationships/media" Target="../media/media9.wav"/><Relationship Id="rId18" Type="http://schemas.openxmlformats.org/officeDocument/2006/relationships/image" Target="../media/image11.png"/><Relationship Id="rId3" Type="http://schemas.microsoft.com/office/2007/relationships/media" Target="../media/media4.wav"/><Relationship Id="rId21" Type="http://schemas.openxmlformats.org/officeDocument/2006/relationships/image" Target="../media/image14.png"/><Relationship Id="rId7" Type="http://schemas.microsoft.com/office/2007/relationships/media" Target="../media/media6.wav"/><Relationship Id="rId12" Type="http://schemas.openxmlformats.org/officeDocument/2006/relationships/audio" Target="../media/media8.wav"/><Relationship Id="rId17" Type="http://schemas.openxmlformats.org/officeDocument/2006/relationships/image" Target="../media/image10.gif"/><Relationship Id="rId2" Type="http://schemas.openxmlformats.org/officeDocument/2006/relationships/audio" Target="../media/media3.wav"/><Relationship Id="rId16" Type="http://schemas.openxmlformats.org/officeDocument/2006/relationships/image" Target="../media/image9.png"/><Relationship Id="rId20" Type="http://schemas.openxmlformats.org/officeDocument/2006/relationships/image" Target="../media/image13.png"/><Relationship Id="rId1" Type="http://schemas.microsoft.com/office/2007/relationships/media" Target="../media/media3.wav"/><Relationship Id="rId6" Type="http://schemas.openxmlformats.org/officeDocument/2006/relationships/audio" Target="../media/media5.wav"/><Relationship Id="rId11" Type="http://schemas.microsoft.com/office/2007/relationships/media" Target="../media/media8.wav"/><Relationship Id="rId5" Type="http://schemas.microsoft.com/office/2007/relationships/media" Target="../media/media5.wav"/><Relationship Id="rId15" Type="http://schemas.openxmlformats.org/officeDocument/2006/relationships/slideLayout" Target="../slideLayouts/slideLayout2.xml"/><Relationship Id="rId10" Type="http://schemas.openxmlformats.org/officeDocument/2006/relationships/audio" Target="../media/media7.wav"/><Relationship Id="rId19" Type="http://schemas.openxmlformats.org/officeDocument/2006/relationships/image" Target="../media/image12.png"/><Relationship Id="rId4" Type="http://schemas.openxmlformats.org/officeDocument/2006/relationships/audio" Target="../media/media4.wav"/><Relationship Id="rId9" Type="http://schemas.microsoft.com/office/2007/relationships/media" Target="../media/media7.wav"/><Relationship Id="rId14" Type="http://schemas.openxmlformats.org/officeDocument/2006/relationships/audio" Target="../media/media9.wav"/></Relationships>
</file>

<file path=ppt/slides/_rels/slide8.xml.rels><?xml version="1.0" encoding="UTF-8" standalone="yes"?>
<Relationships xmlns="http://schemas.openxmlformats.org/package/2006/relationships"><Relationship Id="rId8" Type="http://schemas.openxmlformats.org/officeDocument/2006/relationships/audio" Target="../media/media13.wav"/><Relationship Id="rId13" Type="http://schemas.microsoft.com/office/2007/relationships/media" Target="../media/media16.wav"/><Relationship Id="rId18" Type="http://schemas.openxmlformats.org/officeDocument/2006/relationships/audio" Target="../media/media18.wav"/><Relationship Id="rId26" Type="http://schemas.openxmlformats.org/officeDocument/2006/relationships/image" Target="../media/image18.png"/><Relationship Id="rId3" Type="http://schemas.microsoft.com/office/2007/relationships/media" Target="../media/media11.wav"/><Relationship Id="rId21" Type="http://schemas.openxmlformats.org/officeDocument/2006/relationships/slideLayout" Target="../slideLayouts/slideLayout2.xml"/><Relationship Id="rId7" Type="http://schemas.microsoft.com/office/2007/relationships/media" Target="../media/media13.wav"/><Relationship Id="rId12" Type="http://schemas.openxmlformats.org/officeDocument/2006/relationships/audio" Target="../media/media15.wav"/><Relationship Id="rId17" Type="http://schemas.microsoft.com/office/2007/relationships/media" Target="../media/media18.wav"/><Relationship Id="rId25" Type="http://schemas.openxmlformats.org/officeDocument/2006/relationships/image" Target="../media/image10.gif"/><Relationship Id="rId2" Type="http://schemas.openxmlformats.org/officeDocument/2006/relationships/audio" Target="../media/media10.wav"/><Relationship Id="rId16" Type="http://schemas.openxmlformats.org/officeDocument/2006/relationships/audio" Target="../media/media17.wav"/><Relationship Id="rId20" Type="http://schemas.openxmlformats.org/officeDocument/2006/relationships/audio" Target="../media/media19.wav"/><Relationship Id="rId1" Type="http://schemas.microsoft.com/office/2007/relationships/media" Target="../media/media10.wav"/><Relationship Id="rId6" Type="http://schemas.openxmlformats.org/officeDocument/2006/relationships/audio" Target="../media/media12.wav"/><Relationship Id="rId11" Type="http://schemas.microsoft.com/office/2007/relationships/media" Target="../media/media15.wav"/><Relationship Id="rId24" Type="http://schemas.openxmlformats.org/officeDocument/2006/relationships/image" Target="../media/image17.png"/><Relationship Id="rId5" Type="http://schemas.microsoft.com/office/2007/relationships/media" Target="../media/media12.wav"/><Relationship Id="rId15" Type="http://schemas.microsoft.com/office/2007/relationships/media" Target="../media/media17.wav"/><Relationship Id="rId23" Type="http://schemas.openxmlformats.org/officeDocument/2006/relationships/image" Target="../media/image16.png"/><Relationship Id="rId10" Type="http://schemas.openxmlformats.org/officeDocument/2006/relationships/audio" Target="../media/media14.wav"/><Relationship Id="rId19" Type="http://schemas.microsoft.com/office/2007/relationships/media" Target="../media/media19.wav"/><Relationship Id="rId4" Type="http://schemas.openxmlformats.org/officeDocument/2006/relationships/audio" Target="../media/media11.wav"/><Relationship Id="rId9" Type="http://schemas.microsoft.com/office/2007/relationships/media" Target="../media/media14.wav"/><Relationship Id="rId14" Type="http://schemas.openxmlformats.org/officeDocument/2006/relationships/audio" Target="../media/media16.wav"/><Relationship Id="rId22" Type="http://schemas.openxmlformats.org/officeDocument/2006/relationships/image" Target="../media/image15.png"/><Relationship Id="rId27"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0.mp4"/><Relationship Id="rId1" Type="http://schemas.microsoft.com/office/2007/relationships/media" Target="../media/media20.mp4"/><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5000" b="-65000"/>
          </a:stretch>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a:xfrm>
            <a:off x="2209800" y="685800"/>
            <a:ext cx="7772400" cy="1470025"/>
          </a:xfrm>
        </p:spPr>
        <p:txBody>
          <a:bodyPr/>
          <a:lstStyle/>
          <a:p>
            <a:r>
              <a:rPr lang="en-US" sz="4000" b="1" dirty="0" err="1">
                <a:solidFill>
                  <a:srgbClr val="0000FF"/>
                </a:solidFill>
                <a:effectLst>
                  <a:outerShdw blurRad="38100" dist="38100" dir="2700000" algn="tl">
                    <a:srgbClr val="000000">
                      <a:alpha val="43137"/>
                    </a:srgbClr>
                  </a:outerShdw>
                </a:effectLst>
              </a:rPr>
              <a:t>Chủ</a:t>
            </a:r>
            <a:r>
              <a:rPr lang="en-US" sz="4000" b="1" dirty="0">
                <a:solidFill>
                  <a:srgbClr val="0000FF"/>
                </a:solidFill>
                <a:effectLst>
                  <a:outerShdw blurRad="38100" dist="38100" dir="2700000" algn="tl">
                    <a:srgbClr val="000000">
                      <a:alpha val="43137"/>
                    </a:srgbClr>
                  </a:outerShdw>
                </a:effectLst>
              </a:rPr>
              <a:t> </a:t>
            </a:r>
            <a:r>
              <a:rPr lang="en-US" sz="4000" b="1" err="1">
                <a:solidFill>
                  <a:srgbClr val="0000FF"/>
                </a:solidFill>
                <a:effectLst>
                  <a:outerShdw blurRad="38100" dist="38100" dir="2700000" algn="tl">
                    <a:srgbClr val="000000">
                      <a:alpha val="43137"/>
                    </a:srgbClr>
                  </a:outerShdw>
                </a:effectLst>
              </a:rPr>
              <a:t>đề</a:t>
            </a:r>
            <a:r>
              <a:rPr lang="en-US" sz="4000" b="1">
                <a:solidFill>
                  <a:srgbClr val="0000FF"/>
                </a:solidFill>
                <a:effectLst>
                  <a:outerShdw blurRad="38100" dist="38100" dir="2700000" algn="tl">
                    <a:srgbClr val="000000">
                      <a:alpha val="43137"/>
                    </a:srgbClr>
                  </a:outerShdw>
                </a:effectLst>
              </a:rPr>
              <a:t> 1</a:t>
            </a:r>
            <a:br>
              <a:rPr lang="en-US" sz="4000" b="1">
                <a:solidFill>
                  <a:srgbClr val="0000FF"/>
                </a:solidFill>
                <a:effectLst>
                  <a:outerShdw blurRad="38100" dist="38100" dir="2700000" algn="tl">
                    <a:srgbClr val="000000">
                      <a:alpha val="43137"/>
                    </a:srgbClr>
                  </a:outerShdw>
                </a:effectLst>
              </a:rPr>
            </a:br>
            <a:r>
              <a:rPr lang="en-US" sz="4000" b="1">
                <a:solidFill>
                  <a:srgbClr val="C00000"/>
                </a:solidFill>
                <a:effectLst>
                  <a:outerShdw blurRad="38100" dist="38100" dir="2700000" algn="tl">
                    <a:srgbClr val="000000">
                      <a:alpha val="43137"/>
                    </a:srgbClr>
                  </a:outerShdw>
                </a:effectLst>
              </a:rPr>
              <a:t>THIÊN NHIÊN TƯƠI ĐẸP</a:t>
            </a:r>
            <a:endParaRPr lang="en-US" b="1" dirty="0">
              <a:solidFill>
                <a:srgbClr val="C00000"/>
              </a:solidFill>
              <a:effectLst>
                <a:outerShdw blurRad="38100" dist="38100" dir="2700000" algn="tl">
                  <a:srgbClr val="000000">
                    <a:alpha val="43137"/>
                  </a:srgbClr>
                </a:outerShdw>
              </a:effectLst>
            </a:endParaRPr>
          </a:p>
        </p:txBody>
      </p:sp>
      <p:sp>
        <p:nvSpPr>
          <p:cNvPr id="7" name="Subtitle 6"/>
          <p:cNvSpPr>
            <a:spLocks noGrp="1"/>
          </p:cNvSpPr>
          <p:nvPr>
            <p:ph type="subTitle" idx="1"/>
          </p:nvPr>
        </p:nvSpPr>
        <p:spPr>
          <a:xfrm>
            <a:off x="2895600" y="3684476"/>
            <a:ext cx="6477000" cy="2162908"/>
          </a:xfrm>
        </p:spPr>
        <p:txBody>
          <a:bodyPr/>
          <a:lstStyle/>
          <a:p>
            <a:pPr algn="just">
              <a:spcAft>
                <a:spcPts val="300"/>
              </a:spcAft>
            </a:pPr>
            <a:r>
              <a:rPr lang="en-US" sz="2800" b="1">
                <a:solidFill>
                  <a:srgbClr val="0000FF"/>
                </a:solidFill>
                <a:latin typeface="+mj-lt"/>
                <a:cs typeface="Times New Roman" panose="02020603050405020304" pitchFamily="18" charset="0"/>
              </a:rPr>
              <a:t>– Hát</a:t>
            </a:r>
            <a:r>
              <a:rPr lang="vi-VN" sz="2800" b="1">
                <a:solidFill>
                  <a:srgbClr val="0000FF"/>
                </a:solidFill>
                <a:latin typeface="+mj-lt"/>
                <a:cs typeface="Times New Roman" panose="02020603050405020304" pitchFamily="18" charset="0"/>
              </a:rPr>
              <a:t>: </a:t>
            </a:r>
            <a:r>
              <a:rPr lang="en-US" sz="2800" b="1">
                <a:solidFill>
                  <a:srgbClr val="0000FF"/>
                </a:solidFill>
                <a:latin typeface="+mj-lt"/>
                <a:cs typeface="Times New Roman" panose="02020603050405020304" pitchFamily="18" charset="0"/>
              </a:rPr>
              <a:t>bài hát </a:t>
            </a:r>
            <a:r>
              <a:rPr lang="en-US" sz="2800" b="1" i="1">
                <a:solidFill>
                  <a:srgbClr val="C00000"/>
                </a:solidFill>
                <a:latin typeface="+mj-lt"/>
                <a:cs typeface="Times New Roman" panose="02020603050405020304" pitchFamily="18" charset="0"/>
              </a:rPr>
              <a:t>Khúc ca bốn mùa</a:t>
            </a:r>
          </a:p>
          <a:p>
            <a:pPr algn="just">
              <a:spcAft>
                <a:spcPts val="300"/>
              </a:spcAft>
            </a:pPr>
            <a:r>
              <a:rPr lang="vi-VN" sz="2800" b="1">
                <a:solidFill>
                  <a:srgbClr val="0000FF"/>
                </a:solidFill>
                <a:latin typeface="+mj-lt"/>
                <a:cs typeface="Times New Roman" panose="02020603050405020304" pitchFamily="18" charset="0"/>
              </a:rPr>
              <a:t>– Nghe nhạc: </a:t>
            </a:r>
            <a:r>
              <a:rPr lang="en-US" sz="2800" b="1">
                <a:solidFill>
                  <a:srgbClr val="0000FF"/>
                </a:solidFill>
                <a:latin typeface="+mj-lt"/>
                <a:cs typeface="Times New Roman" panose="02020603050405020304" pitchFamily="18" charset="0"/>
              </a:rPr>
              <a:t>tác phẩm </a:t>
            </a:r>
            <a:r>
              <a:rPr lang="en-US" sz="2800" b="1" i="1">
                <a:solidFill>
                  <a:srgbClr val="C00000"/>
                </a:solidFill>
                <a:latin typeface="+mj-lt"/>
                <a:cs typeface="Times New Roman" panose="02020603050405020304" pitchFamily="18" charset="0"/>
              </a:rPr>
              <a:t>Con cá Foren </a:t>
            </a:r>
          </a:p>
          <a:p>
            <a:pPr algn="just">
              <a:spcAft>
                <a:spcPts val="300"/>
              </a:spcAft>
            </a:pPr>
            <a:r>
              <a:rPr lang="vi-VN" sz="2800" b="1">
                <a:solidFill>
                  <a:srgbClr val="0000FF"/>
                </a:solidFill>
                <a:latin typeface="+mj-lt"/>
                <a:cs typeface="Times New Roman" panose="02020603050405020304" pitchFamily="18" charset="0"/>
              </a:rPr>
              <a:t>– </a:t>
            </a:r>
            <a:r>
              <a:rPr lang="en-US" sz="2800" b="1">
                <a:solidFill>
                  <a:srgbClr val="0000FF"/>
                </a:solidFill>
                <a:latin typeface="+mj-lt"/>
                <a:cs typeface="Times New Roman" panose="02020603050405020304" pitchFamily="18" charset="0"/>
              </a:rPr>
              <a:t>Lí thuyết</a:t>
            </a:r>
            <a:r>
              <a:rPr lang="vi-VN" sz="2800" b="1">
                <a:solidFill>
                  <a:srgbClr val="0000FF"/>
                </a:solidFill>
                <a:latin typeface="+mj-lt"/>
                <a:cs typeface="Times New Roman" panose="02020603050405020304" pitchFamily="18" charset="0"/>
              </a:rPr>
              <a:t> âm nhạc: </a:t>
            </a:r>
            <a:r>
              <a:rPr lang="nl-NL" sz="2800" b="1">
                <a:solidFill>
                  <a:srgbClr val="C00000"/>
                </a:solidFill>
                <a:latin typeface="+mj-lt"/>
                <a:cs typeface="Times New Roman" panose="02020603050405020304" pitchFamily="18" charset="0"/>
              </a:rPr>
              <a:t>Nhịp </a:t>
            </a:r>
            <a:endParaRPr lang="vi-VN" sz="2800" b="1">
              <a:solidFill>
                <a:srgbClr val="0000FF"/>
              </a:solidFill>
              <a:latin typeface="+mj-lt"/>
              <a:cs typeface="Times New Roman" panose="02020603050405020304" pitchFamily="18" charset="0"/>
            </a:endParaRPr>
          </a:p>
          <a:p>
            <a:pPr algn="just">
              <a:spcAft>
                <a:spcPts val="300"/>
              </a:spcAft>
            </a:pPr>
            <a:endParaRPr lang="vi-VN" sz="2800" b="1">
              <a:solidFill>
                <a:srgbClr val="C00000"/>
              </a:solidFill>
              <a:latin typeface="+mj-lt"/>
              <a:cs typeface="Times New Roman" panose="02020603050405020304" pitchFamily="18" charset="0"/>
            </a:endParaRPr>
          </a:p>
        </p:txBody>
      </p:sp>
      <p:pic>
        <p:nvPicPr>
          <p:cNvPr id="5" name="Picture 4"/>
          <p:cNvPicPr>
            <a:picLocks noChangeAspect="1"/>
          </p:cNvPicPr>
          <p:nvPr/>
        </p:nvPicPr>
        <p:blipFill>
          <a:blip r:embed="rId3">
            <a:clrChange>
              <a:clrFrom>
                <a:srgbClr val="F9FEFF"/>
              </a:clrFrom>
              <a:clrTo>
                <a:srgbClr val="F9FEFF">
                  <a:alpha val="0"/>
                </a:srgbClr>
              </a:clrTo>
            </a:clrChange>
            <a:extLst>
              <a:ext uri="{28A0092B-C50C-407E-A947-70E740481C1C}">
                <a14:useLocalDpi xmlns:a14="http://schemas.microsoft.com/office/drawing/2010/main" val="0"/>
              </a:ext>
            </a:extLst>
          </a:blip>
          <a:stretch>
            <a:fillRect/>
          </a:stretch>
        </p:blipFill>
        <p:spPr>
          <a:xfrm>
            <a:off x="152400" y="152400"/>
            <a:ext cx="1568116" cy="1752600"/>
          </a:xfrm>
          <a:prstGeom prst="rect">
            <a:avLst/>
          </a:prstGeom>
        </p:spPr>
      </p:pic>
      <p:grpSp>
        <p:nvGrpSpPr>
          <p:cNvPr id="10" name="Group 9">
            <a:extLst>
              <a:ext uri="{FF2B5EF4-FFF2-40B4-BE49-F238E27FC236}">
                <a16:creationId xmlns:a16="http://schemas.microsoft.com/office/drawing/2014/main" id="{392BD1CE-73F9-E2A5-7906-5E2587F76410}"/>
              </a:ext>
            </a:extLst>
          </p:cNvPr>
          <p:cNvGrpSpPr/>
          <p:nvPr/>
        </p:nvGrpSpPr>
        <p:grpSpPr>
          <a:xfrm>
            <a:off x="7391400" y="4628184"/>
            <a:ext cx="385042" cy="840968"/>
            <a:chOff x="7463558" y="4264433"/>
            <a:chExt cx="385042" cy="840968"/>
          </a:xfrm>
        </p:grpSpPr>
        <p:sp>
          <p:nvSpPr>
            <p:cNvPr id="2" name="TextBox 1">
              <a:extLst>
                <a:ext uri="{FF2B5EF4-FFF2-40B4-BE49-F238E27FC236}">
                  <a16:creationId xmlns:a16="http://schemas.microsoft.com/office/drawing/2014/main" id="{BE53D898-F882-C937-8AAC-A75A88C270DB}"/>
                </a:ext>
              </a:extLst>
            </p:cNvPr>
            <p:cNvSpPr txBox="1"/>
            <p:nvPr/>
          </p:nvSpPr>
          <p:spPr>
            <a:xfrm>
              <a:off x="7463558" y="4264433"/>
              <a:ext cx="385042" cy="550052"/>
            </a:xfrm>
            <a:prstGeom prst="rect">
              <a:avLst/>
            </a:prstGeom>
            <a:noFill/>
          </p:spPr>
          <p:txBody>
            <a:bodyPr wrap="none" rtlCol="0">
              <a:spAutoFit/>
            </a:bodyPr>
            <a:lstStyle/>
            <a:p>
              <a:r>
                <a:rPr lang="nl-NL" sz="2800" b="1">
                  <a:solidFill>
                    <a:srgbClr val="C00000"/>
                  </a:solidFill>
                  <a:latin typeface="+mj-lt"/>
                  <a:cs typeface="Times New Roman" panose="02020603050405020304" pitchFamily="18" charset="0"/>
                </a:rPr>
                <a:t>3</a:t>
              </a:r>
              <a:endParaRPr lang="en-US" sz="2800"/>
            </a:p>
          </p:txBody>
        </p:sp>
        <p:sp>
          <p:nvSpPr>
            <p:cNvPr id="3" name="TextBox 2">
              <a:extLst>
                <a:ext uri="{FF2B5EF4-FFF2-40B4-BE49-F238E27FC236}">
                  <a16:creationId xmlns:a16="http://schemas.microsoft.com/office/drawing/2014/main" id="{B966D67A-C62B-96EE-334C-2B0285C1B8F1}"/>
                </a:ext>
              </a:extLst>
            </p:cNvPr>
            <p:cNvSpPr txBox="1"/>
            <p:nvPr/>
          </p:nvSpPr>
          <p:spPr>
            <a:xfrm>
              <a:off x="7463558" y="4555349"/>
              <a:ext cx="385042" cy="550052"/>
            </a:xfrm>
            <a:prstGeom prst="rect">
              <a:avLst/>
            </a:prstGeom>
            <a:noFill/>
          </p:spPr>
          <p:txBody>
            <a:bodyPr wrap="none" rtlCol="0">
              <a:spAutoFit/>
            </a:bodyPr>
            <a:lstStyle/>
            <a:p>
              <a:r>
                <a:rPr lang="nl-NL" sz="2800" b="1">
                  <a:solidFill>
                    <a:srgbClr val="C00000"/>
                  </a:solidFill>
                  <a:latin typeface="+mj-lt"/>
                  <a:cs typeface="Times New Roman" panose="02020603050405020304" pitchFamily="18" charset="0"/>
                </a:rPr>
                <a:t>8</a:t>
              </a:r>
              <a:endParaRPr lang="en-US" sz="2800"/>
            </a:p>
          </p:txBody>
        </p:sp>
      </p:grpSp>
      <p:sp>
        <p:nvSpPr>
          <p:cNvPr id="8" name="Title 3">
            <a:extLst>
              <a:ext uri="{FF2B5EF4-FFF2-40B4-BE49-F238E27FC236}">
                <a16:creationId xmlns:a16="http://schemas.microsoft.com/office/drawing/2014/main" id="{AB190598-6BD6-7A79-7B53-56444E90E2CC}"/>
              </a:ext>
            </a:extLst>
          </p:cNvPr>
          <p:cNvSpPr txBox="1">
            <a:spLocks/>
          </p:cNvSpPr>
          <p:nvPr/>
        </p:nvSpPr>
        <p:spPr bwMode="auto">
          <a:xfrm>
            <a:off x="2209800" y="2443784"/>
            <a:ext cx="7772400" cy="1041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en-US" sz="3600" b="1" kern="0">
                <a:solidFill>
                  <a:srgbClr val="0000FF"/>
                </a:solidFill>
                <a:effectLst>
                  <a:outerShdw blurRad="38100" dist="38100" dir="2700000" algn="tl">
                    <a:srgbClr val="000000">
                      <a:alpha val="43137"/>
                    </a:srgbClr>
                  </a:outerShdw>
                </a:effectLst>
              </a:rPr>
              <a:t>BÀI 1</a:t>
            </a:r>
            <a:endParaRPr lang="en-US" sz="4000" b="1" kern="0"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7543492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E69E3C0-8323-4AED-AB4E-1A4866065112}"/>
              </a:ext>
            </a:extLst>
          </p:cNvPr>
          <p:cNvSpPr txBox="1">
            <a:spLocks/>
          </p:cNvSpPr>
          <p:nvPr/>
        </p:nvSpPr>
        <p:spPr bwMode="auto">
          <a:xfrm>
            <a:off x="76200" y="152400"/>
            <a:ext cx="120396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en-US" sz="3200" b="1" kern="0">
                <a:solidFill>
                  <a:srgbClr val="C00000"/>
                </a:solidFill>
                <a:cs typeface="Times New Roman" panose="02020603050405020304" pitchFamily="18" charset="0"/>
              </a:rPr>
              <a:t>II. Nghe </a:t>
            </a:r>
            <a:r>
              <a:rPr lang="vi-VN" sz="3200" b="1" kern="0">
                <a:solidFill>
                  <a:srgbClr val="C00000"/>
                </a:solidFill>
                <a:cs typeface="Times New Roman" panose="02020603050405020304" pitchFamily="18" charset="0"/>
              </a:rPr>
              <a:t>tác phẩm </a:t>
            </a:r>
            <a:r>
              <a:rPr lang="en-US" sz="3200" b="1" i="1" kern="0">
                <a:solidFill>
                  <a:srgbClr val="C00000"/>
                </a:solidFill>
                <a:cs typeface="Times New Roman" panose="02020603050405020304" pitchFamily="18" charset="0"/>
              </a:rPr>
              <a:t>Con cá Foren </a:t>
            </a:r>
            <a:endParaRPr lang="en-US" sz="3200" b="1" kern="0">
              <a:solidFill>
                <a:srgbClr val="C00000"/>
              </a:solidFill>
              <a:cs typeface="Times New Roman" panose="02020603050405020304" pitchFamily="18" charset="0"/>
            </a:endParaRPr>
          </a:p>
        </p:txBody>
      </p:sp>
      <p:sp>
        <p:nvSpPr>
          <p:cNvPr id="10" name="AutoShape 2">
            <a:extLst>
              <a:ext uri="{FF2B5EF4-FFF2-40B4-BE49-F238E27FC236}">
                <a16:creationId xmlns:a16="http://schemas.microsoft.com/office/drawing/2014/main" id="{B43A6762-C6DF-BD73-D490-1E9B10ECBDF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9BE2E6E9-53D4-7198-E9B2-A7604453FB9A}"/>
              </a:ext>
            </a:extLst>
          </p:cNvPr>
          <p:cNvSpPr txBox="1">
            <a:spLocks/>
          </p:cNvSpPr>
          <p:nvPr/>
        </p:nvSpPr>
        <p:spPr bwMode="auto">
          <a:xfrm>
            <a:off x="76200" y="762000"/>
            <a:ext cx="12039600" cy="457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en-US" sz="2800" kern="0">
                <a:solidFill>
                  <a:srgbClr val="0000FF"/>
                </a:solidFill>
                <a:cs typeface="Times New Roman" panose="02020603050405020304" pitchFamily="18" charset="0"/>
              </a:rPr>
              <a:t>(Nghe tác phẩm lần 1)</a:t>
            </a:r>
          </a:p>
        </p:txBody>
      </p:sp>
      <p:pic>
        <p:nvPicPr>
          <p:cNvPr id="4" name="Louise Alder – Schubert -Die Forelle- BBC Cardiff Singer of the World 2017, Song Prize Final">
            <a:hlinkClick r:id="" action="ppaction://media"/>
            <a:extLst>
              <a:ext uri="{FF2B5EF4-FFF2-40B4-BE49-F238E27FC236}">
                <a16:creationId xmlns:a16="http://schemas.microsoft.com/office/drawing/2014/main" id="{DBE54ADE-6092-8AEF-0A45-F1E8837E1BA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762759" y="1371600"/>
            <a:ext cx="8676641" cy="4876800"/>
          </a:xfrm>
          <a:prstGeom prst="rect">
            <a:avLst/>
          </a:prstGeom>
        </p:spPr>
      </p:pic>
    </p:spTree>
    <p:extLst>
      <p:ext uri="{BB962C8B-B14F-4D97-AF65-F5344CB8AC3E}">
        <p14:creationId xmlns:p14="http://schemas.microsoft.com/office/powerpoint/2010/main" val="1980831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video fullScrn="1">
              <p:cMediaNode vol="80000">
                <p:cTn id="2" fill="hold" display="0">
                  <p:stCondLst>
                    <p:cond delay="indefinite"/>
                  </p:stCondLst>
                </p:cTn>
                <p:tgtEl>
                  <p:spTgt spid="4"/>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3962400" cy="457200"/>
          </a:xfrm>
        </p:spPr>
        <p:txBody>
          <a:bodyPr/>
          <a:lstStyle/>
          <a:p>
            <a:r>
              <a:rPr lang="en-US" sz="3200" b="1">
                <a:solidFill>
                  <a:srgbClr val="00B050"/>
                </a:solidFill>
                <a:cs typeface="Times New Roman" panose="02020603050405020304" pitchFamily="18" charset="0"/>
              </a:rPr>
              <a:t>Thảo luận nhóm</a:t>
            </a:r>
          </a:p>
        </p:txBody>
      </p:sp>
      <p:sp>
        <p:nvSpPr>
          <p:cNvPr id="7" name="Rectangle 2"/>
          <p:cNvSpPr>
            <a:spLocks noChangeArrowheads="1"/>
          </p:cNvSpPr>
          <p:nvPr/>
        </p:nvSpPr>
        <p:spPr bwMode="auto">
          <a:xfrm>
            <a:off x="152399" y="1516018"/>
            <a:ext cx="5366571" cy="3513182"/>
          </a:xfrm>
          <a:prstGeom prst="rect">
            <a:avLst/>
          </a:prstGeom>
          <a:ln>
            <a:noFill/>
          </a:ln>
        </p:spPr>
        <p:style>
          <a:lnRef idx="2">
            <a:schemeClr val="accent5"/>
          </a:lnRef>
          <a:fillRef idx="1">
            <a:schemeClr val="lt1"/>
          </a:fillRef>
          <a:effectRef idx="0">
            <a:schemeClr val="accent5"/>
          </a:effectRef>
          <a:fontRef idx="minor">
            <a:schemeClr val="dk1"/>
          </a:fontRef>
        </p:style>
        <p:txBody>
          <a:bodyPr vert="horz" wrap="square" lIns="91440" tIns="38088" rIns="91440" bIns="38088" numCol="1" anchor="ctr" anchorCtr="0" compatLnSpc="1">
            <a:prstTxWarp prst="textNoShape">
              <a:avLst/>
            </a:prstTxWarp>
            <a:spAutoFit/>
          </a:bodyPr>
          <a:lstStyle/>
          <a:p>
            <a:pPr marL="342900" marR="0" lvl="0" indent="-342900" algn="just" defTabSz="914400" rtl="0" eaLnBrk="0" fontAlgn="base" latinLnBrk="0" hangingPunct="0">
              <a:lnSpc>
                <a:spcPct val="114000"/>
              </a:lnSpc>
              <a:spcBef>
                <a:spcPts val="300"/>
              </a:spcBef>
              <a:spcAft>
                <a:spcPts val="300"/>
              </a:spcAft>
              <a:buClrTx/>
              <a:buSzTx/>
              <a:buFont typeface="Wingdings" panose="05000000000000000000" pitchFamily="2" charset="2"/>
              <a:buChar char="Ø"/>
              <a:tabLst/>
            </a:pPr>
            <a:r>
              <a:rPr lang="vi-VN" sz="2000">
                <a:solidFill>
                  <a:srgbClr val="0000FF"/>
                </a:solidFill>
                <a:effectLst/>
                <a:latin typeface="+mj-lt"/>
                <a:ea typeface="Calibri" panose="020F0502020204030204" pitchFamily="34" charset="0"/>
              </a:rPr>
              <a:t>Bài hát </a:t>
            </a:r>
            <a:r>
              <a:rPr lang="vi-VN" sz="2000" i="1">
                <a:solidFill>
                  <a:srgbClr val="C00000"/>
                </a:solidFill>
                <a:effectLst/>
                <a:latin typeface="+mj-lt"/>
                <a:ea typeface="Calibri" panose="020F0502020204030204" pitchFamily="34" charset="0"/>
              </a:rPr>
              <a:t>Con cá Foren </a:t>
            </a:r>
            <a:r>
              <a:rPr lang="vi-VN" sz="2000">
                <a:solidFill>
                  <a:srgbClr val="0000FF"/>
                </a:solidFill>
                <a:effectLst/>
                <a:latin typeface="+mj-lt"/>
                <a:ea typeface="Calibri" panose="020F0502020204030204" pitchFamily="34" charset="0"/>
              </a:rPr>
              <a:t>được trình bày theo hình thức đơn ca hay song ca, tốp ca,…?</a:t>
            </a:r>
            <a:endParaRPr lang="en-US" sz="2000">
              <a:solidFill>
                <a:srgbClr val="0000FF"/>
              </a:solidFill>
              <a:effectLst/>
              <a:latin typeface="+mj-lt"/>
              <a:ea typeface="Calibri" panose="020F0502020204030204" pitchFamily="34" charset="0"/>
            </a:endParaRPr>
          </a:p>
          <a:p>
            <a:pPr marL="342900" marR="0" lvl="0" indent="-342900" algn="just" defTabSz="914400" rtl="0" eaLnBrk="0" fontAlgn="base" latinLnBrk="0" hangingPunct="0">
              <a:lnSpc>
                <a:spcPct val="114000"/>
              </a:lnSpc>
              <a:spcBef>
                <a:spcPts val="300"/>
              </a:spcBef>
              <a:spcAft>
                <a:spcPts val="300"/>
              </a:spcAft>
              <a:buClrTx/>
              <a:buSzTx/>
              <a:buFont typeface="Wingdings" panose="05000000000000000000" pitchFamily="2" charset="2"/>
              <a:buChar char="Ø"/>
              <a:tabLst/>
            </a:pPr>
            <a:r>
              <a:rPr lang="vi-VN" sz="2000">
                <a:solidFill>
                  <a:srgbClr val="0000FF"/>
                </a:solidFill>
                <a:effectLst/>
                <a:latin typeface="+mj-lt"/>
                <a:ea typeface="Calibri" panose="020F0502020204030204" pitchFamily="34" charset="0"/>
              </a:rPr>
              <a:t> Bài hát được trình bày với phần đệm của nhạc cụ gì?</a:t>
            </a:r>
            <a:endParaRPr lang="en-US" sz="2000">
              <a:solidFill>
                <a:srgbClr val="0000FF"/>
              </a:solidFill>
              <a:effectLst/>
              <a:latin typeface="+mj-lt"/>
              <a:ea typeface="Calibri" panose="020F0502020204030204" pitchFamily="34" charset="0"/>
            </a:endParaRPr>
          </a:p>
          <a:p>
            <a:pPr marL="342900" marR="0" lvl="0" indent="-342900" algn="just" defTabSz="914400" rtl="0" eaLnBrk="0" fontAlgn="base" latinLnBrk="0" hangingPunct="0">
              <a:lnSpc>
                <a:spcPct val="114000"/>
              </a:lnSpc>
              <a:spcBef>
                <a:spcPts val="300"/>
              </a:spcBef>
              <a:spcAft>
                <a:spcPts val="300"/>
              </a:spcAft>
              <a:buClrTx/>
              <a:buSzTx/>
              <a:buFont typeface="Wingdings" panose="05000000000000000000" pitchFamily="2" charset="2"/>
              <a:buChar char="Ø"/>
              <a:tabLst/>
            </a:pPr>
            <a:r>
              <a:rPr lang="vi-VN" sz="2000">
                <a:solidFill>
                  <a:srgbClr val="0000FF"/>
                </a:solidFill>
                <a:effectLst/>
                <a:latin typeface="+mj-lt"/>
                <a:ea typeface="Calibri" panose="020F0502020204030204" pitchFamily="34" charset="0"/>
              </a:rPr>
              <a:t>Bài hát được thể hiện ở nhịp độ nhanh hay chậm?</a:t>
            </a:r>
            <a:endParaRPr lang="en-US" sz="2000">
              <a:solidFill>
                <a:srgbClr val="0000FF"/>
              </a:solidFill>
              <a:effectLst/>
              <a:latin typeface="+mj-lt"/>
              <a:ea typeface="Calibri" panose="020F0502020204030204" pitchFamily="34" charset="0"/>
            </a:endParaRPr>
          </a:p>
          <a:p>
            <a:pPr marL="342900" marR="0" lvl="0" indent="-342900" algn="just" defTabSz="914400" rtl="0" eaLnBrk="0" fontAlgn="base" latinLnBrk="0" hangingPunct="0">
              <a:lnSpc>
                <a:spcPct val="114000"/>
              </a:lnSpc>
              <a:spcBef>
                <a:spcPts val="300"/>
              </a:spcBef>
              <a:spcAft>
                <a:spcPts val="300"/>
              </a:spcAft>
              <a:buClrTx/>
              <a:buSzTx/>
              <a:buFont typeface="Wingdings" panose="05000000000000000000" pitchFamily="2" charset="2"/>
              <a:buChar char="Ø"/>
              <a:tabLst/>
            </a:pPr>
            <a:r>
              <a:rPr lang="vi-VN" sz="2000">
                <a:solidFill>
                  <a:srgbClr val="0000FF"/>
                </a:solidFill>
                <a:effectLst/>
                <a:latin typeface="+mj-lt"/>
                <a:ea typeface="Calibri" panose="020F0502020204030204" pitchFamily="34" charset="0"/>
              </a:rPr>
              <a:t>Giai điệu bài hát có tính chất âm nhạc như thế nào?</a:t>
            </a:r>
            <a:endParaRPr lang="en-US" sz="2000">
              <a:solidFill>
                <a:srgbClr val="0000FF"/>
              </a:solidFill>
              <a:effectLst/>
              <a:latin typeface="+mj-lt"/>
              <a:ea typeface="Calibri" panose="020F0502020204030204" pitchFamily="34" charset="0"/>
            </a:endParaRPr>
          </a:p>
          <a:p>
            <a:pPr marL="342900" marR="0" lvl="0" indent="-342900" algn="just" defTabSz="914400" rtl="0" eaLnBrk="0" fontAlgn="base" latinLnBrk="0" hangingPunct="0">
              <a:lnSpc>
                <a:spcPct val="114000"/>
              </a:lnSpc>
              <a:spcBef>
                <a:spcPts val="300"/>
              </a:spcBef>
              <a:spcAft>
                <a:spcPts val="300"/>
              </a:spcAft>
              <a:buClrTx/>
              <a:buSzTx/>
              <a:buFont typeface="Wingdings" panose="05000000000000000000" pitchFamily="2" charset="2"/>
              <a:buChar char="Ø"/>
              <a:tabLst/>
            </a:pPr>
            <a:r>
              <a:rPr lang="vi-VN" sz="2000">
                <a:solidFill>
                  <a:srgbClr val="0000FF"/>
                </a:solidFill>
                <a:effectLst/>
                <a:latin typeface="+mj-lt"/>
                <a:ea typeface="Calibri" panose="020F0502020204030204" pitchFamily="34" charset="0"/>
              </a:rPr>
              <a:t>Nêu cảm nhận của em về bài hát.</a:t>
            </a:r>
            <a:endParaRPr kumimoji="0" lang="en-US" altLang="vi-VN" sz="2000" b="0" u="none" strike="noStrike" cap="none" normalizeH="0" baseline="0">
              <a:ln>
                <a:noFill/>
              </a:ln>
              <a:solidFill>
                <a:srgbClr val="0000FF"/>
              </a:solidFill>
              <a:effectLst/>
              <a:latin typeface="+mj-lt"/>
            </a:endParaRPr>
          </a:p>
        </p:txBody>
      </p:sp>
      <p:pic>
        <p:nvPicPr>
          <p:cNvPr id="11" name="Picture 4" descr="https://tuannguyenweb.files.wordpress.com/2017/05/8209cd50d6a29bf52a674ca37df94565_students-group-work-by-pietluk-children-group-work-clipart_2213-1650.png?w=107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8800" y="5326356"/>
            <a:ext cx="1981200" cy="147759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9E718F1D-012A-9D5E-7DFC-2F35CF81749F}"/>
              </a:ext>
            </a:extLst>
          </p:cNvPr>
          <p:cNvPicPr>
            <a:picLocks noChangeAspect="1"/>
          </p:cNvPicPr>
          <p:nvPr/>
        </p:nvPicPr>
        <p:blipFill>
          <a:blip r:embed="rId3"/>
          <a:stretch>
            <a:fillRect/>
          </a:stretch>
        </p:blipFill>
        <p:spPr>
          <a:xfrm>
            <a:off x="5518971" y="264999"/>
            <a:ext cx="6673029" cy="6364401"/>
          </a:xfrm>
          <a:prstGeom prst="rect">
            <a:avLst/>
          </a:prstGeom>
        </p:spPr>
      </p:pic>
    </p:spTree>
    <p:extLst>
      <p:ext uri="{BB962C8B-B14F-4D97-AF65-F5344CB8AC3E}">
        <p14:creationId xmlns:p14="http://schemas.microsoft.com/office/powerpoint/2010/main" val="4967036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410E930-0B0F-D189-9506-4ABAEC074AFC}"/>
              </a:ext>
            </a:extLst>
          </p:cNvPr>
          <p:cNvPicPr>
            <a:picLocks noChangeAspect="1"/>
          </p:cNvPicPr>
          <p:nvPr/>
        </p:nvPicPr>
        <p:blipFill>
          <a:blip r:embed="rId2"/>
          <a:stretch>
            <a:fillRect/>
          </a:stretch>
        </p:blipFill>
        <p:spPr>
          <a:xfrm flipH="1">
            <a:off x="228600" y="2362200"/>
            <a:ext cx="1791060" cy="3426170"/>
          </a:xfrm>
          <a:prstGeom prst="rect">
            <a:avLst/>
          </a:prstGeom>
        </p:spPr>
      </p:pic>
      <p:sp>
        <p:nvSpPr>
          <p:cNvPr id="4" name="Rectangle 1"/>
          <p:cNvSpPr>
            <a:spLocks noChangeArrowheads="1"/>
          </p:cNvSpPr>
          <p:nvPr/>
        </p:nvSpPr>
        <p:spPr bwMode="auto">
          <a:xfrm>
            <a:off x="2819400" y="1309335"/>
            <a:ext cx="8915400" cy="4238368"/>
          </a:xfrm>
          <a:prstGeom prst="wedgeRoundRectCallout">
            <a:avLst>
              <a:gd name="adj1" fmla="val -60585"/>
              <a:gd name="adj2" fmla="val -1508"/>
              <a:gd name="adj3" fmla="val 16667"/>
            </a:avLst>
          </a:prstGeom>
          <a:ln>
            <a:solidFill>
              <a:srgbClr val="FFC000"/>
            </a:solidFill>
          </a:ln>
        </p:spPr>
        <p:style>
          <a:lnRef idx="1">
            <a:schemeClr val="accent5"/>
          </a:lnRef>
          <a:fillRef idx="2">
            <a:schemeClr val="accent5"/>
          </a:fillRef>
          <a:effectRef idx="1">
            <a:schemeClr val="accent5"/>
          </a:effectRef>
          <a:fontRef idx="minor">
            <a:schemeClr val="dk1"/>
          </a:fontRef>
        </p:style>
        <p:txBody>
          <a:bodyPr vert="horz" wrap="square" lIns="91440" tIns="38088" rIns="91440" bIns="38088" numCol="1" anchor="ctr" anchorCtr="0" compatLnSpc="1">
            <a:prstTxWarp prst="textNoShape">
              <a:avLst/>
            </a:prstTxWarp>
            <a:spAutoFit/>
          </a:bodyPr>
          <a:lstStyle/>
          <a:p>
            <a:pPr marL="0" marR="0" lvl="0" indent="269875" algn="just" defTabSz="914400" rtl="0" eaLnBrk="0" fontAlgn="base" latinLnBrk="0" hangingPunct="0">
              <a:lnSpc>
                <a:spcPct val="114000"/>
              </a:lnSpc>
              <a:spcBef>
                <a:spcPct val="0"/>
              </a:spcBef>
              <a:spcAft>
                <a:spcPct val="0"/>
              </a:spcAft>
              <a:buClrTx/>
              <a:buSzTx/>
              <a:buFontTx/>
              <a:buNone/>
              <a:tabLst/>
            </a:pPr>
            <a:r>
              <a:rPr lang="vi-VN" sz="2400" i="1">
                <a:solidFill>
                  <a:srgbClr val="C00000"/>
                </a:solidFill>
                <a:effectLst/>
                <a:latin typeface="+mj-lt"/>
                <a:ea typeface="Calibri" panose="020F0502020204030204" pitchFamily="34" charset="0"/>
              </a:rPr>
              <a:t>Die Forelle </a:t>
            </a:r>
            <a:r>
              <a:rPr lang="vi-VN" sz="2400">
                <a:solidFill>
                  <a:srgbClr val="0000FF"/>
                </a:solidFill>
                <a:effectLst/>
                <a:latin typeface="+mj-lt"/>
                <a:ea typeface="Calibri" panose="020F0502020204030204" pitchFamily="34" charset="0"/>
              </a:rPr>
              <a:t>(tiếng Đức nghĩa là </a:t>
            </a:r>
            <a:r>
              <a:rPr lang="vi-VN" sz="2400">
                <a:solidFill>
                  <a:srgbClr val="C00000"/>
                </a:solidFill>
                <a:effectLst/>
                <a:latin typeface="+mj-lt"/>
                <a:ea typeface="Calibri" panose="020F0502020204030204" pitchFamily="34" charset="0"/>
              </a:rPr>
              <a:t>"Cá hồi"</a:t>
            </a:r>
            <a:r>
              <a:rPr lang="vi-VN" sz="2400">
                <a:solidFill>
                  <a:srgbClr val="0000FF"/>
                </a:solidFill>
                <a:effectLst/>
                <a:latin typeface="+mj-lt"/>
                <a:ea typeface="Calibri" panose="020F0502020204030204" pitchFamily="34" charset="0"/>
              </a:rPr>
              <a:t>), là một trong những bài hát nổi tiếng nhất của nhà soạn nhạc người Áo Franz Schubert (1797–1828) sáng tác cho đơn ca với phần đệm của  đàn piano. Lời ca là một bài thơ của nhà thơ người Đức Christian Friedrich Daniel Schubart (1739 – 1791), gợi lên hình ảnh dòng suối nước trong xanh với đàn cá hồi đang tung tăng bơi lội. Bài hát được thể hiện ở nhịp độ vừa phải, giai điệu tươi sáng, nhẹ nhàng (có một đoạn giai điệu trầm xuống tạo sự kịch tính). </a:t>
            </a:r>
            <a:endParaRPr kumimoji="0" lang="en-US" altLang="vi-VN" sz="3200" u="none" strike="noStrike" cap="none" normalizeH="0" baseline="0">
              <a:ln>
                <a:noFill/>
              </a:ln>
              <a:solidFill>
                <a:srgbClr val="0000FF"/>
              </a:solidFill>
              <a:effectLst/>
              <a:latin typeface="+mj-lt"/>
            </a:endParaRPr>
          </a:p>
        </p:txBody>
      </p:sp>
    </p:spTree>
    <p:extLst>
      <p:ext uri="{BB962C8B-B14F-4D97-AF65-F5344CB8AC3E}">
        <p14:creationId xmlns:p14="http://schemas.microsoft.com/office/powerpoint/2010/main" val="19284665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11582400" cy="457200"/>
          </a:xfrm>
        </p:spPr>
        <p:txBody>
          <a:bodyPr/>
          <a:lstStyle/>
          <a:p>
            <a:r>
              <a:rPr lang="en-US" sz="2800" kern="0">
                <a:solidFill>
                  <a:srgbClr val="0000FF"/>
                </a:solidFill>
                <a:cs typeface="Times New Roman" panose="02020603050405020304" pitchFamily="18" charset="0"/>
              </a:rPr>
              <a:t>(Nghe tác phẩm lần 2)</a:t>
            </a:r>
            <a:endParaRPr lang="en-US" sz="2800">
              <a:solidFill>
                <a:srgbClr val="0000FF"/>
              </a:solidFill>
              <a:cs typeface="Times New Roman" panose="02020603050405020304" pitchFamily="18" charset="0"/>
            </a:endParaRPr>
          </a:p>
        </p:txBody>
      </p:sp>
      <p:pic>
        <p:nvPicPr>
          <p:cNvPr id="3" name="Die Forelle Anh Tho-Loi Viet">
            <a:hlinkClick r:id="" action="ppaction://media"/>
            <a:extLst>
              <a:ext uri="{FF2B5EF4-FFF2-40B4-BE49-F238E27FC236}">
                <a16:creationId xmlns:a16="http://schemas.microsoft.com/office/drawing/2014/main" id="{DE5293E8-1A94-7E18-BA04-6516F339CC3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90600" y="866223"/>
            <a:ext cx="10287000" cy="5786438"/>
          </a:xfrm>
          <a:prstGeom prst="rect">
            <a:avLst/>
          </a:prstGeom>
        </p:spPr>
      </p:pic>
    </p:spTree>
    <p:extLst>
      <p:ext uri="{BB962C8B-B14F-4D97-AF65-F5344CB8AC3E}">
        <p14:creationId xmlns:p14="http://schemas.microsoft.com/office/powerpoint/2010/main" val="21652842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video fullScrn="1">
              <p:cMediaNode vol="100000">
                <p:cTn id="2" fill="hold" display="0">
                  <p:stCondLst>
                    <p:cond delay="indefinite"/>
                  </p:stCondLst>
                </p:cTn>
                <p:tgtEl>
                  <p:spTgt spid="3"/>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14555" y="0"/>
            <a:ext cx="12192000" cy="6858000"/>
            <a:chOff x="-14555" y="0"/>
            <a:chExt cx="12192000" cy="6858000"/>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35899"/>
            <a:stretch/>
          </p:blipFill>
          <p:spPr>
            <a:xfrm>
              <a:off x="-14555" y="0"/>
              <a:ext cx="12192000" cy="68580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2484" y="3574293"/>
              <a:ext cx="2519671" cy="2909814"/>
            </a:xfrm>
            <a:prstGeom prst="rect">
              <a:avLst/>
            </a:prstGeom>
          </p:spPr>
        </p:pic>
      </p:grpSp>
      <p:sp>
        <p:nvSpPr>
          <p:cNvPr id="2" name="Title 1"/>
          <p:cNvSpPr>
            <a:spLocks noGrp="1"/>
          </p:cNvSpPr>
          <p:nvPr>
            <p:ph type="title"/>
          </p:nvPr>
        </p:nvSpPr>
        <p:spPr>
          <a:xfrm>
            <a:off x="1981200" y="854076"/>
            <a:ext cx="8229600" cy="873587"/>
          </a:xfrm>
        </p:spPr>
        <p:txBody>
          <a:bodyPr/>
          <a:lstStyle/>
          <a:p>
            <a:r>
              <a:rPr lang="en-US" sz="3200" b="1" dirty="0" err="1">
                <a:solidFill>
                  <a:srgbClr val="0000FF"/>
                </a:solidFill>
              </a:rPr>
              <a:t>Dặn</a:t>
            </a:r>
            <a:r>
              <a:rPr lang="en-US" sz="3200" b="1" dirty="0">
                <a:solidFill>
                  <a:srgbClr val="0000FF"/>
                </a:solidFill>
              </a:rPr>
              <a:t> </a:t>
            </a:r>
            <a:r>
              <a:rPr lang="en-US" sz="3200" b="1" dirty="0" err="1">
                <a:solidFill>
                  <a:srgbClr val="0000FF"/>
                </a:solidFill>
              </a:rPr>
              <a:t>dò</a:t>
            </a:r>
            <a:r>
              <a:rPr lang="en-US" sz="3200" b="1" dirty="0">
                <a:solidFill>
                  <a:srgbClr val="0000FF"/>
                </a:solidFill>
              </a:rPr>
              <a:t> </a:t>
            </a:r>
            <a:r>
              <a:rPr lang="en-US" sz="3200" b="1" dirty="0" err="1">
                <a:solidFill>
                  <a:srgbClr val="0000FF"/>
                </a:solidFill>
              </a:rPr>
              <a:t>về</a:t>
            </a:r>
            <a:r>
              <a:rPr lang="en-US" sz="3200" b="1" dirty="0">
                <a:solidFill>
                  <a:srgbClr val="0000FF"/>
                </a:solidFill>
              </a:rPr>
              <a:t> </a:t>
            </a:r>
            <a:r>
              <a:rPr lang="en-US" sz="3200" b="1" dirty="0" err="1">
                <a:solidFill>
                  <a:srgbClr val="0000FF"/>
                </a:solidFill>
              </a:rPr>
              <a:t>nhà</a:t>
            </a:r>
            <a:endParaRPr lang="en-US" sz="3200" b="1" dirty="0">
              <a:solidFill>
                <a:srgbClr val="0000FF"/>
              </a:solidFill>
            </a:endParaRPr>
          </a:p>
        </p:txBody>
      </p:sp>
      <p:sp>
        <p:nvSpPr>
          <p:cNvPr id="3" name="Content Placeholder 2"/>
          <p:cNvSpPr>
            <a:spLocks noGrp="1"/>
          </p:cNvSpPr>
          <p:nvPr>
            <p:ph idx="1"/>
          </p:nvPr>
        </p:nvSpPr>
        <p:spPr>
          <a:xfrm>
            <a:off x="1600200" y="2179639"/>
            <a:ext cx="8839200" cy="1020762"/>
          </a:xfrm>
        </p:spPr>
        <p:txBody>
          <a:bodyPr/>
          <a:lstStyle/>
          <a:p>
            <a:pPr>
              <a:buFont typeface="Arial" panose="020B0604020202020204" pitchFamily="34" charset="0"/>
              <a:buChar char="•"/>
            </a:pPr>
            <a:r>
              <a:rPr lang="en-US" sz="2800">
                <a:solidFill>
                  <a:srgbClr val="0000FF"/>
                </a:solidFill>
              </a:rPr>
              <a:t>Tập hát bài </a:t>
            </a:r>
            <a:r>
              <a:rPr lang="en-US" sz="2800" i="1">
                <a:solidFill>
                  <a:srgbClr val="C00000"/>
                </a:solidFill>
              </a:rPr>
              <a:t>Khúc ca bốn mùa</a:t>
            </a:r>
            <a:r>
              <a:rPr lang="en-US" sz="2800" i="1">
                <a:solidFill>
                  <a:srgbClr val="0000FF"/>
                </a:solidFill>
              </a:rPr>
              <a:t>; </a:t>
            </a:r>
            <a:r>
              <a:rPr lang="en-US" sz="2800">
                <a:solidFill>
                  <a:srgbClr val="0000FF"/>
                </a:solidFill>
              </a:rPr>
              <a:t>thuộc lời ca.</a:t>
            </a:r>
          </a:p>
          <a:p>
            <a:pPr marL="0" indent="0">
              <a:buNone/>
            </a:pPr>
            <a:endParaRPr lang="en-US" dirty="0"/>
          </a:p>
        </p:txBody>
      </p:sp>
    </p:spTree>
    <p:extLst>
      <p:ext uri="{BB962C8B-B14F-4D97-AF65-F5344CB8AC3E}">
        <p14:creationId xmlns:p14="http://schemas.microsoft.com/office/powerpoint/2010/main" val="5871163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9000" b="-59000"/>
          </a:stretch>
        </a:blipFill>
        <a:effectLst/>
      </p:bgPr>
    </p:bg>
    <p:spTree>
      <p:nvGrpSpPr>
        <p:cNvPr id="1" name=""/>
        <p:cNvGrpSpPr/>
        <p:nvPr/>
      </p:nvGrpSpPr>
      <p:grpSpPr>
        <a:xfrm>
          <a:off x="0" y="0"/>
          <a:ext cx="0" cy="0"/>
          <a:chOff x="0" y="0"/>
          <a:chExt cx="0" cy="0"/>
        </a:xfrm>
      </p:grpSpPr>
      <p:sp>
        <p:nvSpPr>
          <p:cNvPr id="7" name="Subtitle 6"/>
          <p:cNvSpPr>
            <a:spLocks noGrp="1"/>
          </p:cNvSpPr>
          <p:nvPr>
            <p:ph type="subTitle" idx="1"/>
          </p:nvPr>
        </p:nvSpPr>
        <p:spPr>
          <a:xfrm>
            <a:off x="3048000" y="2015591"/>
            <a:ext cx="6248400" cy="2327809"/>
          </a:xfrm>
        </p:spPr>
        <p:txBody>
          <a:bodyPr/>
          <a:lstStyle/>
          <a:p>
            <a:r>
              <a:rPr lang="en-US" sz="4000" b="1" dirty="0" err="1">
                <a:solidFill>
                  <a:srgbClr val="0000FF"/>
                </a:solidFill>
                <a:latin typeface="+mj-lt"/>
                <a:cs typeface="Times New Roman" panose="02020603050405020304" pitchFamily="18" charset="0"/>
              </a:rPr>
              <a:t>Tiết</a:t>
            </a:r>
            <a:r>
              <a:rPr lang="vi-VN" sz="4000" b="1" dirty="0">
                <a:solidFill>
                  <a:srgbClr val="0000FF"/>
                </a:solidFill>
                <a:latin typeface="+mj-lt"/>
                <a:cs typeface="Times New Roman" panose="02020603050405020304" pitchFamily="18" charset="0"/>
              </a:rPr>
              <a:t> 1</a:t>
            </a:r>
            <a:endParaRPr lang="en-US" sz="4000" b="1" dirty="0">
              <a:solidFill>
                <a:srgbClr val="0000FF"/>
              </a:solidFill>
              <a:latin typeface="+mj-lt"/>
              <a:cs typeface="Times New Roman" panose="02020603050405020304" pitchFamily="18" charset="0"/>
            </a:endParaRPr>
          </a:p>
          <a:p>
            <a:pPr algn="just"/>
            <a:r>
              <a:rPr lang="en-US" sz="2800" b="1" i="1">
                <a:solidFill>
                  <a:srgbClr val="C00000"/>
                </a:solidFill>
                <a:latin typeface="+mj-lt"/>
                <a:cs typeface="Times New Roman" panose="02020603050405020304" pitchFamily="18" charset="0"/>
              </a:rPr>
              <a:t>– </a:t>
            </a:r>
            <a:r>
              <a:rPr lang="en-US" b="1">
                <a:solidFill>
                  <a:srgbClr val="C00000"/>
                </a:solidFill>
                <a:latin typeface="+mj-lt"/>
                <a:cs typeface="Times New Roman" panose="02020603050405020304" pitchFamily="18" charset="0"/>
              </a:rPr>
              <a:t>Hát bài </a:t>
            </a:r>
            <a:r>
              <a:rPr lang="vi-VN" sz="3200" b="1" i="1">
                <a:solidFill>
                  <a:srgbClr val="C00000"/>
                </a:solidFill>
                <a:latin typeface="+mj-lt"/>
                <a:cs typeface="Times New Roman" panose="02020603050405020304" pitchFamily="18" charset="0"/>
              </a:rPr>
              <a:t>Khúc ca bốn mùa</a:t>
            </a:r>
            <a:endParaRPr lang="en-US" sz="3200" b="1" i="1">
              <a:solidFill>
                <a:srgbClr val="C00000"/>
              </a:solidFill>
              <a:latin typeface="+mj-lt"/>
              <a:cs typeface="Times New Roman" panose="02020603050405020304" pitchFamily="18" charset="0"/>
            </a:endParaRPr>
          </a:p>
          <a:p>
            <a:pPr algn="just"/>
            <a:r>
              <a:rPr lang="en-US" sz="2800" b="1">
                <a:solidFill>
                  <a:srgbClr val="C00000"/>
                </a:solidFill>
                <a:latin typeface="+mj-lt"/>
                <a:cs typeface="Times New Roman" panose="02020603050405020304" pitchFamily="18" charset="0"/>
              </a:rPr>
              <a:t>–</a:t>
            </a:r>
            <a:r>
              <a:rPr lang="en-US" b="1">
                <a:solidFill>
                  <a:srgbClr val="C00000"/>
                </a:solidFill>
                <a:latin typeface="+mj-lt"/>
                <a:cs typeface="Times New Roman" panose="02020603050405020304" pitchFamily="18" charset="0"/>
              </a:rPr>
              <a:t> </a:t>
            </a:r>
            <a:r>
              <a:rPr lang="vi-VN" b="1">
                <a:solidFill>
                  <a:srgbClr val="C00000"/>
                </a:solidFill>
                <a:latin typeface="+mj-lt"/>
                <a:cs typeface="Times New Roman" panose="02020603050405020304" pitchFamily="18" charset="0"/>
              </a:rPr>
              <a:t>Nghe tác phẩm </a:t>
            </a:r>
            <a:r>
              <a:rPr lang="vi-VN" b="1" i="1">
                <a:solidFill>
                  <a:srgbClr val="C00000"/>
                </a:solidFill>
                <a:latin typeface="+mj-lt"/>
                <a:cs typeface="Times New Roman" panose="02020603050405020304" pitchFamily="18" charset="0"/>
              </a:rPr>
              <a:t>Con cá Foren </a:t>
            </a:r>
            <a:endParaRPr lang="en-US" i="1" dirty="0">
              <a:solidFill>
                <a:srgbClr val="C00000"/>
              </a:solidFill>
              <a:latin typeface="+mj-lt"/>
              <a:cs typeface="Times New Roman" panose="02020603050405020304" pitchFamily="18" charset="0"/>
            </a:endParaRPr>
          </a:p>
        </p:txBody>
      </p:sp>
      <p:pic>
        <p:nvPicPr>
          <p:cNvPr id="4" name="Picture 3">
            <a:extLst>
              <a:ext uri="{FF2B5EF4-FFF2-40B4-BE49-F238E27FC236}">
                <a16:creationId xmlns:a16="http://schemas.microsoft.com/office/drawing/2014/main" id="{C4D4A743-68B4-C235-2BA9-B0F2289AAA44}"/>
              </a:ext>
            </a:extLst>
          </p:cNvPr>
          <p:cNvPicPr>
            <a:picLocks noChangeAspect="1"/>
          </p:cNvPicPr>
          <p:nvPr/>
        </p:nvPicPr>
        <p:blipFill>
          <a:blip r:embed="rId3">
            <a:clrChange>
              <a:clrFrom>
                <a:srgbClr val="F9FEFF"/>
              </a:clrFrom>
              <a:clrTo>
                <a:srgbClr val="F9FEFF">
                  <a:alpha val="0"/>
                </a:srgbClr>
              </a:clrTo>
            </a:clrChange>
            <a:extLst>
              <a:ext uri="{28A0092B-C50C-407E-A947-70E740481C1C}">
                <a14:useLocalDpi xmlns:a14="http://schemas.microsoft.com/office/drawing/2010/main" val="0"/>
              </a:ext>
            </a:extLst>
          </a:blip>
          <a:stretch>
            <a:fillRect/>
          </a:stretch>
        </p:blipFill>
        <p:spPr>
          <a:xfrm>
            <a:off x="152400" y="152400"/>
            <a:ext cx="1568116" cy="1752600"/>
          </a:xfrm>
          <a:prstGeom prst="rect">
            <a:avLst/>
          </a:prstGeom>
        </p:spPr>
      </p:pic>
    </p:spTree>
    <p:extLst>
      <p:ext uri="{BB962C8B-B14F-4D97-AF65-F5344CB8AC3E}">
        <p14:creationId xmlns:p14="http://schemas.microsoft.com/office/powerpoint/2010/main" val="26614510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563562"/>
          </a:xfrm>
        </p:spPr>
        <p:txBody>
          <a:bodyPr/>
          <a:lstStyle/>
          <a:p>
            <a:r>
              <a:rPr lang="en-US" sz="3200" b="1">
                <a:solidFill>
                  <a:srgbClr val="C00000"/>
                </a:solidFill>
                <a:latin typeface="+mn-lt"/>
                <a:cs typeface="Times New Roman" panose="02020603050405020304" pitchFamily="18" charset="0"/>
              </a:rPr>
              <a:t>I.</a:t>
            </a:r>
            <a:r>
              <a:rPr lang="vi-VN" sz="3200" b="1">
                <a:solidFill>
                  <a:srgbClr val="C00000"/>
                </a:solidFill>
                <a:latin typeface="+mn-lt"/>
                <a:cs typeface="Times New Roman" panose="02020603050405020304" pitchFamily="18" charset="0"/>
              </a:rPr>
              <a:t> H</a:t>
            </a:r>
            <a:r>
              <a:rPr lang="en-US" sz="3200" b="1">
                <a:solidFill>
                  <a:srgbClr val="C00000"/>
                </a:solidFill>
                <a:latin typeface="+mn-lt"/>
                <a:cs typeface="Times New Roman" panose="02020603050405020304" pitchFamily="18" charset="0"/>
              </a:rPr>
              <a:t>át bài</a:t>
            </a:r>
            <a:endParaRPr lang="en-US" sz="3200" b="1" i="1" dirty="0">
              <a:solidFill>
                <a:srgbClr val="C00000"/>
              </a:solidFill>
              <a:latin typeface="+mn-lt"/>
              <a:cs typeface="Times New Roman" panose="02020603050405020304" pitchFamily="18" charset="0"/>
            </a:endParaRPr>
          </a:p>
        </p:txBody>
      </p:sp>
      <p:pic>
        <p:nvPicPr>
          <p:cNvPr id="4" name="Picture 3">
            <a:extLst>
              <a:ext uri="{FF2B5EF4-FFF2-40B4-BE49-F238E27FC236}">
                <a16:creationId xmlns:a16="http://schemas.microsoft.com/office/drawing/2014/main" id="{4CB18CDD-8D67-CBFA-1437-F2960D577C24}"/>
              </a:ext>
            </a:extLst>
          </p:cNvPr>
          <p:cNvPicPr>
            <a:picLocks noChangeAspect="1"/>
          </p:cNvPicPr>
          <p:nvPr/>
        </p:nvPicPr>
        <p:blipFill rotWithShape="1">
          <a:blip r:embed="rId2"/>
          <a:srcRect l="6250" t="11111" r="31250" b="14444"/>
          <a:stretch/>
        </p:blipFill>
        <p:spPr>
          <a:xfrm>
            <a:off x="1546746" y="609600"/>
            <a:ext cx="9098507" cy="6096000"/>
          </a:xfrm>
          <a:prstGeom prst="rect">
            <a:avLst/>
          </a:prstGeom>
        </p:spPr>
      </p:pic>
    </p:spTree>
    <p:extLst>
      <p:ext uri="{BB962C8B-B14F-4D97-AF65-F5344CB8AC3E}">
        <p14:creationId xmlns:p14="http://schemas.microsoft.com/office/powerpoint/2010/main" val="41244625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503238"/>
            <a:ext cx="7848600" cy="715962"/>
          </a:xfrm>
        </p:spPr>
        <p:txBody>
          <a:bodyPr/>
          <a:lstStyle/>
          <a:p>
            <a:r>
              <a:rPr lang="en-US" sz="2800" b="1">
                <a:solidFill>
                  <a:srgbClr val="0000FF"/>
                </a:solidFill>
                <a:cs typeface="Times New Roman" panose="02020603050405020304" pitchFamily="18" charset="0"/>
              </a:rPr>
              <a:t>Giới thiệu </a:t>
            </a:r>
            <a:r>
              <a:rPr lang="vi-VN" sz="2800" b="1">
                <a:solidFill>
                  <a:srgbClr val="0000FF"/>
                </a:solidFill>
                <a:cs typeface="Times New Roman" panose="02020603050405020304" pitchFamily="18" charset="0"/>
              </a:rPr>
              <a:t>bài </a:t>
            </a:r>
            <a:r>
              <a:rPr lang="vi-VN" sz="2800" b="1" dirty="0">
                <a:solidFill>
                  <a:srgbClr val="0000FF"/>
                </a:solidFill>
                <a:cs typeface="Times New Roman" panose="02020603050405020304" pitchFamily="18" charset="0"/>
              </a:rPr>
              <a:t>hát</a:t>
            </a:r>
            <a:endParaRPr lang="en-US" sz="2800" b="1" dirty="0">
              <a:solidFill>
                <a:srgbClr val="0000FF"/>
              </a:solidFill>
              <a:cs typeface="Times New Roman" panose="02020603050405020304" pitchFamily="18" charset="0"/>
            </a:endParaRPr>
          </a:p>
        </p:txBody>
      </p:sp>
      <p:sp>
        <p:nvSpPr>
          <p:cNvPr id="3" name="Content Placeholder 2"/>
          <p:cNvSpPr>
            <a:spLocks noGrp="1"/>
          </p:cNvSpPr>
          <p:nvPr>
            <p:ph idx="1"/>
          </p:nvPr>
        </p:nvSpPr>
        <p:spPr>
          <a:xfrm>
            <a:off x="228600" y="1447800"/>
            <a:ext cx="5867400" cy="4876800"/>
          </a:xfrm>
        </p:spPr>
        <p:txBody>
          <a:bodyPr/>
          <a:lstStyle/>
          <a:p>
            <a:pPr marL="0" indent="274320" algn="just">
              <a:lnSpc>
                <a:spcPct val="115000"/>
              </a:lnSpc>
              <a:spcBef>
                <a:spcPts val="300"/>
              </a:spcBef>
              <a:spcAft>
                <a:spcPts val="300"/>
              </a:spcAft>
              <a:buNone/>
            </a:pPr>
            <a:r>
              <a:rPr lang="vi-VN" sz="2400">
                <a:solidFill>
                  <a:srgbClr val="0000FF"/>
                </a:solidFill>
                <a:effectLst/>
                <a:latin typeface="+mj-lt"/>
                <a:ea typeface="Calibri" panose="020F0502020204030204" pitchFamily="34" charset="0"/>
                <a:cs typeface="Times New Roman" panose="02020603050405020304" pitchFamily="18" charset="0"/>
              </a:rPr>
              <a:t>Bốn mùa xuân, hạ, thu, đông cứ tuần tự trôi theo quy luật của vũ trụ. Với nét nhạc nhịp nhàng, êm ái, bài </a:t>
            </a:r>
            <a:r>
              <a:rPr lang="vi-VN" sz="2400" i="1">
                <a:solidFill>
                  <a:srgbClr val="C00000"/>
                </a:solidFill>
                <a:effectLst/>
                <a:latin typeface="+mj-lt"/>
                <a:ea typeface="Calibri" panose="020F0502020204030204" pitchFamily="34" charset="0"/>
                <a:cs typeface="Times New Roman" panose="02020603050405020304" pitchFamily="18" charset="0"/>
              </a:rPr>
              <a:t>Khúc ca bốn mùa </a:t>
            </a:r>
            <a:r>
              <a:rPr lang="vi-VN" sz="2400">
                <a:solidFill>
                  <a:srgbClr val="0000FF"/>
                </a:solidFill>
                <a:effectLst/>
                <a:latin typeface="+mj-lt"/>
                <a:ea typeface="Calibri" panose="020F0502020204030204" pitchFamily="34" charset="0"/>
                <a:cs typeface="Times New Roman" panose="02020603050405020304" pitchFamily="18" charset="0"/>
              </a:rPr>
              <a:t>thể hiện cách nhìn hồn nhiên và lạc quan của tuổi thơ trước hiện tượng mưa nắng của thiên nhiên. </a:t>
            </a:r>
            <a:endParaRPr lang="en-US" sz="2400">
              <a:solidFill>
                <a:srgbClr val="0000FF"/>
              </a:solidFill>
              <a:effectLst/>
              <a:latin typeface="+mj-lt"/>
              <a:ea typeface="Calibri" panose="020F0502020204030204" pitchFamily="34" charset="0"/>
              <a:cs typeface="Times New Roman" panose="02020603050405020304" pitchFamily="18" charset="0"/>
            </a:endParaRPr>
          </a:p>
          <a:p>
            <a:pPr marL="0" indent="274320" algn="just">
              <a:lnSpc>
                <a:spcPct val="115000"/>
              </a:lnSpc>
              <a:spcBef>
                <a:spcPts val="300"/>
              </a:spcBef>
              <a:spcAft>
                <a:spcPts val="300"/>
              </a:spcAft>
              <a:buNone/>
            </a:pPr>
            <a:r>
              <a:rPr lang="vi-VN" sz="2400">
                <a:solidFill>
                  <a:srgbClr val="0000FF"/>
                </a:solidFill>
                <a:effectLst/>
                <a:latin typeface="+mj-lt"/>
                <a:ea typeface="Calibri" panose="020F0502020204030204" pitchFamily="34" charset="0"/>
                <a:cs typeface="Times New Roman" panose="02020603050405020304" pitchFamily="18" charset="0"/>
              </a:rPr>
              <a:t>Tác giả bài hát là nhạc sĩ </a:t>
            </a:r>
            <a:r>
              <a:rPr lang="vi-VN" sz="2400">
                <a:solidFill>
                  <a:srgbClr val="C00000"/>
                </a:solidFill>
                <a:effectLst/>
                <a:latin typeface="+mj-lt"/>
                <a:ea typeface="Calibri" panose="020F0502020204030204" pitchFamily="34" charset="0"/>
                <a:cs typeface="Times New Roman" panose="02020603050405020304" pitchFamily="18" charset="0"/>
              </a:rPr>
              <a:t>Nguyễn Hải</a:t>
            </a:r>
            <a:r>
              <a:rPr lang="en-US" sz="2400">
                <a:solidFill>
                  <a:srgbClr val="0000FF"/>
                </a:solidFill>
                <a:effectLst/>
                <a:latin typeface="+mj-lt"/>
                <a:ea typeface="Calibri" panose="020F0502020204030204" pitchFamily="34" charset="0"/>
                <a:cs typeface="Times New Roman" panose="02020603050405020304" pitchFamily="18" charset="0"/>
              </a:rPr>
              <a:t>, ông đã sáng tác </a:t>
            </a:r>
            <a:r>
              <a:rPr lang="vi-VN" sz="2400">
                <a:solidFill>
                  <a:srgbClr val="0000FF"/>
                </a:solidFill>
                <a:effectLst/>
                <a:latin typeface="+mj-lt"/>
                <a:ea typeface="Calibri" panose="020F0502020204030204" pitchFamily="34" charset="0"/>
                <a:cs typeface="Times New Roman" panose="02020603050405020304" pitchFamily="18" charset="0"/>
              </a:rPr>
              <a:t>một số ca khúc cho thiếu nhi như: </a:t>
            </a:r>
            <a:r>
              <a:rPr lang="vi-VN" sz="2400" i="1">
                <a:solidFill>
                  <a:srgbClr val="00B050"/>
                </a:solidFill>
                <a:effectLst/>
                <a:latin typeface="+mj-lt"/>
                <a:ea typeface="Calibri" panose="020F0502020204030204" pitchFamily="34" charset="0"/>
                <a:cs typeface="Times New Roman" panose="02020603050405020304" pitchFamily="18" charset="0"/>
              </a:rPr>
              <a:t>Khúc ca bốn mùa, Tình mẹ, Bay lên cùng dáng rồng, Mãi xanh tình bạn,…</a:t>
            </a:r>
          </a:p>
        </p:txBody>
      </p:sp>
      <p:pic>
        <p:nvPicPr>
          <p:cNvPr id="6" name="Picture 5">
            <a:extLst>
              <a:ext uri="{FF2B5EF4-FFF2-40B4-BE49-F238E27FC236}">
                <a16:creationId xmlns:a16="http://schemas.microsoft.com/office/drawing/2014/main" id="{31EC755C-74C2-E94B-41CE-B38FDA648A8A}"/>
              </a:ext>
            </a:extLst>
          </p:cNvPr>
          <p:cNvPicPr>
            <a:picLocks noChangeAspect="1"/>
          </p:cNvPicPr>
          <p:nvPr/>
        </p:nvPicPr>
        <p:blipFill>
          <a:blip r:embed="rId2"/>
          <a:stretch>
            <a:fillRect/>
          </a:stretch>
        </p:blipFill>
        <p:spPr>
          <a:xfrm>
            <a:off x="6248402" y="1447800"/>
            <a:ext cx="5832778" cy="4362330"/>
          </a:xfrm>
          <a:prstGeom prst="rect">
            <a:avLst/>
          </a:prstGeom>
        </p:spPr>
      </p:pic>
    </p:spTree>
    <p:extLst>
      <p:ext uri="{BB962C8B-B14F-4D97-AF65-F5344CB8AC3E}">
        <p14:creationId xmlns:p14="http://schemas.microsoft.com/office/powerpoint/2010/main" val="25346322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2200" y="-76200"/>
            <a:ext cx="7391400" cy="792162"/>
          </a:xfrm>
        </p:spPr>
        <p:txBody>
          <a:bodyPr/>
          <a:lstStyle/>
          <a:p>
            <a:r>
              <a:rPr lang="vi-VN" sz="2800" b="1" dirty="0">
                <a:solidFill>
                  <a:srgbClr val="0000FF"/>
                </a:solidFill>
                <a:cs typeface="Times New Roman" panose="02020603050405020304" pitchFamily="18" charset="0"/>
              </a:rPr>
              <a:t>Nghe hát mẫu</a:t>
            </a:r>
            <a:endParaRPr lang="en-US" sz="2800" b="1" dirty="0">
              <a:solidFill>
                <a:srgbClr val="0000FF"/>
              </a:solidFill>
              <a:cs typeface="Times New Roman" panose="02020603050405020304" pitchFamily="18" charset="0"/>
            </a:endParaRPr>
          </a:p>
        </p:txBody>
      </p:sp>
      <p:pic>
        <p:nvPicPr>
          <p:cNvPr id="3" name="Khuc ca bon mua Hat Mau Edur 1 lan">
            <a:hlinkClick r:id="" action="ppaction://media"/>
            <a:extLst>
              <a:ext uri="{FF2B5EF4-FFF2-40B4-BE49-F238E27FC236}">
                <a16:creationId xmlns:a16="http://schemas.microsoft.com/office/drawing/2014/main" id="{2F61121A-E1A6-7D1A-5B8D-23D523DAE16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524000" y="568349"/>
            <a:ext cx="9182100" cy="6213451"/>
          </a:xfrm>
          <a:prstGeom prst="rect">
            <a:avLst/>
          </a:prstGeom>
        </p:spPr>
      </p:pic>
    </p:spTree>
    <p:extLst>
      <p:ext uri="{BB962C8B-B14F-4D97-AF65-F5344CB8AC3E}">
        <p14:creationId xmlns:p14="http://schemas.microsoft.com/office/powerpoint/2010/main" val="13783586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video fullScrn="1">
              <p:cMediaNode vol="80000">
                <p:cTn id="2" fill="hold" display="0">
                  <p:stCondLst>
                    <p:cond delay="indefinite"/>
                  </p:stCondLst>
                </p:cTn>
                <p:tgtEl>
                  <p:spTgt spid="3"/>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hoi dong Bai hat giong truong">
            <a:hlinkClick r:id="" action="ppaction://media"/>
            <a:extLst>
              <a:ext uri="{FF2B5EF4-FFF2-40B4-BE49-F238E27FC236}">
                <a16:creationId xmlns:a16="http://schemas.microsoft.com/office/drawing/2014/main" id="{E9655D38-BCB7-09E7-A13F-D52BFA84723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95400" y="152400"/>
            <a:ext cx="9649810" cy="4224068"/>
          </a:xfrm>
          <a:prstGeom prst="rect">
            <a:avLst/>
          </a:prstGeom>
        </p:spPr>
      </p:pic>
      <p:pic>
        <p:nvPicPr>
          <p:cNvPr id="7" name="Picture 6">
            <a:extLst>
              <a:ext uri="{FF2B5EF4-FFF2-40B4-BE49-F238E27FC236}">
                <a16:creationId xmlns:a16="http://schemas.microsoft.com/office/drawing/2014/main" id="{041710CE-3097-46AD-829E-6ECE8377305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24400" y="4589981"/>
            <a:ext cx="2967227" cy="2191819"/>
          </a:xfrm>
          <a:prstGeom prst="rect">
            <a:avLst/>
          </a:prstGeom>
        </p:spPr>
      </p:pic>
    </p:spTree>
    <p:extLst>
      <p:ext uri="{BB962C8B-B14F-4D97-AF65-F5344CB8AC3E}">
        <p14:creationId xmlns:p14="http://schemas.microsoft.com/office/powerpoint/2010/main" val="10213117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93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209DACB7-CD01-36F3-AEF7-EB4D37D686D7}"/>
              </a:ext>
            </a:extLst>
          </p:cNvPr>
          <p:cNvPicPr>
            <a:picLocks noChangeAspect="1"/>
          </p:cNvPicPr>
          <p:nvPr/>
        </p:nvPicPr>
        <p:blipFill rotWithShape="1">
          <a:blip r:embed="rId16"/>
          <a:srcRect l="9375" t="36666" r="45000" b="51778"/>
          <a:stretch/>
        </p:blipFill>
        <p:spPr>
          <a:xfrm>
            <a:off x="1981200" y="5181600"/>
            <a:ext cx="7509510" cy="1069889"/>
          </a:xfrm>
          <a:prstGeom prst="rect">
            <a:avLst/>
          </a:prstGeom>
        </p:spPr>
      </p:pic>
      <p:sp>
        <p:nvSpPr>
          <p:cNvPr id="18" name="Left Brace 17"/>
          <p:cNvSpPr/>
          <p:nvPr/>
        </p:nvSpPr>
        <p:spPr bwMode="auto">
          <a:xfrm>
            <a:off x="1384936" y="990600"/>
            <a:ext cx="685800" cy="5283200"/>
          </a:xfrm>
          <a:prstGeom prst="leftBrace">
            <a:avLst/>
          </a:prstGeom>
          <a:solidFill>
            <a:schemeClr val="bg1"/>
          </a:solidFill>
          <a:ln w="254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vi-VN"/>
          </a:p>
        </p:txBody>
      </p:sp>
      <p:sp>
        <p:nvSpPr>
          <p:cNvPr id="5" name="Title 1"/>
          <p:cNvSpPr>
            <a:spLocks noGrp="1"/>
          </p:cNvSpPr>
          <p:nvPr>
            <p:ph type="title"/>
          </p:nvPr>
        </p:nvSpPr>
        <p:spPr>
          <a:xfrm>
            <a:off x="1828800" y="152400"/>
            <a:ext cx="8229600" cy="685800"/>
          </a:xfrm>
        </p:spPr>
        <p:txBody>
          <a:bodyPr/>
          <a:lstStyle/>
          <a:p>
            <a:r>
              <a:rPr lang="vi-VN" sz="3200" b="1">
                <a:solidFill>
                  <a:srgbClr val="0000FF"/>
                </a:solidFill>
                <a:cs typeface="Times New Roman" panose="02020603050405020304" pitchFamily="18" charset="0"/>
              </a:rPr>
              <a:t>Học hát từng câu</a:t>
            </a:r>
            <a:r>
              <a:rPr lang="en-US" sz="3200" b="1">
                <a:solidFill>
                  <a:srgbClr val="0000FF"/>
                </a:solidFill>
                <a:cs typeface="Times New Roman" panose="02020603050405020304" pitchFamily="18" charset="0"/>
              </a:rPr>
              <a:t> (Đoạn 1)</a:t>
            </a:r>
            <a:endParaRPr lang="en-US" sz="3200" b="1" dirty="0">
              <a:solidFill>
                <a:srgbClr val="0000FF"/>
              </a:solidFill>
              <a:cs typeface="Times New Roman" panose="02020603050405020304" pitchFamily="18" charset="0"/>
            </a:endParaRPr>
          </a:p>
        </p:txBody>
      </p:sp>
      <p:sp>
        <p:nvSpPr>
          <p:cNvPr id="2" name="Left Brace 1"/>
          <p:cNvSpPr/>
          <p:nvPr/>
        </p:nvSpPr>
        <p:spPr bwMode="auto">
          <a:xfrm>
            <a:off x="1461136" y="1016000"/>
            <a:ext cx="685800" cy="2489200"/>
          </a:xfrm>
          <a:prstGeom prst="leftBrace">
            <a:avLst/>
          </a:prstGeom>
          <a:solidFill>
            <a:schemeClr val="bg1"/>
          </a:solidFill>
          <a:ln w="254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vi-VN"/>
          </a:p>
        </p:txBody>
      </p:sp>
      <p:pic>
        <p:nvPicPr>
          <p:cNvPr id="4" name="Picture 3"/>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rot="5400000">
            <a:off x="1467171" y="1219200"/>
            <a:ext cx="219075" cy="466725"/>
          </a:xfrm>
          <a:prstGeom prst="rect">
            <a:avLst/>
          </a:prstGeom>
        </p:spPr>
      </p:pic>
      <p:pic>
        <p:nvPicPr>
          <p:cNvPr id="11" name="Picture 10"/>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rot="5400000">
            <a:off x="1500508" y="2628900"/>
            <a:ext cx="219075" cy="466725"/>
          </a:xfrm>
          <a:prstGeom prst="rect">
            <a:avLst/>
          </a:prstGeom>
        </p:spPr>
      </p:pic>
      <p:pic>
        <p:nvPicPr>
          <p:cNvPr id="13" name="Picture 12"/>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rot="5400000">
            <a:off x="1018224" y="2117534"/>
            <a:ext cx="219075" cy="466725"/>
          </a:xfrm>
          <a:prstGeom prst="rect">
            <a:avLst/>
          </a:prstGeom>
        </p:spPr>
      </p:pic>
      <p:sp>
        <p:nvSpPr>
          <p:cNvPr id="14" name="Left Brace 13"/>
          <p:cNvSpPr/>
          <p:nvPr/>
        </p:nvSpPr>
        <p:spPr bwMode="auto">
          <a:xfrm>
            <a:off x="1461136" y="3657600"/>
            <a:ext cx="558165" cy="2616200"/>
          </a:xfrm>
          <a:prstGeom prst="leftBrace">
            <a:avLst/>
          </a:prstGeom>
          <a:solidFill>
            <a:schemeClr val="bg1"/>
          </a:solidFill>
          <a:ln w="254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vi-VN"/>
          </a:p>
        </p:txBody>
      </p:sp>
      <p:pic>
        <p:nvPicPr>
          <p:cNvPr id="17" name="Picture 16"/>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rot="5400000">
            <a:off x="1018224" y="4816475"/>
            <a:ext cx="219075" cy="466725"/>
          </a:xfrm>
          <a:prstGeom prst="rect">
            <a:avLst/>
          </a:prstGeom>
        </p:spPr>
      </p:pic>
      <p:pic>
        <p:nvPicPr>
          <p:cNvPr id="19" name="Picture 18"/>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rot="5400000">
            <a:off x="974408" y="3445193"/>
            <a:ext cx="240983" cy="513398"/>
          </a:xfrm>
          <a:prstGeom prst="rect">
            <a:avLst/>
          </a:prstGeom>
        </p:spPr>
      </p:pic>
      <p:pic>
        <p:nvPicPr>
          <p:cNvPr id="24" name="Picture 23">
            <a:extLst>
              <a:ext uri="{FF2B5EF4-FFF2-40B4-BE49-F238E27FC236}">
                <a16:creationId xmlns:a16="http://schemas.microsoft.com/office/drawing/2014/main" id="{4017ABD8-A34D-9059-1531-D13264AA6329}"/>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rot="5400000">
            <a:off x="1461436" y="4000100"/>
            <a:ext cx="219075" cy="466725"/>
          </a:xfrm>
          <a:prstGeom prst="rect">
            <a:avLst/>
          </a:prstGeom>
        </p:spPr>
      </p:pic>
      <p:pic>
        <p:nvPicPr>
          <p:cNvPr id="25" name="Picture 24">
            <a:extLst>
              <a:ext uri="{FF2B5EF4-FFF2-40B4-BE49-F238E27FC236}">
                <a16:creationId xmlns:a16="http://schemas.microsoft.com/office/drawing/2014/main" id="{8B991DF5-29E4-A097-DBEC-6D2FDDF43925}"/>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rot="5400000">
            <a:off x="1494773" y="5409800"/>
            <a:ext cx="219075" cy="466725"/>
          </a:xfrm>
          <a:prstGeom prst="rect">
            <a:avLst/>
          </a:prstGeom>
        </p:spPr>
      </p:pic>
      <p:pic>
        <p:nvPicPr>
          <p:cNvPr id="9" name="Picture 8">
            <a:extLst>
              <a:ext uri="{FF2B5EF4-FFF2-40B4-BE49-F238E27FC236}">
                <a16:creationId xmlns:a16="http://schemas.microsoft.com/office/drawing/2014/main" id="{19E66FF2-F2ED-9CA0-A82E-B590F3DA640A}"/>
              </a:ext>
            </a:extLst>
          </p:cNvPr>
          <p:cNvPicPr>
            <a:picLocks noChangeAspect="1"/>
          </p:cNvPicPr>
          <p:nvPr/>
        </p:nvPicPr>
        <p:blipFill rotWithShape="1">
          <a:blip r:embed="rId18"/>
          <a:srcRect l="9374" t="36666" r="50626" b="52222"/>
          <a:stretch/>
        </p:blipFill>
        <p:spPr>
          <a:xfrm>
            <a:off x="2103120" y="1028618"/>
            <a:ext cx="6583680" cy="1028782"/>
          </a:xfrm>
          <a:prstGeom prst="rect">
            <a:avLst/>
          </a:prstGeom>
        </p:spPr>
      </p:pic>
      <p:pic>
        <p:nvPicPr>
          <p:cNvPr id="21" name="Picture 20">
            <a:extLst>
              <a:ext uri="{FF2B5EF4-FFF2-40B4-BE49-F238E27FC236}">
                <a16:creationId xmlns:a16="http://schemas.microsoft.com/office/drawing/2014/main" id="{680EB519-4405-3261-2A16-C3290054BE65}"/>
              </a:ext>
            </a:extLst>
          </p:cNvPr>
          <p:cNvPicPr>
            <a:picLocks noChangeAspect="1"/>
          </p:cNvPicPr>
          <p:nvPr/>
        </p:nvPicPr>
        <p:blipFill rotWithShape="1">
          <a:blip r:embed="rId19"/>
          <a:srcRect l="9374" t="36666" r="50626" b="52222"/>
          <a:stretch/>
        </p:blipFill>
        <p:spPr>
          <a:xfrm>
            <a:off x="2103120" y="2418080"/>
            <a:ext cx="6583680" cy="1028782"/>
          </a:xfrm>
          <a:prstGeom prst="rect">
            <a:avLst/>
          </a:prstGeom>
        </p:spPr>
      </p:pic>
      <p:pic>
        <p:nvPicPr>
          <p:cNvPr id="22" name="Picture 21">
            <a:extLst>
              <a:ext uri="{FF2B5EF4-FFF2-40B4-BE49-F238E27FC236}">
                <a16:creationId xmlns:a16="http://schemas.microsoft.com/office/drawing/2014/main" id="{AD7A0BC8-8A5F-9F66-869A-679D90092FA6}"/>
              </a:ext>
            </a:extLst>
          </p:cNvPr>
          <p:cNvPicPr>
            <a:picLocks noChangeAspect="1"/>
          </p:cNvPicPr>
          <p:nvPr/>
        </p:nvPicPr>
        <p:blipFill rotWithShape="1">
          <a:blip r:embed="rId20"/>
          <a:srcRect l="9375" t="36666" r="50625" b="52222"/>
          <a:stretch/>
        </p:blipFill>
        <p:spPr>
          <a:xfrm>
            <a:off x="2113280" y="3771818"/>
            <a:ext cx="6583680" cy="1028782"/>
          </a:xfrm>
          <a:prstGeom prst="rect">
            <a:avLst/>
          </a:prstGeom>
        </p:spPr>
      </p:pic>
      <p:pic>
        <p:nvPicPr>
          <p:cNvPr id="28" name="Cau 1">
            <a:hlinkClick r:id="" action="ppaction://media"/>
            <a:extLst>
              <a:ext uri="{FF2B5EF4-FFF2-40B4-BE49-F238E27FC236}">
                <a16:creationId xmlns:a16="http://schemas.microsoft.com/office/drawing/2014/main" id="{41BF8D06-D08A-1A20-A81A-6B35090FF141}"/>
              </a:ext>
            </a:extLst>
          </p:cNvPr>
          <p:cNvPicPr>
            <a:picLocks noChangeAspect="1"/>
          </p:cNvPicPr>
          <p:nvPr>
            <a:audioFile r:link="rId2"/>
            <p:extLst>
              <p:ext uri="{DAA4B4D4-6D71-4841-9C94-3DE7FCFB9230}">
                <p14:media xmlns:p14="http://schemas.microsoft.com/office/powerpoint/2010/main" r:embed="rId1"/>
              </p:ext>
            </p:extLst>
          </p:nvPr>
        </p:nvPicPr>
        <p:blipFill>
          <a:blip r:embed="rId21"/>
          <a:stretch>
            <a:fillRect/>
          </a:stretch>
        </p:blipFill>
        <p:spPr>
          <a:xfrm>
            <a:off x="10356548" y="1155700"/>
            <a:ext cx="406400" cy="406400"/>
          </a:xfrm>
          <a:prstGeom prst="rect">
            <a:avLst/>
          </a:prstGeom>
        </p:spPr>
      </p:pic>
      <p:pic>
        <p:nvPicPr>
          <p:cNvPr id="29" name="Cau 2">
            <a:hlinkClick r:id="" action="ppaction://media"/>
            <a:extLst>
              <a:ext uri="{FF2B5EF4-FFF2-40B4-BE49-F238E27FC236}">
                <a16:creationId xmlns:a16="http://schemas.microsoft.com/office/drawing/2014/main" id="{081911A3-78FF-56E0-69D0-39A0FEF9E980}"/>
              </a:ext>
            </a:extLst>
          </p:cNvPr>
          <p:cNvPicPr>
            <a:picLocks noChangeAspect="1"/>
          </p:cNvPicPr>
          <p:nvPr>
            <a:audioFile r:link="rId4"/>
            <p:extLst>
              <p:ext uri="{DAA4B4D4-6D71-4841-9C94-3DE7FCFB9230}">
                <p14:media xmlns:p14="http://schemas.microsoft.com/office/powerpoint/2010/main" r:embed="rId3"/>
              </p:ext>
            </p:extLst>
          </p:nvPr>
        </p:nvPicPr>
        <p:blipFill>
          <a:blip r:embed="rId21"/>
          <a:stretch>
            <a:fillRect/>
          </a:stretch>
        </p:blipFill>
        <p:spPr>
          <a:xfrm>
            <a:off x="10357350" y="2590800"/>
            <a:ext cx="406400" cy="406400"/>
          </a:xfrm>
          <a:prstGeom prst="rect">
            <a:avLst/>
          </a:prstGeom>
        </p:spPr>
      </p:pic>
      <p:pic>
        <p:nvPicPr>
          <p:cNvPr id="30" name="Cau 1+2">
            <a:hlinkClick r:id="" action="ppaction://media"/>
            <a:extLst>
              <a:ext uri="{FF2B5EF4-FFF2-40B4-BE49-F238E27FC236}">
                <a16:creationId xmlns:a16="http://schemas.microsoft.com/office/drawing/2014/main" id="{CC486C43-EC8B-AC69-A1E4-6AE3339FC966}"/>
              </a:ext>
            </a:extLst>
          </p:cNvPr>
          <p:cNvPicPr>
            <a:picLocks noChangeAspect="1"/>
          </p:cNvPicPr>
          <p:nvPr>
            <a:audioFile r:link="rId6"/>
            <p:extLst>
              <p:ext uri="{DAA4B4D4-6D71-4841-9C94-3DE7FCFB9230}">
                <p14:media xmlns:p14="http://schemas.microsoft.com/office/powerpoint/2010/main" r:embed="rId5"/>
              </p:ext>
            </p:extLst>
          </p:nvPr>
        </p:nvPicPr>
        <p:blipFill>
          <a:blip r:embed="rId21"/>
          <a:stretch>
            <a:fillRect/>
          </a:stretch>
        </p:blipFill>
        <p:spPr>
          <a:xfrm>
            <a:off x="10324464" y="2003073"/>
            <a:ext cx="406400" cy="406400"/>
          </a:xfrm>
          <a:prstGeom prst="rect">
            <a:avLst/>
          </a:prstGeom>
        </p:spPr>
      </p:pic>
      <p:pic>
        <p:nvPicPr>
          <p:cNvPr id="31" name="Cau 3">
            <a:hlinkClick r:id="" action="ppaction://media"/>
            <a:extLst>
              <a:ext uri="{FF2B5EF4-FFF2-40B4-BE49-F238E27FC236}">
                <a16:creationId xmlns:a16="http://schemas.microsoft.com/office/drawing/2014/main" id="{628D8D4A-611E-0B08-CA0C-C1AB68612083}"/>
              </a:ext>
            </a:extLst>
          </p:cNvPr>
          <p:cNvPicPr>
            <a:picLocks noChangeAspect="1"/>
          </p:cNvPicPr>
          <p:nvPr>
            <a:audioFile r:link="rId8"/>
            <p:extLst>
              <p:ext uri="{DAA4B4D4-6D71-4841-9C94-3DE7FCFB9230}">
                <p14:media xmlns:p14="http://schemas.microsoft.com/office/powerpoint/2010/main" r:embed="rId7"/>
              </p:ext>
            </p:extLst>
          </p:nvPr>
        </p:nvPicPr>
        <p:blipFill>
          <a:blip r:embed="rId21"/>
          <a:stretch>
            <a:fillRect/>
          </a:stretch>
        </p:blipFill>
        <p:spPr>
          <a:xfrm>
            <a:off x="10324464" y="3937000"/>
            <a:ext cx="406400" cy="406400"/>
          </a:xfrm>
          <a:prstGeom prst="rect">
            <a:avLst/>
          </a:prstGeom>
        </p:spPr>
      </p:pic>
      <p:pic>
        <p:nvPicPr>
          <p:cNvPr id="32" name="Cau 4">
            <a:hlinkClick r:id="" action="ppaction://media"/>
            <a:extLst>
              <a:ext uri="{FF2B5EF4-FFF2-40B4-BE49-F238E27FC236}">
                <a16:creationId xmlns:a16="http://schemas.microsoft.com/office/drawing/2014/main" id="{5C3CE262-2DCB-2BDB-C77D-BB66BA1E0F1F}"/>
              </a:ext>
            </a:extLst>
          </p:cNvPr>
          <p:cNvPicPr>
            <a:picLocks noChangeAspect="1"/>
          </p:cNvPicPr>
          <p:nvPr>
            <a:audioFile r:link="rId10"/>
            <p:extLst>
              <p:ext uri="{DAA4B4D4-6D71-4841-9C94-3DE7FCFB9230}">
                <p14:media xmlns:p14="http://schemas.microsoft.com/office/powerpoint/2010/main" r:embed="rId9"/>
              </p:ext>
            </p:extLst>
          </p:nvPr>
        </p:nvPicPr>
        <p:blipFill>
          <a:blip r:embed="rId21"/>
          <a:stretch>
            <a:fillRect/>
          </a:stretch>
        </p:blipFill>
        <p:spPr>
          <a:xfrm>
            <a:off x="10356548" y="5334000"/>
            <a:ext cx="406400" cy="406400"/>
          </a:xfrm>
          <a:prstGeom prst="rect">
            <a:avLst/>
          </a:prstGeom>
        </p:spPr>
      </p:pic>
      <p:pic>
        <p:nvPicPr>
          <p:cNvPr id="33" name="Cau 3+4">
            <a:hlinkClick r:id="" action="ppaction://media"/>
            <a:extLst>
              <a:ext uri="{FF2B5EF4-FFF2-40B4-BE49-F238E27FC236}">
                <a16:creationId xmlns:a16="http://schemas.microsoft.com/office/drawing/2014/main" id="{2A8FF446-EC1F-5C61-3B0F-8B926ABCDDCC}"/>
              </a:ext>
            </a:extLst>
          </p:cNvPr>
          <p:cNvPicPr>
            <a:picLocks noChangeAspect="1"/>
          </p:cNvPicPr>
          <p:nvPr>
            <a:audioFile r:link="rId12"/>
            <p:extLst>
              <p:ext uri="{DAA4B4D4-6D71-4841-9C94-3DE7FCFB9230}">
                <p14:media xmlns:p14="http://schemas.microsoft.com/office/powerpoint/2010/main" r:embed="rId11"/>
              </p:ext>
            </p:extLst>
          </p:nvPr>
        </p:nvPicPr>
        <p:blipFill>
          <a:blip r:embed="rId21"/>
          <a:stretch>
            <a:fillRect/>
          </a:stretch>
        </p:blipFill>
        <p:spPr>
          <a:xfrm>
            <a:off x="10324464" y="4737100"/>
            <a:ext cx="406400" cy="406400"/>
          </a:xfrm>
          <a:prstGeom prst="rect">
            <a:avLst/>
          </a:prstGeom>
        </p:spPr>
      </p:pic>
      <p:pic>
        <p:nvPicPr>
          <p:cNvPr id="34" name="Doan 1">
            <a:hlinkClick r:id="" action="ppaction://media"/>
            <a:extLst>
              <a:ext uri="{FF2B5EF4-FFF2-40B4-BE49-F238E27FC236}">
                <a16:creationId xmlns:a16="http://schemas.microsoft.com/office/drawing/2014/main" id="{D5B3FBF0-4A41-B0D2-CC52-6D33141B0344}"/>
              </a:ext>
            </a:extLst>
          </p:cNvPr>
          <p:cNvPicPr>
            <a:picLocks noChangeAspect="1"/>
          </p:cNvPicPr>
          <p:nvPr>
            <a:audioFile r:link="rId14"/>
            <p:extLst>
              <p:ext uri="{DAA4B4D4-6D71-4841-9C94-3DE7FCFB9230}">
                <p14:media xmlns:p14="http://schemas.microsoft.com/office/powerpoint/2010/main" r:embed="rId13"/>
              </p:ext>
            </p:extLst>
          </p:nvPr>
        </p:nvPicPr>
        <p:blipFill>
          <a:blip r:embed="rId21"/>
          <a:stretch>
            <a:fillRect/>
          </a:stretch>
        </p:blipFill>
        <p:spPr>
          <a:xfrm>
            <a:off x="10322325" y="3331493"/>
            <a:ext cx="406400" cy="406400"/>
          </a:xfrm>
          <a:prstGeom prst="rect">
            <a:avLst/>
          </a:prstGeom>
        </p:spPr>
      </p:pic>
    </p:spTree>
    <p:extLst>
      <p:ext uri="{BB962C8B-B14F-4D97-AF65-F5344CB8AC3E}">
        <p14:creationId xmlns:p14="http://schemas.microsoft.com/office/powerpoint/2010/main" val="31911707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xit" presetSubtype="10" fill="hold" nodeType="clickEffect">
                                  <p:stCondLst>
                                    <p:cond delay="0"/>
                                  </p:stCondLst>
                                  <p:childTnLst>
                                    <p:animEffect transition="out" filter="blinds(horizontal)">
                                      <p:cBhvr>
                                        <p:cTn id="10" dur="500"/>
                                        <p:tgtEl>
                                          <p:spTgt spid="4"/>
                                        </p:tgtEl>
                                      </p:cBhvr>
                                    </p:animEffect>
                                    <p:set>
                                      <p:cBhvr>
                                        <p:cTn id="11" dur="1" fill="hold">
                                          <p:stCondLst>
                                            <p:cond delay="499"/>
                                          </p:stCondLst>
                                        </p:cTn>
                                        <p:tgtEl>
                                          <p:spTgt spid="4"/>
                                        </p:tgtEl>
                                        <p:attrNameLst>
                                          <p:attrName>style.visibility</p:attrName>
                                        </p:attrNameLst>
                                      </p:cBhvr>
                                      <p:to>
                                        <p:strVal val="hidden"/>
                                      </p:to>
                                    </p:set>
                                  </p:childTnLst>
                                </p:cTn>
                              </p:par>
                              <p:par>
                                <p:cTn id="12" presetID="3" presetClass="exit" presetSubtype="10" fill="hold" nodeType="withEffect">
                                  <p:stCondLst>
                                    <p:cond delay="0"/>
                                  </p:stCondLst>
                                  <p:childTnLst>
                                    <p:animEffect transition="out" filter="blinds(horizontal)">
                                      <p:cBhvr>
                                        <p:cTn id="13" dur="500"/>
                                        <p:tgtEl>
                                          <p:spTgt spid="28"/>
                                        </p:tgtEl>
                                      </p:cBhvr>
                                    </p:animEffect>
                                    <p:set>
                                      <p:cBhvr>
                                        <p:cTn id="14" dur="1" fill="hold">
                                          <p:stCondLst>
                                            <p:cond delay="499"/>
                                          </p:stCondLst>
                                        </p:cTn>
                                        <p:tgtEl>
                                          <p:spTgt spid="28"/>
                                        </p:tgtEl>
                                        <p:attrNameLst>
                                          <p:attrName>style.visibility</p:attrName>
                                        </p:attrNameLst>
                                      </p:cBhvr>
                                      <p:to>
                                        <p:strVal val="hidden"/>
                                      </p:to>
                                    </p:set>
                                    <p:cmd type="call" cmd="stop">
                                      <p:cBhvr>
                                        <p:cTn id="15" dur="1">
                                          <p:stCondLst>
                                            <p:cond delay="499"/>
                                          </p:stCondLst>
                                        </p:cTn>
                                        <p:tgtEl>
                                          <p:spTgt spid="28"/>
                                        </p:tgtEl>
                                      </p:cBhvr>
                                    </p:cmd>
                                  </p:childTnLst>
                                </p:cTn>
                              </p:par>
                              <p:par>
                                <p:cTn id="16" presetID="1" presetClass="entr" presetSubtype="0" fill="hold" nodeType="withEffect">
                                  <p:stCondLst>
                                    <p:cond delay="0"/>
                                  </p:stCondLst>
                                  <p:childTnLst>
                                    <p:set>
                                      <p:cBhvr>
                                        <p:cTn id="17" dur="1" fill="hold">
                                          <p:stCondLst>
                                            <p:cond delay="0"/>
                                          </p:stCondLst>
                                        </p:cTn>
                                        <p:tgtEl>
                                          <p:spTgt spid="29"/>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21"/>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3" presetClass="exit" presetSubtype="10" fill="hold" nodeType="clickEffect">
                                  <p:stCondLst>
                                    <p:cond delay="0"/>
                                  </p:stCondLst>
                                  <p:childTnLst>
                                    <p:animEffect transition="out" filter="blinds(horizontal)">
                                      <p:cBhvr>
                                        <p:cTn id="25" dur="500"/>
                                        <p:tgtEl>
                                          <p:spTgt spid="11"/>
                                        </p:tgtEl>
                                      </p:cBhvr>
                                    </p:animEffect>
                                    <p:set>
                                      <p:cBhvr>
                                        <p:cTn id="26" dur="1" fill="hold">
                                          <p:stCondLst>
                                            <p:cond delay="499"/>
                                          </p:stCondLst>
                                        </p:cTn>
                                        <p:tgtEl>
                                          <p:spTgt spid="11"/>
                                        </p:tgtEl>
                                        <p:attrNameLst>
                                          <p:attrName>style.visibility</p:attrName>
                                        </p:attrNameLst>
                                      </p:cBhvr>
                                      <p:to>
                                        <p:strVal val="hidden"/>
                                      </p:to>
                                    </p:set>
                                  </p:childTnLst>
                                </p:cTn>
                              </p:par>
                              <p:par>
                                <p:cTn id="27" presetID="3" presetClass="exit" presetSubtype="10" fill="hold" nodeType="withEffect">
                                  <p:stCondLst>
                                    <p:cond delay="0"/>
                                  </p:stCondLst>
                                  <p:childTnLst>
                                    <p:animEffect transition="out" filter="blinds(horizontal)">
                                      <p:cBhvr>
                                        <p:cTn id="28" dur="500"/>
                                        <p:tgtEl>
                                          <p:spTgt spid="29"/>
                                        </p:tgtEl>
                                      </p:cBhvr>
                                    </p:animEffect>
                                    <p:set>
                                      <p:cBhvr>
                                        <p:cTn id="29" dur="1" fill="hold">
                                          <p:stCondLst>
                                            <p:cond delay="499"/>
                                          </p:stCondLst>
                                        </p:cTn>
                                        <p:tgtEl>
                                          <p:spTgt spid="29"/>
                                        </p:tgtEl>
                                        <p:attrNameLst>
                                          <p:attrName>style.visibility</p:attrName>
                                        </p:attrNameLst>
                                      </p:cBhvr>
                                      <p:to>
                                        <p:strVal val="hidden"/>
                                      </p:to>
                                    </p:set>
                                    <p:cmd type="call" cmd="stop">
                                      <p:cBhvr>
                                        <p:cTn id="30" dur="1">
                                          <p:stCondLst>
                                            <p:cond delay="499"/>
                                          </p:stCondLst>
                                        </p:cTn>
                                        <p:tgtEl>
                                          <p:spTgt spid="29"/>
                                        </p:tgtEl>
                                      </p:cBhvr>
                                    </p:cmd>
                                  </p:childTnLst>
                                </p:cTn>
                              </p:par>
                              <p:par>
                                <p:cTn id="31" presetID="1" presetClass="entr" presetSubtype="0" fill="hold" nodeType="withEffect">
                                  <p:stCondLst>
                                    <p:cond delay="0"/>
                                  </p:stCondLst>
                                  <p:childTnLst>
                                    <p:set>
                                      <p:cBhvr>
                                        <p:cTn id="32" dur="1" fill="hold">
                                          <p:stCondLst>
                                            <p:cond delay="0"/>
                                          </p:stCondLst>
                                        </p:cTn>
                                        <p:tgtEl>
                                          <p:spTgt spid="30"/>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par>
                                <p:cTn id="35" presetID="6" presetClass="entr" presetSubtype="16" fill="hold" grpId="0" nodeType="with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circle(in)">
                                      <p:cBhvr>
                                        <p:cTn id="37" dur="500"/>
                                        <p:tgtEl>
                                          <p:spTgt spid="2"/>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xit" presetSubtype="10" fill="hold" nodeType="clickEffect">
                                  <p:stCondLst>
                                    <p:cond delay="0"/>
                                  </p:stCondLst>
                                  <p:childTnLst>
                                    <p:animEffect transition="out" filter="blinds(horizontal)">
                                      <p:cBhvr>
                                        <p:cTn id="41" dur="500"/>
                                        <p:tgtEl>
                                          <p:spTgt spid="13"/>
                                        </p:tgtEl>
                                      </p:cBhvr>
                                    </p:animEffect>
                                    <p:set>
                                      <p:cBhvr>
                                        <p:cTn id="42" dur="1" fill="hold">
                                          <p:stCondLst>
                                            <p:cond delay="499"/>
                                          </p:stCondLst>
                                        </p:cTn>
                                        <p:tgtEl>
                                          <p:spTgt spid="13"/>
                                        </p:tgtEl>
                                        <p:attrNameLst>
                                          <p:attrName>style.visibility</p:attrName>
                                        </p:attrNameLst>
                                      </p:cBhvr>
                                      <p:to>
                                        <p:strVal val="hidden"/>
                                      </p:to>
                                    </p:set>
                                  </p:childTnLst>
                                </p:cTn>
                              </p:par>
                              <p:par>
                                <p:cTn id="43" presetID="3" presetClass="exit" presetSubtype="10" fill="hold" grpId="1" nodeType="withEffect">
                                  <p:stCondLst>
                                    <p:cond delay="0"/>
                                  </p:stCondLst>
                                  <p:childTnLst>
                                    <p:animEffect transition="out" filter="blinds(horizontal)">
                                      <p:cBhvr>
                                        <p:cTn id="44" dur="500"/>
                                        <p:tgtEl>
                                          <p:spTgt spid="2"/>
                                        </p:tgtEl>
                                      </p:cBhvr>
                                    </p:animEffect>
                                    <p:set>
                                      <p:cBhvr>
                                        <p:cTn id="45" dur="1" fill="hold">
                                          <p:stCondLst>
                                            <p:cond delay="499"/>
                                          </p:stCondLst>
                                        </p:cTn>
                                        <p:tgtEl>
                                          <p:spTgt spid="2"/>
                                        </p:tgtEl>
                                        <p:attrNameLst>
                                          <p:attrName>style.visibility</p:attrName>
                                        </p:attrNameLst>
                                      </p:cBhvr>
                                      <p:to>
                                        <p:strVal val="hidden"/>
                                      </p:to>
                                    </p:set>
                                  </p:childTnLst>
                                </p:cTn>
                              </p:par>
                              <p:par>
                                <p:cTn id="46" presetID="3" presetClass="exit" presetSubtype="10" fill="hold" nodeType="withEffect">
                                  <p:stCondLst>
                                    <p:cond delay="0"/>
                                  </p:stCondLst>
                                  <p:childTnLst>
                                    <p:animEffect transition="out" filter="blinds(horizontal)">
                                      <p:cBhvr>
                                        <p:cTn id="47" dur="500"/>
                                        <p:tgtEl>
                                          <p:spTgt spid="30"/>
                                        </p:tgtEl>
                                      </p:cBhvr>
                                    </p:animEffect>
                                    <p:set>
                                      <p:cBhvr>
                                        <p:cTn id="48" dur="1" fill="hold">
                                          <p:stCondLst>
                                            <p:cond delay="499"/>
                                          </p:stCondLst>
                                        </p:cTn>
                                        <p:tgtEl>
                                          <p:spTgt spid="30"/>
                                        </p:tgtEl>
                                        <p:attrNameLst>
                                          <p:attrName>style.visibility</p:attrName>
                                        </p:attrNameLst>
                                      </p:cBhvr>
                                      <p:to>
                                        <p:strVal val="hidden"/>
                                      </p:to>
                                    </p:set>
                                    <p:cmd type="call" cmd="stop">
                                      <p:cBhvr>
                                        <p:cTn id="49" dur="1">
                                          <p:stCondLst>
                                            <p:cond delay="499"/>
                                          </p:stCondLst>
                                        </p:cTn>
                                        <p:tgtEl>
                                          <p:spTgt spid="30"/>
                                        </p:tgtEl>
                                      </p:cBhvr>
                                    </p:cmd>
                                  </p:childTnLst>
                                </p:cTn>
                              </p:par>
                              <p:par>
                                <p:cTn id="50" presetID="1" presetClass="entr" presetSubtype="0" fill="hold" nodeType="withEffect">
                                  <p:stCondLst>
                                    <p:cond delay="0"/>
                                  </p:stCondLst>
                                  <p:childTnLst>
                                    <p:set>
                                      <p:cBhvr>
                                        <p:cTn id="51" dur="1" fill="hold">
                                          <p:stCondLst>
                                            <p:cond delay="0"/>
                                          </p:stCondLst>
                                        </p:cTn>
                                        <p:tgtEl>
                                          <p:spTgt spid="31"/>
                                        </p:tgtEl>
                                        <p:attrNameLst>
                                          <p:attrName>style.visibility</p:attrName>
                                        </p:attrNameLst>
                                      </p:cBhvr>
                                      <p:to>
                                        <p:strVal val="visible"/>
                                      </p:to>
                                    </p:set>
                                  </p:childTnLst>
                                </p:cTn>
                              </p:par>
                              <p:par>
                                <p:cTn id="52" presetID="1" presetClass="entr" presetSubtype="0" fill="hold" nodeType="withEffect">
                                  <p:stCondLst>
                                    <p:cond delay="0"/>
                                  </p:stCondLst>
                                  <p:childTnLst>
                                    <p:set>
                                      <p:cBhvr>
                                        <p:cTn id="53" dur="1" fill="hold">
                                          <p:stCondLst>
                                            <p:cond delay="0"/>
                                          </p:stCondLst>
                                        </p:cTn>
                                        <p:tgtEl>
                                          <p:spTgt spid="22"/>
                                        </p:tgtEl>
                                        <p:attrNameLst>
                                          <p:attrName>style.visibility</p:attrName>
                                        </p:attrNameLst>
                                      </p:cBhvr>
                                      <p:to>
                                        <p:strVal val="visible"/>
                                      </p:to>
                                    </p:set>
                                  </p:childTnLst>
                                </p:cTn>
                              </p:par>
                              <p:par>
                                <p:cTn id="54" presetID="1" presetClass="entr" presetSubtype="0" fill="hold" nodeType="withEffect">
                                  <p:stCondLst>
                                    <p:cond delay="0"/>
                                  </p:stCondLst>
                                  <p:childTnLst>
                                    <p:set>
                                      <p:cBhvr>
                                        <p:cTn id="55" dur="1" fill="hold">
                                          <p:stCondLst>
                                            <p:cond delay="0"/>
                                          </p:stCondLst>
                                        </p:cTn>
                                        <p:tgtEl>
                                          <p:spTgt spid="24"/>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3" presetClass="exit" presetSubtype="10" fill="hold" nodeType="clickEffect">
                                  <p:stCondLst>
                                    <p:cond delay="0"/>
                                  </p:stCondLst>
                                  <p:childTnLst>
                                    <p:animEffect transition="out" filter="blinds(horizontal)">
                                      <p:cBhvr>
                                        <p:cTn id="59" dur="500"/>
                                        <p:tgtEl>
                                          <p:spTgt spid="24"/>
                                        </p:tgtEl>
                                      </p:cBhvr>
                                    </p:animEffect>
                                    <p:set>
                                      <p:cBhvr>
                                        <p:cTn id="60" dur="1" fill="hold">
                                          <p:stCondLst>
                                            <p:cond delay="499"/>
                                          </p:stCondLst>
                                        </p:cTn>
                                        <p:tgtEl>
                                          <p:spTgt spid="24"/>
                                        </p:tgtEl>
                                        <p:attrNameLst>
                                          <p:attrName>style.visibility</p:attrName>
                                        </p:attrNameLst>
                                      </p:cBhvr>
                                      <p:to>
                                        <p:strVal val="hidden"/>
                                      </p:to>
                                    </p:set>
                                  </p:childTnLst>
                                </p:cTn>
                              </p:par>
                              <p:par>
                                <p:cTn id="61" presetID="3" presetClass="exit" presetSubtype="10" fill="hold" nodeType="withEffect">
                                  <p:stCondLst>
                                    <p:cond delay="0"/>
                                  </p:stCondLst>
                                  <p:childTnLst>
                                    <p:animEffect transition="out" filter="blinds(horizontal)">
                                      <p:cBhvr>
                                        <p:cTn id="62" dur="500"/>
                                        <p:tgtEl>
                                          <p:spTgt spid="31"/>
                                        </p:tgtEl>
                                      </p:cBhvr>
                                    </p:animEffect>
                                    <p:set>
                                      <p:cBhvr>
                                        <p:cTn id="63" dur="1" fill="hold">
                                          <p:stCondLst>
                                            <p:cond delay="499"/>
                                          </p:stCondLst>
                                        </p:cTn>
                                        <p:tgtEl>
                                          <p:spTgt spid="31"/>
                                        </p:tgtEl>
                                        <p:attrNameLst>
                                          <p:attrName>style.visibility</p:attrName>
                                        </p:attrNameLst>
                                      </p:cBhvr>
                                      <p:to>
                                        <p:strVal val="hidden"/>
                                      </p:to>
                                    </p:set>
                                    <p:cmd type="call" cmd="stop">
                                      <p:cBhvr>
                                        <p:cTn id="64" dur="1">
                                          <p:stCondLst>
                                            <p:cond delay="499"/>
                                          </p:stCondLst>
                                        </p:cTn>
                                        <p:tgtEl>
                                          <p:spTgt spid="31"/>
                                        </p:tgtEl>
                                      </p:cBhvr>
                                    </p:cmd>
                                  </p:childTnLst>
                                </p:cTn>
                              </p:par>
                              <p:par>
                                <p:cTn id="65" presetID="1" presetClass="entr" presetSubtype="0" fill="hold" nodeType="withEffect">
                                  <p:stCondLst>
                                    <p:cond delay="0"/>
                                  </p:stCondLst>
                                  <p:childTnLst>
                                    <p:set>
                                      <p:cBhvr>
                                        <p:cTn id="66" dur="1" fill="hold">
                                          <p:stCondLst>
                                            <p:cond delay="0"/>
                                          </p:stCondLst>
                                        </p:cTn>
                                        <p:tgtEl>
                                          <p:spTgt spid="32"/>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23"/>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25"/>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6" presetClass="entr" presetSubtype="16" fill="hold" grpId="0" nodeType="clickEffect">
                                  <p:stCondLst>
                                    <p:cond delay="0"/>
                                  </p:stCondLst>
                                  <p:childTnLst>
                                    <p:set>
                                      <p:cBhvr>
                                        <p:cTn id="74" dur="1" fill="hold">
                                          <p:stCondLst>
                                            <p:cond delay="0"/>
                                          </p:stCondLst>
                                        </p:cTn>
                                        <p:tgtEl>
                                          <p:spTgt spid="14"/>
                                        </p:tgtEl>
                                        <p:attrNameLst>
                                          <p:attrName>style.visibility</p:attrName>
                                        </p:attrNameLst>
                                      </p:cBhvr>
                                      <p:to>
                                        <p:strVal val="visible"/>
                                      </p:to>
                                    </p:set>
                                    <p:animEffect transition="in" filter="circle(in)">
                                      <p:cBhvr>
                                        <p:cTn id="75" dur="500"/>
                                        <p:tgtEl>
                                          <p:spTgt spid="14"/>
                                        </p:tgtEl>
                                      </p:cBhvr>
                                    </p:animEffect>
                                  </p:childTnLst>
                                </p:cTn>
                              </p:par>
                              <p:par>
                                <p:cTn id="76" presetID="1" presetClass="entr" presetSubtype="0" fill="hold" nodeType="withEffect">
                                  <p:stCondLst>
                                    <p:cond delay="0"/>
                                  </p:stCondLst>
                                  <p:childTnLst>
                                    <p:set>
                                      <p:cBhvr>
                                        <p:cTn id="77" dur="1" fill="hold">
                                          <p:stCondLst>
                                            <p:cond delay="0"/>
                                          </p:stCondLst>
                                        </p:cTn>
                                        <p:tgtEl>
                                          <p:spTgt spid="17"/>
                                        </p:tgtEl>
                                        <p:attrNameLst>
                                          <p:attrName>style.visibility</p:attrName>
                                        </p:attrNameLst>
                                      </p:cBhvr>
                                      <p:to>
                                        <p:strVal val="visible"/>
                                      </p:to>
                                    </p:set>
                                  </p:childTnLst>
                                </p:cTn>
                              </p:par>
                              <p:par>
                                <p:cTn id="78" presetID="3" presetClass="exit" presetSubtype="10" fill="hold" nodeType="withEffect">
                                  <p:stCondLst>
                                    <p:cond delay="0"/>
                                  </p:stCondLst>
                                  <p:childTnLst>
                                    <p:animEffect transition="out" filter="blinds(horizontal)">
                                      <p:cBhvr>
                                        <p:cTn id="79" dur="500"/>
                                        <p:tgtEl>
                                          <p:spTgt spid="25"/>
                                        </p:tgtEl>
                                      </p:cBhvr>
                                    </p:animEffect>
                                    <p:set>
                                      <p:cBhvr>
                                        <p:cTn id="80" dur="1" fill="hold">
                                          <p:stCondLst>
                                            <p:cond delay="499"/>
                                          </p:stCondLst>
                                        </p:cTn>
                                        <p:tgtEl>
                                          <p:spTgt spid="25"/>
                                        </p:tgtEl>
                                        <p:attrNameLst>
                                          <p:attrName>style.visibility</p:attrName>
                                        </p:attrNameLst>
                                      </p:cBhvr>
                                      <p:to>
                                        <p:strVal val="hidden"/>
                                      </p:to>
                                    </p:set>
                                  </p:childTnLst>
                                </p:cTn>
                              </p:par>
                              <p:par>
                                <p:cTn id="81" presetID="3" presetClass="exit" presetSubtype="10" fill="hold" nodeType="withEffect">
                                  <p:stCondLst>
                                    <p:cond delay="0"/>
                                  </p:stCondLst>
                                  <p:childTnLst>
                                    <p:animEffect transition="out" filter="blinds(horizontal)">
                                      <p:cBhvr>
                                        <p:cTn id="82" dur="500"/>
                                        <p:tgtEl>
                                          <p:spTgt spid="32"/>
                                        </p:tgtEl>
                                      </p:cBhvr>
                                    </p:animEffect>
                                    <p:set>
                                      <p:cBhvr>
                                        <p:cTn id="83" dur="1" fill="hold">
                                          <p:stCondLst>
                                            <p:cond delay="499"/>
                                          </p:stCondLst>
                                        </p:cTn>
                                        <p:tgtEl>
                                          <p:spTgt spid="32"/>
                                        </p:tgtEl>
                                        <p:attrNameLst>
                                          <p:attrName>style.visibility</p:attrName>
                                        </p:attrNameLst>
                                      </p:cBhvr>
                                      <p:to>
                                        <p:strVal val="hidden"/>
                                      </p:to>
                                    </p:set>
                                    <p:cmd type="call" cmd="stop">
                                      <p:cBhvr>
                                        <p:cTn id="84" dur="1">
                                          <p:stCondLst>
                                            <p:cond delay="499"/>
                                          </p:stCondLst>
                                        </p:cTn>
                                        <p:tgtEl>
                                          <p:spTgt spid="32"/>
                                        </p:tgtEl>
                                      </p:cBhvr>
                                    </p:cmd>
                                  </p:childTnLst>
                                </p:cTn>
                              </p:par>
                              <p:par>
                                <p:cTn id="85" presetID="1" presetClass="entr" presetSubtype="0" fill="hold" nodeType="withEffect">
                                  <p:stCondLst>
                                    <p:cond delay="0"/>
                                  </p:stCondLst>
                                  <p:childTnLst>
                                    <p:set>
                                      <p:cBhvr>
                                        <p:cTn id="86" dur="1" fill="hold">
                                          <p:stCondLst>
                                            <p:cond delay="0"/>
                                          </p:stCondLst>
                                        </p:cTn>
                                        <p:tgtEl>
                                          <p:spTgt spid="33"/>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3" presetClass="exit" presetSubtype="10" fill="hold" grpId="1" nodeType="clickEffect">
                                  <p:stCondLst>
                                    <p:cond delay="0"/>
                                  </p:stCondLst>
                                  <p:childTnLst>
                                    <p:animEffect transition="out" filter="blinds(horizontal)">
                                      <p:cBhvr>
                                        <p:cTn id="90" dur="500"/>
                                        <p:tgtEl>
                                          <p:spTgt spid="14"/>
                                        </p:tgtEl>
                                      </p:cBhvr>
                                    </p:animEffect>
                                    <p:set>
                                      <p:cBhvr>
                                        <p:cTn id="91" dur="1" fill="hold">
                                          <p:stCondLst>
                                            <p:cond delay="499"/>
                                          </p:stCondLst>
                                        </p:cTn>
                                        <p:tgtEl>
                                          <p:spTgt spid="14"/>
                                        </p:tgtEl>
                                        <p:attrNameLst>
                                          <p:attrName>style.visibility</p:attrName>
                                        </p:attrNameLst>
                                      </p:cBhvr>
                                      <p:to>
                                        <p:strVal val="hidden"/>
                                      </p:to>
                                    </p:set>
                                  </p:childTnLst>
                                </p:cTn>
                              </p:par>
                              <p:par>
                                <p:cTn id="92" presetID="3" presetClass="exit" presetSubtype="10" fill="hold" nodeType="withEffect">
                                  <p:stCondLst>
                                    <p:cond delay="0"/>
                                  </p:stCondLst>
                                  <p:childTnLst>
                                    <p:animEffect transition="out" filter="blinds(horizontal)">
                                      <p:cBhvr>
                                        <p:cTn id="93" dur="500"/>
                                        <p:tgtEl>
                                          <p:spTgt spid="17"/>
                                        </p:tgtEl>
                                      </p:cBhvr>
                                    </p:animEffect>
                                    <p:set>
                                      <p:cBhvr>
                                        <p:cTn id="94" dur="1" fill="hold">
                                          <p:stCondLst>
                                            <p:cond delay="499"/>
                                          </p:stCondLst>
                                        </p:cTn>
                                        <p:tgtEl>
                                          <p:spTgt spid="17"/>
                                        </p:tgtEl>
                                        <p:attrNameLst>
                                          <p:attrName>style.visibility</p:attrName>
                                        </p:attrNameLst>
                                      </p:cBhvr>
                                      <p:to>
                                        <p:strVal val="hidden"/>
                                      </p:to>
                                    </p:set>
                                  </p:childTnLst>
                                </p:cTn>
                              </p:par>
                              <p:par>
                                <p:cTn id="95" presetID="3" presetClass="exit" presetSubtype="10" fill="hold" nodeType="withEffect">
                                  <p:stCondLst>
                                    <p:cond delay="0"/>
                                  </p:stCondLst>
                                  <p:childTnLst>
                                    <p:animEffect transition="out" filter="blinds(horizontal)">
                                      <p:cBhvr>
                                        <p:cTn id="96" dur="500"/>
                                        <p:tgtEl>
                                          <p:spTgt spid="33"/>
                                        </p:tgtEl>
                                      </p:cBhvr>
                                    </p:animEffect>
                                    <p:set>
                                      <p:cBhvr>
                                        <p:cTn id="97" dur="1" fill="hold">
                                          <p:stCondLst>
                                            <p:cond delay="499"/>
                                          </p:stCondLst>
                                        </p:cTn>
                                        <p:tgtEl>
                                          <p:spTgt spid="33"/>
                                        </p:tgtEl>
                                        <p:attrNameLst>
                                          <p:attrName>style.visibility</p:attrName>
                                        </p:attrNameLst>
                                      </p:cBhvr>
                                      <p:to>
                                        <p:strVal val="hidden"/>
                                      </p:to>
                                    </p:set>
                                    <p:cmd type="call" cmd="stop">
                                      <p:cBhvr>
                                        <p:cTn id="98" dur="1">
                                          <p:stCondLst>
                                            <p:cond delay="499"/>
                                          </p:stCondLst>
                                        </p:cTn>
                                        <p:tgtEl>
                                          <p:spTgt spid="33"/>
                                        </p:tgtEl>
                                      </p:cBhvr>
                                    </p:cmd>
                                  </p:childTnLst>
                                </p:cTn>
                              </p:par>
                              <p:par>
                                <p:cTn id="99" presetID="1" presetClass="entr" presetSubtype="0" fill="hold" nodeType="withEffect">
                                  <p:stCondLst>
                                    <p:cond delay="0"/>
                                  </p:stCondLst>
                                  <p:childTnLst>
                                    <p:set>
                                      <p:cBhvr>
                                        <p:cTn id="100" dur="1" fill="hold">
                                          <p:stCondLst>
                                            <p:cond delay="0"/>
                                          </p:stCondLst>
                                        </p:cTn>
                                        <p:tgtEl>
                                          <p:spTgt spid="34"/>
                                        </p:tgtEl>
                                        <p:attrNameLst>
                                          <p:attrName>style.visibility</p:attrName>
                                        </p:attrNameLst>
                                      </p:cBhvr>
                                      <p:to>
                                        <p:strVal val="visible"/>
                                      </p:to>
                                    </p:set>
                                  </p:childTnLst>
                                </p:cTn>
                              </p:par>
                              <p:par>
                                <p:cTn id="101" presetID="6" presetClass="entr" presetSubtype="16" fill="hold" grpId="0" nodeType="withEffect">
                                  <p:stCondLst>
                                    <p:cond delay="0"/>
                                  </p:stCondLst>
                                  <p:childTnLst>
                                    <p:set>
                                      <p:cBhvr>
                                        <p:cTn id="102" dur="1" fill="hold">
                                          <p:stCondLst>
                                            <p:cond delay="0"/>
                                          </p:stCondLst>
                                        </p:cTn>
                                        <p:tgtEl>
                                          <p:spTgt spid="18"/>
                                        </p:tgtEl>
                                        <p:attrNameLst>
                                          <p:attrName>style.visibility</p:attrName>
                                        </p:attrNameLst>
                                      </p:cBhvr>
                                      <p:to>
                                        <p:strVal val="visible"/>
                                      </p:to>
                                    </p:set>
                                    <p:animEffect transition="in" filter="circle(in)">
                                      <p:cBhvr>
                                        <p:cTn id="103" dur="500"/>
                                        <p:tgtEl>
                                          <p:spTgt spid="18"/>
                                        </p:tgtEl>
                                      </p:cBhvr>
                                    </p:animEffect>
                                  </p:childTnLst>
                                </p:cTn>
                              </p:par>
                              <p:par>
                                <p:cTn id="104" presetID="1" presetClass="entr" presetSubtype="0" fill="hold" nodeType="withEffect">
                                  <p:stCondLst>
                                    <p:cond delay="0"/>
                                  </p:stCondLst>
                                  <p:childTnLst>
                                    <p:set>
                                      <p:cBhvr>
                                        <p:cTn id="105"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6" fill="hold" display="0">
                  <p:stCondLst>
                    <p:cond delay="indefinite"/>
                  </p:stCondLst>
                  <p:endCondLst>
                    <p:cond evt="onStopAudio" delay="0">
                      <p:tgtEl>
                        <p:sldTgt/>
                      </p:tgtEl>
                    </p:cond>
                  </p:endCondLst>
                </p:cTn>
                <p:tgtEl>
                  <p:spTgt spid="28"/>
                </p:tgtEl>
              </p:cMediaNode>
            </p:audio>
            <p:audio>
              <p:cMediaNode vol="80000">
                <p:cTn id="107" fill="hold" display="0">
                  <p:stCondLst>
                    <p:cond delay="indefinite"/>
                  </p:stCondLst>
                  <p:endCondLst>
                    <p:cond evt="onStopAudio" delay="0">
                      <p:tgtEl>
                        <p:sldTgt/>
                      </p:tgtEl>
                    </p:cond>
                  </p:endCondLst>
                </p:cTn>
                <p:tgtEl>
                  <p:spTgt spid="29"/>
                </p:tgtEl>
              </p:cMediaNode>
            </p:audio>
            <p:audio>
              <p:cMediaNode vol="80000">
                <p:cTn id="108" fill="hold" display="0">
                  <p:stCondLst>
                    <p:cond delay="indefinite"/>
                  </p:stCondLst>
                  <p:endCondLst>
                    <p:cond evt="onStopAudio" delay="0">
                      <p:tgtEl>
                        <p:sldTgt/>
                      </p:tgtEl>
                    </p:cond>
                  </p:endCondLst>
                </p:cTn>
                <p:tgtEl>
                  <p:spTgt spid="30"/>
                </p:tgtEl>
              </p:cMediaNode>
            </p:audio>
            <p:audio>
              <p:cMediaNode vol="80000">
                <p:cTn id="109" fill="hold" display="0">
                  <p:stCondLst>
                    <p:cond delay="indefinite"/>
                  </p:stCondLst>
                  <p:endCondLst>
                    <p:cond evt="onStopAudio" delay="0">
                      <p:tgtEl>
                        <p:sldTgt/>
                      </p:tgtEl>
                    </p:cond>
                  </p:endCondLst>
                </p:cTn>
                <p:tgtEl>
                  <p:spTgt spid="31"/>
                </p:tgtEl>
              </p:cMediaNode>
            </p:audio>
            <p:audio>
              <p:cMediaNode vol="80000">
                <p:cTn id="110" fill="hold" display="0">
                  <p:stCondLst>
                    <p:cond delay="indefinite"/>
                  </p:stCondLst>
                  <p:endCondLst>
                    <p:cond evt="onStopAudio" delay="0">
                      <p:tgtEl>
                        <p:sldTgt/>
                      </p:tgtEl>
                    </p:cond>
                  </p:endCondLst>
                </p:cTn>
                <p:tgtEl>
                  <p:spTgt spid="32"/>
                </p:tgtEl>
              </p:cMediaNode>
            </p:audio>
            <p:audio>
              <p:cMediaNode vol="80000">
                <p:cTn id="111" fill="hold" display="0">
                  <p:stCondLst>
                    <p:cond delay="indefinite"/>
                  </p:stCondLst>
                  <p:endCondLst>
                    <p:cond evt="onStopAudio" delay="0">
                      <p:tgtEl>
                        <p:sldTgt/>
                      </p:tgtEl>
                    </p:cond>
                  </p:endCondLst>
                </p:cTn>
                <p:tgtEl>
                  <p:spTgt spid="33"/>
                </p:tgtEl>
              </p:cMediaNode>
            </p:audio>
            <p:audio>
              <p:cMediaNode vol="80000">
                <p:cTn id="112" fill="hold" display="0">
                  <p:stCondLst>
                    <p:cond delay="indefinite"/>
                  </p:stCondLst>
                  <p:endCondLst>
                    <p:cond evt="onStopAudio" delay="0">
                      <p:tgtEl>
                        <p:sldTgt/>
                      </p:tgtEl>
                    </p:cond>
                  </p:endCondLst>
                </p:cTn>
                <p:tgtEl>
                  <p:spTgt spid="34"/>
                </p:tgtEl>
              </p:cMediaNode>
            </p:audio>
          </p:childTnLst>
        </p:cTn>
      </p:par>
    </p:tnLst>
    <p:bldLst>
      <p:bldP spid="18" grpId="0" animBg="1"/>
      <p:bldP spid="2" grpId="0" animBg="1"/>
      <p:bldP spid="2" grpId="1" animBg="1"/>
      <p:bldP spid="14" grpId="0" animBg="1"/>
      <p:bldP spid="14"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CCA16E4D-8119-3E8A-0096-F915AE90F617}"/>
              </a:ext>
            </a:extLst>
          </p:cNvPr>
          <p:cNvPicPr>
            <a:picLocks noChangeAspect="1"/>
          </p:cNvPicPr>
          <p:nvPr/>
        </p:nvPicPr>
        <p:blipFill rotWithShape="1">
          <a:blip r:embed="rId22"/>
          <a:srcRect l="9375" t="36666" r="45000" b="52634"/>
          <a:stretch/>
        </p:blipFill>
        <p:spPr>
          <a:xfrm>
            <a:off x="1786890" y="4744720"/>
            <a:ext cx="7509510" cy="990600"/>
          </a:xfrm>
          <a:prstGeom prst="rect">
            <a:avLst/>
          </a:prstGeom>
        </p:spPr>
      </p:pic>
      <p:pic>
        <p:nvPicPr>
          <p:cNvPr id="23" name="Picture 22">
            <a:extLst>
              <a:ext uri="{FF2B5EF4-FFF2-40B4-BE49-F238E27FC236}">
                <a16:creationId xmlns:a16="http://schemas.microsoft.com/office/drawing/2014/main" id="{EF67C207-E11E-03EE-402A-6C9FCD98C169}"/>
              </a:ext>
            </a:extLst>
          </p:cNvPr>
          <p:cNvPicPr>
            <a:picLocks noChangeAspect="1"/>
          </p:cNvPicPr>
          <p:nvPr/>
        </p:nvPicPr>
        <p:blipFill rotWithShape="1">
          <a:blip r:embed="rId23"/>
          <a:srcRect l="9375" t="36444" r="45000" b="51778"/>
          <a:stretch/>
        </p:blipFill>
        <p:spPr>
          <a:xfrm>
            <a:off x="1710690" y="1673077"/>
            <a:ext cx="7509510" cy="1090443"/>
          </a:xfrm>
          <a:prstGeom prst="rect">
            <a:avLst/>
          </a:prstGeom>
        </p:spPr>
      </p:pic>
      <p:pic>
        <p:nvPicPr>
          <p:cNvPr id="27" name="Picture 26">
            <a:extLst>
              <a:ext uri="{FF2B5EF4-FFF2-40B4-BE49-F238E27FC236}">
                <a16:creationId xmlns:a16="http://schemas.microsoft.com/office/drawing/2014/main" id="{D0D409E3-F296-31C9-1E2E-5FE53CAE6E97}"/>
              </a:ext>
            </a:extLst>
          </p:cNvPr>
          <p:cNvPicPr>
            <a:picLocks noChangeAspect="1"/>
          </p:cNvPicPr>
          <p:nvPr/>
        </p:nvPicPr>
        <p:blipFill rotWithShape="1">
          <a:blip r:embed="rId24"/>
          <a:srcRect l="9375" t="49333" r="45000" b="39576"/>
          <a:stretch/>
        </p:blipFill>
        <p:spPr>
          <a:xfrm>
            <a:off x="1710690" y="3697605"/>
            <a:ext cx="7509510" cy="1026795"/>
          </a:xfrm>
          <a:prstGeom prst="rect">
            <a:avLst/>
          </a:prstGeom>
        </p:spPr>
      </p:pic>
      <p:sp>
        <p:nvSpPr>
          <p:cNvPr id="18" name="Left Brace 17"/>
          <p:cNvSpPr/>
          <p:nvPr/>
        </p:nvSpPr>
        <p:spPr bwMode="auto">
          <a:xfrm>
            <a:off x="990600" y="685800"/>
            <a:ext cx="642937" cy="6085840"/>
          </a:xfrm>
          <a:prstGeom prst="leftBrace">
            <a:avLst/>
          </a:prstGeom>
          <a:noFill/>
          <a:ln w="254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vi-VN"/>
          </a:p>
        </p:txBody>
      </p:sp>
      <p:sp>
        <p:nvSpPr>
          <p:cNvPr id="5" name="Title 1"/>
          <p:cNvSpPr>
            <a:spLocks noGrp="1"/>
          </p:cNvSpPr>
          <p:nvPr>
            <p:ph type="title"/>
          </p:nvPr>
        </p:nvSpPr>
        <p:spPr>
          <a:xfrm>
            <a:off x="1752600" y="0"/>
            <a:ext cx="8229600" cy="685800"/>
          </a:xfrm>
        </p:spPr>
        <p:txBody>
          <a:bodyPr/>
          <a:lstStyle/>
          <a:p>
            <a:r>
              <a:rPr lang="vi-VN" sz="3200" b="1">
                <a:solidFill>
                  <a:srgbClr val="0000FF"/>
                </a:solidFill>
                <a:cs typeface="Times New Roman" panose="02020603050405020304" pitchFamily="18" charset="0"/>
              </a:rPr>
              <a:t>Học hát từng câu</a:t>
            </a:r>
            <a:r>
              <a:rPr lang="en-US" sz="3200" b="1">
                <a:solidFill>
                  <a:srgbClr val="0000FF"/>
                </a:solidFill>
                <a:cs typeface="Times New Roman" panose="02020603050405020304" pitchFamily="18" charset="0"/>
              </a:rPr>
              <a:t> (Đoạn 2)</a:t>
            </a:r>
            <a:endParaRPr lang="en-US" sz="3200" b="1" dirty="0">
              <a:solidFill>
                <a:srgbClr val="0000FF"/>
              </a:solidFill>
              <a:cs typeface="Times New Roman" panose="02020603050405020304" pitchFamily="18" charset="0"/>
            </a:endParaRPr>
          </a:p>
        </p:txBody>
      </p:sp>
      <p:sp>
        <p:nvSpPr>
          <p:cNvPr id="2" name="Left Brace 1"/>
          <p:cNvSpPr/>
          <p:nvPr/>
        </p:nvSpPr>
        <p:spPr bwMode="auto">
          <a:xfrm>
            <a:off x="1066800" y="711200"/>
            <a:ext cx="642937" cy="1966255"/>
          </a:xfrm>
          <a:prstGeom prst="leftBrace">
            <a:avLst/>
          </a:prstGeom>
          <a:noFill/>
          <a:ln w="254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vi-VN"/>
          </a:p>
        </p:txBody>
      </p:sp>
      <p:pic>
        <p:nvPicPr>
          <p:cNvPr id="4" name="Picture 3"/>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rot="5400000">
            <a:off x="1072835" y="904240"/>
            <a:ext cx="219075" cy="466725"/>
          </a:xfrm>
          <a:prstGeom prst="rect">
            <a:avLst/>
          </a:prstGeom>
        </p:spPr>
      </p:pic>
      <p:pic>
        <p:nvPicPr>
          <p:cNvPr id="11" name="Picture 10"/>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rot="5400000">
            <a:off x="1106172" y="1908175"/>
            <a:ext cx="219075" cy="466725"/>
          </a:xfrm>
          <a:prstGeom prst="rect">
            <a:avLst/>
          </a:prstGeom>
        </p:spPr>
      </p:pic>
      <p:pic>
        <p:nvPicPr>
          <p:cNvPr id="13" name="Picture 12"/>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rot="5400000">
            <a:off x="623888" y="1552575"/>
            <a:ext cx="219075" cy="466725"/>
          </a:xfrm>
          <a:prstGeom prst="rect">
            <a:avLst/>
          </a:prstGeom>
        </p:spPr>
      </p:pic>
      <p:sp>
        <p:nvSpPr>
          <p:cNvPr id="14" name="Left Brace 13"/>
          <p:cNvSpPr/>
          <p:nvPr/>
        </p:nvSpPr>
        <p:spPr bwMode="auto">
          <a:xfrm>
            <a:off x="1066799" y="2717800"/>
            <a:ext cx="642937" cy="2006600"/>
          </a:xfrm>
          <a:prstGeom prst="leftBrace">
            <a:avLst/>
          </a:prstGeom>
          <a:noFill/>
          <a:ln w="254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vi-VN"/>
          </a:p>
        </p:txBody>
      </p:sp>
      <p:pic>
        <p:nvPicPr>
          <p:cNvPr id="17" name="Picture 16"/>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rot="5400000">
            <a:off x="623888" y="3579495"/>
            <a:ext cx="219075" cy="466725"/>
          </a:xfrm>
          <a:prstGeom prst="rect">
            <a:avLst/>
          </a:prstGeom>
        </p:spPr>
      </p:pic>
      <p:pic>
        <p:nvPicPr>
          <p:cNvPr id="19" name="Picture 18"/>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rot="5400000">
            <a:off x="413385" y="3566478"/>
            <a:ext cx="240983" cy="513398"/>
          </a:xfrm>
          <a:prstGeom prst="rect">
            <a:avLst/>
          </a:prstGeom>
        </p:spPr>
      </p:pic>
      <p:pic>
        <p:nvPicPr>
          <p:cNvPr id="24" name="Picture 23">
            <a:extLst>
              <a:ext uri="{FF2B5EF4-FFF2-40B4-BE49-F238E27FC236}">
                <a16:creationId xmlns:a16="http://schemas.microsoft.com/office/drawing/2014/main" id="{4017ABD8-A34D-9059-1531-D13264AA6329}"/>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rot="5400000">
            <a:off x="1067100" y="2903220"/>
            <a:ext cx="219075" cy="466725"/>
          </a:xfrm>
          <a:prstGeom prst="rect">
            <a:avLst/>
          </a:prstGeom>
        </p:spPr>
      </p:pic>
      <p:pic>
        <p:nvPicPr>
          <p:cNvPr id="25" name="Picture 24">
            <a:extLst>
              <a:ext uri="{FF2B5EF4-FFF2-40B4-BE49-F238E27FC236}">
                <a16:creationId xmlns:a16="http://schemas.microsoft.com/office/drawing/2014/main" id="{8B991DF5-29E4-A097-DBEC-6D2FDDF43925}"/>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rot="5400000">
            <a:off x="1100437" y="3965575"/>
            <a:ext cx="219075" cy="466725"/>
          </a:xfrm>
          <a:prstGeom prst="rect">
            <a:avLst/>
          </a:prstGeom>
        </p:spPr>
      </p:pic>
      <p:pic>
        <p:nvPicPr>
          <p:cNvPr id="16" name="Picture 15">
            <a:extLst>
              <a:ext uri="{FF2B5EF4-FFF2-40B4-BE49-F238E27FC236}">
                <a16:creationId xmlns:a16="http://schemas.microsoft.com/office/drawing/2014/main" id="{D799E1F8-D7E2-7187-7C61-FE78661D0612}"/>
              </a:ext>
            </a:extLst>
          </p:cNvPr>
          <p:cNvPicPr>
            <a:picLocks noChangeAspect="1"/>
          </p:cNvPicPr>
          <p:nvPr/>
        </p:nvPicPr>
        <p:blipFill rotWithShape="1">
          <a:blip r:embed="rId26"/>
          <a:srcRect l="9375" t="36666" r="45000" b="52588"/>
          <a:stretch/>
        </p:blipFill>
        <p:spPr>
          <a:xfrm>
            <a:off x="1710690" y="687557"/>
            <a:ext cx="7509510" cy="994949"/>
          </a:xfrm>
          <a:prstGeom prst="rect">
            <a:avLst/>
          </a:prstGeom>
        </p:spPr>
      </p:pic>
      <p:pic>
        <p:nvPicPr>
          <p:cNvPr id="26" name="Picture 25">
            <a:extLst>
              <a:ext uri="{FF2B5EF4-FFF2-40B4-BE49-F238E27FC236}">
                <a16:creationId xmlns:a16="http://schemas.microsoft.com/office/drawing/2014/main" id="{026095F7-B944-3082-3919-A5911D252664}"/>
              </a:ext>
            </a:extLst>
          </p:cNvPr>
          <p:cNvPicPr>
            <a:picLocks noChangeAspect="1"/>
          </p:cNvPicPr>
          <p:nvPr/>
        </p:nvPicPr>
        <p:blipFill rotWithShape="1">
          <a:blip r:embed="rId24"/>
          <a:srcRect l="9375" t="36666" r="45000" b="52634"/>
          <a:stretch/>
        </p:blipFill>
        <p:spPr>
          <a:xfrm>
            <a:off x="1710690" y="2687320"/>
            <a:ext cx="7509510" cy="990600"/>
          </a:xfrm>
          <a:prstGeom prst="rect">
            <a:avLst/>
          </a:prstGeom>
        </p:spPr>
      </p:pic>
      <p:pic>
        <p:nvPicPr>
          <p:cNvPr id="29" name="Picture 28">
            <a:extLst>
              <a:ext uri="{FF2B5EF4-FFF2-40B4-BE49-F238E27FC236}">
                <a16:creationId xmlns:a16="http://schemas.microsoft.com/office/drawing/2014/main" id="{0918F92C-9C91-6B1C-8CD4-CBCCA261C6AF}"/>
              </a:ext>
            </a:extLst>
          </p:cNvPr>
          <p:cNvPicPr>
            <a:picLocks noChangeAspect="1"/>
          </p:cNvPicPr>
          <p:nvPr/>
        </p:nvPicPr>
        <p:blipFill rotWithShape="1">
          <a:blip r:embed="rId22"/>
          <a:srcRect l="9375" t="49971" r="45000" b="39329"/>
          <a:stretch/>
        </p:blipFill>
        <p:spPr>
          <a:xfrm>
            <a:off x="1786890" y="5735320"/>
            <a:ext cx="7509510" cy="990600"/>
          </a:xfrm>
          <a:prstGeom prst="rect">
            <a:avLst/>
          </a:prstGeom>
        </p:spPr>
      </p:pic>
      <p:sp>
        <p:nvSpPr>
          <p:cNvPr id="30" name="Left Brace 29">
            <a:extLst>
              <a:ext uri="{FF2B5EF4-FFF2-40B4-BE49-F238E27FC236}">
                <a16:creationId xmlns:a16="http://schemas.microsoft.com/office/drawing/2014/main" id="{7DB19550-DF92-30F8-EF07-4D8D018D6FEF}"/>
              </a:ext>
            </a:extLst>
          </p:cNvPr>
          <p:cNvSpPr/>
          <p:nvPr/>
        </p:nvSpPr>
        <p:spPr bwMode="auto">
          <a:xfrm>
            <a:off x="1069656" y="4765040"/>
            <a:ext cx="642937" cy="2006600"/>
          </a:xfrm>
          <a:prstGeom prst="leftBrace">
            <a:avLst/>
          </a:prstGeom>
          <a:noFill/>
          <a:ln w="254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vi-VN"/>
          </a:p>
        </p:txBody>
      </p:sp>
      <p:pic>
        <p:nvPicPr>
          <p:cNvPr id="31" name="Picture 30">
            <a:extLst>
              <a:ext uri="{FF2B5EF4-FFF2-40B4-BE49-F238E27FC236}">
                <a16:creationId xmlns:a16="http://schemas.microsoft.com/office/drawing/2014/main" id="{B6BC5A0C-BC13-D231-8B31-37880FC51EF5}"/>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rot="5400000">
            <a:off x="626745" y="5626100"/>
            <a:ext cx="219075" cy="466725"/>
          </a:xfrm>
          <a:prstGeom prst="rect">
            <a:avLst/>
          </a:prstGeom>
        </p:spPr>
      </p:pic>
      <p:pic>
        <p:nvPicPr>
          <p:cNvPr id="32" name="Picture 31">
            <a:extLst>
              <a:ext uri="{FF2B5EF4-FFF2-40B4-BE49-F238E27FC236}">
                <a16:creationId xmlns:a16="http://schemas.microsoft.com/office/drawing/2014/main" id="{7F5CF68A-91E1-91D5-F47B-13D123395086}"/>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rot="5400000">
            <a:off x="1069957" y="4970780"/>
            <a:ext cx="219075" cy="466725"/>
          </a:xfrm>
          <a:prstGeom prst="rect">
            <a:avLst/>
          </a:prstGeom>
        </p:spPr>
      </p:pic>
      <p:pic>
        <p:nvPicPr>
          <p:cNvPr id="33" name="Picture 32">
            <a:extLst>
              <a:ext uri="{FF2B5EF4-FFF2-40B4-BE49-F238E27FC236}">
                <a16:creationId xmlns:a16="http://schemas.microsoft.com/office/drawing/2014/main" id="{281090EA-F6D6-A822-F11F-6C4C4BB36696}"/>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rot="5400000">
            <a:off x="1103294" y="5931535"/>
            <a:ext cx="219075" cy="466725"/>
          </a:xfrm>
          <a:prstGeom prst="rect">
            <a:avLst/>
          </a:prstGeom>
        </p:spPr>
      </p:pic>
      <p:pic>
        <p:nvPicPr>
          <p:cNvPr id="34" name="Cau 5">
            <a:hlinkClick r:id="" action="ppaction://media"/>
            <a:extLst>
              <a:ext uri="{FF2B5EF4-FFF2-40B4-BE49-F238E27FC236}">
                <a16:creationId xmlns:a16="http://schemas.microsoft.com/office/drawing/2014/main" id="{1DAE9A04-BBC0-C4CD-4C03-CF7FB2B1BAEE}"/>
              </a:ext>
            </a:extLst>
          </p:cNvPr>
          <p:cNvPicPr>
            <a:picLocks noChangeAspect="1"/>
          </p:cNvPicPr>
          <p:nvPr>
            <a:audioFile r:link="rId2"/>
            <p:extLst>
              <p:ext uri="{DAA4B4D4-6D71-4841-9C94-3DE7FCFB9230}">
                <p14:media xmlns:p14="http://schemas.microsoft.com/office/powerpoint/2010/main" r:embed="rId1"/>
              </p:ext>
            </p:extLst>
          </p:nvPr>
        </p:nvPicPr>
        <p:blipFill>
          <a:blip r:embed="rId27"/>
          <a:stretch>
            <a:fillRect/>
          </a:stretch>
        </p:blipFill>
        <p:spPr>
          <a:xfrm>
            <a:off x="10922000" y="824865"/>
            <a:ext cx="406400" cy="406400"/>
          </a:xfrm>
          <a:prstGeom prst="rect">
            <a:avLst/>
          </a:prstGeom>
        </p:spPr>
      </p:pic>
      <p:pic>
        <p:nvPicPr>
          <p:cNvPr id="35" name="Cau 6">
            <a:hlinkClick r:id="" action="ppaction://media"/>
            <a:extLst>
              <a:ext uri="{FF2B5EF4-FFF2-40B4-BE49-F238E27FC236}">
                <a16:creationId xmlns:a16="http://schemas.microsoft.com/office/drawing/2014/main" id="{33C4FE66-7554-F387-EB9D-E553A6497ACE}"/>
              </a:ext>
            </a:extLst>
          </p:cNvPr>
          <p:cNvPicPr>
            <a:picLocks noChangeAspect="1"/>
          </p:cNvPicPr>
          <p:nvPr>
            <a:audioFile r:link="rId4"/>
            <p:extLst>
              <p:ext uri="{DAA4B4D4-6D71-4841-9C94-3DE7FCFB9230}">
                <p14:media xmlns:p14="http://schemas.microsoft.com/office/powerpoint/2010/main" r:embed="rId3"/>
              </p:ext>
            </p:extLst>
          </p:nvPr>
        </p:nvPicPr>
        <p:blipFill>
          <a:blip r:embed="rId27"/>
          <a:stretch>
            <a:fillRect/>
          </a:stretch>
        </p:blipFill>
        <p:spPr>
          <a:xfrm>
            <a:off x="10922000" y="1828800"/>
            <a:ext cx="406400" cy="406400"/>
          </a:xfrm>
          <a:prstGeom prst="rect">
            <a:avLst/>
          </a:prstGeom>
        </p:spPr>
      </p:pic>
      <p:pic>
        <p:nvPicPr>
          <p:cNvPr id="36" name="Cau 5+6">
            <a:hlinkClick r:id="" action="ppaction://media"/>
            <a:extLst>
              <a:ext uri="{FF2B5EF4-FFF2-40B4-BE49-F238E27FC236}">
                <a16:creationId xmlns:a16="http://schemas.microsoft.com/office/drawing/2014/main" id="{248D3BB1-7CE6-8C5A-51E3-5E393B37F408}"/>
              </a:ext>
            </a:extLst>
          </p:cNvPr>
          <p:cNvPicPr>
            <a:picLocks noChangeAspect="1"/>
          </p:cNvPicPr>
          <p:nvPr>
            <a:audioFile r:link="rId6"/>
            <p:extLst>
              <p:ext uri="{DAA4B4D4-6D71-4841-9C94-3DE7FCFB9230}">
                <p14:media xmlns:p14="http://schemas.microsoft.com/office/powerpoint/2010/main" r:embed="rId5"/>
              </p:ext>
            </p:extLst>
          </p:nvPr>
        </p:nvPicPr>
        <p:blipFill>
          <a:blip r:embed="rId27"/>
          <a:stretch>
            <a:fillRect/>
          </a:stretch>
        </p:blipFill>
        <p:spPr>
          <a:xfrm>
            <a:off x="10922000" y="1303415"/>
            <a:ext cx="406400" cy="406400"/>
          </a:xfrm>
          <a:prstGeom prst="rect">
            <a:avLst/>
          </a:prstGeom>
        </p:spPr>
      </p:pic>
      <p:pic>
        <p:nvPicPr>
          <p:cNvPr id="37" name="Cau 7">
            <a:hlinkClick r:id="" action="ppaction://media"/>
            <a:extLst>
              <a:ext uri="{FF2B5EF4-FFF2-40B4-BE49-F238E27FC236}">
                <a16:creationId xmlns:a16="http://schemas.microsoft.com/office/drawing/2014/main" id="{7EC56ECC-C648-9E47-5448-FCB6F75D7494}"/>
              </a:ext>
            </a:extLst>
          </p:cNvPr>
          <p:cNvPicPr>
            <a:picLocks noChangeAspect="1"/>
          </p:cNvPicPr>
          <p:nvPr>
            <a:audioFile r:link="rId8"/>
            <p:extLst>
              <p:ext uri="{DAA4B4D4-6D71-4841-9C94-3DE7FCFB9230}">
                <p14:media xmlns:p14="http://schemas.microsoft.com/office/powerpoint/2010/main" r:embed="rId7"/>
              </p:ext>
            </p:extLst>
          </p:nvPr>
        </p:nvPicPr>
        <p:blipFill>
          <a:blip r:embed="rId27"/>
          <a:stretch>
            <a:fillRect/>
          </a:stretch>
        </p:blipFill>
        <p:spPr>
          <a:xfrm>
            <a:off x="10922000" y="2801648"/>
            <a:ext cx="406400" cy="406400"/>
          </a:xfrm>
          <a:prstGeom prst="rect">
            <a:avLst/>
          </a:prstGeom>
        </p:spPr>
      </p:pic>
      <p:pic>
        <p:nvPicPr>
          <p:cNvPr id="38" name="Cau 8">
            <a:hlinkClick r:id="" action="ppaction://media"/>
            <a:extLst>
              <a:ext uri="{FF2B5EF4-FFF2-40B4-BE49-F238E27FC236}">
                <a16:creationId xmlns:a16="http://schemas.microsoft.com/office/drawing/2014/main" id="{35ADFDF5-87EC-ED23-FE52-55FC105FA2A1}"/>
              </a:ext>
            </a:extLst>
          </p:cNvPr>
          <p:cNvPicPr>
            <a:picLocks noChangeAspect="1"/>
          </p:cNvPicPr>
          <p:nvPr>
            <a:audioFile r:link="rId10"/>
            <p:extLst>
              <p:ext uri="{DAA4B4D4-6D71-4841-9C94-3DE7FCFB9230}">
                <p14:media xmlns:p14="http://schemas.microsoft.com/office/powerpoint/2010/main" r:embed="rId9"/>
              </p:ext>
            </p:extLst>
          </p:nvPr>
        </p:nvPicPr>
        <p:blipFill>
          <a:blip r:embed="rId27"/>
          <a:stretch>
            <a:fillRect/>
          </a:stretch>
        </p:blipFill>
        <p:spPr>
          <a:xfrm>
            <a:off x="10922000" y="3886200"/>
            <a:ext cx="406400" cy="406400"/>
          </a:xfrm>
          <a:prstGeom prst="rect">
            <a:avLst/>
          </a:prstGeom>
        </p:spPr>
      </p:pic>
      <p:pic>
        <p:nvPicPr>
          <p:cNvPr id="39" name="Cau 7+8">
            <a:hlinkClick r:id="" action="ppaction://media"/>
            <a:extLst>
              <a:ext uri="{FF2B5EF4-FFF2-40B4-BE49-F238E27FC236}">
                <a16:creationId xmlns:a16="http://schemas.microsoft.com/office/drawing/2014/main" id="{3189B8C7-DAD6-BE54-FCF6-81A19B0B9530}"/>
              </a:ext>
            </a:extLst>
          </p:cNvPr>
          <p:cNvPicPr>
            <a:picLocks noChangeAspect="1"/>
          </p:cNvPicPr>
          <p:nvPr>
            <a:audioFile r:link="rId12"/>
            <p:extLst>
              <p:ext uri="{DAA4B4D4-6D71-4841-9C94-3DE7FCFB9230}">
                <p14:media xmlns:p14="http://schemas.microsoft.com/office/powerpoint/2010/main" r:embed="rId11"/>
              </p:ext>
            </p:extLst>
          </p:nvPr>
        </p:nvPicPr>
        <p:blipFill>
          <a:blip r:embed="rId27"/>
          <a:stretch>
            <a:fillRect/>
          </a:stretch>
        </p:blipFill>
        <p:spPr>
          <a:xfrm>
            <a:off x="10922000" y="3291398"/>
            <a:ext cx="406400" cy="406400"/>
          </a:xfrm>
          <a:prstGeom prst="rect">
            <a:avLst/>
          </a:prstGeom>
        </p:spPr>
      </p:pic>
      <p:pic>
        <p:nvPicPr>
          <p:cNvPr id="40" name="Cau 9">
            <a:hlinkClick r:id="" action="ppaction://media"/>
            <a:extLst>
              <a:ext uri="{FF2B5EF4-FFF2-40B4-BE49-F238E27FC236}">
                <a16:creationId xmlns:a16="http://schemas.microsoft.com/office/drawing/2014/main" id="{992EBC38-7D1D-A311-754F-2572799741A9}"/>
              </a:ext>
            </a:extLst>
          </p:cNvPr>
          <p:cNvPicPr>
            <a:picLocks noChangeAspect="1"/>
          </p:cNvPicPr>
          <p:nvPr>
            <a:audioFile r:link="rId14"/>
            <p:extLst>
              <p:ext uri="{DAA4B4D4-6D71-4841-9C94-3DE7FCFB9230}">
                <p14:media xmlns:p14="http://schemas.microsoft.com/office/powerpoint/2010/main" r:embed="rId13"/>
              </p:ext>
            </p:extLst>
          </p:nvPr>
        </p:nvPicPr>
        <p:blipFill>
          <a:blip r:embed="rId27"/>
          <a:stretch>
            <a:fillRect/>
          </a:stretch>
        </p:blipFill>
        <p:spPr>
          <a:xfrm>
            <a:off x="10922000" y="4891405"/>
            <a:ext cx="406400" cy="406400"/>
          </a:xfrm>
          <a:prstGeom prst="rect">
            <a:avLst/>
          </a:prstGeom>
        </p:spPr>
      </p:pic>
      <p:pic>
        <p:nvPicPr>
          <p:cNvPr id="41" name="Cau 10">
            <a:hlinkClick r:id="" action="ppaction://media"/>
            <a:extLst>
              <a:ext uri="{FF2B5EF4-FFF2-40B4-BE49-F238E27FC236}">
                <a16:creationId xmlns:a16="http://schemas.microsoft.com/office/drawing/2014/main" id="{014DFCB3-9F54-782C-DECC-69CD4C35C12D}"/>
              </a:ext>
            </a:extLst>
          </p:cNvPr>
          <p:cNvPicPr>
            <a:picLocks noChangeAspect="1"/>
          </p:cNvPicPr>
          <p:nvPr>
            <a:audioFile r:link="rId16"/>
            <p:extLst>
              <p:ext uri="{DAA4B4D4-6D71-4841-9C94-3DE7FCFB9230}">
                <p14:media xmlns:p14="http://schemas.microsoft.com/office/powerpoint/2010/main" r:embed="rId15"/>
              </p:ext>
            </p:extLst>
          </p:nvPr>
        </p:nvPicPr>
        <p:blipFill>
          <a:blip r:embed="rId27"/>
          <a:stretch>
            <a:fillRect/>
          </a:stretch>
        </p:blipFill>
        <p:spPr>
          <a:xfrm>
            <a:off x="10919144" y="5852160"/>
            <a:ext cx="406400" cy="406400"/>
          </a:xfrm>
          <a:prstGeom prst="rect">
            <a:avLst/>
          </a:prstGeom>
        </p:spPr>
      </p:pic>
      <p:pic>
        <p:nvPicPr>
          <p:cNvPr id="42" name="Cau 9+10">
            <a:hlinkClick r:id="" action="ppaction://media"/>
            <a:extLst>
              <a:ext uri="{FF2B5EF4-FFF2-40B4-BE49-F238E27FC236}">
                <a16:creationId xmlns:a16="http://schemas.microsoft.com/office/drawing/2014/main" id="{D548C390-6DEF-8B09-2DB8-1753F0169506}"/>
              </a:ext>
            </a:extLst>
          </p:cNvPr>
          <p:cNvPicPr>
            <a:picLocks noChangeAspect="1"/>
          </p:cNvPicPr>
          <p:nvPr>
            <a:audioFile r:link="rId18"/>
            <p:extLst>
              <p:ext uri="{DAA4B4D4-6D71-4841-9C94-3DE7FCFB9230}">
                <p14:media xmlns:p14="http://schemas.microsoft.com/office/powerpoint/2010/main" r:embed="rId17"/>
              </p:ext>
            </p:extLst>
          </p:nvPr>
        </p:nvPicPr>
        <p:blipFill>
          <a:blip r:embed="rId27"/>
          <a:stretch>
            <a:fillRect/>
          </a:stretch>
        </p:blipFill>
        <p:spPr>
          <a:xfrm>
            <a:off x="10919144" y="5391660"/>
            <a:ext cx="406400" cy="406400"/>
          </a:xfrm>
          <a:prstGeom prst="rect">
            <a:avLst/>
          </a:prstGeom>
        </p:spPr>
      </p:pic>
      <p:pic>
        <p:nvPicPr>
          <p:cNvPr id="43" name="Doan 2">
            <a:hlinkClick r:id="" action="ppaction://media"/>
            <a:extLst>
              <a:ext uri="{FF2B5EF4-FFF2-40B4-BE49-F238E27FC236}">
                <a16:creationId xmlns:a16="http://schemas.microsoft.com/office/drawing/2014/main" id="{5D597510-CEC7-5A5C-26A7-A4721012278A}"/>
              </a:ext>
            </a:extLst>
          </p:cNvPr>
          <p:cNvPicPr>
            <a:picLocks noChangeAspect="1"/>
          </p:cNvPicPr>
          <p:nvPr>
            <a:audioFile r:link="rId20"/>
            <p:extLst>
              <p:ext uri="{DAA4B4D4-6D71-4841-9C94-3DE7FCFB9230}">
                <p14:media xmlns:p14="http://schemas.microsoft.com/office/powerpoint/2010/main" r:embed="rId19"/>
              </p:ext>
            </p:extLst>
          </p:nvPr>
        </p:nvPicPr>
        <p:blipFill>
          <a:blip r:embed="rId27"/>
          <a:stretch>
            <a:fillRect/>
          </a:stretch>
        </p:blipFill>
        <p:spPr>
          <a:xfrm>
            <a:off x="10715944" y="3393199"/>
            <a:ext cx="406400" cy="406400"/>
          </a:xfrm>
          <a:prstGeom prst="rect">
            <a:avLst/>
          </a:prstGeom>
        </p:spPr>
      </p:pic>
    </p:spTree>
    <p:extLst>
      <p:ext uri="{BB962C8B-B14F-4D97-AF65-F5344CB8AC3E}">
        <p14:creationId xmlns:p14="http://schemas.microsoft.com/office/powerpoint/2010/main" val="10507536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3" presetClass="exit" presetSubtype="10" fill="hold" nodeType="withEffect">
                                  <p:stCondLst>
                                    <p:cond delay="0"/>
                                  </p:stCondLst>
                                  <p:childTnLst>
                                    <p:animEffect transition="out" filter="blinds(horizontal)">
                                      <p:cBhvr>
                                        <p:cTn id="9" dur="500"/>
                                        <p:tgtEl>
                                          <p:spTgt spid="34"/>
                                        </p:tgtEl>
                                      </p:cBhvr>
                                    </p:animEffect>
                                    <p:set>
                                      <p:cBhvr>
                                        <p:cTn id="10" dur="1" fill="hold">
                                          <p:stCondLst>
                                            <p:cond delay="499"/>
                                          </p:stCondLst>
                                        </p:cTn>
                                        <p:tgtEl>
                                          <p:spTgt spid="34"/>
                                        </p:tgtEl>
                                        <p:attrNameLst>
                                          <p:attrName>style.visibility</p:attrName>
                                        </p:attrNameLst>
                                      </p:cBhvr>
                                      <p:to>
                                        <p:strVal val="hidden"/>
                                      </p:to>
                                    </p:set>
                                    <p:cmd type="call" cmd="stop">
                                      <p:cBhvr>
                                        <p:cTn id="11" dur="1">
                                          <p:stCondLst>
                                            <p:cond delay="499"/>
                                          </p:stCondLst>
                                        </p:cTn>
                                        <p:tgtEl>
                                          <p:spTgt spid="34"/>
                                        </p:tgtEl>
                                      </p:cBhvr>
                                    </p:cmd>
                                  </p:childTnLst>
                                </p:cTn>
                              </p:par>
                              <p:par>
                                <p:cTn id="12" presetID="1" presetClass="entr" presetSubtype="0" fill="hold" nodeType="withEffect">
                                  <p:stCondLst>
                                    <p:cond delay="0"/>
                                  </p:stCondLst>
                                  <p:childTnLst>
                                    <p:set>
                                      <p:cBhvr>
                                        <p:cTn id="13" dur="1" fill="hold">
                                          <p:stCondLst>
                                            <p:cond delay="0"/>
                                          </p:stCondLst>
                                        </p:cTn>
                                        <p:tgtEl>
                                          <p:spTgt spid="35"/>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23"/>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3" presetClass="exit" presetSubtype="10" fill="hold" nodeType="clickEffect">
                                  <p:stCondLst>
                                    <p:cond delay="0"/>
                                  </p:stCondLst>
                                  <p:childTnLst>
                                    <p:animEffect transition="out" filter="blinds(horizontal)">
                                      <p:cBhvr>
                                        <p:cTn id="21" dur="500"/>
                                        <p:tgtEl>
                                          <p:spTgt spid="11"/>
                                        </p:tgtEl>
                                      </p:cBhvr>
                                    </p:animEffect>
                                    <p:set>
                                      <p:cBhvr>
                                        <p:cTn id="22" dur="1" fill="hold">
                                          <p:stCondLst>
                                            <p:cond delay="499"/>
                                          </p:stCondLst>
                                        </p:cTn>
                                        <p:tgtEl>
                                          <p:spTgt spid="11"/>
                                        </p:tgtEl>
                                        <p:attrNameLst>
                                          <p:attrName>style.visibility</p:attrName>
                                        </p:attrNameLst>
                                      </p:cBhvr>
                                      <p:to>
                                        <p:strVal val="hidden"/>
                                      </p:to>
                                    </p:set>
                                  </p:childTnLst>
                                </p:cTn>
                              </p:par>
                              <p:par>
                                <p:cTn id="23" presetID="3" presetClass="exit" presetSubtype="10" fill="hold" nodeType="withEffect">
                                  <p:stCondLst>
                                    <p:cond delay="0"/>
                                  </p:stCondLst>
                                  <p:childTnLst>
                                    <p:animEffect transition="out" filter="blinds(horizontal)">
                                      <p:cBhvr>
                                        <p:cTn id="24" dur="500"/>
                                        <p:tgtEl>
                                          <p:spTgt spid="35"/>
                                        </p:tgtEl>
                                      </p:cBhvr>
                                    </p:animEffect>
                                    <p:set>
                                      <p:cBhvr>
                                        <p:cTn id="25" dur="1" fill="hold">
                                          <p:stCondLst>
                                            <p:cond delay="499"/>
                                          </p:stCondLst>
                                        </p:cTn>
                                        <p:tgtEl>
                                          <p:spTgt spid="35"/>
                                        </p:tgtEl>
                                        <p:attrNameLst>
                                          <p:attrName>style.visibility</p:attrName>
                                        </p:attrNameLst>
                                      </p:cBhvr>
                                      <p:to>
                                        <p:strVal val="hidden"/>
                                      </p:to>
                                    </p:set>
                                    <p:cmd type="call" cmd="stop">
                                      <p:cBhvr>
                                        <p:cTn id="26" dur="1">
                                          <p:stCondLst>
                                            <p:cond delay="499"/>
                                          </p:stCondLst>
                                        </p:cTn>
                                        <p:tgtEl>
                                          <p:spTgt spid="35"/>
                                        </p:tgtEl>
                                      </p:cBhvr>
                                    </p:cmd>
                                  </p:childTnLst>
                                </p:cTn>
                              </p:par>
                              <p:par>
                                <p:cTn id="27" presetID="1" presetClass="entr" presetSubtype="0" fill="hold" nodeType="withEffect">
                                  <p:stCondLst>
                                    <p:cond delay="0"/>
                                  </p:stCondLst>
                                  <p:childTnLst>
                                    <p:set>
                                      <p:cBhvr>
                                        <p:cTn id="28" dur="1" fill="hold">
                                          <p:stCondLst>
                                            <p:cond delay="0"/>
                                          </p:stCondLst>
                                        </p:cTn>
                                        <p:tgtEl>
                                          <p:spTgt spid="3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6" presetClass="entr" presetSubtype="16" fill="hold" grpId="0" nodeType="withEffect">
                                  <p:stCondLst>
                                    <p:cond delay="0"/>
                                  </p:stCondLst>
                                  <p:childTnLst>
                                    <p:set>
                                      <p:cBhvr>
                                        <p:cTn id="32" dur="1" fill="hold">
                                          <p:stCondLst>
                                            <p:cond delay="0"/>
                                          </p:stCondLst>
                                        </p:cTn>
                                        <p:tgtEl>
                                          <p:spTgt spid="2"/>
                                        </p:tgtEl>
                                        <p:attrNameLst>
                                          <p:attrName>style.visibility</p:attrName>
                                        </p:attrNameLst>
                                      </p:cBhvr>
                                      <p:to>
                                        <p:strVal val="visible"/>
                                      </p:to>
                                    </p:set>
                                    <p:animEffect transition="in" filter="circle(in)">
                                      <p:cBhvr>
                                        <p:cTn id="33" dur="500"/>
                                        <p:tgtEl>
                                          <p:spTgt spid="2"/>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xit" presetSubtype="10" fill="hold" nodeType="clickEffect">
                                  <p:stCondLst>
                                    <p:cond delay="0"/>
                                  </p:stCondLst>
                                  <p:childTnLst>
                                    <p:animEffect transition="out" filter="blinds(horizontal)">
                                      <p:cBhvr>
                                        <p:cTn id="37" dur="500"/>
                                        <p:tgtEl>
                                          <p:spTgt spid="13"/>
                                        </p:tgtEl>
                                      </p:cBhvr>
                                    </p:animEffect>
                                    <p:set>
                                      <p:cBhvr>
                                        <p:cTn id="38" dur="1" fill="hold">
                                          <p:stCondLst>
                                            <p:cond delay="499"/>
                                          </p:stCondLst>
                                        </p:cTn>
                                        <p:tgtEl>
                                          <p:spTgt spid="13"/>
                                        </p:tgtEl>
                                        <p:attrNameLst>
                                          <p:attrName>style.visibility</p:attrName>
                                        </p:attrNameLst>
                                      </p:cBhvr>
                                      <p:to>
                                        <p:strVal val="hidden"/>
                                      </p:to>
                                    </p:set>
                                  </p:childTnLst>
                                </p:cTn>
                              </p:par>
                              <p:par>
                                <p:cTn id="39" presetID="3" presetClass="exit" presetSubtype="10" fill="hold" nodeType="withEffect">
                                  <p:stCondLst>
                                    <p:cond delay="0"/>
                                  </p:stCondLst>
                                  <p:childTnLst>
                                    <p:animEffect transition="out" filter="blinds(horizontal)">
                                      <p:cBhvr>
                                        <p:cTn id="40" dur="500"/>
                                        <p:tgtEl>
                                          <p:spTgt spid="36"/>
                                        </p:tgtEl>
                                      </p:cBhvr>
                                    </p:animEffect>
                                    <p:set>
                                      <p:cBhvr>
                                        <p:cTn id="41" dur="1" fill="hold">
                                          <p:stCondLst>
                                            <p:cond delay="499"/>
                                          </p:stCondLst>
                                        </p:cTn>
                                        <p:tgtEl>
                                          <p:spTgt spid="36"/>
                                        </p:tgtEl>
                                        <p:attrNameLst>
                                          <p:attrName>style.visibility</p:attrName>
                                        </p:attrNameLst>
                                      </p:cBhvr>
                                      <p:to>
                                        <p:strVal val="hidden"/>
                                      </p:to>
                                    </p:set>
                                    <p:cmd type="call" cmd="stop">
                                      <p:cBhvr>
                                        <p:cTn id="42" dur="1">
                                          <p:stCondLst>
                                            <p:cond delay="499"/>
                                          </p:stCondLst>
                                        </p:cTn>
                                        <p:tgtEl>
                                          <p:spTgt spid="36"/>
                                        </p:tgtEl>
                                      </p:cBhvr>
                                    </p:cmd>
                                  </p:childTnLst>
                                </p:cTn>
                              </p:par>
                              <p:par>
                                <p:cTn id="43" presetID="3" presetClass="exit" presetSubtype="10" fill="hold" grpId="1" nodeType="withEffect">
                                  <p:stCondLst>
                                    <p:cond delay="0"/>
                                  </p:stCondLst>
                                  <p:childTnLst>
                                    <p:animEffect transition="out" filter="blinds(horizontal)">
                                      <p:cBhvr>
                                        <p:cTn id="44" dur="500"/>
                                        <p:tgtEl>
                                          <p:spTgt spid="2"/>
                                        </p:tgtEl>
                                      </p:cBhvr>
                                    </p:animEffect>
                                    <p:set>
                                      <p:cBhvr>
                                        <p:cTn id="45" dur="1" fill="hold">
                                          <p:stCondLst>
                                            <p:cond delay="499"/>
                                          </p:stCondLst>
                                        </p:cTn>
                                        <p:tgtEl>
                                          <p:spTgt spid="2"/>
                                        </p:tgtEl>
                                        <p:attrNameLst>
                                          <p:attrName>style.visibility</p:attrName>
                                        </p:attrNameLst>
                                      </p:cBhvr>
                                      <p:to>
                                        <p:strVal val="hidden"/>
                                      </p:to>
                                    </p:set>
                                  </p:childTnLst>
                                </p:cTn>
                              </p:par>
                              <p:par>
                                <p:cTn id="46" presetID="1" presetClass="entr" presetSubtype="0" fill="hold" nodeType="withEffect">
                                  <p:stCondLst>
                                    <p:cond delay="0"/>
                                  </p:stCondLst>
                                  <p:childTnLst>
                                    <p:set>
                                      <p:cBhvr>
                                        <p:cTn id="47" dur="1" fill="hold">
                                          <p:stCondLst>
                                            <p:cond delay="0"/>
                                          </p:stCondLst>
                                        </p:cTn>
                                        <p:tgtEl>
                                          <p:spTgt spid="37"/>
                                        </p:tgtEl>
                                        <p:attrNameLst>
                                          <p:attrName>style.visibility</p:attrName>
                                        </p:attrNameLst>
                                      </p:cBhvr>
                                      <p:to>
                                        <p:strVal val="visible"/>
                                      </p:to>
                                    </p:set>
                                  </p:childTnLst>
                                </p:cTn>
                              </p:par>
                              <p:par>
                                <p:cTn id="48" presetID="1" presetClass="entr" presetSubtype="0" fill="hold" nodeType="withEffect">
                                  <p:stCondLst>
                                    <p:cond delay="0"/>
                                  </p:stCondLst>
                                  <p:childTnLst>
                                    <p:set>
                                      <p:cBhvr>
                                        <p:cTn id="49" dur="1" fill="hold">
                                          <p:stCondLst>
                                            <p:cond delay="0"/>
                                          </p:stCondLst>
                                        </p:cTn>
                                        <p:tgtEl>
                                          <p:spTgt spid="26"/>
                                        </p:tgtEl>
                                        <p:attrNameLst>
                                          <p:attrName>style.visibility</p:attrName>
                                        </p:attrNameLst>
                                      </p:cBhvr>
                                      <p:to>
                                        <p:strVal val="visible"/>
                                      </p:to>
                                    </p:set>
                                  </p:childTnLst>
                                </p:cTn>
                              </p:par>
                              <p:par>
                                <p:cTn id="50" presetID="1" presetClass="entr" presetSubtype="0" fill="hold" nodeType="withEffect">
                                  <p:stCondLst>
                                    <p:cond delay="0"/>
                                  </p:stCondLst>
                                  <p:childTnLst>
                                    <p:set>
                                      <p:cBhvr>
                                        <p:cTn id="51" dur="1" fill="hold">
                                          <p:stCondLst>
                                            <p:cond delay="0"/>
                                          </p:stCondLst>
                                        </p:cTn>
                                        <p:tgtEl>
                                          <p:spTgt spid="24"/>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3" presetClass="exit" presetSubtype="10" fill="hold" nodeType="clickEffect">
                                  <p:stCondLst>
                                    <p:cond delay="0"/>
                                  </p:stCondLst>
                                  <p:childTnLst>
                                    <p:animEffect transition="out" filter="blinds(horizontal)">
                                      <p:cBhvr>
                                        <p:cTn id="55" dur="500"/>
                                        <p:tgtEl>
                                          <p:spTgt spid="24"/>
                                        </p:tgtEl>
                                      </p:cBhvr>
                                    </p:animEffect>
                                    <p:set>
                                      <p:cBhvr>
                                        <p:cTn id="56" dur="1" fill="hold">
                                          <p:stCondLst>
                                            <p:cond delay="499"/>
                                          </p:stCondLst>
                                        </p:cTn>
                                        <p:tgtEl>
                                          <p:spTgt spid="24"/>
                                        </p:tgtEl>
                                        <p:attrNameLst>
                                          <p:attrName>style.visibility</p:attrName>
                                        </p:attrNameLst>
                                      </p:cBhvr>
                                      <p:to>
                                        <p:strVal val="hidden"/>
                                      </p:to>
                                    </p:set>
                                  </p:childTnLst>
                                </p:cTn>
                              </p:par>
                              <p:par>
                                <p:cTn id="57" presetID="3" presetClass="exit" presetSubtype="10" fill="hold" nodeType="withEffect">
                                  <p:stCondLst>
                                    <p:cond delay="0"/>
                                  </p:stCondLst>
                                  <p:childTnLst>
                                    <p:animEffect transition="out" filter="blinds(horizontal)">
                                      <p:cBhvr>
                                        <p:cTn id="58" dur="500"/>
                                        <p:tgtEl>
                                          <p:spTgt spid="37"/>
                                        </p:tgtEl>
                                      </p:cBhvr>
                                    </p:animEffect>
                                    <p:set>
                                      <p:cBhvr>
                                        <p:cTn id="59" dur="1" fill="hold">
                                          <p:stCondLst>
                                            <p:cond delay="499"/>
                                          </p:stCondLst>
                                        </p:cTn>
                                        <p:tgtEl>
                                          <p:spTgt spid="37"/>
                                        </p:tgtEl>
                                        <p:attrNameLst>
                                          <p:attrName>style.visibility</p:attrName>
                                        </p:attrNameLst>
                                      </p:cBhvr>
                                      <p:to>
                                        <p:strVal val="hidden"/>
                                      </p:to>
                                    </p:set>
                                    <p:cmd type="call" cmd="stop">
                                      <p:cBhvr>
                                        <p:cTn id="60" dur="1">
                                          <p:stCondLst>
                                            <p:cond delay="499"/>
                                          </p:stCondLst>
                                        </p:cTn>
                                        <p:tgtEl>
                                          <p:spTgt spid="37"/>
                                        </p:tgtEl>
                                      </p:cBhvr>
                                    </p:cmd>
                                  </p:childTnLst>
                                </p:cTn>
                              </p:par>
                              <p:par>
                                <p:cTn id="61" presetID="1" presetClass="entr" presetSubtype="0" fill="hold" nodeType="withEffect">
                                  <p:stCondLst>
                                    <p:cond delay="0"/>
                                  </p:stCondLst>
                                  <p:childTnLst>
                                    <p:set>
                                      <p:cBhvr>
                                        <p:cTn id="62" dur="1" fill="hold">
                                          <p:stCondLst>
                                            <p:cond delay="0"/>
                                          </p:stCondLst>
                                        </p:cTn>
                                        <p:tgtEl>
                                          <p:spTgt spid="38"/>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25"/>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27"/>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6" presetClass="entr" presetSubtype="16" fill="hold" grpId="0" nodeType="clickEffect">
                                  <p:stCondLst>
                                    <p:cond delay="0"/>
                                  </p:stCondLst>
                                  <p:childTnLst>
                                    <p:set>
                                      <p:cBhvr>
                                        <p:cTn id="70" dur="1" fill="hold">
                                          <p:stCondLst>
                                            <p:cond delay="0"/>
                                          </p:stCondLst>
                                        </p:cTn>
                                        <p:tgtEl>
                                          <p:spTgt spid="14"/>
                                        </p:tgtEl>
                                        <p:attrNameLst>
                                          <p:attrName>style.visibility</p:attrName>
                                        </p:attrNameLst>
                                      </p:cBhvr>
                                      <p:to>
                                        <p:strVal val="visible"/>
                                      </p:to>
                                    </p:set>
                                    <p:animEffect transition="in" filter="circle(in)">
                                      <p:cBhvr>
                                        <p:cTn id="71" dur="500"/>
                                        <p:tgtEl>
                                          <p:spTgt spid="14"/>
                                        </p:tgtEl>
                                      </p:cBhvr>
                                    </p:animEffect>
                                  </p:childTnLst>
                                </p:cTn>
                              </p:par>
                              <p:par>
                                <p:cTn id="72" presetID="1" presetClass="entr" presetSubtype="0" fill="hold" nodeType="withEffect">
                                  <p:stCondLst>
                                    <p:cond delay="0"/>
                                  </p:stCondLst>
                                  <p:childTnLst>
                                    <p:set>
                                      <p:cBhvr>
                                        <p:cTn id="73" dur="1" fill="hold">
                                          <p:stCondLst>
                                            <p:cond delay="0"/>
                                          </p:stCondLst>
                                        </p:cTn>
                                        <p:tgtEl>
                                          <p:spTgt spid="17"/>
                                        </p:tgtEl>
                                        <p:attrNameLst>
                                          <p:attrName>style.visibility</p:attrName>
                                        </p:attrNameLst>
                                      </p:cBhvr>
                                      <p:to>
                                        <p:strVal val="visible"/>
                                      </p:to>
                                    </p:set>
                                  </p:childTnLst>
                                </p:cTn>
                              </p:par>
                              <p:par>
                                <p:cTn id="74" presetID="3" presetClass="exit" presetSubtype="10" fill="hold" nodeType="withEffect">
                                  <p:stCondLst>
                                    <p:cond delay="0"/>
                                  </p:stCondLst>
                                  <p:childTnLst>
                                    <p:animEffect transition="out" filter="blinds(horizontal)">
                                      <p:cBhvr>
                                        <p:cTn id="75" dur="500"/>
                                        <p:tgtEl>
                                          <p:spTgt spid="38"/>
                                        </p:tgtEl>
                                      </p:cBhvr>
                                    </p:animEffect>
                                    <p:set>
                                      <p:cBhvr>
                                        <p:cTn id="76" dur="1" fill="hold">
                                          <p:stCondLst>
                                            <p:cond delay="499"/>
                                          </p:stCondLst>
                                        </p:cTn>
                                        <p:tgtEl>
                                          <p:spTgt spid="38"/>
                                        </p:tgtEl>
                                        <p:attrNameLst>
                                          <p:attrName>style.visibility</p:attrName>
                                        </p:attrNameLst>
                                      </p:cBhvr>
                                      <p:to>
                                        <p:strVal val="hidden"/>
                                      </p:to>
                                    </p:set>
                                    <p:cmd type="call" cmd="stop">
                                      <p:cBhvr>
                                        <p:cTn id="77" dur="1">
                                          <p:stCondLst>
                                            <p:cond delay="499"/>
                                          </p:stCondLst>
                                        </p:cTn>
                                        <p:tgtEl>
                                          <p:spTgt spid="38"/>
                                        </p:tgtEl>
                                      </p:cBhvr>
                                    </p:cmd>
                                  </p:childTnLst>
                                </p:cTn>
                              </p:par>
                              <p:par>
                                <p:cTn id="78" presetID="3" presetClass="exit" presetSubtype="10" fill="hold" nodeType="withEffect">
                                  <p:stCondLst>
                                    <p:cond delay="0"/>
                                  </p:stCondLst>
                                  <p:childTnLst>
                                    <p:animEffect transition="out" filter="blinds(horizontal)">
                                      <p:cBhvr>
                                        <p:cTn id="79" dur="500"/>
                                        <p:tgtEl>
                                          <p:spTgt spid="25"/>
                                        </p:tgtEl>
                                      </p:cBhvr>
                                    </p:animEffect>
                                    <p:set>
                                      <p:cBhvr>
                                        <p:cTn id="80" dur="1" fill="hold">
                                          <p:stCondLst>
                                            <p:cond delay="499"/>
                                          </p:stCondLst>
                                        </p:cTn>
                                        <p:tgtEl>
                                          <p:spTgt spid="25"/>
                                        </p:tgtEl>
                                        <p:attrNameLst>
                                          <p:attrName>style.visibility</p:attrName>
                                        </p:attrNameLst>
                                      </p:cBhvr>
                                      <p:to>
                                        <p:strVal val="hidden"/>
                                      </p:to>
                                    </p:set>
                                  </p:childTnLst>
                                </p:cTn>
                              </p:par>
                              <p:par>
                                <p:cTn id="81" presetID="1" presetClass="entr" presetSubtype="0" fill="hold" nodeType="withEffect">
                                  <p:stCondLst>
                                    <p:cond delay="0"/>
                                  </p:stCondLst>
                                  <p:childTnLst>
                                    <p:set>
                                      <p:cBhvr>
                                        <p:cTn id="82" dur="1" fill="hold">
                                          <p:stCondLst>
                                            <p:cond delay="0"/>
                                          </p:stCondLst>
                                        </p:cTn>
                                        <p:tgtEl>
                                          <p:spTgt spid="39"/>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3" presetClass="exit" presetSubtype="10" fill="hold" grpId="1" nodeType="clickEffect">
                                  <p:stCondLst>
                                    <p:cond delay="0"/>
                                  </p:stCondLst>
                                  <p:childTnLst>
                                    <p:animEffect transition="out" filter="blinds(horizontal)">
                                      <p:cBhvr>
                                        <p:cTn id="86" dur="500"/>
                                        <p:tgtEl>
                                          <p:spTgt spid="14"/>
                                        </p:tgtEl>
                                      </p:cBhvr>
                                    </p:animEffect>
                                    <p:set>
                                      <p:cBhvr>
                                        <p:cTn id="87" dur="1" fill="hold">
                                          <p:stCondLst>
                                            <p:cond delay="499"/>
                                          </p:stCondLst>
                                        </p:cTn>
                                        <p:tgtEl>
                                          <p:spTgt spid="14"/>
                                        </p:tgtEl>
                                        <p:attrNameLst>
                                          <p:attrName>style.visibility</p:attrName>
                                        </p:attrNameLst>
                                      </p:cBhvr>
                                      <p:to>
                                        <p:strVal val="hidden"/>
                                      </p:to>
                                    </p:set>
                                  </p:childTnLst>
                                </p:cTn>
                              </p:par>
                              <p:par>
                                <p:cTn id="88" presetID="3" presetClass="exit" presetSubtype="10" fill="hold" nodeType="withEffect">
                                  <p:stCondLst>
                                    <p:cond delay="0"/>
                                  </p:stCondLst>
                                  <p:childTnLst>
                                    <p:animEffect transition="out" filter="blinds(horizontal)">
                                      <p:cBhvr>
                                        <p:cTn id="89" dur="500"/>
                                        <p:tgtEl>
                                          <p:spTgt spid="17"/>
                                        </p:tgtEl>
                                      </p:cBhvr>
                                    </p:animEffect>
                                    <p:set>
                                      <p:cBhvr>
                                        <p:cTn id="90" dur="1" fill="hold">
                                          <p:stCondLst>
                                            <p:cond delay="499"/>
                                          </p:stCondLst>
                                        </p:cTn>
                                        <p:tgtEl>
                                          <p:spTgt spid="17"/>
                                        </p:tgtEl>
                                        <p:attrNameLst>
                                          <p:attrName>style.visibility</p:attrName>
                                        </p:attrNameLst>
                                      </p:cBhvr>
                                      <p:to>
                                        <p:strVal val="hidden"/>
                                      </p:to>
                                    </p:set>
                                  </p:childTnLst>
                                </p:cTn>
                              </p:par>
                              <p:par>
                                <p:cTn id="91" presetID="3" presetClass="exit" presetSubtype="10" fill="hold" nodeType="withEffect">
                                  <p:stCondLst>
                                    <p:cond delay="0"/>
                                  </p:stCondLst>
                                  <p:childTnLst>
                                    <p:animEffect transition="out" filter="blinds(horizontal)">
                                      <p:cBhvr>
                                        <p:cTn id="92" dur="500"/>
                                        <p:tgtEl>
                                          <p:spTgt spid="39"/>
                                        </p:tgtEl>
                                      </p:cBhvr>
                                    </p:animEffect>
                                    <p:set>
                                      <p:cBhvr>
                                        <p:cTn id="93" dur="1" fill="hold">
                                          <p:stCondLst>
                                            <p:cond delay="499"/>
                                          </p:stCondLst>
                                        </p:cTn>
                                        <p:tgtEl>
                                          <p:spTgt spid="39"/>
                                        </p:tgtEl>
                                        <p:attrNameLst>
                                          <p:attrName>style.visibility</p:attrName>
                                        </p:attrNameLst>
                                      </p:cBhvr>
                                      <p:to>
                                        <p:strVal val="hidden"/>
                                      </p:to>
                                    </p:set>
                                    <p:cmd type="call" cmd="stop">
                                      <p:cBhvr>
                                        <p:cTn id="94" dur="1">
                                          <p:stCondLst>
                                            <p:cond delay="499"/>
                                          </p:stCondLst>
                                        </p:cTn>
                                        <p:tgtEl>
                                          <p:spTgt spid="39"/>
                                        </p:tgtEl>
                                      </p:cBhvr>
                                    </p:cmd>
                                  </p:childTnLst>
                                </p:cTn>
                              </p:par>
                              <p:par>
                                <p:cTn id="95" presetID="1" presetClass="entr" presetSubtype="0" fill="hold" nodeType="withEffect">
                                  <p:stCondLst>
                                    <p:cond delay="0"/>
                                  </p:stCondLst>
                                  <p:childTnLst>
                                    <p:set>
                                      <p:cBhvr>
                                        <p:cTn id="96" dur="1" fill="hold">
                                          <p:stCondLst>
                                            <p:cond delay="0"/>
                                          </p:stCondLst>
                                        </p:cTn>
                                        <p:tgtEl>
                                          <p:spTgt spid="40"/>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28"/>
                                        </p:tgtEl>
                                        <p:attrNameLst>
                                          <p:attrName>style.visibility</p:attrName>
                                        </p:attrNameLst>
                                      </p:cBhvr>
                                      <p:to>
                                        <p:strVal val="visible"/>
                                      </p:to>
                                    </p:set>
                                  </p:childTnLst>
                                </p:cTn>
                              </p:par>
                              <p:par>
                                <p:cTn id="99" presetID="1" presetClass="entr" presetSubtype="0" fill="hold" nodeType="withEffect">
                                  <p:stCondLst>
                                    <p:cond delay="0"/>
                                  </p:stCondLst>
                                  <p:childTnLst>
                                    <p:set>
                                      <p:cBhvr>
                                        <p:cTn id="100" dur="1" fill="hold">
                                          <p:stCondLst>
                                            <p:cond delay="0"/>
                                          </p:stCondLst>
                                        </p:cTn>
                                        <p:tgtEl>
                                          <p:spTgt spid="32"/>
                                        </p:tgtEl>
                                        <p:attrNameLst>
                                          <p:attrName>style.visibility</p:attrName>
                                        </p:attrNameLst>
                                      </p:cBhvr>
                                      <p:to>
                                        <p:strVal val="visible"/>
                                      </p:to>
                                    </p:set>
                                  </p:childTnLst>
                                </p:cTn>
                              </p:par>
                            </p:childTnLst>
                          </p:cTn>
                        </p:par>
                      </p:childTnLst>
                    </p:cTn>
                  </p:par>
                  <p:par>
                    <p:cTn id="101" fill="hold">
                      <p:stCondLst>
                        <p:cond delay="indefinite"/>
                      </p:stCondLst>
                      <p:childTnLst>
                        <p:par>
                          <p:cTn id="102" fill="hold">
                            <p:stCondLst>
                              <p:cond delay="0"/>
                            </p:stCondLst>
                            <p:childTnLst>
                              <p:par>
                                <p:cTn id="103" presetID="3" presetClass="exit" presetSubtype="10" fill="hold" nodeType="clickEffect">
                                  <p:stCondLst>
                                    <p:cond delay="0"/>
                                  </p:stCondLst>
                                  <p:childTnLst>
                                    <p:animEffect transition="out" filter="blinds(horizontal)">
                                      <p:cBhvr>
                                        <p:cTn id="104" dur="500"/>
                                        <p:tgtEl>
                                          <p:spTgt spid="32"/>
                                        </p:tgtEl>
                                      </p:cBhvr>
                                    </p:animEffect>
                                    <p:set>
                                      <p:cBhvr>
                                        <p:cTn id="105" dur="1" fill="hold">
                                          <p:stCondLst>
                                            <p:cond delay="499"/>
                                          </p:stCondLst>
                                        </p:cTn>
                                        <p:tgtEl>
                                          <p:spTgt spid="32"/>
                                        </p:tgtEl>
                                        <p:attrNameLst>
                                          <p:attrName>style.visibility</p:attrName>
                                        </p:attrNameLst>
                                      </p:cBhvr>
                                      <p:to>
                                        <p:strVal val="hidden"/>
                                      </p:to>
                                    </p:set>
                                  </p:childTnLst>
                                </p:cTn>
                              </p:par>
                              <p:par>
                                <p:cTn id="106" presetID="3" presetClass="exit" presetSubtype="10" fill="hold" nodeType="withEffect">
                                  <p:stCondLst>
                                    <p:cond delay="0"/>
                                  </p:stCondLst>
                                  <p:childTnLst>
                                    <p:animEffect transition="out" filter="blinds(horizontal)">
                                      <p:cBhvr>
                                        <p:cTn id="107" dur="500"/>
                                        <p:tgtEl>
                                          <p:spTgt spid="40"/>
                                        </p:tgtEl>
                                      </p:cBhvr>
                                    </p:animEffect>
                                    <p:set>
                                      <p:cBhvr>
                                        <p:cTn id="108" dur="1" fill="hold">
                                          <p:stCondLst>
                                            <p:cond delay="499"/>
                                          </p:stCondLst>
                                        </p:cTn>
                                        <p:tgtEl>
                                          <p:spTgt spid="40"/>
                                        </p:tgtEl>
                                        <p:attrNameLst>
                                          <p:attrName>style.visibility</p:attrName>
                                        </p:attrNameLst>
                                      </p:cBhvr>
                                      <p:to>
                                        <p:strVal val="hidden"/>
                                      </p:to>
                                    </p:set>
                                    <p:cmd type="call" cmd="stop">
                                      <p:cBhvr>
                                        <p:cTn id="109" dur="1">
                                          <p:stCondLst>
                                            <p:cond delay="499"/>
                                          </p:stCondLst>
                                        </p:cTn>
                                        <p:tgtEl>
                                          <p:spTgt spid="40"/>
                                        </p:tgtEl>
                                      </p:cBhvr>
                                    </p:cmd>
                                  </p:childTnLst>
                                </p:cTn>
                              </p:par>
                              <p:par>
                                <p:cTn id="110" presetID="1" presetClass="entr" presetSubtype="0" fill="hold" nodeType="withEffect">
                                  <p:stCondLst>
                                    <p:cond delay="0"/>
                                  </p:stCondLst>
                                  <p:childTnLst>
                                    <p:set>
                                      <p:cBhvr>
                                        <p:cTn id="111" dur="1" fill="hold">
                                          <p:stCondLst>
                                            <p:cond delay="0"/>
                                          </p:stCondLst>
                                        </p:cTn>
                                        <p:tgtEl>
                                          <p:spTgt spid="41"/>
                                        </p:tgtEl>
                                        <p:attrNameLst>
                                          <p:attrName>style.visibility</p:attrName>
                                        </p:attrNameLst>
                                      </p:cBhvr>
                                      <p:to>
                                        <p:strVal val="visible"/>
                                      </p:to>
                                    </p:set>
                                  </p:childTnLst>
                                </p:cTn>
                              </p:par>
                              <p:par>
                                <p:cTn id="112" presetID="1" presetClass="entr" presetSubtype="0" fill="hold" nodeType="withEffect">
                                  <p:stCondLst>
                                    <p:cond delay="0"/>
                                  </p:stCondLst>
                                  <p:childTnLst>
                                    <p:set>
                                      <p:cBhvr>
                                        <p:cTn id="113" dur="1" fill="hold">
                                          <p:stCondLst>
                                            <p:cond delay="0"/>
                                          </p:stCondLst>
                                        </p:cTn>
                                        <p:tgtEl>
                                          <p:spTgt spid="33"/>
                                        </p:tgtEl>
                                        <p:attrNameLst>
                                          <p:attrName>style.visibility</p:attrName>
                                        </p:attrNameLst>
                                      </p:cBhvr>
                                      <p:to>
                                        <p:strVal val="visible"/>
                                      </p:to>
                                    </p:set>
                                  </p:childTnLst>
                                </p:cTn>
                              </p:par>
                              <p:par>
                                <p:cTn id="114" presetID="1" presetClass="entr" presetSubtype="0" fill="hold" nodeType="withEffect">
                                  <p:stCondLst>
                                    <p:cond delay="0"/>
                                  </p:stCondLst>
                                  <p:childTnLst>
                                    <p:set>
                                      <p:cBhvr>
                                        <p:cTn id="115" dur="1" fill="hold">
                                          <p:stCondLst>
                                            <p:cond delay="0"/>
                                          </p:stCondLst>
                                        </p:cTn>
                                        <p:tgtEl>
                                          <p:spTgt spid="29"/>
                                        </p:tgtEl>
                                        <p:attrNameLst>
                                          <p:attrName>style.visibility</p:attrName>
                                        </p:attrNameLst>
                                      </p:cBhvr>
                                      <p:to>
                                        <p:strVal val="visible"/>
                                      </p:to>
                                    </p:set>
                                  </p:childTnLst>
                                </p:cTn>
                              </p:par>
                            </p:childTnLst>
                          </p:cTn>
                        </p:par>
                      </p:childTnLst>
                    </p:cTn>
                  </p:par>
                  <p:par>
                    <p:cTn id="116" fill="hold">
                      <p:stCondLst>
                        <p:cond delay="indefinite"/>
                      </p:stCondLst>
                      <p:childTnLst>
                        <p:par>
                          <p:cTn id="117" fill="hold">
                            <p:stCondLst>
                              <p:cond delay="0"/>
                            </p:stCondLst>
                            <p:childTnLst>
                              <p:par>
                                <p:cTn id="118" presetID="6" presetClass="entr" presetSubtype="16" fill="hold" grpId="0" nodeType="clickEffect">
                                  <p:stCondLst>
                                    <p:cond delay="0"/>
                                  </p:stCondLst>
                                  <p:childTnLst>
                                    <p:set>
                                      <p:cBhvr>
                                        <p:cTn id="119" dur="1" fill="hold">
                                          <p:stCondLst>
                                            <p:cond delay="0"/>
                                          </p:stCondLst>
                                        </p:cTn>
                                        <p:tgtEl>
                                          <p:spTgt spid="30"/>
                                        </p:tgtEl>
                                        <p:attrNameLst>
                                          <p:attrName>style.visibility</p:attrName>
                                        </p:attrNameLst>
                                      </p:cBhvr>
                                      <p:to>
                                        <p:strVal val="visible"/>
                                      </p:to>
                                    </p:set>
                                    <p:animEffect transition="in" filter="circle(in)">
                                      <p:cBhvr>
                                        <p:cTn id="120" dur="500"/>
                                        <p:tgtEl>
                                          <p:spTgt spid="30"/>
                                        </p:tgtEl>
                                      </p:cBhvr>
                                    </p:animEffect>
                                  </p:childTnLst>
                                </p:cTn>
                              </p:par>
                              <p:par>
                                <p:cTn id="121" presetID="1" presetClass="entr" presetSubtype="0" fill="hold" nodeType="withEffect">
                                  <p:stCondLst>
                                    <p:cond delay="0"/>
                                  </p:stCondLst>
                                  <p:childTnLst>
                                    <p:set>
                                      <p:cBhvr>
                                        <p:cTn id="122" dur="1" fill="hold">
                                          <p:stCondLst>
                                            <p:cond delay="0"/>
                                          </p:stCondLst>
                                        </p:cTn>
                                        <p:tgtEl>
                                          <p:spTgt spid="31"/>
                                        </p:tgtEl>
                                        <p:attrNameLst>
                                          <p:attrName>style.visibility</p:attrName>
                                        </p:attrNameLst>
                                      </p:cBhvr>
                                      <p:to>
                                        <p:strVal val="visible"/>
                                      </p:to>
                                    </p:set>
                                  </p:childTnLst>
                                </p:cTn>
                              </p:par>
                              <p:par>
                                <p:cTn id="123" presetID="3" presetClass="exit" presetSubtype="10" fill="hold" nodeType="withEffect">
                                  <p:stCondLst>
                                    <p:cond delay="0"/>
                                  </p:stCondLst>
                                  <p:childTnLst>
                                    <p:animEffect transition="out" filter="blinds(horizontal)">
                                      <p:cBhvr>
                                        <p:cTn id="124" dur="500"/>
                                        <p:tgtEl>
                                          <p:spTgt spid="41"/>
                                        </p:tgtEl>
                                      </p:cBhvr>
                                    </p:animEffect>
                                    <p:set>
                                      <p:cBhvr>
                                        <p:cTn id="125" dur="1" fill="hold">
                                          <p:stCondLst>
                                            <p:cond delay="499"/>
                                          </p:stCondLst>
                                        </p:cTn>
                                        <p:tgtEl>
                                          <p:spTgt spid="41"/>
                                        </p:tgtEl>
                                        <p:attrNameLst>
                                          <p:attrName>style.visibility</p:attrName>
                                        </p:attrNameLst>
                                      </p:cBhvr>
                                      <p:to>
                                        <p:strVal val="hidden"/>
                                      </p:to>
                                    </p:set>
                                    <p:cmd type="call" cmd="stop">
                                      <p:cBhvr>
                                        <p:cTn id="126" dur="1">
                                          <p:stCondLst>
                                            <p:cond delay="499"/>
                                          </p:stCondLst>
                                        </p:cTn>
                                        <p:tgtEl>
                                          <p:spTgt spid="41"/>
                                        </p:tgtEl>
                                      </p:cBhvr>
                                    </p:cmd>
                                  </p:childTnLst>
                                </p:cTn>
                              </p:par>
                              <p:par>
                                <p:cTn id="127" presetID="3" presetClass="exit" presetSubtype="10" fill="hold" nodeType="withEffect">
                                  <p:stCondLst>
                                    <p:cond delay="0"/>
                                  </p:stCondLst>
                                  <p:childTnLst>
                                    <p:animEffect transition="out" filter="blinds(horizontal)">
                                      <p:cBhvr>
                                        <p:cTn id="128" dur="500"/>
                                        <p:tgtEl>
                                          <p:spTgt spid="33"/>
                                        </p:tgtEl>
                                      </p:cBhvr>
                                    </p:animEffect>
                                    <p:set>
                                      <p:cBhvr>
                                        <p:cTn id="129" dur="1" fill="hold">
                                          <p:stCondLst>
                                            <p:cond delay="499"/>
                                          </p:stCondLst>
                                        </p:cTn>
                                        <p:tgtEl>
                                          <p:spTgt spid="33"/>
                                        </p:tgtEl>
                                        <p:attrNameLst>
                                          <p:attrName>style.visibility</p:attrName>
                                        </p:attrNameLst>
                                      </p:cBhvr>
                                      <p:to>
                                        <p:strVal val="hidden"/>
                                      </p:to>
                                    </p:set>
                                  </p:childTnLst>
                                </p:cTn>
                              </p:par>
                              <p:par>
                                <p:cTn id="130" presetID="1" presetClass="entr" presetSubtype="0" fill="hold" nodeType="withEffect">
                                  <p:stCondLst>
                                    <p:cond delay="0"/>
                                  </p:stCondLst>
                                  <p:childTnLst>
                                    <p:set>
                                      <p:cBhvr>
                                        <p:cTn id="131" dur="1" fill="hold">
                                          <p:stCondLst>
                                            <p:cond delay="0"/>
                                          </p:stCondLst>
                                        </p:cTn>
                                        <p:tgtEl>
                                          <p:spTgt spid="42"/>
                                        </p:tgtEl>
                                        <p:attrNameLst>
                                          <p:attrName>style.visibility</p:attrName>
                                        </p:attrNameLst>
                                      </p:cBhvr>
                                      <p:to>
                                        <p:strVal val="visible"/>
                                      </p:to>
                                    </p:set>
                                  </p:childTnLst>
                                </p:cTn>
                              </p:par>
                            </p:childTnLst>
                          </p:cTn>
                        </p:par>
                      </p:childTnLst>
                    </p:cTn>
                  </p:par>
                  <p:par>
                    <p:cTn id="132" fill="hold">
                      <p:stCondLst>
                        <p:cond delay="indefinite"/>
                      </p:stCondLst>
                      <p:childTnLst>
                        <p:par>
                          <p:cTn id="133" fill="hold">
                            <p:stCondLst>
                              <p:cond delay="0"/>
                            </p:stCondLst>
                            <p:childTnLst>
                              <p:par>
                                <p:cTn id="134" presetID="3" presetClass="exit" presetSubtype="10" fill="hold" grpId="1" nodeType="clickEffect">
                                  <p:stCondLst>
                                    <p:cond delay="0"/>
                                  </p:stCondLst>
                                  <p:childTnLst>
                                    <p:animEffect transition="out" filter="blinds(horizontal)">
                                      <p:cBhvr>
                                        <p:cTn id="135" dur="500"/>
                                        <p:tgtEl>
                                          <p:spTgt spid="30"/>
                                        </p:tgtEl>
                                      </p:cBhvr>
                                    </p:animEffect>
                                    <p:set>
                                      <p:cBhvr>
                                        <p:cTn id="136" dur="1" fill="hold">
                                          <p:stCondLst>
                                            <p:cond delay="499"/>
                                          </p:stCondLst>
                                        </p:cTn>
                                        <p:tgtEl>
                                          <p:spTgt spid="30"/>
                                        </p:tgtEl>
                                        <p:attrNameLst>
                                          <p:attrName>style.visibility</p:attrName>
                                        </p:attrNameLst>
                                      </p:cBhvr>
                                      <p:to>
                                        <p:strVal val="hidden"/>
                                      </p:to>
                                    </p:set>
                                  </p:childTnLst>
                                </p:cTn>
                              </p:par>
                              <p:par>
                                <p:cTn id="137" presetID="3" presetClass="exit" presetSubtype="10" fill="hold" nodeType="withEffect">
                                  <p:stCondLst>
                                    <p:cond delay="0"/>
                                  </p:stCondLst>
                                  <p:childTnLst>
                                    <p:animEffect transition="out" filter="blinds(horizontal)">
                                      <p:cBhvr>
                                        <p:cTn id="138" dur="500"/>
                                        <p:tgtEl>
                                          <p:spTgt spid="31"/>
                                        </p:tgtEl>
                                      </p:cBhvr>
                                    </p:animEffect>
                                    <p:set>
                                      <p:cBhvr>
                                        <p:cTn id="139" dur="1" fill="hold">
                                          <p:stCondLst>
                                            <p:cond delay="499"/>
                                          </p:stCondLst>
                                        </p:cTn>
                                        <p:tgtEl>
                                          <p:spTgt spid="31"/>
                                        </p:tgtEl>
                                        <p:attrNameLst>
                                          <p:attrName>style.visibility</p:attrName>
                                        </p:attrNameLst>
                                      </p:cBhvr>
                                      <p:to>
                                        <p:strVal val="hidden"/>
                                      </p:to>
                                    </p:set>
                                  </p:childTnLst>
                                </p:cTn>
                              </p:par>
                              <p:par>
                                <p:cTn id="140" presetID="3" presetClass="exit" presetSubtype="10" fill="hold" nodeType="withEffect">
                                  <p:stCondLst>
                                    <p:cond delay="0"/>
                                  </p:stCondLst>
                                  <p:childTnLst>
                                    <p:animEffect transition="out" filter="blinds(horizontal)">
                                      <p:cBhvr>
                                        <p:cTn id="141" dur="500"/>
                                        <p:tgtEl>
                                          <p:spTgt spid="42"/>
                                        </p:tgtEl>
                                      </p:cBhvr>
                                    </p:animEffect>
                                    <p:set>
                                      <p:cBhvr>
                                        <p:cTn id="142" dur="1" fill="hold">
                                          <p:stCondLst>
                                            <p:cond delay="499"/>
                                          </p:stCondLst>
                                        </p:cTn>
                                        <p:tgtEl>
                                          <p:spTgt spid="42"/>
                                        </p:tgtEl>
                                        <p:attrNameLst>
                                          <p:attrName>style.visibility</p:attrName>
                                        </p:attrNameLst>
                                      </p:cBhvr>
                                      <p:to>
                                        <p:strVal val="hidden"/>
                                      </p:to>
                                    </p:set>
                                    <p:cmd type="call" cmd="stop">
                                      <p:cBhvr>
                                        <p:cTn id="143" dur="1">
                                          <p:stCondLst>
                                            <p:cond delay="499"/>
                                          </p:stCondLst>
                                        </p:cTn>
                                        <p:tgtEl>
                                          <p:spTgt spid="42"/>
                                        </p:tgtEl>
                                      </p:cBhvr>
                                    </p:cmd>
                                  </p:childTnLst>
                                </p:cTn>
                              </p:par>
                              <p:par>
                                <p:cTn id="144" presetID="1" presetClass="entr" presetSubtype="0" fill="hold" nodeType="withEffect">
                                  <p:stCondLst>
                                    <p:cond delay="0"/>
                                  </p:stCondLst>
                                  <p:childTnLst>
                                    <p:set>
                                      <p:cBhvr>
                                        <p:cTn id="145" dur="1" fill="hold">
                                          <p:stCondLst>
                                            <p:cond delay="0"/>
                                          </p:stCondLst>
                                        </p:cTn>
                                        <p:tgtEl>
                                          <p:spTgt spid="19"/>
                                        </p:tgtEl>
                                        <p:attrNameLst>
                                          <p:attrName>style.visibility</p:attrName>
                                        </p:attrNameLst>
                                      </p:cBhvr>
                                      <p:to>
                                        <p:strVal val="visible"/>
                                      </p:to>
                                    </p:set>
                                  </p:childTnLst>
                                </p:cTn>
                              </p:par>
                              <p:par>
                                <p:cTn id="146" presetID="6" presetClass="entr" presetSubtype="16" fill="hold" grpId="0" nodeType="withEffect">
                                  <p:stCondLst>
                                    <p:cond delay="0"/>
                                  </p:stCondLst>
                                  <p:childTnLst>
                                    <p:set>
                                      <p:cBhvr>
                                        <p:cTn id="147" dur="1" fill="hold">
                                          <p:stCondLst>
                                            <p:cond delay="0"/>
                                          </p:stCondLst>
                                        </p:cTn>
                                        <p:tgtEl>
                                          <p:spTgt spid="18"/>
                                        </p:tgtEl>
                                        <p:attrNameLst>
                                          <p:attrName>style.visibility</p:attrName>
                                        </p:attrNameLst>
                                      </p:cBhvr>
                                      <p:to>
                                        <p:strVal val="visible"/>
                                      </p:to>
                                    </p:set>
                                    <p:animEffect transition="in" filter="circle(in)">
                                      <p:cBhvr>
                                        <p:cTn id="148" dur="500"/>
                                        <p:tgtEl>
                                          <p:spTgt spid="18"/>
                                        </p:tgtEl>
                                      </p:cBhvr>
                                    </p:animEffect>
                                  </p:childTnLst>
                                </p:cTn>
                              </p:par>
                              <p:par>
                                <p:cTn id="149" presetID="1" presetClass="entr" presetSubtype="0" fill="hold" nodeType="withEffect">
                                  <p:stCondLst>
                                    <p:cond delay="0"/>
                                  </p:stCondLst>
                                  <p:childTnLst>
                                    <p:set>
                                      <p:cBhvr>
                                        <p:cTn id="150"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1" fill="hold" display="0">
                  <p:stCondLst>
                    <p:cond delay="indefinite"/>
                  </p:stCondLst>
                  <p:endCondLst>
                    <p:cond evt="onStopAudio" delay="0">
                      <p:tgtEl>
                        <p:sldTgt/>
                      </p:tgtEl>
                    </p:cond>
                  </p:endCondLst>
                </p:cTn>
                <p:tgtEl>
                  <p:spTgt spid="34"/>
                </p:tgtEl>
              </p:cMediaNode>
            </p:audio>
            <p:audio>
              <p:cMediaNode vol="80000">
                <p:cTn id="152" fill="hold" display="0">
                  <p:stCondLst>
                    <p:cond delay="indefinite"/>
                  </p:stCondLst>
                  <p:endCondLst>
                    <p:cond evt="onStopAudio" delay="0">
                      <p:tgtEl>
                        <p:sldTgt/>
                      </p:tgtEl>
                    </p:cond>
                  </p:endCondLst>
                </p:cTn>
                <p:tgtEl>
                  <p:spTgt spid="35"/>
                </p:tgtEl>
              </p:cMediaNode>
            </p:audio>
            <p:audio>
              <p:cMediaNode vol="80000">
                <p:cTn id="153" fill="hold" display="0">
                  <p:stCondLst>
                    <p:cond delay="indefinite"/>
                  </p:stCondLst>
                  <p:endCondLst>
                    <p:cond evt="onStopAudio" delay="0">
                      <p:tgtEl>
                        <p:sldTgt/>
                      </p:tgtEl>
                    </p:cond>
                  </p:endCondLst>
                </p:cTn>
                <p:tgtEl>
                  <p:spTgt spid="36"/>
                </p:tgtEl>
              </p:cMediaNode>
            </p:audio>
            <p:audio>
              <p:cMediaNode vol="80000">
                <p:cTn id="154" fill="hold" display="0">
                  <p:stCondLst>
                    <p:cond delay="indefinite"/>
                  </p:stCondLst>
                  <p:endCondLst>
                    <p:cond evt="onStopAudio" delay="0">
                      <p:tgtEl>
                        <p:sldTgt/>
                      </p:tgtEl>
                    </p:cond>
                  </p:endCondLst>
                </p:cTn>
                <p:tgtEl>
                  <p:spTgt spid="37"/>
                </p:tgtEl>
              </p:cMediaNode>
            </p:audio>
            <p:audio>
              <p:cMediaNode vol="80000">
                <p:cTn id="155" fill="hold" display="0">
                  <p:stCondLst>
                    <p:cond delay="indefinite"/>
                  </p:stCondLst>
                  <p:endCondLst>
                    <p:cond evt="onStopAudio" delay="0">
                      <p:tgtEl>
                        <p:sldTgt/>
                      </p:tgtEl>
                    </p:cond>
                  </p:endCondLst>
                </p:cTn>
                <p:tgtEl>
                  <p:spTgt spid="38"/>
                </p:tgtEl>
              </p:cMediaNode>
            </p:audio>
            <p:audio>
              <p:cMediaNode vol="80000">
                <p:cTn id="156" fill="hold" display="0">
                  <p:stCondLst>
                    <p:cond delay="indefinite"/>
                  </p:stCondLst>
                  <p:endCondLst>
                    <p:cond evt="onStopAudio" delay="0">
                      <p:tgtEl>
                        <p:sldTgt/>
                      </p:tgtEl>
                    </p:cond>
                  </p:endCondLst>
                </p:cTn>
                <p:tgtEl>
                  <p:spTgt spid="39"/>
                </p:tgtEl>
              </p:cMediaNode>
            </p:audio>
            <p:audio>
              <p:cMediaNode vol="80000">
                <p:cTn id="157" fill="hold" display="0">
                  <p:stCondLst>
                    <p:cond delay="indefinite"/>
                  </p:stCondLst>
                  <p:endCondLst>
                    <p:cond evt="onStopAudio" delay="0">
                      <p:tgtEl>
                        <p:sldTgt/>
                      </p:tgtEl>
                    </p:cond>
                  </p:endCondLst>
                </p:cTn>
                <p:tgtEl>
                  <p:spTgt spid="40"/>
                </p:tgtEl>
              </p:cMediaNode>
            </p:audio>
            <p:audio>
              <p:cMediaNode vol="80000">
                <p:cTn id="158" fill="hold" display="0">
                  <p:stCondLst>
                    <p:cond delay="indefinite"/>
                  </p:stCondLst>
                  <p:endCondLst>
                    <p:cond evt="onStopAudio" delay="0">
                      <p:tgtEl>
                        <p:sldTgt/>
                      </p:tgtEl>
                    </p:cond>
                  </p:endCondLst>
                </p:cTn>
                <p:tgtEl>
                  <p:spTgt spid="41"/>
                </p:tgtEl>
              </p:cMediaNode>
            </p:audio>
            <p:audio>
              <p:cMediaNode vol="80000">
                <p:cTn id="159" fill="hold" display="0">
                  <p:stCondLst>
                    <p:cond delay="indefinite"/>
                  </p:stCondLst>
                  <p:endCondLst>
                    <p:cond evt="onStopAudio" delay="0">
                      <p:tgtEl>
                        <p:sldTgt/>
                      </p:tgtEl>
                    </p:cond>
                  </p:endCondLst>
                </p:cTn>
                <p:tgtEl>
                  <p:spTgt spid="42"/>
                </p:tgtEl>
              </p:cMediaNode>
            </p:audio>
            <p:audio>
              <p:cMediaNode vol="80000">
                <p:cTn id="160" fill="hold" display="0">
                  <p:stCondLst>
                    <p:cond delay="indefinite"/>
                  </p:stCondLst>
                  <p:endCondLst>
                    <p:cond evt="onStopAudio" delay="0">
                      <p:tgtEl>
                        <p:sldTgt/>
                      </p:tgtEl>
                    </p:cond>
                  </p:endCondLst>
                </p:cTn>
                <p:tgtEl>
                  <p:spTgt spid="43"/>
                </p:tgtEl>
              </p:cMediaNode>
            </p:audio>
          </p:childTnLst>
        </p:cTn>
      </p:par>
    </p:tnLst>
    <p:bldLst>
      <p:bldP spid="18" grpId="0" animBg="1"/>
      <p:bldP spid="2" grpId="0" animBg="1"/>
      <p:bldP spid="2" grpId="1" animBg="1"/>
      <p:bldP spid="14" grpId="0" animBg="1"/>
      <p:bldP spid="14" grpId="1" animBg="1"/>
      <p:bldP spid="30" grpId="0" animBg="1"/>
      <p:bldP spid="30"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huc ca Bon mua BEAT Edur Tem115- 1 lan">
            <a:hlinkClick r:id="" action="ppaction://media"/>
            <a:extLst>
              <a:ext uri="{FF2B5EF4-FFF2-40B4-BE49-F238E27FC236}">
                <a16:creationId xmlns:a16="http://schemas.microsoft.com/office/drawing/2014/main" id="{8C124FE9-1DE3-0705-CBF2-1F3B7CB03AE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524000" y="533400"/>
            <a:ext cx="9105900" cy="6161887"/>
          </a:xfrm>
          <a:prstGeom prst="rect">
            <a:avLst/>
          </a:prstGeom>
        </p:spPr>
      </p:pic>
      <p:sp>
        <p:nvSpPr>
          <p:cNvPr id="2" name="Title 1"/>
          <p:cNvSpPr>
            <a:spLocks noGrp="1"/>
          </p:cNvSpPr>
          <p:nvPr>
            <p:ph type="title"/>
          </p:nvPr>
        </p:nvSpPr>
        <p:spPr>
          <a:xfrm>
            <a:off x="1905000" y="76200"/>
            <a:ext cx="8229600" cy="685800"/>
          </a:xfrm>
        </p:spPr>
        <p:txBody>
          <a:bodyPr/>
          <a:lstStyle/>
          <a:p>
            <a:r>
              <a:rPr lang="vi-VN" sz="2800" b="1">
                <a:solidFill>
                  <a:srgbClr val="0000FF"/>
                </a:solidFill>
                <a:cs typeface="Times New Roman" panose="02020603050405020304" pitchFamily="18" charset="0"/>
              </a:rPr>
              <a:t>Hát hoàn chỉnh cả bài</a:t>
            </a:r>
            <a:endParaRPr lang="en-US" sz="2800" b="1" dirty="0">
              <a:solidFill>
                <a:srgbClr val="0000FF"/>
              </a:solidFill>
              <a:cs typeface="Times New Roman" panose="02020603050405020304" pitchFamily="18" charset="0"/>
            </a:endParaRPr>
          </a:p>
        </p:txBody>
      </p:sp>
    </p:spTree>
    <p:extLst>
      <p:ext uri="{BB962C8B-B14F-4D97-AF65-F5344CB8AC3E}">
        <p14:creationId xmlns:p14="http://schemas.microsoft.com/office/powerpoint/2010/main" val="30259127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video fullScrn="1">
              <p:cMediaNode vol="80000">
                <p:cTn id="2" fill="hold" display="0">
                  <p:stCondLst>
                    <p:cond delay="indefinite"/>
                  </p:stCondLst>
                </p:cTn>
                <p:tgtEl>
                  <p:spTgt spid="3"/>
                </p:tgtEl>
              </p:cMediaNode>
            </p:video>
          </p:childTnLst>
        </p:cTn>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9494</TotalTime>
  <Words>400</Words>
  <Application>Microsoft Office PowerPoint</Application>
  <PresentationFormat>Widescreen</PresentationFormat>
  <Paragraphs>30</Paragraphs>
  <Slides>14</Slides>
  <Notes>0</Notes>
  <HiddenSlides>0</HiddenSlides>
  <MMClips>22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Times New Roman</vt:lpstr>
      <vt:lpstr>Wingdings</vt:lpstr>
      <vt:lpstr>Default Design</vt:lpstr>
      <vt:lpstr>Chủ đề 1 THIÊN NHIÊN TƯƠI ĐẸP</vt:lpstr>
      <vt:lpstr>PowerPoint Presentation</vt:lpstr>
      <vt:lpstr>I. Hát bài</vt:lpstr>
      <vt:lpstr>Giới thiệu bài hát</vt:lpstr>
      <vt:lpstr>Nghe hát mẫu</vt:lpstr>
      <vt:lpstr>PowerPoint Presentation</vt:lpstr>
      <vt:lpstr>Học hát từng câu (Đoạn 1)</vt:lpstr>
      <vt:lpstr>Học hát từng câu (Đoạn 2)</vt:lpstr>
      <vt:lpstr>Hát hoàn chỉnh cả bài</vt:lpstr>
      <vt:lpstr>PowerPoint Presentation</vt:lpstr>
      <vt:lpstr>Thảo luận nhóm</vt:lpstr>
      <vt:lpstr>PowerPoint Presentation</vt:lpstr>
      <vt:lpstr>(Nghe tác phẩm lần 2)</vt:lpstr>
      <vt:lpstr>Dặn dò về nhà</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ASUS</cp:lastModifiedBy>
  <cp:revision>324</cp:revision>
  <dcterms:created xsi:type="dcterms:W3CDTF">2006-11-06T13:45:38Z</dcterms:created>
  <dcterms:modified xsi:type="dcterms:W3CDTF">2023-09-07T03:02:53Z</dcterms:modified>
</cp:coreProperties>
</file>