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307" r:id="rId3"/>
    <p:sldId id="257" r:id="rId4"/>
    <p:sldId id="267" r:id="rId5"/>
    <p:sldId id="258" r:id="rId6"/>
    <p:sldId id="260" r:id="rId7"/>
    <p:sldId id="268" r:id="rId8"/>
    <p:sldId id="261" r:id="rId9"/>
    <p:sldId id="262" r:id="rId10"/>
    <p:sldId id="299" r:id="rId11"/>
    <p:sldId id="308" r:id="rId12"/>
    <p:sldId id="309" r:id="rId13"/>
    <p:sldId id="265" r:id="rId14"/>
    <p:sldId id="272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CEEB"/>
    <a:srgbClr val="F16247"/>
    <a:srgbClr val="FFEEB7"/>
    <a:srgbClr val="F48670"/>
    <a:srgbClr val="76ABDC"/>
    <a:srgbClr val="F27193"/>
    <a:srgbClr val="F1607D"/>
    <a:srgbClr val="0086EA"/>
    <a:srgbClr val="FAC6D0"/>
    <a:srgbClr val="C0E8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5" autoAdjust="0"/>
    <p:restoredTop sz="95501" autoAdjust="0"/>
  </p:normalViewPr>
  <p:slideViewPr>
    <p:cSldViewPr snapToGrid="0" showGuides="1">
      <p:cViewPr varScale="1">
        <p:scale>
          <a:sx n="79" d="100"/>
          <a:sy n="79" d="100"/>
        </p:scale>
        <p:origin x="562" y="77"/>
      </p:cViewPr>
      <p:guideLst>
        <p:guide orient="horz" pos="2184"/>
        <p:guide pos="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06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4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04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580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278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357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17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596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59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76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466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585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30.png"/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12" Type="http://schemas.openxmlformats.org/officeDocument/2006/relationships/image" Target="../media/image29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28.png"/><Relationship Id="rId5" Type="http://schemas.openxmlformats.org/officeDocument/2006/relationships/image" Target="../media/image25.png"/><Relationship Id="rId10" Type="http://schemas.openxmlformats.org/officeDocument/2006/relationships/image" Target="../media/image27.png"/><Relationship Id="rId4" Type="http://schemas.openxmlformats.org/officeDocument/2006/relationships/image" Target="../media/image5.png"/><Relationship Id="rId9" Type="http://schemas.openxmlformats.org/officeDocument/2006/relationships/image" Target="../media/image21.png"/><Relationship Id="rId1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33.png"/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12" Type="http://schemas.openxmlformats.org/officeDocument/2006/relationships/image" Target="../media/image32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28.png"/><Relationship Id="rId5" Type="http://schemas.openxmlformats.org/officeDocument/2006/relationships/image" Target="../media/image25.png"/><Relationship Id="rId10" Type="http://schemas.openxmlformats.org/officeDocument/2006/relationships/image" Target="../media/image27.png"/><Relationship Id="rId4" Type="http://schemas.openxmlformats.org/officeDocument/2006/relationships/image" Target="../media/image5.png"/><Relationship Id="rId9" Type="http://schemas.openxmlformats.org/officeDocument/2006/relationships/image" Target="../media/image21.png"/><Relationship Id="rId1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33.png"/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12" Type="http://schemas.openxmlformats.org/officeDocument/2006/relationships/image" Target="../media/image34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28.png"/><Relationship Id="rId5" Type="http://schemas.openxmlformats.org/officeDocument/2006/relationships/image" Target="../media/image25.png"/><Relationship Id="rId10" Type="http://schemas.openxmlformats.org/officeDocument/2006/relationships/image" Target="../media/image27.png"/><Relationship Id="rId4" Type="http://schemas.openxmlformats.org/officeDocument/2006/relationships/image" Target="../media/image5.png"/><Relationship Id="rId9" Type="http://schemas.openxmlformats.org/officeDocument/2006/relationships/image" Target="../media/image21.png"/><Relationship Id="rId1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png"/><Relationship Id="rId7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"/>
            <a:ext cx="9144000" cy="683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4591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t="-17000" r="-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51186" y="450447"/>
            <a:ext cx="3850564" cy="537073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560"/>
            <a:ext cx="961782" cy="777611"/>
          </a:xfrm>
          <a:prstGeom prst="rect">
            <a:avLst/>
          </a:prstGeom>
          <a:effectLst>
            <a:glow rad="50800">
              <a:schemeClr val="bg1"/>
            </a:glow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82" y="102120"/>
            <a:ext cx="3916622" cy="656492"/>
          </a:xfrm>
          <a:prstGeom prst="rect">
            <a:avLst/>
          </a:prstGeom>
          <a:effectLst>
            <a:glow rad="50800">
              <a:schemeClr val="bg1"/>
            </a:glow>
          </a:effectLst>
        </p:spPr>
      </p:pic>
      <p:grpSp>
        <p:nvGrpSpPr>
          <p:cNvPr id="4" name="Group 3"/>
          <p:cNvGrpSpPr/>
          <p:nvPr/>
        </p:nvGrpSpPr>
        <p:grpSpPr>
          <a:xfrm>
            <a:off x="333230" y="1627149"/>
            <a:ext cx="3504808" cy="835823"/>
            <a:chOff x="515524" y="1987353"/>
            <a:chExt cx="3504808" cy="835823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524" y="1987353"/>
              <a:ext cx="417136" cy="453235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932660" y="1992179"/>
              <a:ext cx="30876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>
                  <a:latin typeface="Arial" panose="020B0604020202020204" pitchFamily="34" charset="0"/>
                  <a:cs typeface="Arial" panose="020B0604020202020204" pitchFamily="34" charset="0"/>
                </a:rPr>
                <a:t>Think about an appliance you would like to have in the future. 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333230" y="2432122"/>
            <a:ext cx="3504808" cy="584775"/>
            <a:chOff x="515524" y="1992179"/>
            <a:chExt cx="3504808" cy="584775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524" y="2007265"/>
              <a:ext cx="417136" cy="413411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932660" y="1992179"/>
              <a:ext cx="30876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>
                  <a:latin typeface="Arial" panose="020B0604020202020204" pitchFamily="34" charset="0"/>
                  <a:cs typeface="Arial" panose="020B0604020202020204" pitchFamily="34" charset="0"/>
                </a:rPr>
                <a:t>Make a poster for your future appliance. 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333230" y="3149316"/>
            <a:ext cx="3504808" cy="584775"/>
            <a:chOff x="515524" y="1992179"/>
            <a:chExt cx="3504808" cy="584775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524" y="1993253"/>
              <a:ext cx="417136" cy="441435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932660" y="1992179"/>
              <a:ext cx="30876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>
                  <a:latin typeface="Arial" panose="020B0604020202020204" pitchFamily="34" charset="0"/>
                  <a:cs typeface="Arial" panose="020B0604020202020204" pitchFamily="34" charset="0"/>
                </a:rPr>
                <a:t>Write details about the appliance on the poster. 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333230" y="3949463"/>
            <a:ext cx="3504808" cy="584775"/>
            <a:chOff x="515524" y="1992179"/>
            <a:chExt cx="3504808" cy="584775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524" y="1999386"/>
              <a:ext cx="417136" cy="429168"/>
            </a:xfrm>
            <a:prstGeom prst="rect">
              <a:avLst/>
            </a:prstGeom>
          </p:spPr>
        </p:pic>
        <p:sp>
          <p:nvSpPr>
            <p:cNvPr id="35" name="TextBox 34"/>
            <p:cNvSpPr txBox="1"/>
            <p:nvPr/>
          </p:nvSpPr>
          <p:spPr>
            <a:xfrm>
              <a:off x="932660" y="1992179"/>
              <a:ext cx="30876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>
                  <a:latin typeface="Arial" panose="020B0604020202020204" pitchFamily="34" charset="0"/>
                  <a:cs typeface="Arial" panose="020B0604020202020204" pitchFamily="34" charset="0"/>
                </a:rPr>
                <a:t>Share your poster with your class.</a:t>
              </a: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858" y="-69167"/>
            <a:ext cx="3654597" cy="2421412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4036783" y="3886145"/>
            <a:ext cx="3578674" cy="2971855"/>
            <a:chOff x="5130725" y="3126268"/>
            <a:chExt cx="3334361" cy="276896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30725" y="3126268"/>
              <a:ext cx="3334361" cy="2768969"/>
            </a:xfrm>
            <a:prstGeom prst="rect">
              <a:avLst/>
            </a:prstGeom>
          </p:spPr>
        </p:pic>
        <p:grpSp>
          <p:nvGrpSpPr>
            <p:cNvPr id="15" name="Group 14"/>
            <p:cNvGrpSpPr/>
            <p:nvPr/>
          </p:nvGrpSpPr>
          <p:grpSpPr>
            <a:xfrm>
              <a:off x="5538745" y="3500371"/>
              <a:ext cx="2733851" cy="2020761"/>
              <a:chOff x="5241851" y="4029916"/>
              <a:chExt cx="2976546" cy="2200152"/>
            </a:xfrm>
          </p:grpSpPr>
          <p:sp>
            <p:nvSpPr>
              <p:cNvPr id="13" name="Rounded Rectangle 12"/>
              <p:cNvSpPr/>
              <p:nvPr/>
            </p:nvSpPr>
            <p:spPr>
              <a:xfrm>
                <a:off x="5241851" y="4029916"/>
                <a:ext cx="2976546" cy="2200151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2" name="Picture 11"/>
              <p:cNvPicPr>
                <a:picLocks noChangeAspect="1"/>
              </p:cNvPicPr>
              <p:nvPr/>
            </p:nvPicPr>
            <p:blipFill rotWithShape="1"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438" r="3348"/>
              <a:stretch/>
            </p:blipFill>
            <p:spPr>
              <a:xfrm flipH="1">
                <a:off x="5261940" y="4310702"/>
                <a:ext cx="2956456" cy="1919366"/>
              </a:xfrm>
              <a:prstGeom prst="roundRect">
                <a:avLst/>
              </a:prstGeom>
            </p:spPr>
          </p:pic>
        </p:grp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0580" y="2589108"/>
            <a:ext cx="2685848" cy="182768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6779" y="3999013"/>
            <a:ext cx="1034212" cy="1130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391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t="-17000" r="-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53544" y="148089"/>
            <a:ext cx="3444596" cy="556947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560"/>
            <a:ext cx="961782" cy="777611"/>
          </a:xfrm>
          <a:prstGeom prst="rect">
            <a:avLst/>
          </a:prstGeom>
          <a:effectLst>
            <a:glow rad="50800">
              <a:schemeClr val="bg1"/>
            </a:glow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82" y="102120"/>
            <a:ext cx="3916622" cy="656492"/>
          </a:xfrm>
          <a:prstGeom prst="rect">
            <a:avLst/>
          </a:prstGeom>
          <a:effectLst>
            <a:glow rad="50800">
              <a:schemeClr val="bg1"/>
            </a:glow>
          </a:effectLst>
        </p:spPr>
      </p:pic>
      <p:grpSp>
        <p:nvGrpSpPr>
          <p:cNvPr id="4" name="Group 3"/>
          <p:cNvGrpSpPr/>
          <p:nvPr/>
        </p:nvGrpSpPr>
        <p:grpSpPr>
          <a:xfrm>
            <a:off x="333230" y="1627149"/>
            <a:ext cx="3504808" cy="835823"/>
            <a:chOff x="515524" y="1987353"/>
            <a:chExt cx="3504808" cy="835823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524" y="1987353"/>
              <a:ext cx="417136" cy="453235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932660" y="1992179"/>
              <a:ext cx="30876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>
                  <a:latin typeface="Arial" panose="020B0604020202020204" pitchFamily="34" charset="0"/>
                  <a:cs typeface="Arial" panose="020B0604020202020204" pitchFamily="34" charset="0"/>
                </a:rPr>
                <a:t>Think about an appliance you would like to have in the future. 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333230" y="2432122"/>
            <a:ext cx="3504808" cy="584775"/>
            <a:chOff x="515524" y="1992179"/>
            <a:chExt cx="3504808" cy="584775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524" y="2007265"/>
              <a:ext cx="417136" cy="413411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932660" y="1992179"/>
              <a:ext cx="30876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>
                  <a:latin typeface="Arial" panose="020B0604020202020204" pitchFamily="34" charset="0"/>
                  <a:cs typeface="Arial" panose="020B0604020202020204" pitchFamily="34" charset="0"/>
                </a:rPr>
                <a:t>Make a poster for your future appliance. 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333230" y="3045406"/>
            <a:ext cx="3504808" cy="584775"/>
            <a:chOff x="515524" y="1992179"/>
            <a:chExt cx="3504808" cy="584775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524" y="1993253"/>
              <a:ext cx="417136" cy="441435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932660" y="1992179"/>
              <a:ext cx="30876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>
                  <a:latin typeface="Arial" panose="020B0604020202020204" pitchFamily="34" charset="0"/>
                  <a:cs typeface="Arial" panose="020B0604020202020204" pitchFamily="34" charset="0"/>
                </a:rPr>
                <a:t>Write details about the appliance on the poster. 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333230" y="3689688"/>
            <a:ext cx="3504808" cy="584775"/>
            <a:chOff x="515524" y="1992179"/>
            <a:chExt cx="3504808" cy="584775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524" y="1999386"/>
              <a:ext cx="417136" cy="429168"/>
            </a:xfrm>
            <a:prstGeom prst="rect">
              <a:avLst/>
            </a:prstGeom>
          </p:spPr>
        </p:pic>
        <p:sp>
          <p:nvSpPr>
            <p:cNvPr id="35" name="TextBox 34"/>
            <p:cNvSpPr txBox="1"/>
            <p:nvPr/>
          </p:nvSpPr>
          <p:spPr>
            <a:xfrm>
              <a:off x="932660" y="1992179"/>
              <a:ext cx="30876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>
                  <a:latin typeface="Arial" panose="020B0604020202020204" pitchFamily="34" charset="0"/>
                  <a:cs typeface="Arial" panose="020B0604020202020204" pitchFamily="34" charset="0"/>
                </a:rPr>
                <a:t>Share your poster with your class.</a:t>
              </a: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858" y="-69167"/>
            <a:ext cx="3654597" cy="2421412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4036783" y="3886145"/>
            <a:ext cx="3578674" cy="2971855"/>
            <a:chOff x="5130725" y="3126268"/>
            <a:chExt cx="3334361" cy="276896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30725" y="3126268"/>
              <a:ext cx="3334361" cy="2768969"/>
            </a:xfrm>
            <a:prstGeom prst="rect">
              <a:avLst/>
            </a:prstGeom>
          </p:spPr>
        </p:pic>
        <p:grpSp>
          <p:nvGrpSpPr>
            <p:cNvPr id="15" name="Group 14"/>
            <p:cNvGrpSpPr/>
            <p:nvPr/>
          </p:nvGrpSpPr>
          <p:grpSpPr>
            <a:xfrm>
              <a:off x="5538745" y="3500371"/>
              <a:ext cx="2733851" cy="2020760"/>
              <a:chOff x="5241851" y="4029916"/>
              <a:chExt cx="2976546" cy="2200151"/>
            </a:xfrm>
          </p:grpSpPr>
          <p:sp>
            <p:nvSpPr>
              <p:cNvPr id="13" name="Rounded Rectangle 12"/>
              <p:cNvSpPr/>
              <p:nvPr/>
            </p:nvSpPr>
            <p:spPr>
              <a:xfrm>
                <a:off x="5241851" y="4029916"/>
                <a:ext cx="2976546" cy="2200151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5840498" y="4160917"/>
                <a:ext cx="1779252" cy="1919366"/>
              </a:xfrm>
              <a:prstGeom prst="roundRect">
                <a:avLst/>
              </a:prstGeom>
            </p:spPr>
          </p:pic>
        </p:grp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39944" y="2741975"/>
            <a:ext cx="2685848" cy="17458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6779" y="3999013"/>
            <a:ext cx="1034212" cy="1130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6434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t="-17000" r="-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53544" y="148089"/>
            <a:ext cx="3444596" cy="556947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560"/>
            <a:ext cx="961782" cy="777611"/>
          </a:xfrm>
          <a:prstGeom prst="rect">
            <a:avLst/>
          </a:prstGeom>
          <a:effectLst>
            <a:glow rad="50800">
              <a:schemeClr val="bg1"/>
            </a:glow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82" y="102120"/>
            <a:ext cx="3916622" cy="656492"/>
          </a:xfrm>
          <a:prstGeom prst="rect">
            <a:avLst/>
          </a:prstGeom>
          <a:effectLst>
            <a:glow rad="50800">
              <a:schemeClr val="bg1"/>
            </a:glow>
          </a:effectLst>
        </p:spPr>
      </p:pic>
      <p:grpSp>
        <p:nvGrpSpPr>
          <p:cNvPr id="4" name="Group 3"/>
          <p:cNvGrpSpPr/>
          <p:nvPr/>
        </p:nvGrpSpPr>
        <p:grpSpPr>
          <a:xfrm>
            <a:off x="333230" y="1627149"/>
            <a:ext cx="3504808" cy="835823"/>
            <a:chOff x="515524" y="1987353"/>
            <a:chExt cx="3504808" cy="835823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524" y="1987353"/>
              <a:ext cx="417136" cy="453235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932660" y="1992179"/>
              <a:ext cx="30876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>
                  <a:latin typeface="Arial" panose="020B0604020202020204" pitchFamily="34" charset="0"/>
                  <a:cs typeface="Arial" panose="020B0604020202020204" pitchFamily="34" charset="0"/>
                </a:rPr>
                <a:t>Think about an appliance you would like to have in the future. 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333230" y="2432122"/>
            <a:ext cx="3504808" cy="584775"/>
            <a:chOff x="515524" y="1992179"/>
            <a:chExt cx="3504808" cy="584775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524" y="2007265"/>
              <a:ext cx="417136" cy="413411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932660" y="1992179"/>
              <a:ext cx="30876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>
                  <a:latin typeface="Arial" panose="020B0604020202020204" pitchFamily="34" charset="0"/>
                  <a:cs typeface="Arial" panose="020B0604020202020204" pitchFamily="34" charset="0"/>
                </a:rPr>
                <a:t>Make a poster for your future appliance. 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333230" y="3045406"/>
            <a:ext cx="3504808" cy="584775"/>
            <a:chOff x="515524" y="1992179"/>
            <a:chExt cx="3504808" cy="584775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524" y="1993253"/>
              <a:ext cx="417136" cy="441435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932660" y="1992179"/>
              <a:ext cx="30876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>
                  <a:latin typeface="Arial" panose="020B0604020202020204" pitchFamily="34" charset="0"/>
                  <a:cs typeface="Arial" panose="020B0604020202020204" pitchFamily="34" charset="0"/>
                </a:rPr>
                <a:t>Write details about the appliance on the poster. 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333230" y="3689688"/>
            <a:ext cx="3504808" cy="584775"/>
            <a:chOff x="515524" y="1992179"/>
            <a:chExt cx="3504808" cy="584775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524" y="1999386"/>
              <a:ext cx="417136" cy="429168"/>
            </a:xfrm>
            <a:prstGeom prst="rect">
              <a:avLst/>
            </a:prstGeom>
          </p:spPr>
        </p:pic>
        <p:sp>
          <p:nvSpPr>
            <p:cNvPr id="35" name="TextBox 34"/>
            <p:cNvSpPr txBox="1"/>
            <p:nvPr/>
          </p:nvSpPr>
          <p:spPr>
            <a:xfrm>
              <a:off x="932660" y="1992179"/>
              <a:ext cx="30876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>
                  <a:latin typeface="Arial" panose="020B0604020202020204" pitchFamily="34" charset="0"/>
                  <a:cs typeface="Arial" panose="020B0604020202020204" pitchFamily="34" charset="0"/>
                </a:rPr>
                <a:t>Share your poster with your class.</a:t>
              </a: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858" y="-69167"/>
            <a:ext cx="3654597" cy="2421412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4036783" y="3886145"/>
            <a:ext cx="3578674" cy="2971855"/>
            <a:chOff x="5130725" y="3126268"/>
            <a:chExt cx="3334361" cy="276896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30725" y="3126268"/>
              <a:ext cx="3334361" cy="2768969"/>
            </a:xfrm>
            <a:prstGeom prst="rect">
              <a:avLst/>
            </a:prstGeom>
          </p:spPr>
        </p:pic>
        <p:grpSp>
          <p:nvGrpSpPr>
            <p:cNvPr id="15" name="Group 14"/>
            <p:cNvGrpSpPr/>
            <p:nvPr/>
          </p:nvGrpSpPr>
          <p:grpSpPr>
            <a:xfrm>
              <a:off x="5538745" y="3500371"/>
              <a:ext cx="2733851" cy="2020760"/>
              <a:chOff x="5241851" y="4029916"/>
              <a:chExt cx="2976546" cy="2200151"/>
            </a:xfrm>
          </p:grpSpPr>
          <p:sp>
            <p:nvSpPr>
              <p:cNvPr id="13" name="Rounded Rectangle 12"/>
              <p:cNvSpPr/>
              <p:nvPr/>
            </p:nvSpPr>
            <p:spPr>
              <a:xfrm>
                <a:off x="5241851" y="4029916"/>
                <a:ext cx="2976546" cy="2200151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5683296" y="4049790"/>
                <a:ext cx="2122153" cy="2122152"/>
              </a:xfrm>
              <a:prstGeom prst="roundRect">
                <a:avLst/>
              </a:prstGeom>
            </p:spPr>
          </p:pic>
        </p:grp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39944" y="2741975"/>
            <a:ext cx="2685848" cy="17458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6779" y="3999013"/>
            <a:ext cx="1034212" cy="1130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3208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8646304"/>
              </p:ext>
            </p:extLst>
          </p:nvPr>
        </p:nvGraphicFramePr>
        <p:xfrm>
          <a:off x="0" y="1094377"/>
          <a:ext cx="9144000" cy="4669246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70281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16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92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50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5886">
                <a:tc>
                  <a:txBody>
                    <a:bodyPr/>
                    <a:lstStyle/>
                    <a:p>
                      <a:r>
                        <a:rPr lang="en-US" sz="3000"/>
                        <a:t>Now</a:t>
                      </a:r>
                      <a:r>
                        <a:rPr lang="en-US" sz="3000" baseline="0"/>
                        <a:t> I can …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87D5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sym typeface="Wingdings 2" panose="05020102010507070707" pitchFamily="18" charset="2"/>
                        </a:rPr>
                        <a:t></a:t>
                      </a:r>
                      <a:endParaRPr lang="en-US" sz="2400"/>
                    </a:p>
                  </a:txBody>
                  <a:tcPr anchor="ctr">
                    <a:solidFill>
                      <a:srgbClr val="87D5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>
                          <a:sym typeface="Wingdings 2" panose="05020102010507070707" pitchFamily="18" charset="2"/>
                        </a:rPr>
                        <a:t></a:t>
                      </a:r>
                      <a:endParaRPr lang="en-US" sz="2400"/>
                    </a:p>
                  </a:txBody>
                  <a:tcPr anchor="ctr">
                    <a:solidFill>
                      <a:srgbClr val="87D5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>
                          <a:sym typeface="Wingdings 2" panose="05020102010507070707" pitchFamily="18" charset="2"/>
                        </a:rPr>
                        <a:t></a:t>
                      </a:r>
                      <a:endParaRPr lang="en-US" sz="2400"/>
                    </a:p>
                  </a:txBody>
                  <a:tcPr anchor="ctr">
                    <a:solidFill>
                      <a:srgbClr val="87D5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spc="-80" baseline="0"/>
                        <a:t>use the words related to types of houses and appliances in the house.</a:t>
                      </a:r>
                      <a:endParaRPr lang="en-US" sz="2400" spc="-8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/>
                        <a:t>pronounce the two-syllable words correctly.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/>
                        <a:t>use future simple and </a:t>
                      </a:r>
                      <a:r>
                        <a:rPr lang="en-US" sz="2400" i="1"/>
                        <a:t>might</a:t>
                      </a:r>
                      <a:r>
                        <a:rPr lang="en-US" sz="2400"/>
                        <a:t> for future possibility.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/>
                        <a:t>express surprise.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/>
                        <a:t>read about houses and appliances in the future.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/>
                        <a:t>talk about different houses in the future.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/>
                        <a:t>listen about dream houses.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/>
                        <a:t>write a paragraph about a dream house.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294DDC72-9997-4BDF-8BF7-9BDDE70DF519}"/>
              </a:ext>
            </a:extLst>
          </p:cNvPr>
          <p:cNvSpPr/>
          <p:nvPr/>
        </p:nvSpPr>
        <p:spPr>
          <a:xfrm>
            <a:off x="7052815" y="3045367"/>
            <a:ext cx="453900" cy="365760"/>
          </a:xfrm>
          <a:prstGeom prst="rect">
            <a:avLst/>
          </a:prstGeom>
          <a:solidFill>
            <a:srgbClr val="E2E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0BD138-9A2C-43DC-BA48-CFF41C4B4505}"/>
              </a:ext>
            </a:extLst>
          </p:cNvPr>
          <p:cNvSpPr txBox="1"/>
          <p:nvPr/>
        </p:nvSpPr>
        <p:spPr>
          <a:xfrm>
            <a:off x="7034344" y="3015713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DB473BD-E8EF-474D-B714-74BED7AC2CF3}"/>
              </a:ext>
            </a:extLst>
          </p:cNvPr>
          <p:cNvSpPr/>
          <p:nvPr/>
        </p:nvSpPr>
        <p:spPr>
          <a:xfrm>
            <a:off x="7590993" y="3045367"/>
            <a:ext cx="562127" cy="365760"/>
          </a:xfrm>
          <a:prstGeom prst="rect">
            <a:avLst/>
          </a:prstGeom>
          <a:solidFill>
            <a:srgbClr val="E2E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453F47-F2F7-458A-B1B5-F74EB2DBD35D}"/>
              </a:ext>
            </a:extLst>
          </p:cNvPr>
          <p:cNvSpPr/>
          <p:nvPr/>
        </p:nvSpPr>
        <p:spPr>
          <a:xfrm>
            <a:off x="8364271" y="3045367"/>
            <a:ext cx="758485" cy="365760"/>
          </a:xfrm>
          <a:prstGeom prst="rect">
            <a:avLst/>
          </a:prstGeom>
          <a:solidFill>
            <a:srgbClr val="E2E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84B337-45BE-4987-ADA5-E5F42BB8CA8C}"/>
              </a:ext>
            </a:extLst>
          </p:cNvPr>
          <p:cNvSpPr txBox="1"/>
          <p:nvPr/>
        </p:nvSpPr>
        <p:spPr>
          <a:xfrm>
            <a:off x="7590994" y="3018613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E229AB-0E15-4D13-85EA-AA5FFAE2C8C1}"/>
              </a:ext>
            </a:extLst>
          </p:cNvPr>
          <p:cNvSpPr txBox="1"/>
          <p:nvPr/>
        </p:nvSpPr>
        <p:spPr>
          <a:xfrm>
            <a:off x="8364271" y="3006009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F5EE41C-02ED-4613-B7C2-8142E8E8C4B8}"/>
              </a:ext>
            </a:extLst>
          </p:cNvPr>
          <p:cNvSpPr/>
          <p:nvPr/>
        </p:nvSpPr>
        <p:spPr>
          <a:xfrm>
            <a:off x="7052815" y="3977133"/>
            <a:ext cx="453900" cy="365760"/>
          </a:xfrm>
          <a:prstGeom prst="rect">
            <a:avLst/>
          </a:prstGeom>
          <a:solidFill>
            <a:srgbClr val="E2E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E7B103-12CB-43C1-BA42-3AEDF9B5BDDC}"/>
              </a:ext>
            </a:extLst>
          </p:cNvPr>
          <p:cNvSpPr txBox="1"/>
          <p:nvPr/>
        </p:nvSpPr>
        <p:spPr>
          <a:xfrm>
            <a:off x="7034344" y="3947479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7F65A5E-3516-43E2-BC59-ABFC088FAF2A}"/>
              </a:ext>
            </a:extLst>
          </p:cNvPr>
          <p:cNvSpPr/>
          <p:nvPr/>
        </p:nvSpPr>
        <p:spPr>
          <a:xfrm>
            <a:off x="7590993" y="3977133"/>
            <a:ext cx="562127" cy="365760"/>
          </a:xfrm>
          <a:prstGeom prst="rect">
            <a:avLst/>
          </a:prstGeom>
          <a:solidFill>
            <a:srgbClr val="E2E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2B6A446-479C-46BB-9F56-44B83CCA7238}"/>
              </a:ext>
            </a:extLst>
          </p:cNvPr>
          <p:cNvSpPr/>
          <p:nvPr/>
        </p:nvSpPr>
        <p:spPr>
          <a:xfrm>
            <a:off x="8364271" y="3977133"/>
            <a:ext cx="758485" cy="365760"/>
          </a:xfrm>
          <a:prstGeom prst="rect">
            <a:avLst/>
          </a:prstGeom>
          <a:solidFill>
            <a:srgbClr val="E2E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5FF1BD1-BA11-42B3-956A-E9FA4EF2B785}"/>
              </a:ext>
            </a:extLst>
          </p:cNvPr>
          <p:cNvSpPr txBox="1"/>
          <p:nvPr/>
        </p:nvSpPr>
        <p:spPr>
          <a:xfrm>
            <a:off x="7590994" y="3950379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51CD65-27C2-4B1E-98FB-EB354DAC5761}"/>
              </a:ext>
            </a:extLst>
          </p:cNvPr>
          <p:cNvSpPr txBox="1"/>
          <p:nvPr/>
        </p:nvSpPr>
        <p:spPr>
          <a:xfrm>
            <a:off x="8364271" y="3937775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F6C3F6E-64F4-40CF-A9FA-5872621C5459}"/>
              </a:ext>
            </a:extLst>
          </p:cNvPr>
          <p:cNvSpPr/>
          <p:nvPr/>
        </p:nvSpPr>
        <p:spPr>
          <a:xfrm>
            <a:off x="7052815" y="4869541"/>
            <a:ext cx="453900" cy="365760"/>
          </a:xfrm>
          <a:prstGeom prst="rect">
            <a:avLst/>
          </a:prstGeom>
          <a:solidFill>
            <a:srgbClr val="E2E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A7EEA10-EE59-428F-8817-38B7C0025C46}"/>
              </a:ext>
            </a:extLst>
          </p:cNvPr>
          <p:cNvSpPr txBox="1"/>
          <p:nvPr/>
        </p:nvSpPr>
        <p:spPr>
          <a:xfrm>
            <a:off x="7034344" y="4839887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31C7F77-E048-445B-8E49-F1DFB6CB932D}"/>
              </a:ext>
            </a:extLst>
          </p:cNvPr>
          <p:cNvSpPr/>
          <p:nvPr/>
        </p:nvSpPr>
        <p:spPr>
          <a:xfrm>
            <a:off x="7590993" y="4869541"/>
            <a:ext cx="562127" cy="365760"/>
          </a:xfrm>
          <a:prstGeom prst="rect">
            <a:avLst/>
          </a:prstGeom>
          <a:solidFill>
            <a:srgbClr val="E2E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37F4917-DECA-4235-8AF9-0D01CF80B1BB}"/>
              </a:ext>
            </a:extLst>
          </p:cNvPr>
          <p:cNvSpPr/>
          <p:nvPr/>
        </p:nvSpPr>
        <p:spPr>
          <a:xfrm>
            <a:off x="8364271" y="4869541"/>
            <a:ext cx="758485" cy="365760"/>
          </a:xfrm>
          <a:prstGeom prst="rect">
            <a:avLst/>
          </a:prstGeom>
          <a:solidFill>
            <a:srgbClr val="E2E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D14D105-E86A-41E9-92D1-D9F17856E1F1}"/>
              </a:ext>
            </a:extLst>
          </p:cNvPr>
          <p:cNvSpPr txBox="1"/>
          <p:nvPr/>
        </p:nvSpPr>
        <p:spPr>
          <a:xfrm>
            <a:off x="7590994" y="4842787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C9D061D-257F-417F-87D9-7C6E7D9ADDF5}"/>
              </a:ext>
            </a:extLst>
          </p:cNvPr>
          <p:cNvSpPr txBox="1"/>
          <p:nvPr/>
        </p:nvSpPr>
        <p:spPr>
          <a:xfrm>
            <a:off x="8364271" y="4830183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F653AD6-1BA4-4A72-8DCD-80CD03970799}"/>
              </a:ext>
            </a:extLst>
          </p:cNvPr>
          <p:cNvSpPr/>
          <p:nvPr/>
        </p:nvSpPr>
        <p:spPr>
          <a:xfrm>
            <a:off x="7064257" y="3529139"/>
            <a:ext cx="457200" cy="3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1E14308-4C23-4B79-9998-D9CA69DB8F6E}"/>
              </a:ext>
            </a:extLst>
          </p:cNvPr>
          <p:cNvSpPr txBox="1"/>
          <p:nvPr/>
        </p:nvSpPr>
        <p:spPr>
          <a:xfrm>
            <a:off x="7042723" y="3465626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6729A46-BF16-4F1C-B498-07164478E431}"/>
              </a:ext>
            </a:extLst>
          </p:cNvPr>
          <p:cNvSpPr/>
          <p:nvPr/>
        </p:nvSpPr>
        <p:spPr>
          <a:xfrm>
            <a:off x="7598695" y="3522348"/>
            <a:ext cx="562128" cy="3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879BA3E-9CD2-4ED1-92AE-BFCF25E90A3F}"/>
              </a:ext>
            </a:extLst>
          </p:cNvPr>
          <p:cNvSpPr/>
          <p:nvPr/>
        </p:nvSpPr>
        <p:spPr>
          <a:xfrm>
            <a:off x="8278371" y="3522348"/>
            <a:ext cx="824929" cy="3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F9A5E72-8364-438C-B3CD-C54EB49FC3BB}"/>
              </a:ext>
            </a:extLst>
          </p:cNvPr>
          <p:cNvSpPr txBox="1"/>
          <p:nvPr/>
        </p:nvSpPr>
        <p:spPr>
          <a:xfrm>
            <a:off x="7614366" y="3481770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C35EA50-84C3-4A75-8560-ECE66E58556A}"/>
              </a:ext>
            </a:extLst>
          </p:cNvPr>
          <p:cNvSpPr txBox="1"/>
          <p:nvPr/>
        </p:nvSpPr>
        <p:spPr>
          <a:xfrm>
            <a:off x="8382714" y="3463713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33286D9-E9B9-4910-9F3D-B3C322A4DB89}"/>
              </a:ext>
            </a:extLst>
          </p:cNvPr>
          <p:cNvSpPr/>
          <p:nvPr/>
        </p:nvSpPr>
        <p:spPr>
          <a:xfrm>
            <a:off x="7048586" y="4442877"/>
            <a:ext cx="457200" cy="3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5AE217F-59E4-400B-82AC-D9B260E0AF2B}"/>
              </a:ext>
            </a:extLst>
          </p:cNvPr>
          <p:cNvSpPr txBox="1"/>
          <p:nvPr/>
        </p:nvSpPr>
        <p:spPr>
          <a:xfrm>
            <a:off x="7027052" y="4379364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6BE36BC-1063-4270-8D77-01E5D2663ACE}"/>
              </a:ext>
            </a:extLst>
          </p:cNvPr>
          <p:cNvSpPr/>
          <p:nvPr/>
        </p:nvSpPr>
        <p:spPr>
          <a:xfrm>
            <a:off x="7583024" y="4436086"/>
            <a:ext cx="562128" cy="3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7611579-2A7D-432A-BBE6-428AFE105F2F}"/>
              </a:ext>
            </a:extLst>
          </p:cNvPr>
          <p:cNvSpPr/>
          <p:nvPr/>
        </p:nvSpPr>
        <p:spPr>
          <a:xfrm>
            <a:off x="8262700" y="4436086"/>
            <a:ext cx="824929" cy="3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785497B-D77D-46D0-816F-BE35B33F754D}"/>
              </a:ext>
            </a:extLst>
          </p:cNvPr>
          <p:cNvSpPr txBox="1"/>
          <p:nvPr/>
        </p:nvSpPr>
        <p:spPr>
          <a:xfrm>
            <a:off x="7598695" y="4395508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87EAAFE-A970-4328-B87A-800FC9808666}"/>
              </a:ext>
            </a:extLst>
          </p:cNvPr>
          <p:cNvSpPr txBox="1"/>
          <p:nvPr/>
        </p:nvSpPr>
        <p:spPr>
          <a:xfrm>
            <a:off x="8367043" y="4377451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C99B2A1-D070-4A2D-8899-FD51F8486EA3}"/>
              </a:ext>
            </a:extLst>
          </p:cNvPr>
          <p:cNvSpPr/>
          <p:nvPr/>
        </p:nvSpPr>
        <p:spPr>
          <a:xfrm>
            <a:off x="7064257" y="5358721"/>
            <a:ext cx="457200" cy="3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EFFE599-382B-4023-9C21-B18800BBC7F3}"/>
              </a:ext>
            </a:extLst>
          </p:cNvPr>
          <p:cNvSpPr txBox="1"/>
          <p:nvPr/>
        </p:nvSpPr>
        <p:spPr>
          <a:xfrm>
            <a:off x="7042723" y="5295208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46D9C3B-C166-480F-B635-B1C0C1CAECC7}"/>
              </a:ext>
            </a:extLst>
          </p:cNvPr>
          <p:cNvSpPr/>
          <p:nvPr/>
        </p:nvSpPr>
        <p:spPr>
          <a:xfrm>
            <a:off x="7598695" y="5351930"/>
            <a:ext cx="562128" cy="3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A53170C-26A5-4FDB-8388-3224278902DD}"/>
              </a:ext>
            </a:extLst>
          </p:cNvPr>
          <p:cNvSpPr/>
          <p:nvPr/>
        </p:nvSpPr>
        <p:spPr>
          <a:xfrm>
            <a:off x="8278371" y="5351930"/>
            <a:ext cx="824929" cy="3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4782DA3-C7DD-458B-A7B6-F507915ACAC5}"/>
              </a:ext>
            </a:extLst>
          </p:cNvPr>
          <p:cNvSpPr txBox="1"/>
          <p:nvPr/>
        </p:nvSpPr>
        <p:spPr>
          <a:xfrm>
            <a:off x="7614366" y="5311352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8B1A6D0-B40E-4F08-8472-304E6F3ECDD5}"/>
              </a:ext>
            </a:extLst>
          </p:cNvPr>
          <p:cNvSpPr txBox="1"/>
          <p:nvPr/>
        </p:nvSpPr>
        <p:spPr>
          <a:xfrm>
            <a:off x="8382714" y="5293295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E587405-DC88-4995-8349-B7034E63D545}"/>
              </a:ext>
            </a:extLst>
          </p:cNvPr>
          <p:cNvSpPr/>
          <p:nvPr/>
        </p:nvSpPr>
        <p:spPr>
          <a:xfrm>
            <a:off x="7041879" y="2615944"/>
            <a:ext cx="457200" cy="3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C7C411A-07BE-43C0-9F15-1A30C895DA88}"/>
              </a:ext>
            </a:extLst>
          </p:cNvPr>
          <p:cNvSpPr txBox="1"/>
          <p:nvPr/>
        </p:nvSpPr>
        <p:spPr>
          <a:xfrm>
            <a:off x="7020345" y="2552431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2D27720-7E56-4D6C-B1AA-CA87D4F9BBF0}"/>
              </a:ext>
            </a:extLst>
          </p:cNvPr>
          <p:cNvSpPr/>
          <p:nvPr/>
        </p:nvSpPr>
        <p:spPr>
          <a:xfrm>
            <a:off x="7576317" y="2609153"/>
            <a:ext cx="562128" cy="3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F523449C-99D7-42D0-8B0C-8969C93251D5}"/>
              </a:ext>
            </a:extLst>
          </p:cNvPr>
          <p:cNvSpPr/>
          <p:nvPr/>
        </p:nvSpPr>
        <p:spPr>
          <a:xfrm>
            <a:off x="8255993" y="2609153"/>
            <a:ext cx="824929" cy="3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1CD614C-D9F0-45AA-A780-0F5557AB2A39}"/>
              </a:ext>
            </a:extLst>
          </p:cNvPr>
          <p:cNvSpPr txBox="1"/>
          <p:nvPr/>
        </p:nvSpPr>
        <p:spPr>
          <a:xfrm>
            <a:off x="7591988" y="2568575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2BA56AE-9B64-4282-B1E3-70C1C816468A}"/>
              </a:ext>
            </a:extLst>
          </p:cNvPr>
          <p:cNvSpPr txBox="1"/>
          <p:nvPr/>
        </p:nvSpPr>
        <p:spPr>
          <a:xfrm>
            <a:off x="8360336" y="2550518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D8914CE-777B-4288-8D2B-FEE2B69733BB}"/>
              </a:ext>
            </a:extLst>
          </p:cNvPr>
          <p:cNvSpPr/>
          <p:nvPr/>
        </p:nvSpPr>
        <p:spPr>
          <a:xfrm>
            <a:off x="7052815" y="1890121"/>
            <a:ext cx="453900" cy="365760"/>
          </a:xfrm>
          <a:prstGeom prst="rect">
            <a:avLst/>
          </a:prstGeom>
          <a:solidFill>
            <a:srgbClr val="E2E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DD147C7-3308-4682-A61A-495139C993EF}"/>
              </a:ext>
            </a:extLst>
          </p:cNvPr>
          <p:cNvSpPr txBox="1"/>
          <p:nvPr/>
        </p:nvSpPr>
        <p:spPr>
          <a:xfrm>
            <a:off x="7034344" y="1860467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6A120231-A5BF-4B55-8DE2-BFC1824C82B6}"/>
              </a:ext>
            </a:extLst>
          </p:cNvPr>
          <p:cNvSpPr/>
          <p:nvPr/>
        </p:nvSpPr>
        <p:spPr>
          <a:xfrm>
            <a:off x="7590993" y="1890121"/>
            <a:ext cx="562127" cy="365760"/>
          </a:xfrm>
          <a:prstGeom prst="rect">
            <a:avLst/>
          </a:prstGeom>
          <a:solidFill>
            <a:srgbClr val="E2E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8247017F-A8A3-4075-AB18-8FC5EA0FD645}"/>
              </a:ext>
            </a:extLst>
          </p:cNvPr>
          <p:cNvSpPr/>
          <p:nvPr/>
        </p:nvSpPr>
        <p:spPr>
          <a:xfrm>
            <a:off x="8278371" y="1890121"/>
            <a:ext cx="844385" cy="543768"/>
          </a:xfrm>
          <a:prstGeom prst="rect">
            <a:avLst/>
          </a:prstGeom>
          <a:solidFill>
            <a:srgbClr val="E2E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9A51B4C-8B89-4D96-92FA-FA0D864D516B}"/>
              </a:ext>
            </a:extLst>
          </p:cNvPr>
          <p:cNvSpPr txBox="1"/>
          <p:nvPr/>
        </p:nvSpPr>
        <p:spPr>
          <a:xfrm>
            <a:off x="7590994" y="1863367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258D529-D73A-4072-8BE6-C0A2E5DF07F1}"/>
              </a:ext>
            </a:extLst>
          </p:cNvPr>
          <p:cNvSpPr txBox="1"/>
          <p:nvPr/>
        </p:nvSpPr>
        <p:spPr>
          <a:xfrm>
            <a:off x="8364271" y="1850763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640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4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6" fill="hold">
                      <p:stCondLst>
                        <p:cond delay="0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>
                      <p:stCondLst>
                        <p:cond delay="0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9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8" fill="hold">
                      <p:stCondLst>
                        <p:cond delay="0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1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1" fill="hold">
                      <p:stCondLst>
                        <p:cond delay="0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23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4" fill="hold">
                      <p:stCondLst>
                        <p:cond delay="0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4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0" fill="hold">
                      <p:stCondLst>
                        <p:cond delay="0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26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3" fill="hold">
                      <p:stCondLst>
                        <p:cond delay="0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275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6" fill="hold">
                      <p:stCondLst>
                        <p:cond delay="0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288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9" fill="hold">
                      <p:stCondLst>
                        <p:cond delay="0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301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2" fill="hold">
                      <p:stCondLst>
                        <p:cond delay="0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6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2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5" grpId="2"/>
      <p:bldP spid="5" grpId="3"/>
      <p:bldP spid="5" grpId="4"/>
      <p:bldP spid="8" grpId="0"/>
      <p:bldP spid="8" grpId="1"/>
      <p:bldP spid="8" grpId="2"/>
      <p:bldP spid="8" grpId="3"/>
      <p:bldP spid="8" grpId="4"/>
      <p:bldP spid="9" grpId="0"/>
      <p:bldP spid="9" grpId="1"/>
      <p:bldP spid="9" grpId="2"/>
      <p:bldP spid="9" grpId="3"/>
      <p:bldP spid="9" grpId="4"/>
      <p:bldP spid="11" grpId="0"/>
      <p:bldP spid="11" grpId="1"/>
      <p:bldP spid="11" grpId="2"/>
      <p:bldP spid="11" grpId="3"/>
      <p:bldP spid="11" grpId="4"/>
      <p:bldP spid="14" grpId="0"/>
      <p:bldP spid="14" grpId="1"/>
      <p:bldP spid="14" grpId="2"/>
      <p:bldP spid="14" grpId="3"/>
      <p:bldP spid="14" grpId="4"/>
      <p:bldP spid="15" grpId="0"/>
      <p:bldP spid="15" grpId="1"/>
      <p:bldP spid="15" grpId="2"/>
      <p:bldP spid="15" grpId="3"/>
      <p:bldP spid="15" grpId="4"/>
      <p:bldP spid="17" grpId="0"/>
      <p:bldP spid="17" grpId="1"/>
      <p:bldP spid="17" grpId="2"/>
      <p:bldP spid="17" grpId="3"/>
      <p:bldP spid="17" grpId="4"/>
      <p:bldP spid="20" grpId="0"/>
      <p:bldP spid="20" grpId="1"/>
      <p:bldP spid="20" grpId="2"/>
      <p:bldP spid="20" grpId="3"/>
      <p:bldP spid="20" grpId="4"/>
      <p:bldP spid="21" grpId="0"/>
      <p:bldP spid="21" grpId="1"/>
      <p:bldP spid="21" grpId="2"/>
      <p:bldP spid="21" grpId="3"/>
      <p:bldP spid="21" grpId="4"/>
      <p:bldP spid="23" grpId="0"/>
      <p:bldP spid="23" grpId="1"/>
      <p:bldP spid="23" grpId="2"/>
      <p:bldP spid="23" grpId="3"/>
      <p:bldP spid="23" grpId="4"/>
      <p:bldP spid="26" grpId="0"/>
      <p:bldP spid="26" grpId="1"/>
      <p:bldP spid="26" grpId="2"/>
      <p:bldP spid="26" grpId="3"/>
      <p:bldP spid="26" grpId="4"/>
      <p:bldP spid="27" grpId="0"/>
      <p:bldP spid="27" grpId="1"/>
      <p:bldP spid="27" grpId="2"/>
      <p:bldP spid="27" grpId="3"/>
      <p:bldP spid="27" grpId="4"/>
      <p:bldP spid="29" grpId="0"/>
      <p:bldP spid="29" grpId="1"/>
      <p:bldP spid="29" grpId="2"/>
      <p:bldP spid="29" grpId="3"/>
      <p:bldP spid="29" grpId="4"/>
      <p:bldP spid="32" grpId="0"/>
      <p:bldP spid="32" grpId="1"/>
      <p:bldP spid="32" grpId="2"/>
      <p:bldP spid="32" grpId="3"/>
      <p:bldP spid="32" grpId="4"/>
      <p:bldP spid="33" grpId="0"/>
      <p:bldP spid="33" grpId="1"/>
      <p:bldP spid="33" grpId="2"/>
      <p:bldP spid="33" grpId="3"/>
      <p:bldP spid="33" grpId="4"/>
      <p:bldP spid="35" grpId="0"/>
      <p:bldP spid="35" grpId="1"/>
      <p:bldP spid="35" grpId="2"/>
      <p:bldP spid="35" grpId="3"/>
      <p:bldP spid="35" grpId="4"/>
      <p:bldP spid="38" grpId="0"/>
      <p:bldP spid="38" grpId="1"/>
      <p:bldP spid="38" grpId="2"/>
      <p:bldP spid="38" grpId="3"/>
      <p:bldP spid="38" grpId="4"/>
      <p:bldP spid="39" grpId="0"/>
      <p:bldP spid="39" grpId="1"/>
      <p:bldP spid="39" grpId="2"/>
      <p:bldP spid="39" grpId="3"/>
      <p:bldP spid="39" grpId="4"/>
      <p:bldP spid="41" grpId="0"/>
      <p:bldP spid="41" grpId="1"/>
      <p:bldP spid="41" grpId="2"/>
      <p:bldP spid="41" grpId="3"/>
      <p:bldP spid="41" grpId="4"/>
      <p:bldP spid="44" grpId="0"/>
      <p:bldP spid="44" grpId="1"/>
      <p:bldP spid="44" grpId="2"/>
      <p:bldP spid="44" grpId="3"/>
      <p:bldP spid="44" grpId="4"/>
      <p:bldP spid="45" grpId="0"/>
      <p:bldP spid="45" grpId="1"/>
      <p:bldP spid="45" grpId="2"/>
      <p:bldP spid="45" grpId="3"/>
      <p:bldP spid="45" grpId="4"/>
      <p:bldP spid="47" grpId="0"/>
      <p:bldP spid="47" grpId="1"/>
      <p:bldP spid="47" grpId="2"/>
      <p:bldP spid="47" grpId="3"/>
      <p:bldP spid="47" grpId="4"/>
      <p:bldP spid="50" grpId="0"/>
      <p:bldP spid="50" grpId="1"/>
      <p:bldP spid="50" grpId="2"/>
      <p:bldP spid="50" grpId="3"/>
      <p:bldP spid="50" grpId="4"/>
      <p:bldP spid="51" grpId="0"/>
      <p:bldP spid="51" grpId="1"/>
      <p:bldP spid="51" grpId="2"/>
      <p:bldP spid="51" grpId="3"/>
      <p:bldP spid="51" grpId="4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9" y="19902"/>
            <a:ext cx="9095102" cy="680313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879C85B-8CF1-467C-90E2-2EFA7DD634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0066" y="3490844"/>
            <a:ext cx="1327361" cy="1862055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8DCC60-7CC6-4BB5-93C9-B6ABD7122B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147" y="3490392"/>
            <a:ext cx="1319185" cy="1862962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953C47D-F5F3-4C8B-95AB-CB1D25CCA4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482" y="3494196"/>
            <a:ext cx="1323683" cy="1855354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3DF6CF5-0997-49BE-A637-2641803BF9F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3180" y="3490390"/>
            <a:ext cx="1329112" cy="1862964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0B541C0-B76C-43AB-9EAF-B49801DFF85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900" y="3490391"/>
            <a:ext cx="1329112" cy="1862962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</p:spTree>
    <p:extLst>
      <p:ext uri="{BB962C8B-B14F-4D97-AF65-F5344CB8AC3E}">
        <p14:creationId xmlns:p14="http://schemas.microsoft.com/office/powerpoint/2010/main" val="2498986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9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7.40741E-7 L -0.07878 -7.40741E-7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7.40741E-7 L -0.07878 -7.40741E-7 " pathEditMode="relative" rAng="0" ptsTypes="AA">
                                      <p:cBhvr>
                                        <p:cTn id="19" dur="2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29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7057"/>
            <a:ext cx="7987622" cy="296510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" y="20221"/>
            <a:ext cx="8812944" cy="228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562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995" y="2273026"/>
            <a:ext cx="3916623" cy="73298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42" y="2269931"/>
            <a:ext cx="961782" cy="7776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034" y="3840987"/>
            <a:ext cx="379594" cy="4124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034" y="4938589"/>
            <a:ext cx="375944" cy="37258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70978" y="3866506"/>
            <a:ext cx="37646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Write the words / phrases  under the correct pictures.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00100" y="4885202"/>
            <a:ext cx="40279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Think about what the appliances will do in the future. Fill the table.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83046" y="3035706"/>
            <a:ext cx="2689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FB7BD"/>
                </a:solidFill>
              </a:rPr>
              <a:t>Vocabulary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810384" y="3035706"/>
            <a:ext cx="2689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FB7BD"/>
                </a:solidFill>
              </a:rPr>
              <a:t>Grammar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995" y="5985722"/>
            <a:ext cx="3916623" cy="65649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42" y="5944380"/>
            <a:ext cx="961782" cy="77761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096" y="4973620"/>
            <a:ext cx="344522" cy="35446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4981619" y="4938868"/>
            <a:ext cx="41623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Complete the sentences with </a:t>
            </a:r>
            <a:r>
              <a:rPr lang="en-US" b="1" i="1">
                <a:latin typeface="Arial" panose="020B0604020202020204" pitchFamily="34" charset="0"/>
                <a:cs typeface="Arial" panose="020B0604020202020204" pitchFamily="34" charset="0"/>
              </a:rPr>
              <a:t>might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or </a:t>
            </a:r>
            <a:r>
              <a:rPr lang="en-US" b="1" i="1">
                <a:latin typeface="Arial" panose="020B0604020202020204" pitchFamily="34" charset="0"/>
                <a:cs typeface="Arial" panose="020B0604020202020204" pitchFamily="34" charset="0"/>
              </a:rPr>
              <a:t>might not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096" y="3842163"/>
            <a:ext cx="369047" cy="390545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5004181" y="3835603"/>
            <a:ext cx="42333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Complete the sentences with </a:t>
            </a:r>
            <a:r>
              <a:rPr lang="en-US" b="1" i="1">
                <a:latin typeface="Arial" panose="020B0604020202020204" pitchFamily="34" charset="0"/>
                <a:cs typeface="Arial" panose="020B0604020202020204" pitchFamily="34" charset="0"/>
              </a:rPr>
              <a:t>will ('ll)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b="1" i="1">
                <a:latin typeface="Arial" panose="020B0604020202020204" pitchFamily="34" charset="0"/>
                <a:cs typeface="Arial" panose="020B0604020202020204" pitchFamily="34" charset="0"/>
              </a:rPr>
              <a:t>won’t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" y="20221"/>
            <a:ext cx="8812944" cy="228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456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9144000" cy="6858000"/>
            <a:chOff x="193701" y="1590291"/>
            <a:chExt cx="8653859" cy="5137079"/>
          </a:xfrm>
        </p:grpSpPr>
        <p:sp>
          <p:nvSpPr>
            <p:cNvPr id="15" name="Rounded Rectangle 14"/>
            <p:cNvSpPr/>
            <p:nvPr/>
          </p:nvSpPr>
          <p:spPr>
            <a:xfrm>
              <a:off x="193701" y="1590291"/>
              <a:ext cx="8653859" cy="5137079"/>
            </a:xfrm>
            <a:prstGeom prst="roundRect">
              <a:avLst/>
            </a:prstGeom>
            <a:solidFill>
              <a:srgbClr val="C0E6EA"/>
            </a:solidFill>
            <a:ln>
              <a:solidFill>
                <a:srgbClr val="C0E6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77403" y="1674687"/>
              <a:ext cx="8444374" cy="4900773"/>
            </a:xfrm>
            <a:prstGeom prst="roundRect">
              <a:avLst/>
            </a:prstGeom>
            <a:solidFill>
              <a:srgbClr val="05A0B8"/>
            </a:solidFill>
            <a:ln>
              <a:solidFill>
                <a:srgbClr val="05A0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314872" y="1767152"/>
              <a:ext cx="8369436" cy="4952146"/>
            </a:xfrm>
            <a:prstGeom prst="roundRect">
              <a:avLst/>
            </a:prstGeom>
            <a:solidFill>
              <a:srgbClr val="E2F4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091691" y="2573874"/>
            <a:ext cx="4824776" cy="1717040"/>
            <a:chOff x="2094743" y="1826837"/>
            <a:chExt cx="4824776" cy="1717040"/>
          </a:xfrm>
        </p:grpSpPr>
        <p:grpSp>
          <p:nvGrpSpPr>
            <p:cNvPr id="12" name="Group 11"/>
            <p:cNvGrpSpPr/>
            <p:nvPr/>
          </p:nvGrpSpPr>
          <p:grpSpPr>
            <a:xfrm>
              <a:off x="2094743" y="1826837"/>
              <a:ext cx="4824776" cy="777611"/>
              <a:chOff x="2100847" y="1826837"/>
              <a:chExt cx="4824776" cy="777611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09000" y="1829932"/>
                <a:ext cx="3916623" cy="732987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00847" y="1826837"/>
                <a:ext cx="961782" cy="777611"/>
              </a:xfrm>
              <a:prstGeom prst="rect">
                <a:avLst/>
              </a:prstGeom>
            </p:spPr>
          </p:pic>
        </p:grpSp>
        <p:sp>
          <p:nvSpPr>
            <p:cNvPr id="6" name="TextBox 5"/>
            <p:cNvSpPr txBox="1"/>
            <p:nvPr/>
          </p:nvSpPr>
          <p:spPr>
            <a:xfrm>
              <a:off x="2796464" y="2835991"/>
              <a:ext cx="355717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rgbClr val="0084B1"/>
                  </a:solidFill>
                </a:rPr>
                <a:t>Vocabulary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90838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10287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43666"/>
            <a:ext cx="627229" cy="68150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47651" y="145893"/>
            <a:ext cx="830629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Write the words / phrases  under the correct pictures.</a:t>
            </a:r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477" y="2193357"/>
            <a:ext cx="2263990" cy="1509327"/>
          </a:xfrm>
          <a:prstGeom prst="roundRect">
            <a:avLst/>
          </a:prstGeom>
          <a:ln w="19050">
            <a:solidFill>
              <a:srgbClr val="0070C0"/>
            </a:solidFill>
          </a:ln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220" y="2127624"/>
            <a:ext cx="2029272" cy="1534558"/>
          </a:xfrm>
          <a:prstGeom prst="roundRect">
            <a:avLst/>
          </a:prstGeom>
          <a:ln w="19050">
            <a:solidFill>
              <a:srgbClr val="0070C0"/>
            </a:solidFill>
          </a:ln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303" y="2033670"/>
            <a:ext cx="2006006" cy="1792032"/>
          </a:xfrm>
          <a:prstGeom prst="roundRect">
            <a:avLst/>
          </a:prstGeom>
          <a:ln w="19050">
            <a:solidFill>
              <a:srgbClr val="0070C0"/>
            </a:solidFill>
          </a:ln>
        </p:spPr>
      </p:pic>
      <p:grpSp>
        <p:nvGrpSpPr>
          <p:cNvPr id="58" name="Group 57"/>
          <p:cNvGrpSpPr/>
          <p:nvPr/>
        </p:nvGrpSpPr>
        <p:grpSpPr>
          <a:xfrm>
            <a:off x="643527" y="3959130"/>
            <a:ext cx="1493887" cy="461665"/>
            <a:chOff x="1685581" y="5618602"/>
            <a:chExt cx="1493887" cy="461665"/>
          </a:xfrm>
        </p:grpSpPr>
        <p:sp>
          <p:nvSpPr>
            <p:cNvPr id="59" name="TextBox 58"/>
            <p:cNvSpPr txBox="1"/>
            <p:nvPr/>
          </p:nvSpPr>
          <p:spPr>
            <a:xfrm>
              <a:off x="1685581" y="5618602"/>
              <a:ext cx="5838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1.</a:t>
              </a:r>
            </a:p>
          </p:txBody>
        </p:sp>
        <p:cxnSp>
          <p:nvCxnSpPr>
            <p:cNvPr id="60" name="Straight Connector 59"/>
            <p:cNvCxnSpPr/>
            <p:nvPr/>
          </p:nvCxnSpPr>
          <p:spPr>
            <a:xfrm flipV="1">
              <a:off x="2082188" y="6004193"/>
              <a:ext cx="109728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3" name="Group 72"/>
          <p:cNvGrpSpPr/>
          <p:nvPr/>
        </p:nvGrpSpPr>
        <p:grpSpPr>
          <a:xfrm>
            <a:off x="3740100" y="3959128"/>
            <a:ext cx="1493887" cy="461665"/>
            <a:chOff x="1685581" y="5618602"/>
            <a:chExt cx="1493887" cy="461665"/>
          </a:xfrm>
        </p:grpSpPr>
        <p:sp>
          <p:nvSpPr>
            <p:cNvPr id="74" name="TextBox 73"/>
            <p:cNvSpPr txBox="1"/>
            <p:nvPr/>
          </p:nvSpPr>
          <p:spPr>
            <a:xfrm>
              <a:off x="1685581" y="5618602"/>
              <a:ext cx="5838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2.</a:t>
              </a:r>
            </a:p>
          </p:txBody>
        </p:sp>
        <p:cxnSp>
          <p:nvCxnSpPr>
            <p:cNvPr id="75" name="Straight Connector 74"/>
            <p:cNvCxnSpPr/>
            <p:nvPr/>
          </p:nvCxnSpPr>
          <p:spPr>
            <a:xfrm flipV="1">
              <a:off x="2082188" y="6004193"/>
              <a:ext cx="109728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/>
          <p:cNvGrpSpPr/>
          <p:nvPr/>
        </p:nvGrpSpPr>
        <p:grpSpPr>
          <a:xfrm>
            <a:off x="6836673" y="3959127"/>
            <a:ext cx="1493887" cy="461665"/>
            <a:chOff x="1685581" y="5618602"/>
            <a:chExt cx="1493887" cy="461665"/>
          </a:xfrm>
        </p:grpSpPr>
        <p:sp>
          <p:nvSpPr>
            <p:cNvPr id="77" name="TextBox 76"/>
            <p:cNvSpPr txBox="1"/>
            <p:nvPr/>
          </p:nvSpPr>
          <p:spPr>
            <a:xfrm>
              <a:off x="1685581" y="5618602"/>
              <a:ext cx="5838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3.</a:t>
              </a:r>
            </a:p>
          </p:txBody>
        </p:sp>
        <p:cxnSp>
          <p:nvCxnSpPr>
            <p:cNvPr id="78" name="Straight Connector 77"/>
            <p:cNvCxnSpPr/>
            <p:nvPr/>
          </p:nvCxnSpPr>
          <p:spPr>
            <a:xfrm flipV="1">
              <a:off x="2082188" y="6004193"/>
              <a:ext cx="109728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9" name="Picture 7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84" y="4441799"/>
            <a:ext cx="1796607" cy="1796607"/>
          </a:xfrm>
          <a:prstGeom prst="roundRect">
            <a:avLst/>
          </a:prstGeom>
          <a:ln w="19050">
            <a:solidFill>
              <a:srgbClr val="0070C0"/>
            </a:solidFill>
          </a:ln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891" y="4442775"/>
            <a:ext cx="2062484" cy="1840623"/>
          </a:xfrm>
          <a:prstGeom prst="roundRect">
            <a:avLst/>
          </a:prstGeom>
          <a:ln w="19050">
            <a:solidFill>
              <a:srgbClr val="0070C0"/>
            </a:solidFill>
          </a:ln>
        </p:spPr>
      </p:pic>
      <p:pic>
        <p:nvPicPr>
          <p:cNvPr id="81" name="Picture 8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302" y="4558947"/>
            <a:ext cx="2398533" cy="1599022"/>
          </a:xfrm>
          <a:prstGeom prst="roundRect">
            <a:avLst/>
          </a:prstGeom>
          <a:ln w="19050">
            <a:solidFill>
              <a:srgbClr val="0070C0"/>
            </a:solidFill>
          </a:ln>
        </p:spPr>
      </p:pic>
      <p:grpSp>
        <p:nvGrpSpPr>
          <p:cNvPr id="82" name="Group 81"/>
          <p:cNvGrpSpPr/>
          <p:nvPr/>
        </p:nvGrpSpPr>
        <p:grpSpPr>
          <a:xfrm>
            <a:off x="689711" y="6358477"/>
            <a:ext cx="1493887" cy="461665"/>
            <a:chOff x="1685581" y="5618602"/>
            <a:chExt cx="1493887" cy="461665"/>
          </a:xfrm>
        </p:grpSpPr>
        <p:sp>
          <p:nvSpPr>
            <p:cNvPr id="83" name="TextBox 82"/>
            <p:cNvSpPr txBox="1"/>
            <p:nvPr/>
          </p:nvSpPr>
          <p:spPr>
            <a:xfrm>
              <a:off x="1685581" y="5618602"/>
              <a:ext cx="5838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4.</a:t>
              </a:r>
            </a:p>
          </p:txBody>
        </p:sp>
        <p:cxnSp>
          <p:nvCxnSpPr>
            <p:cNvPr id="84" name="Straight Connector 83"/>
            <p:cNvCxnSpPr/>
            <p:nvPr/>
          </p:nvCxnSpPr>
          <p:spPr>
            <a:xfrm flipV="1">
              <a:off x="2082188" y="6004193"/>
              <a:ext cx="109728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5" name="Group 84"/>
          <p:cNvGrpSpPr/>
          <p:nvPr/>
        </p:nvGrpSpPr>
        <p:grpSpPr>
          <a:xfrm>
            <a:off x="3786284" y="6358475"/>
            <a:ext cx="1493887" cy="461665"/>
            <a:chOff x="1685581" y="5618602"/>
            <a:chExt cx="1493887" cy="461665"/>
          </a:xfrm>
        </p:grpSpPr>
        <p:sp>
          <p:nvSpPr>
            <p:cNvPr id="86" name="TextBox 85"/>
            <p:cNvSpPr txBox="1"/>
            <p:nvPr/>
          </p:nvSpPr>
          <p:spPr>
            <a:xfrm>
              <a:off x="1685581" y="5618602"/>
              <a:ext cx="5838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5.</a:t>
              </a:r>
            </a:p>
          </p:txBody>
        </p:sp>
        <p:cxnSp>
          <p:nvCxnSpPr>
            <p:cNvPr id="87" name="Straight Connector 86"/>
            <p:cNvCxnSpPr/>
            <p:nvPr/>
          </p:nvCxnSpPr>
          <p:spPr>
            <a:xfrm flipV="1">
              <a:off x="2082188" y="6004193"/>
              <a:ext cx="109728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8" name="Group 87"/>
          <p:cNvGrpSpPr/>
          <p:nvPr/>
        </p:nvGrpSpPr>
        <p:grpSpPr>
          <a:xfrm>
            <a:off x="6882857" y="6358474"/>
            <a:ext cx="1493887" cy="461665"/>
            <a:chOff x="1685581" y="5618602"/>
            <a:chExt cx="1493887" cy="461665"/>
          </a:xfrm>
        </p:grpSpPr>
        <p:sp>
          <p:nvSpPr>
            <p:cNvPr id="89" name="TextBox 88"/>
            <p:cNvSpPr txBox="1"/>
            <p:nvPr/>
          </p:nvSpPr>
          <p:spPr>
            <a:xfrm>
              <a:off x="1685581" y="5618602"/>
              <a:ext cx="5838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6.</a:t>
              </a:r>
            </a:p>
          </p:txBody>
        </p:sp>
        <p:cxnSp>
          <p:nvCxnSpPr>
            <p:cNvPr id="90" name="Straight Connector 89"/>
            <p:cNvCxnSpPr/>
            <p:nvPr/>
          </p:nvCxnSpPr>
          <p:spPr>
            <a:xfrm flipV="1">
              <a:off x="2082188" y="6004193"/>
              <a:ext cx="109728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6" name="Rounded Rectangle 95"/>
          <p:cNvSpPr/>
          <p:nvPr/>
        </p:nvSpPr>
        <p:spPr>
          <a:xfrm>
            <a:off x="1042527" y="958273"/>
            <a:ext cx="7058947" cy="96627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TextBox 96"/>
          <p:cNvSpPr txBox="1"/>
          <p:nvPr/>
        </p:nvSpPr>
        <p:spPr>
          <a:xfrm>
            <a:off x="1432252" y="989445"/>
            <a:ext cx="15023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computer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1430209" y="1421317"/>
            <a:ext cx="189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smart clock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3324375" y="999549"/>
            <a:ext cx="16412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wireless tv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3427091" y="1421317"/>
            <a:ext cx="11447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fridge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5426155" y="1047326"/>
            <a:ext cx="16538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dishwasher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5062661" y="1421316"/>
            <a:ext cx="23807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washing machine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F345AA1-3D10-41A3-9906-A12F15713592}"/>
              </a:ext>
            </a:extLst>
          </p:cNvPr>
          <p:cNvSpPr txBox="1"/>
          <p:nvPr/>
        </p:nvSpPr>
        <p:spPr>
          <a:xfrm>
            <a:off x="643527" y="3958136"/>
            <a:ext cx="2059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1. </a:t>
            </a:r>
            <a:r>
              <a:rPr lang="en-US" sz="2400" dirty="0">
                <a:solidFill>
                  <a:srgbClr val="00B050"/>
                </a:solidFill>
              </a:rPr>
              <a:t>computer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2070069-6AAC-4FA9-9C12-E3D7E3C96955}"/>
              </a:ext>
            </a:extLst>
          </p:cNvPr>
          <p:cNvSpPr txBox="1"/>
          <p:nvPr/>
        </p:nvSpPr>
        <p:spPr>
          <a:xfrm>
            <a:off x="3620461" y="3956086"/>
            <a:ext cx="2059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2. </a:t>
            </a:r>
            <a:r>
              <a:rPr lang="en-US" sz="2400" dirty="0">
                <a:solidFill>
                  <a:srgbClr val="00B050"/>
                </a:solidFill>
              </a:rPr>
              <a:t>dishwasher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D672EE2-6ED0-4C0A-BFB6-DD10F9040FD4}"/>
              </a:ext>
            </a:extLst>
          </p:cNvPr>
          <p:cNvSpPr txBox="1"/>
          <p:nvPr/>
        </p:nvSpPr>
        <p:spPr>
          <a:xfrm>
            <a:off x="6717034" y="3950258"/>
            <a:ext cx="2059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3. </a:t>
            </a:r>
            <a:r>
              <a:rPr lang="en-US" sz="2400" dirty="0">
                <a:solidFill>
                  <a:srgbClr val="00B050"/>
                </a:solidFill>
              </a:rPr>
              <a:t>wireless TV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C0549CA-2B8B-46B0-8906-65FDA5D320B6}"/>
              </a:ext>
            </a:extLst>
          </p:cNvPr>
          <p:cNvSpPr txBox="1"/>
          <p:nvPr/>
        </p:nvSpPr>
        <p:spPr>
          <a:xfrm>
            <a:off x="206551" y="6358473"/>
            <a:ext cx="2933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4. </a:t>
            </a:r>
            <a:r>
              <a:rPr lang="en-US" sz="2400" dirty="0">
                <a:solidFill>
                  <a:srgbClr val="00B050"/>
                </a:solidFill>
              </a:rPr>
              <a:t>washing machine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2501C66-18F8-449A-9246-917F357886FD}"/>
              </a:ext>
            </a:extLst>
          </p:cNvPr>
          <p:cNvSpPr txBox="1"/>
          <p:nvPr/>
        </p:nvSpPr>
        <p:spPr>
          <a:xfrm>
            <a:off x="3865141" y="6358473"/>
            <a:ext cx="14134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5. </a:t>
            </a:r>
            <a:r>
              <a:rPr lang="en-US" sz="2400" dirty="0">
                <a:solidFill>
                  <a:srgbClr val="00B050"/>
                </a:solidFill>
              </a:rPr>
              <a:t>fridge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AE422B2-FDA1-4447-8B2D-F8566E3E8053}"/>
              </a:ext>
            </a:extLst>
          </p:cNvPr>
          <p:cNvSpPr txBox="1"/>
          <p:nvPr/>
        </p:nvSpPr>
        <p:spPr>
          <a:xfrm>
            <a:off x="6713814" y="6358473"/>
            <a:ext cx="20624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6. </a:t>
            </a:r>
            <a:r>
              <a:rPr lang="en-US" sz="2400" dirty="0">
                <a:solidFill>
                  <a:srgbClr val="00B050"/>
                </a:solidFill>
              </a:rPr>
              <a:t>smart clock</a:t>
            </a:r>
          </a:p>
        </p:txBody>
      </p:sp>
    </p:spTree>
    <p:extLst>
      <p:ext uri="{BB962C8B-B14F-4D97-AF65-F5344CB8AC3E}">
        <p14:creationId xmlns:p14="http://schemas.microsoft.com/office/powerpoint/2010/main" val="3240564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9" presetClass="emph" presetSubtype="0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indefinite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1" dur="indefinite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9" presetClass="emph" presetSubtype="0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indefinite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0" dur="indefinite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9" presetClass="emph" presetSubtype="0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indefinite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9" dur="indefinite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9" presetClass="emph" presetSubtype="0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indefinite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8" dur="indefinite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9" presetClass="emph" presetSubtype="0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indefinite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7" dur="indefinite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9" presetClass="emph" presetSubtype="0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indefinite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6" dur="indefinite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/>
      <p:bldP spid="98" grpId="0"/>
      <p:bldP spid="99" grpId="0"/>
      <p:bldP spid="100" grpId="0"/>
      <p:bldP spid="95" grpId="0"/>
      <p:bldP spid="93" grpId="0"/>
      <p:bldP spid="40" grpId="0"/>
      <p:bldP spid="42" grpId="0"/>
      <p:bldP spid="43" grpId="0"/>
      <p:bldP spid="44" grpId="0"/>
      <p:bldP spid="45" grpId="0"/>
      <p:bldP spid="4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Picture 7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9968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79"/>
            <a:ext cx="627229" cy="6216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27312" y="10391"/>
            <a:ext cx="821278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spc="-5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Think about what the appliances will do in the future. Fill the table.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3786412"/>
              </p:ext>
            </p:extLst>
          </p:nvPr>
        </p:nvGraphicFramePr>
        <p:xfrm>
          <a:off x="374070" y="1396992"/>
          <a:ext cx="8001002" cy="4993416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40005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005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32236">
                <a:tc>
                  <a:txBody>
                    <a:bodyPr/>
                    <a:lstStyle/>
                    <a:p>
                      <a:r>
                        <a:rPr lang="en-US" sz="2500" b="1">
                          <a:solidFill>
                            <a:srgbClr val="0070C0"/>
                          </a:solidFill>
                        </a:rPr>
                        <a:t>1. </a:t>
                      </a:r>
                      <a:r>
                        <a:rPr lang="en-US" sz="2500" b="0"/>
                        <a:t>robots</a:t>
                      </a:r>
                    </a:p>
                  </a:txBody>
                  <a:tcPr anchor="ctr">
                    <a:solidFill>
                      <a:srgbClr val="AFCE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500" b="1">
                          <a:solidFill>
                            <a:srgbClr val="F16247"/>
                          </a:solidFill>
                        </a:rPr>
                        <a:t>Look</a:t>
                      </a:r>
                      <a:r>
                        <a:rPr lang="en-US" sz="2500" b="1" baseline="0">
                          <a:solidFill>
                            <a:srgbClr val="F16247"/>
                          </a:solidFill>
                        </a:rPr>
                        <a:t> after the house</a:t>
                      </a:r>
                      <a:endParaRPr lang="en-US" sz="2500" b="1">
                        <a:solidFill>
                          <a:srgbClr val="F16247"/>
                        </a:solidFill>
                      </a:endParaRPr>
                    </a:p>
                  </a:txBody>
                  <a:tcPr anchor="ctr">
                    <a:solidFill>
                      <a:srgbClr val="FFEE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2236">
                <a:tc>
                  <a:txBody>
                    <a:bodyPr/>
                    <a:lstStyle/>
                    <a:p>
                      <a:r>
                        <a:rPr lang="en-US" sz="2500" b="1" kern="120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2. </a:t>
                      </a:r>
                      <a:r>
                        <a:rPr lang="en-US" sz="2500" b="0"/>
                        <a:t>washing</a:t>
                      </a:r>
                      <a:r>
                        <a:rPr lang="en-US" sz="2500" b="0" baseline="0"/>
                        <a:t> machine</a:t>
                      </a:r>
                      <a:endParaRPr lang="en-US" sz="2500" b="0"/>
                    </a:p>
                  </a:txBody>
                  <a:tcPr anchor="ctr">
                    <a:solidFill>
                      <a:srgbClr val="AFCEE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500" b="0"/>
                    </a:p>
                  </a:txBody>
                  <a:tcPr anchor="ctr">
                    <a:solidFill>
                      <a:srgbClr val="FFEE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2236">
                <a:tc>
                  <a:txBody>
                    <a:bodyPr/>
                    <a:lstStyle/>
                    <a:p>
                      <a:r>
                        <a:rPr lang="en-US" sz="2500" b="1" kern="120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  <a:r>
                        <a:rPr lang="en-US" sz="2500" b="0"/>
                        <a:t> wireless</a:t>
                      </a:r>
                      <a:r>
                        <a:rPr lang="en-US" sz="2500" b="0" baseline="0"/>
                        <a:t> tvs</a:t>
                      </a:r>
                      <a:endParaRPr lang="en-US" sz="2500" b="0"/>
                    </a:p>
                  </a:txBody>
                  <a:tcPr anchor="ctr">
                    <a:solidFill>
                      <a:srgbClr val="AFCEE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500" b="0"/>
                    </a:p>
                  </a:txBody>
                  <a:tcPr anchor="ctr">
                    <a:solidFill>
                      <a:srgbClr val="FFEE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2236">
                <a:tc>
                  <a:txBody>
                    <a:bodyPr/>
                    <a:lstStyle/>
                    <a:p>
                      <a:r>
                        <a:rPr lang="en-US" sz="2500" b="1" kern="120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4.</a:t>
                      </a:r>
                      <a:r>
                        <a:rPr lang="en-US" sz="2500" b="0"/>
                        <a:t> super cars</a:t>
                      </a:r>
                    </a:p>
                  </a:txBody>
                  <a:tcPr anchor="ctr">
                    <a:solidFill>
                      <a:srgbClr val="AFCEE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500" b="0"/>
                    </a:p>
                  </a:txBody>
                  <a:tcPr anchor="ctr">
                    <a:solidFill>
                      <a:srgbClr val="FFEE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32236">
                <a:tc>
                  <a:txBody>
                    <a:bodyPr/>
                    <a:lstStyle/>
                    <a:p>
                      <a:r>
                        <a:rPr lang="en-US" sz="2500" b="1" kern="120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5.</a:t>
                      </a:r>
                      <a:r>
                        <a:rPr lang="en-US" sz="2500" b="0"/>
                        <a:t> smart clocks</a:t>
                      </a:r>
                    </a:p>
                  </a:txBody>
                  <a:tcPr anchor="ctr">
                    <a:solidFill>
                      <a:srgbClr val="AFCEE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500" b="0"/>
                    </a:p>
                  </a:txBody>
                  <a:tcPr anchor="ctr">
                    <a:solidFill>
                      <a:srgbClr val="FFEE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2236">
                <a:tc>
                  <a:txBody>
                    <a:bodyPr/>
                    <a:lstStyle/>
                    <a:p>
                      <a:r>
                        <a:rPr lang="en-US" sz="2500" b="1" kern="120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6.</a:t>
                      </a:r>
                      <a:r>
                        <a:rPr lang="en-US" sz="2500" b="0"/>
                        <a:t> dishwashers</a:t>
                      </a:r>
                    </a:p>
                  </a:txBody>
                  <a:tcPr anchor="ctr">
                    <a:solidFill>
                      <a:srgbClr val="AFCEE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500" b="0"/>
                    </a:p>
                  </a:txBody>
                  <a:tcPr anchor="ctr">
                    <a:solidFill>
                      <a:srgbClr val="FFEE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0288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9144000" cy="6858000"/>
            <a:chOff x="193701" y="1590291"/>
            <a:chExt cx="8653859" cy="5137079"/>
          </a:xfrm>
        </p:grpSpPr>
        <p:sp>
          <p:nvSpPr>
            <p:cNvPr id="15" name="Rounded Rectangle 14"/>
            <p:cNvSpPr/>
            <p:nvPr/>
          </p:nvSpPr>
          <p:spPr>
            <a:xfrm>
              <a:off x="193701" y="1590291"/>
              <a:ext cx="8653859" cy="5137079"/>
            </a:xfrm>
            <a:prstGeom prst="roundRect">
              <a:avLst/>
            </a:prstGeom>
            <a:solidFill>
              <a:srgbClr val="C0E6EA"/>
            </a:solidFill>
            <a:ln>
              <a:solidFill>
                <a:srgbClr val="C0E6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77403" y="1674687"/>
              <a:ext cx="8444374" cy="4900773"/>
            </a:xfrm>
            <a:prstGeom prst="roundRect">
              <a:avLst/>
            </a:prstGeom>
            <a:solidFill>
              <a:srgbClr val="05A0B8"/>
            </a:solidFill>
            <a:ln>
              <a:solidFill>
                <a:srgbClr val="05A0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314872" y="1767152"/>
              <a:ext cx="8369436" cy="4952146"/>
            </a:xfrm>
            <a:prstGeom prst="roundRect">
              <a:avLst/>
            </a:prstGeom>
            <a:solidFill>
              <a:srgbClr val="E2F4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091691" y="2573874"/>
            <a:ext cx="4824776" cy="1717040"/>
            <a:chOff x="2094743" y="1826837"/>
            <a:chExt cx="4824776" cy="1717040"/>
          </a:xfrm>
        </p:grpSpPr>
        <p:grpSp>
          <p:nvGrpSpPr>
            <p:cNvPr id="12" name="Group 11"/>
            <p:cNvGrpSpPr/>
            <p:nvPr/>
          </p:nvGrpSpPr>
          <p:grpSpPr>
            <a:xfrm>
              <a:off x="2094743" y="1826837"/>
              <a:ext cx="4824776" cy="777611"/>
              <a:chOff x="2100847" y="1826837"/>
              <a:chExt cx="4824776" cy="777611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09000" y="1829932"/>
                <a:ext cx="3916623" cy="732987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00847" y="1826837"/>
                <a:ext cx="961782" cy="777611"/>
              </a:xfrm>
              <a:prstGeom prst="rect">
                <a:avLst/>
              </a:prstGeom>
            </p:spPr>
          </p:pic>
        </p:grpSp>
        <p:sp>
          <p:nvSpPr>
            <p:cNvPr id="6" name="TextBox 5"/>
            <p:cNvSpPr txBox="1"/>
            <p:nvPr/>
          </p:nvSpPr>
          <p:spPr>
            <a:xfrm>
              <a:off x="2796464" y="2835991"/>
              <a:ext cx="355717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rgbClr val="0084B1"/>
                  </a:solidFill>
                </a:rPr>
                <a:t>Grammar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962438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5768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04779"/>
            <a:ext cx="587409" cy="6216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83813" y="169371"/>
            <a:ext cx="76476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2500" b="1" spc="-5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2600"/>
              <a:t>Complete the sentences with </a:t>
            </a:r>
            <a:r>
              <a:rPr lang="en-US" sz="2600" i="1"/>
              <a:t>will ('ll)</a:t>
            </a:r>
            <a:r>
              <a:rPr lang="en-US" sz="2600"/>
              <a:t> or </a:t>
            </a:r>
            <a:r>
              <a:rPr lang="en-US" sz="2600" i="1"/>
              <a:t>won’t</a:t>
            </a:r>
            <a:r>
              <a:rPr lang="en-US" sz="2600"/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8707" y="1711345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1.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53538" y="1704868"/>
            <a:ext cx="34522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 Tomorrow is Sunday, so I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8707" y="2382973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2.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1499" y="3097847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3.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56329" y="3089194"/>
            <a:ext cx="4668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You must meet Anna. I am sure you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53538" y="2391626"/>
            <a:ext cx="3738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When I see Tom tomorrow, I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78707" y="3775952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4.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53538" y="3769475"/>
            <a:ext cx="9122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We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78707" y="4447580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5.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81499" y="5162454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6.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56329" y="5153801"/>
            <a:ext cx="909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Tony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53538" y="4456233"/>
            <a:ext cx="4561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029A2B3-73F1-422D-B586-24E2D7023C05}"/>
              </a:ext>
            </a:extLst>
          </p:cNvPr>
          <p:cNvSpPr txBox="1"/>
          <p:nvPr/>
        </p:nvSpPr>
        <p:spPr>
          <a:xfrm>
            <a:off x="4136737" y="1704867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have to get up early.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86C8EC5-4404-4C54-89E3-F478FCF693E1}"/>
              </a:ext>
            </a:extLst>
          </p:cNvPr>
          <p:cNvSpPr txBox="1"/>
          <p:nvPr/>
        </p:nvSpPr>
        <p:spPr>
          <a:xfrm>
            <a:off x="4152321" y="1711345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won’t</a:t>
            </a:r>
            <a:r>
              <a:rPr lang="en-US" sz="2400" dirty="0"/>
              <a:t> have to get up early.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60B4E5D-914F-47A3-B74B-0394EDD8CD88}"/>
              </a:ext>
            </a:extLst>
          </p:cNvPr>
          <p:cNvSpPr txBox="1"/>
          <p:nvPr/>
        </p:nvSpPr>
        <p:spPr>
          <a:xfrm>
            <a:off x="4544291" y="2387146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invite him to our party.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45EB122-91DB-4EE5-A6FC-B2E26275C583}"/>
              </a:ext>
            </a:extLst>
          </p:cNvPr>
          <p:cNvSpPr txBox="1"/>
          <p:nvPr/>
        </p:nvSpPr>
        <p:spPr>
          <a:xfrm>
            <a:off x="4544291" y="2382972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will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7030A0"/>
                </a:solidFill>
              </a:rPr>
              <a:t>/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00B050"/>
                </a:solidFill>
              </a:rPr>
              <a:t>‘ll</a:t>
            </a:r>
            <a:r>
              <a:rPr lang="en-US" sz="2400" dirty="0"/>
              <a:t> invite him to our party.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596CC2A-2F08-406F-A5B3-EE66C527F20F}"/>
              </a:ext>
            </a:extLst>
          </p:cNvPr>
          <p:cNvSpPr txBox="1"/>
          <p:nvPr/>
        </p:nvSpPr>
        <p:spPr>
          <a:xfrm>
            <a:off x="5361709" y="3089193"/>
            <a:ext cx="24060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like her.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6366FD0-76A8-4694-96FD-4A50106610C2}"/>
              </a:ext>
            </a:extLst>
          </p:cNvPr>
          <p:cNvSpPr txBox="1"/>
          <p:nvPr/>
        </p:nvSpPr>
        <p:spPr>
          <a:xfrm>
            <a:off x="5400964" y="3089192"/>
            <a:ext cx="24060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will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7030A0"/>
                </a:solidFill>
              </a:rPr>
              <a:t>/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00B050"/>
                </a:solidFill>
              </a:rPr>
              <a:t>‘ll</a:t>
            </a:r>
            <a:r>
              <a:rPr lang="en-US" sz="2400" dirty="0"/>
              <a:t> like her.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7953C05-C095-47FE-812A-CD49A8A07E57}"/>
              </a:ext>
            </a:extLst>
          </p:cNvPr>
          <p:cNvSpPr txBox="1"/>
          <p:nvPr/>
        </p:nvSpPr>
        <p:spPr>
          <a:xfrm>
            <a:off x="1409641" y="3773999"/>
            <a:ext cx="55210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start our dinner until Jack arrives.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DBCB523-2F99-4724-A19C-1BD5C87AAC5E}"/>
              </a:ext>
            </a:extLst>
          </p:cNvPr>
          <p:cNvSpPr txBox="1"/>
          <p:nvPr/>
        </p:nvSpPr>
        <p:spPr>
          <a:xfrm>
            <a:off x="1414778" y="3772712"/>
            <a:ext cx="55210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won’t</a:t>
            </a:r>
            <a:r>
              <a:rPr lang="en-US" sz="2400" dirty="0"/>
              <a:t> start our dinner until Jack arrives.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8930E7C-5DBD-4DA4-BEC0-E966BAD445E3}"/>
              </a:ext>
            </a:extLst>
          </p:cNvPr>
          <p:cNvSpPr txBox="1"/>
          <p:nvPr/>
        </p:nvSpPr>
        <p:spPr>
          <a:xfrm>
            <a:off x="1104957" y="4447579"/>
            <a:ext cx="66015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phone you when I get home from school.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534712C-36D7-4E60-A29A-F81F193D5831}"/>
              </a:ext>
            </a:extLst>
          </p:cNvPr>
          <p:cNvSpPr txBox="1"/>
          <p:nvPr/>
        </p:nvSpPr>
        <p:spPr>
          <a:xfrm>
            <a:off x="1104957" y="4447546"/>
            <a:ext cx="66015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will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7030A0"/>
                </a:solidFill>
              </a:rPr>
              <a:t>/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00B050"/>
                </a:solidFill>
              </a:rPr>
              <a:t>‘ll</a:t>
            </a:r>
            <a:r>
              <a:rPr lang="en-US" sz="2400" dirty="0"/>
              <a:t> phone you when I get home from school.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3E64303-ECE1-4A83-A398-7A9A9323DB83}"/>
              </a:ext>
            </a:extLst>
          </p:cNvPr>
          <p:cNvSpPr txBox="1"/>
          <p:nvPr/>
        </p:nvSpPr>
        <p:spPr>
          <a:xfrm>
            <a:off x="1584035" y="5146655"/>
            <a:ext cx="69474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pass his examination. He hasn’t studied yet.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659A27E-9781-4036-824C-5F00697F46D6}"/>
              </a:ext>
            </a:extLst>
          </p:cNvPr>
          <p:cNvSpPr txBox="1"/>
          <p:nvPr/>
        </p:nvSpPr>
        <p:spPr>
          <a:xfrm>
            <a:off x="1626695" y="5146622"/>
            <a:ext cx="69474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won’t</a:t>
            </a:r>
            <a:r>
              <a:rPr lang="en-US" sz="2400" dirty="0"/>
              <a:t> pass his examination. He hasn’t studied yet.</a:t>
            </a:r>
          </a:p>
        </p:txBody>
      </p:sp>
    </p:spTree>
    <p:extLst>
      <p:ext uri="{BB962C8B-B14F-4D97-AF65-F5344CB8AC3E}">
        <p14:creationId xmlns:p14="http://schemas.microsoft.com/office/powerpoint/2010/main" val="2468355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106826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13416"/>
            <a:ext cx="587409" cy="60435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31828" y="162985"/>
            <a:ext cx="785314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Complete the sentences with </a:t>
            </a:r>
            <a:r>
              <a:rPr lang="en-US" sz="2600" b="1" i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might</a:t>
            </a:r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or </a:t>
            </a:r>
            <a:r>
              <a:rPr lang="en-US" sz="2600" b="1" i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might not</a:t>
            </a:r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30065" y="1411470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1.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04895" y="1404993"/>
            <a:ext cx="60545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 am still not sure where to go for my </a:t>
            </a:r>
            <a:r>
              <a:rPr lang="pl-PL" sz="2400" dirty="0"/>
              <a:t>holiday. </a:t>
            </a:r>
            <a:endParaRPr lang="en-US" sz="2400" dirty="0"/>
          </a:p>
          <a:p>
            <a:r>
              <a:rPr lang="pl-PL" sz="2400" dirty="0"/>
              <a:t>I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30065" y="2342873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2.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32857" y="3359086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3.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07687" y="3350433"/>
            <a:ext cx="58658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There </a:t>
            </a:r>
          </a:p>
          <a:p>
            <a:r>
              <a:rPr lang="en-US" sz="2400" dirty="0"/>
              <a:t>because the teacher is ill.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30065" y="4375854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4.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04894" y="4367201"/>
            <a:ext cx="58686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Ann </a:t>
            </a:r>
          </a:p>
          <a:p>
            <a:r>
              <a:rPr lang="en-US" sz="2400" dirty="0"/>
              <a:t>because she is busy.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30065" y="5383414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5.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04896" y="5383414"/>
            <a:ext cx="65752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Phong</a:t>
            </a:r>
            <a:r>
              <a:rPr lang="en-US" sz="2400" dirty="0"/>
              <a:t> is thinking about what he will do on Sunday. He </a:t>
            </a:r>
          </a:p>
          <a:p>
            <a:r>
              <a:rPr lang="en-US" sz="2400" dirty="0"/>
              <a:t>at home and study English.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604896" y="2351526"/>
            <a:ext cx="4050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weather is not very good. </a:t>
            </a:r>
          </a:p>
          <a:p>
            <a:r>
              <a:rPr lang="en-US" sz="2400" dirty="0"/>
              <a:t>It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7409" y="2432722"/>
            <a:ext cx="3658873" cy="257601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4E12604-A661-4620-BF70-1B6AC429AFA6}"/>
              </a:ext>
            </a:extLst>
          </p:cNvPr>
          <p:cNvSpPr txBox="1"/>
          <p:nvPr/>
        </p:nvSpPr>
        <p:spPr>
          <a:xfrm>
            <a:off x="720436" y="1770200"/>
            <a:ext cx="31034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dirty="0"/>
              <a:t>_______ go to Da Lat.</a:t>
            </a:r>
            <a:endParaRPr lang="en-US" sz="2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9F56CDA-8C1D-4BE7-9ADA-4BBFE76D2703}"/>
              </a:ext>
            </a:extLst>
          </p:cNvPr>
          <p:cNvSpPr txBox="1"/>
          <p:nvPr/>
        </p:nvSpPr>
        <p:spPr>
          <a:xfrm>
            <a:off x="757380" y="1770200"/>
            <a:ext cx="31034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might</a:t>
            </a:r>
            <a:r>
              <a:rPr lang="en-US" sz="2400" dirty="0"/>
              <a:t> </a:t>
            </a:r>
            <a:r>
              <a:rPr lang="pl-PL" sz="2400" dirty="0"/>
              <a:t>go to Da Lat.</a:t>
            </a:r>
            <a:endParaRPr lang="en-US" sz="24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D419993-1E6D-4A10-A47E-A245D8F2481D}"/>
              </a:ext>
            </a:extLst>
          </p:cNvPr>
          <p:cNvSpPr txBox="1"/>
          <p:nvPr/>
        </p:nvSpPr>
        <p:spPr>
          <a:xfrm>
            <a:off x="853583" y="2716252"/>
            <a:ext cx="45812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rain this afternoon.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96DFBAF-7894-4116-B09A-980F71417A82}"/>
              </a:ext>
            </a:extLst>
          </p:cNvPr>
          <p:cNvSpPr txBox="1"/>
          <p:nvPr/>
        </p:nvSpPr>
        <p:spPr>
          <a:xfrm>
            <a:off x="853583" y="2729962"/>
            <a:ext cx="37184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might</a:t>
            </a:r>
            <a:r>
              <a:rPr lang="en-US" sz="2400" dirty="0"/>
              <a:t> rain this afternoon.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296CB03-BBD0-40CF-A3E5-4DFCE5F4A2E1}"/>
              </a:ext>
            </a:extLst>
          </p:cNvPr>
          <p:cNvSpPr txBox="1"/>
          <p:nvPr/>
        </p:nvSpPr>
        <p:spPr>
          <a:xfrm>
            <a:off x="1341538" y="3349255"/>
            <a:ext cx="45812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be a meeting on Friday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8318781-B165-4220-9BF2-CD39E1E8C0ED}"/>
              </a:ext>
            </a:extLst>
          </p:cNvPr>
          <p:cNvSpPr txBox="1"/>
          <p:nvPr/>
        </p:nvSpPr>
        <p:spPr>
          <a:xfrm>
            <a:off x="1414128" y="3349255"/>
            <a:ext cx="45812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might not</a:t>
            </a:r>
            <a:r>
              <a:rPr lang="en-US" sz="2400" dirty="0"/>
              <a:t> be a meeting on Friday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E7BC803-44D2-4DAA-B74F-A179608D6338}"/>
              </a:ext>
            </a:extLst>
          </p:cNvPr>
          <p:cNvSpPr txBox="1"/>
          <p:nvPr/>
        </p:nvSpPr>
        <p:spPr>
          <a:xfrm>
            <a:off x="1174639" y="4355844"/>
            <a:ext cx="45812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come to the party tonight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6B3AB94-6E49-469D-ACC4-3D690D50CF61}"/>
              </a:ext>
            </a:extLst>
          </p:cNvPr>
          <p:cNvSpPr txBox="1"/>
          <p:nvPr/>
        </p:nvSpPr>
        <p:spPr>
          <a:xfrm>
            <a:off x="1174638" y="4375627"/>
            <a:ext cx="48567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might not </a:t>
            </a:r>
            <a:r>
              <a:rPr lang="en-US" sz="2400" dirty="0"/>
              <a:t>come to the party tonight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19F9092-2235-4575-9613-D09ACAEB4AAF}"/>
              </a:ext>
            </a:extLst>
          </p:cNvPr>
          <p:cNvSpPr txBox="1"/>
          <p:nvPr/>
        </p:nvSpPr>
        <p:spPr>
          <a:xfrm>
            <a:off x="989837" y="5752745"/>
            <a:ext cx="62456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go to a judo club, or he _______ stay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47D4A7F-8178-422E-A8EC-E86CF0F17529}"/>
              </a:ext>
            </a:extLst>
          </p:cNvPr>
          <p:cNvSpPr txBox="1"/>
          <p:nvPr/>
        </p:nvSpPr>
        <p:spPr>
          <a:xfrm>
            <a:off x="1024969" y="5752745"/>
            <a:ext cx="43630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might not</a:t>
            </a:r>
            <a:r>
              <a:rPr lang="en-US" sz="2400" dirty="0"/>
              <a:t> go to a judo club, or he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8051F28-8FB4-48AD-990F-7704E1B75ADB}"/>
              </a:ext>
            </a:extLst>
          </p:cNvPr>
          <p:cNvSpPr txBox="1"/>
          <p:nvPr/>
        </p:nvSpPr>
        <p:spPr>
          <a:xfrm>
            <a:off x="5205224" y="5752744"/>
            <a:ext cx="20303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stay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247556B-5823-4630-90B8-44DC34D1BDC2}"/>
              </a:ext>
            </a:extLst>
          </p:cNvPr>
          <p:cNvSpPr txBox="1"/>
          <p:nvPr/>
        </p:nvSpPr>
        <p:spPr>
          <a:xfrm>
            <a:off x="5205224" y="5752744"/>
            <a:ext cx="20303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might not</a:t>
            </a:r>
            <a:r>
              <a:rPr lang="en-US" sz="2400" dirty="0"/>
              <a:t> stay </a:t>
            </a:r>
          </a:p>
        </p:txBody>
      </p:sp>
    </p:spTree>
    <p:extLst>
      <p:ext uri="{BB962C8B-B14F-4D97-AF65-F5344CB8AC3E}">
        <p14:creationId xmlns:p14="http://schemas.microsoft.com/office/powerpoint/2010/main" val="1118135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0" grpId="0"/>
      <p:bldP spid="21" grpId="0"/>
      <p:bldP spid="23" grpId="0"/>
      <p:bldP spid="24" grpId="0"/>
      <p:bldP spid="26" grpId="0"/>
      <p:bldP spid="27" grpId="0"/>
      <p:bldP spid="29" grpId="0"/>
      <p:bldP spid="30" grpId="0"/>
      <p:bldP spid="32" grpId="0"/>
      <p:bldP spid="32" grpId="1"/>
      <p:bldP spid="33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2346</TotalTime>
  <Words>641</Words>
  <Application>Microsoft Office PowerPoint</Application>
  <PresentationFormat>On-screen Show (4:3)</PresentationFormat>
  <Paragraphs>136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 2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Lenovo</cp:lastModifiedBy>
  <cp:revision>155</cp:revision>
  <dcterms:created xsi:type="dcterms:W3CDTF">2020-12-09T02:04:09Z</dcterms:created>
  <dcterms:modified xsi:type="dcterms:W3CDTF">2021-08-02T04:47:26Z</dcterms:modified>
</cp:coreProperties>
</file>