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4" r:id="rId2"/>
    <p:sldId id="299" r:id="rId3"/>
    <p:sldId id="257" r:id="rId4"/>
    <p:sldId id="276" r:id="rId5"/>
    <p:sldId id="300" r:id="rId6"/>
    <p:sldId id="273" r:id="rId7"/>
    <p:sldId id="260" r:id="rId8"/>
    <p:sldId id="301" r:id="rId9"/>
    <p:sldId id="277" r:id="rId10"/>
    <p:sldId id="294" r:id="rId11"/>
    <p:sldId id="262" r:id="rId12"/>
    <p:sldId id="27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C4E9FC"/>
    <a:srgbClr val="ECF8FE"/>
    <a:srgbClr val="D3EFFD"/>
    <a:srgbClr val="84D1F8"/>
    <a:srgbClr val="AAE0FA"/>
    <a:srgbClr val="F4A6C7"/>
    <a:srgbClr val="FBDFEB"/>
    <a:srgbClr val="76ABDC"/>
    <a:srgbClr val="C39B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4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E4638-3800-4EA1-9090-2CD9B2C76F0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47670-85F4-4951-8719-5BFAF2299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7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slide" Target="slide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41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32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5477" y="0"/>
            <a:ext cx="79034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Imagine a robot you would like to have. </a:t>
            </a:r>
          </a:p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Make notes about it.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838343"/>
              </p:ext>
            </p:extLst>
          </p:nvPr>
        </p:nvGraphicFramePr>
        <p:xfrm>
          <a:off x="566304" y="1750291"/>
          <a:ext cx="8011392" cy="45362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005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5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34052">
                <a:tc>
                  <a:txBody>
                    <a:bodyPr/>
                    <a:lstStyle/>
                    <a:p>
                      <a:pPr algn="l"/>
                      <a:r>
                        <a:rPr lang="en-US" sz="2400" b="0"/>
                        <a:t>1. Name of</a:t>
                      </a:r>
                      <a:r>
                        <a:rPr lang="en-US" sz="2400" b="0" baseline="0"/>
                        <a:t> your robot</a:t>
                      </a:r>
                      <a:endParaRPr lang="en-US" sz="2400" b="0"/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_______________________________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052">
                <a:tc>
                  <a:txBody>
                    <a:bodyPr/>
                    <a:lstStyle/>
                    <a:p>
                      <a:pPr algn="l"/>
                      <a:r>
                        <a:rPr lang="en-US" sz="2400" b="0"/>
                        <a:t>2. Type of</a:t>
                      </a:r>
                      <a:r>
                        <a:rPr lang="en-US" sz="2400" b="0" baseline="0"/>
                        <a:t> robot</a:t>
                      </a:r>
                      <a:endParaRPr lang="en-US" sz="2400" b="0"/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_______________________________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4052">
                <a:tc>
                  <a:txBody>
                    <a:bodyPr/>
                    <a:lstStyle/>
                    <a:p>
                      <a:pPr algn="l"/>
                      <a:r>
                        <a:rPr lang="en-US" sz="2400" b="0"/>
                        <a:t>3. Where</a:t>
                      </a:r>
                      <a:r>
                        <a:rPr lang="en-US" sz="2400" b="0" baseline="0"/>
                        <a:t> it can work</a:t>
                      </a:r>
                      <a:endParaRPr lang="en-US" sz="2400" b="0"/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_______________________________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4052">
                <a:tc>
                  <a:txBody>
                    <a:bodyPr/>
                    <a:lstStyle/>
                    <a:p>
                      <a:pPr algn="l"/>
                      <a:r>
                        <a:rPr lang="en-US" sz="2400" b="0"/>
                        <a:t>4. What</a:t>
                      </a:r>
                      <a:r>
                        <a:rPr lang="en-US" sz="2400" b="0" baseline="0"/>
                        <a:t> it can do for you</a:t>
                      </a:r>
                      <a:endParaRPr lang="en-US" sz="2400" b="0"/>
                    </a:p>
                  </a:txBody>
                  <a:tcPr anchor="ctr">
                    <a:solidFill>
                      <a:srgbClr val="C4E9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_______________________________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4834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" y="0"/>
            <a:ext cx="9144000" cy="1604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3236" y="0"/>
            <a:ext cx="7906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Now write a paragraph of 50-60 words about the robot you would like to have. Use the information in </a:t>
            </a:r>
            <a:r>
              <a:rPr lang="en-US" sz="2400" b="1">
                <a:solidFill>
                  <a:srgbClr val="F16649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help you.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774"/>
            <a:ext cx="9003723" cy="550718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65119" y="2236575"/>
            <a:ext cx="64527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/>
              <a:t>My robot’s name is  </a:t>
            </a:r>
            <a:r>
              <a:rPr lang="en-US" sz="2600">
                <a:solidFill>
                  <a:schemeClr val="bg2">
                    <a:lumMod val="50000"/>
                  </a:schemeClr>
                </a:solidFill>
              </a:rPr>
              <a:t>____________________</a:t>
            </a:r>
            <a:r>
              <a:rPr lang="en-US" sz="2600"/>
              <a:t>. </a:t>
            </a:r>
          </a:p>
          <a:p>
            <a:pPr>
              <a:lnSpc>
                <a:spcPct val="150000"/>
              </a:lnSpc>
            </a:pPr>
            <a:r>
              <a:rPr lang="en-US" sz="2600"/>
              <a:t>It is a </a:t>
            </a:r>
            <a:r>
              <a:rPr lang="en-US" sz="2600">
                <a:solidFill>
                  <a:schemeClr val="bg2">
                    <a:lumMod val="50000"/>
                  </a:schemeClr>
                </a:solidFill>
              </a:rPr>
              <a:t>________________________________</a:t>
            </a:r>
            <a:r>
              <a:rPr lang="en-US" sz="2600"/>
              <a:t>. </a:t>
            </a:r>
            <a:r>
              <a:rPr lang="en-US" sz="2600">
                <a:solidFill>
                  <a:schemeClr val="bg2">
                    <a:lumMod val="50000"/>
                  </a:schemeClr>
                </a:solidFill>
              </a:rPr>
              <a:t>_____________________________________ _____________________________________ _____________________________________ _____________________________________ 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6064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9765"/>
            <a:ext cx="7964401" cy="2959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850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358131"/>
            <a:ext cx="4176100" cy="732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355036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19" y="3980049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9" y="5368693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02" y="5383767"/>
            <a:ext cx="375944" cy="3867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5063" y="4005568"/>
            <a:ext cx="4076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the conversation between Khang and Dr Adams and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) the phrases you hear.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9639" y="5356958"/>
            <a:ext cx="4102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the conversation again and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) T (True) or F (False).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1645" y="5356958"/>
            <a:ext cx="4005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Now write a paragraph of 50-60 words about the robot you would like to have. Use the information in </a:t>
            </a:r>
            <a:r>
              <a:rPr lang="en-US" b="1">
                <a:solidFill>
                  <a:srgbClr val="F16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to help you.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3046" y="3162375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Listening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45702" y="3160570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Writing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02" y="4022890"/>
            <a:ext cx="382842" cy="4051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16096" y="4011155"/>
            <a:ext cx="4044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Imagine a robot you would like to have. Make notes about it.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4743" y="2570480"/>
            <a:ext cx="4954515" cy="1717040"/>
            <a:chOff x="2094743" y="1826837"/>
            <a:chExt cx="4954515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954515" cy="777611"/>
              <a:chOff x="2100847" y="1826837"/>
              <a:chExt cx="4954515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9932"/>
                <a:ext cx="4176100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Listening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003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79246" y="1781043"/>
            <a:ext cx="5442740" cy="461665"/>
            <a:chOff x="1776345" y="1370716"/>
            <a:chExt cx="5442740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1776345" y="1370716"/>
              <a:ext cx="54427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- look after sick people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799677" y="1429656"/>
              <a:ext cx="365760" cy="34378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79246" y="2643378"/>
            <a:ext cx="5442740" cy="461665"/>
            <a:chOff x="1776345" y="1891321"/>
            <a:chExt cx="5442740" cy="461665"/>
          </a:xfrm>
        </p:grpSpPr>
        <p:sp>
          <p:nvSpPr>
            <p:cNvPr id="20" name="TextBox 19"/>
            <p:cNvSpPr txBox="1"/>
            <p:nvPr/>
          </p:nvSpPr>
          <p:spPr>
            <a:xfrm>
              <a:off x="1776345" y="1891321"/>
              <a:ext cx="54427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- understand what we say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799677" y="1950261"/>
              <a:ext cx="365760" cy="34378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179246" y="3505713"/>
            <a:ext cx="5442740" cy="461665"/>
            <a:chOff x="1776345" y="2411926"/>
            <a:chExt cx="5442740" cy="461665"/>
          </a:xfrm>
        </p:grpSpPr>
        <p:sp>
          <p:nvSpPr>
            <p:cNvPr id="23" name="TextBox 22"/>
            <p:cNvSpPr txBox="1"/>
            <p:nvPr/>
          </p:nvSpPr>
          <p:spPr>
            <a:xfrm>
              <a:off x="1776345" y="2411926"/>
              <a:ext cx="54427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- build the very high buildings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799677" y="2470866"/>
              <a:ext cx="365760" cy="34378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179246" y="4368048"/>
            <a:ext cx="5442740" cy="461665"/>
            <a:chOff x="1776345" y="2932531"/>
            <a:chExt cx="5442740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1776345" y="2932531"/>
              <a:ext cx="54427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- teach many subjects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799677" y="2991471"/>
              <a:ext cx="365760" cy="34378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179246" y="5230383"/>
            <a:ext cx="5442740" cy="461665"/>
            <a:chOff x="1776345" y="3453136"/>
            <a:chExt cx="5442740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1776345" y="3453136"/>
              <a:ext cx="54427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- move heavy things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799677" y="3512076"/>
              <a:ext cx="365760" cy="343783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2447282"/>
            <a:ext cx="3867785" cy="2578523"/>
          </a:xfrm>
          <a:prstGeom prst="round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8300" cy="126769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27314" y="74839"/>
            <a:ext cx="77763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conversation between Khang and Dr Adams and tick (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the phrases you hear.</a:t>
            </a:r>
          </a:p>
        </p:txBody>
      </p:sp>
      <p:pic>
        <p:nvPicPr>
          <p:cNvPr id="3" name="B2_43">
            <a:hlinkClick r:id="" action="ppaction://media"/>
            <a:extLst>
              <a:ext uri="{FF2B5EF4-FFF2-40B4-BE49-F238E27FC236}">
                <a16:creationId xmlns:a16="http://schemas.microsoft.com/office/drawing/2014/main" id="{4ACF13D9-9E90-4E48-A630-5ECE4F5C1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8684" y="509499"/>
            <a:ext cx="487363" cy="4873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AB7A52-90DC-4CCD-BA21-C9F0F7BA8A82}"/>
              </a:ext>
            </a:extLst>
          </p:cNvPr>
          <p:cNvSpPr txBox="1"/>
          <p:nvPr/>
        </p:nvSpPr>
        <p:spPr>
          <a:xfrm>
            <a:off x="8175304" y="1809486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F743F6-B7FC-4F49-8A56-28CAC37F2FD9}"/>
              </a:ext>
            </a:extLst>
          </p:cNvPr>
          <p:cNvSpPr txBox="1"/>
          <p:nvPr/>
        </p:nvSpPr>
        <p:spPr>
          <a:xfrm>
            <a:off x="8175304" y="2649357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7260C6-38AF-4B2A-8251-5AC9C52F08E7}"/>
              </a:ext>
            </a:extLst>
          </p:cNvPr>
          <p:cNvSpPr txBox="1"/>
          <p:nvPr/>
        </p:nvSpPr>
        <p:spPr>
          <a:xfrm>
            <a:off x="8175304" y="3521551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A61C6C7-EA4D-49D9-8C45-3C05238F7C1C}"/>
              </a:ext>
            </a:extLst>
          </p:cNvPr>
          <p:cNvSpPr txBox="1"/>
          <p:nvPr/>
        </p:nvSpPr>
        <p:spPr>
          <a:xfrm>
            <a:off x="8175304" y="4413047"/>
            <a:ext cx="42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35" name="Rounded Rectangle 3">
            <a:hlinkClick r:id="rId8" action="ppaction://hlinksldjump"/>
            <a:extLst>
              <a:ext uri="{FF2B5EF4-FFF2-40B4-BE49-F238E27FC236}">
                <a16:creationId xmlns:a16="http://schemas.microsoft.com/office/drawing/2014/main" id="{9F89DAFF-342F-4254-BBE9-26C191AEFFAB}"/>
              </a:ext>
            </a:extLst>
          </p:cNvPr>
          <p:cNvSpPr/>
          <p:nvPr/>
        </p:nvSpPr>
        <p:spPr>
          <a:xfrm>
            <a:off x="3684494" y="6297203"/>
            <a:ext cx="1801906" cy="46166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Audio script</a:t>
            </a:r>
          </a:p>
        </p:txBody>
      </p:sp>
    </p:spTree>
    <p:extLst>
      <p:ext uri="{BB962C8B-B14F-4D97-AF65-F5344CB8AC3E}">
        <p14:creationId xmlns:p14="http://schemas.microsoft.com/office/powerpoint/2010/main" val="400334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4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884155"/>
            <a:chOff x="0" y="0"/>
            <a:chExt cx="9144000" cy="68841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6163610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Dr Adams, please tell me something about robots.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Sure. Robots can do quite a lot today. Home robots can do housework. Doctor robots can look after sick people. And...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Can robots build houses?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Yes. Worker robots can even build the very high buildings.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Can they teach?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Yes. Teacher robots can teach many subjects in a classroom or online.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Can they understand what we say?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Yes, they do. They can even speak to us.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Robots can do everything like humans?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No, not everything. They can't understand our feelings or play football.</a:t>
              </a:r>
              <a:endParaRPr lang="en-US" sz="24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43">
            <a:hlinkClick r:id="" action="ppaction://media"/>
            <a:extLst>
              <a:ext uri="{FF2B5EF4-FFF2-40B4-BE49-F238E27FC236}">
                <a16:creationId xmlns:a16="http://schemas.microsoft.com/office/drawing/2014/main" id="{8F8D4EE5-E574-43EC-9A79-9466C5199DD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100" end="1693.32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70960" y="135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12704"/>
            <a:ext cx="8008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conversation again and tick (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 (True) or F (False).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237189"/>
              </p:ext>
            </p:extLst>
          </p:nvPr>
        </p:nvGraphicFramePr>
        <p:xfrm>
          <a:off x="157191" y="1192652"/>
          <a:ext cx="8829617" cy="480607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217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0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219">
                <a:tc>
                  <a:txBody>
                    <a:bodyPr/>
                    <a:lstStyle/>
                    <a:p>
                      <a:pPr algn="ctr"/>
                      <a:endParaRPr lang="en-US" sz="360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bg1"/>
                          </a:solidFill>
                        </a:rPr>
                        <a:t>F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198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 dirty="0"/>
                        <a:t>Robots can’t do many things today.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19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2. </a:t>
                      </a:r>
                      <a:r>
                        <a:rPr lang="en-US" sz="2400"/>
                        <a:t>Worker robots can build the very high buildings.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319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3. </a:t>
                      </a:r>
                      <a:r>
                        <a:rPr lang="en-US" sz="2400"/>
                        <a:t>Teacher robots can teach on the internet.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319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</a:rPr>
                        <a:t>4. </a:t>
                      </a:r>
                      <a:r>
                        <a:rPr lang="en-US" sz="2400"/>
                        <a:t>Robots can talk to humans.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319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5. </a:t>
                      </a:r>
                      <a:r>
                        <a:rPr lang="en-US" sz="2400"/>
                        <a:t>Robots can do everything like humans.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B2_44">
            <a:hlinkClick r:id="" action="ppaction://media"/>
            <a:extLst>
              <a:ext uri="{FF2B5EF4-FFF2-40B4-BE49-F238E27FC236}">
                <a16:creationId xmlns:a16="http://schemas.microsoft.com/office/drawing/2014/main" id="{4F086009-83A1-4FD8-9AE5-151196FA7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98725" y="415593"/>
            <a:ext cx="487363" cy="4873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47BE2-0536-4CB0-B761-E64633EED35D}"/>
              </a:ext>
            </a:extLst>
          </p:cNvPr>
          <p:cNvSpPr txBox="1"/>
          <p:nvPr/>
        </p:nvSpPr>
        <p:spPr>
          <a:xfrm>
            <a:off x="8310676" y="1892615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1D990A-AD12-4B46-A996-A2BCBFB282C5}"/>
              </a:ext>
            </a:extLst>
          </p:cNvPr>
          <p:cNvSpPr txBox="1"/>
          <p:nvPr/>
        </p:nvSpPr>
        <p:spPr>
          <a:xfrm>
            <a:off x="7461349" y="2733124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3D7EB1-D96D-426A-94AC-41433DD94DC8}"/>
              </a:ext>
            </a:extLst>
          </p:cNvPr>
          <p:cNvSpPr txBox="1"/>
          <p:nvPr/>
        </p:nvSpPr>
        <p:spPr>
          <a:xfrm>
            <a:off x="7461349" y="3595687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3EB52F-D78A-4439-8AFC-9109B1BEA704}"/>
              </a:ext>
            </a:extLst>
          </p:cNvPr>
          <p:cNvSpPr txBox="1"/>
          <p:nvPr/>
        </p:nvSpPr>
        <p:spPr>
          <a:xfrm>
            <a:off x="8310676" y="5226184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3" name="Rounded Rectangle 3">
            <a:hlinkClick r:id="rId7" action="ppaction://hlinksldjump"/>
            <a:extLst>
              <a:ext uri="{FF2B5EF4-FFF2-40B4-BE49-F238E27FC236}">
                <a16:creationId xmlns:a16="http://schemas.microsoft.com/office/drawing/2014/main" id="{2D298D02-63C3-4742-A9D5-7B0CB088C6B2}"/>
              </a:ext>
            </a:extLst>
          </p:cNvPr>
          <p:cNvSpPr/>
          <p:nvPr/>
        </p:nvSpPr>
        <p:spPr>
          <a:xfrm>
            <a:off x="3684494" y="6297203"/>
            <a:ext cx="1801906" cy="46166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Audio script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D96D42-1543-4FAF-8BE8-A58D5EBA314C}"/>
              </a:ext>
            </a:extLst>
          </p:cNvPr>
          <p:cNvSpPr txBox="1"/>
          <p:nvPr/>
        </p:nvSpPr>
        <p:spPr>
          <a:xfrm>
            <a:off x="7461349" y="4415553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74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884155"/>
            <a:chOff x="0" y="0"/>
            <a:chExt cx="9144000" cy="68841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6163610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Dr Adams, please tell me something about robots.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Sure. </a:t>
              </a:r>
              <a:r>
                <a:rPr lang="en-US" sz="2400" b="0" i="0" dirty="0">
                  <a:solidFill>
                    <a:srgbClr val="F16649"/>
                  </a:solidFill>
                  <a:effectLst/>
                  <a:latin typeface="Helvetica Neue"/>
                </a:rPr>
                <a:t>Robots can do quite a lot today.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 Home robots can do housework. Doctor robots can look after sick people. And...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Can robots build houses?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Yes. </a:t>
              </a:r>
              <a:r>
                <a:rPr lang="en-US" sz="2400" b="0" i="0" dirty="0">
                  <a:solidFill>
                    <a:srgbClr val="F16649"/>
                  </a:solidFill>
                  <a:effectLst/>
                  <a:latin typeface="Helvetica Neue"/>
                </a:rPr>
                <a:t>Worker robots can even build the very high buildings.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Can they teach?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Yes. </a:t>
              </a:r>
              <a:r>
                <a:rPr lang="en-US" sz="2400" b="0" i="0" dirty="0">
                  <a:solidFill>
                    <a:srgbClr val="F16649"/>
                  </a:solidFill>
                  <a:effectLst/>
                  <a:latin typeface="Helvetica Neue"/>
                </a:rPr>
                <a:t>Teacher robots can teach many subjects in a classroom or online.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Can they understand what we say?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Yes, they do. </a:t>
              </a:r>
              <a:r>
                <a:rPr lang="en-US" sz="2400" b="0" i="0" dirty="0">
                  <a:solidFill>
                    <a:srgbClr val="F16649"/>
                  </a:solidFill>
                  <a:effectLst/>
                  <a:latin typeface="Helvetica Neue"/>
                </a:rPr>
                <a:t>They can even speak to us.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 err="1">
                  <a:solidFill>
                    <a:srgbClr val="333333"/>
                  </a:solidFill>
                  <a:effectLst/>
                  <a:latin typeface="Helvetica Neue"/>
                </a:rPr>
                <a:t>Khang</a:t>
              </a: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Robots can do everything like humans?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400" b="1" i="1" dirty="0">
                  <a:solidFill>
                    <a:srgbClr val="333333"/>
                  </a:solidFill>
                  <a:effectLst/>
                  <a:latin typeface="Helvetica Neue"/>
                </a:rPr>
                <a:t>Dr Adams:</a:t>
              </a:r>
              <a:r>
                <a:rPr lang="en-US" sz="2400" b="0" i="0" dirty="0">
                  <a:solidFill>
                    <a:srgbClr val="333333"/>
                  </a:solidFill>
                  <a:effectLst/>
                  <a:latin typeface="Helvetica Neue"/>
                </a:rPr>
                <a:t> </a:t>
              </a:r>
              <a:r>
                <a:rPr lang="en-US" sz="2400" b="0" i="0" dirty="0">
                  <a:solidFill>
                    <a:srgbClr val="F16649"/>
                  </a:solidFill>
                  <a:effectLst/>
                  <a:latin typeface="Helvetica Neue"/>
                </a:rPr>
                <a:t>No, not everything. They can't understand our feelings or play football.</a:t>
              </a:r>
              <a:endParaRPr lang="en-US" sz="2400" i="0" dirty="0">
                <a:solidFill>
                  <a:srgbClr val="F16649"/>
                </a:solidFill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43">
            <a:hlinkClick r:id="" action="ppaction://media"/>
            <a:extLst>
              <a:ext uri="{FF2B5EF4-FFF2-40B4-BE49-F238E27FC236}">
                <a16:creationId xmlns:a16="http://schemas.microsoft.com/office/drawing/2014/main" id="{8F8D4EE5-E574-43EC-9A79-9466C5199DD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100" end="1693.32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70960" y="135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7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954515" cy="1717040"/>
            <a:chOff x="2094743" y="1826837"/>
            <a:chExt cx="4954515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954515" cy="777611"/>
              <a:chOff x="2100847" y="1826837"/>
              <a:chExt cx="4954515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9932"/>
                <a:ext cx="4176100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Writing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9132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1933</TotalTime>
  <Words>563</Words>
  <Application>Microsoft Office PowerPoint</Application>
  <PresentationFormat>On-screen Show (4:3)</PresentationFormat>
  <Paragraphs>68</Paragraphs>
  <Slides>12</Slides>
  <Notes>0</Notes>
  <HiddenSlides>2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123</cp:revision>
  <dcterms:created xsi:type="dcterms:W3CDTF">2020-12-09T02:04:09Z</dcterms:created>
  <dcterms:modified xsi:type="dcterms:W3CDTF">2021-08-02T05:03:38Z</dcterms:modified>
</cp:coreProperties>
</file>