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79" r:id="rId1"/>
    <p:sldMasterId id="2147483680" r:id="rId2"/>
  </p:sldMasterIdLst>
  <p:notesMasterIdLst>
    <p:notesMasterId r:id="rId29"/>
  </p:notesMasterIdLst>
  <p:sldIdLst>
    <p:sldId id="256" r:id="rId3"/>
    <p:sldId id="261" r:id="rId4"/>
    <p:sldId id="259" r:id="rId5"/>
    <p:sldId id="318" r:id="rId6"/>
    <p:sldId id="317" r:id="rId7"/>
    <p:sldId id="311" r:id="rId8"/>
    <p:sldId id="312" r:id="rId9"/>
    <p:sldId id="314" r:id="rId10"/>
    <p:sldId id="319" r:id="rId11"/>
    <p:sldId id="315" r:id="rId12"/>
    <p:sldId id="313" r:id="rId13"/>
    <p:sldId id="257" r:id="rId14"/>
    <p:sldId id="258" r:id="rId15"/>
    <p:sldId id="320" r:id="rId16"/>
    <p:sldId id="260" r:id="rId17"/>
    <p:sldId id="321" r:id="rId18"/>
    <p:sldId id="262" r:id="rId19"/>
    <p:sldId id="263" r:id="rId20"/>
    <p:sldId id="265" r:id="rId21"/>
    <p:sldId id="266" r:id="rId22"/>
    <p:sldId id="267" r:id="rId23"/>
    <p:sldId id="264" r:id="rId24"/>
    <p:sldId id="322" r:id="rId25"/>
    <p:sldId id="316" r:id="rId26"/>
    <p:sldId id="324" r:id="rId27"/>
    <p:sldId id="323" r:id="rId28"/>
  </p:sldIdLst>
  <p:sldSz cx="9144000" cy="5143500" type="screen16x9"/>
  <p:notesSz cx="6858000" cy="9144000"/>
  <p:embeddedFontLst>
    <p:embeddedFont>
      <p:font typeface="Cairo" pitchFamily="2" charset="-78"/>
      <p:regular r:id="rId30"/>
      <p:bold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Century Gothic" panose="020B0502020202020204" pitchFamily="34" charset="0"/>
      <p:regular r:id="rId36"/>
      <p:bold r:id="rId37"/>
      <p:italic r:id="rId38"/>
      <p:boldItalic r:id="rId39"/>
    </p:embeddedFont>
    <p:embeddedFont>
      <p:font typeface="Damion" panose="02000000000000000000" pitchFamily="2" charset="0"/>
      <p:regular r:id="rId40"/>
    </p:embeddedFont>
    <p:embeddedFont>
      <p:font typeface="Franklin Gothic Medium" panose="020B0603020102020204" pitchFamily="34" charset="0"/>
      <p:regular r:id="rId41"/>
      <p:italic r:id="rId42"/>
    </p:embeddedFont>
    <p:embeddedFont>
      <p:font typeface="Neucha" panose="02000506050000020004" pitchFamily="2" charset="0"/>
      <p:regular r:id="rId43"/>
    </p:embeddedFont>
    <p:embeddedFont>
      <p:font typeface="Nunito Sans" pitchFamily="2" charset="77"/>
      <p:regular r:id="rId44"/>
      <p:bold r:id="rId45"/>
      <p:italic r:id="rId46"/>
      <p:boldItalic r:id="rId47"/>
    </p:embeddedFont>
    <p:embeddedFont>
      <p:font typeface="Roboto Condensed Light" panose="02000000000000000000" pitchFamily="2" charset="0"/>
      <p:regular r:id="rId48"/>
      <p:italic r:id="rId4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2FF8584-1C77-480A-ADD9-905AF078CED6}">
  <a:tblStyle styleId="{F2FF8584-1C77-480A-ADD9-905AF078CED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946" autoAdjust="0"/>
  </p:normalViewPr>
  <p:slideViewPr>
    <p:cSldViewPr snapToGrid="0">
      <p:cViewPr>
        <p:scale>
          <a:sx n="143" d="100"/>
          <a:sy n="143" d="100"/>
        </p:scale>
        <p:origin x="664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0.fntdata"/><Relationship Id="rId21" Type="http://schemas.openxmlformats.org/officeDocument/2006/relationships/slide" Target="slides/slide19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font" Target="fonts/font18.fntdata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notesMaster" Target="notesMasters/notesMaster1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font" Target="fonts/font19.fntdata"/><Relationship Id="rId8" Type="http://schemas.openxmlformats.org/officeDocument/2006/relationships/slide" Target="slides/slide6.xml"/><Relationship Id="rId51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font" Target="fonts/font17.fntdata"/><Relationship Id="rId20" Type="http://schemas.openxmlformats.org/officeDocument/2006/relationships/slide" Target="slides/slide18.xml"/><Relationship Id="rId41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7.fntdata"/><Relationship Id="rId49" Type="http://schemas.openxmlformats.org/officeDocument/2006/relationships/font" Target="fonts/font2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3" name="Google Shape;70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ga3b74431bd_0_2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7" name="Google Shape;947;ga3b74431bd_0_2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ga4839cc54e_1_6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0" name="Google Shape;790;ga4839cc54e_1_6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5465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2. Billy is riding his bicycle. </a:t>
            </a:r>
          </a:p>
          <a:p>
            <a:pPr marL="158750" indent="0">
              <a:buNone/>
            </a:pPr>
            <a:r>
              <a:rPr lang="en-US" dirty="0"/>
              <a:t>3. The cat is Playing with its ball. </a:t>
            </a:r>
          </a:p>
          <a:p>
            <a:pPr marL="158750" indent="0">
              <a:buNone/>
            </a:pPr>
            <a:r>
              <a:rPr lang="en-US" dirty="0"/>
              <a:t>4. We love our school. </a:t>
            </a:r>
          </a:p>
          <a:p>
            <a:pPr marL="158750" indent="0">
              <a:buNone/>
            </a:pPr>
            <a:r>
              <a:rPr lang="en-US" dirty="0"/>
              <a:t>5. They are painting their room pink. </a:t>
            </a:r>
          </a:p>
        </p:txBody>
      </p:sp>
    </p:spTree>
    <p:extLst>
      <p:ext uri="{BB962C8B-B14F-4D97-AF65-F5344CB8AC3E}">
        <p14:creationId xmlns:p14="http://schemas.microsoft.com/office/powerpoint/2010/main" val="29738205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ga4839cc54e_1_6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0" name="Google Shape;790;ga4839cc54e_1_6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85630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0 1. I have a new bike. The bike is. These maps are  3. This is a present for you. It's  4. My father has new shoes. They're </a:t>
            </a:r>
          </a:p>
          <a:p>
            <a:pPr marL="158750" indent="0">
              <a:buNone/>
            </a:pPr>
            <a:r>
              <a:rPr lang="en-US" dirty="0"/>
              <a:t>2. These are Mai's and Lan's maps</a:t>
            </a:r>
          </a:p>
          <a:p>
            <a:pPr marL="158750" indent="0">
              <a:buNone/>
            </a:pPr>
            <a:r>
              <a:rPr lang="en-US" dirty="0"/>
              <a:t>5. This is our new house. The house is </a:t>
            </a:r>
          </a:p>
        </p:txBody>
      </p:sp>
    </p:spTree>
    <p:extLst>
      <p:ext uri="{BB962C8B-B14F-4D97-AF65-F5344CB8AC3E}">
        <p14:creationId xmlns:p14="http://schemas.microsoft.com/office/powerpoint/2010/main" val="2053350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692925" y="617325"/>
            <a:ext cx="3191700" cy="280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Font typeface="Damion"/>
              <a:buNone/>
              <a:defRPr sz="6300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Font typeface="Damion"/>
              <a:buNone/>
              <a:defRPr sz="5200">
                <a:latin typeface="Damion"/>
                <a:ea typeface="Damion"/>
                <a:cs typeface="Damion"/>
                <a:sym typeface="Damion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Font typeface="Damion"/>
              <a:buNone/>
              <a:defRPr sz="5200">
                <a:latin typeface="Damion"/>
                <a:ea typeface="Damion"/>
                <a:cs typeface="Damion"/>
                <a:sym typeface="Damion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Font typeface="Damion"/>
              <a:buNone/>
              <a:defRPr sz="5200">
                <a:latin typeface="Damion"/>
                <a:ea typeface="Damion"/>
                <a:cs typeface="Damion"/>
                <a:sym typeface="Damion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Font typeface="Damion"/>
              <a:buNone/>
              <a:defRPr sz="5200">
                <a:latin typeface="Damion"/>
                <a:ea typeface="Damion"/>
                <a:cs typeface="Damion"/>
                <a:sym typeface="Damion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Font typeface="Damion"/>
              <a:buNone/>
              <a:defRPr sz="5200">
                <a:latin typeface="Damion"/>
                <a:ea typeface="Damion"/>
                <a:cs typeface="Damion"/>
                <a:sym typeface="Damion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Font typeface="Damion"/>
              <a:buNone/>
              <a:defRPr sz="5200">
                <a:latin typeface="Damion"/>
                <a:ea typeface="Damion"/>
                <a:cs typeface="Damion"/>
                <a:sym typeface="Damion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Font typeface="Damion"/>
              <a:buNone/>
              <a:defRPr sz="5200">
                <a:latin typeface="Damion"/>
                <a:ea typeface="Damion"/>
                <a:cs typeface="Damion"/>
                <a:sym typeface="Damion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Font typeface="Damion"/>
              <a:buNone/>
              <a:defRPr sz="5200">
                <a:latin typeface="Damion"/>
                <a:ea typeface="Damion"/>
                <a:cs typeface="Damion"/>
                <a:sym typeface="Damion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692925" y="3421725"/>
            <a:ext cx="31917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Nunito Sans"/>
              <a:buNone/>
              <a:defRPr sz="2200" b="1">
                <a:solidFill>
                  <a:schemeClr val="accent1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Nunito Sans"/>
              <a:buNone/>
              <a:defRPr sz="2800">
                <a:latin typeface="Nunito Sans"/>
                <a:ea typeface="Nunito Sans"/>
                <a:cs typeface="Nunito Sans"/>
                <a:sym typeface="Nunito Sans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Nunito Sans"/>
              <a:buNone/>
              <a:defRPr sz="2800">
                <a:latin typeface="Nunito Sans"/>
                <a:ea typeface="Nunito Sans"/>
                <a:cs typeface="Nunito Sans"/>
                <a:sym typeface="Nunito Sans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Nunito Sans"/>
              <a:buNone/>
              <a:defRPr sz="2800">
                <a:latin typeface="Nunito Sans"/>
                <a:ea typeface="Nunito Sans"/>
                <a:cs typeface="Nunito Sans"/>
                <a:sym typeface="Nunito Sa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Nunito Sans"/>
              <a:buNone/>
              <a:defRPr sz="2800">
                <a:latin typeface="Nunito Sans"/>
                <a:ea typeface="Nunito Sans"/>
                <a:cs typeface="Nunito Sans"/>
                <a:sym typeface="Nunito Sa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Nunito Sans"/>
              <a:buNone/>
              <a:defRPr sz="2800">
                <a:latin typeface="Nunito Sans"/>
                <a:ea typeface="Nunito Sans"/>
                <a:cs typeface="Nunito Sans"/>
                <a:sym typeface="Nunito Sa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Nunito Sans"/>
              <a:buNone/>
              <a:defRPr sz="2800">
                <a:latin typeface="Nunito Sans"/>
                <a:ea typeface="Nunito Sans"/>
                <a:cs typeface="Nunito Sans"/>
                <a:sym typeface="Nunito Sa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Nunito Sans"/>
              <a:buNone/>
              <a:defRPr sz="2800">
                <a:latin typeface="Nunito Sans"/>
                <a:ea typeface="Nunito Sans"/>
                <a:cs typeface="Nunito Sans"/>
                <a:sym typeface="Nunito Sa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Nunito Sans"/>
              <a:buNone/>
              <a:defRPr sz="2800"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371375" y="398150"/>
            <a:ext cx="133845" cy="117603"/>
          </a:xfrm>
          <a:custGeom>
            <a:avLst/>
            <a:gdLst/>
            <a:ahLst/>
            <a:cxnLst/>
            <a:rect l="l" t="t" r="r" b="b"/>
            <a:pathLst>
              <a:path w="2225" h="1955" extrusionOk="0">
                <a:moveTo>
                  <a:pt x="1763" y="1"/>
                </a:moveTo>
                <a:cubicBezTo>
                  <a:pt x="1686" y="1"/>
                  <a:pt x="1607" y="34"/>
                  <a:pt x="1540" y="117"/>
                </a:cubicBezTo>
                <a:lnTo>
                  <a:pt x="1540" y="96"/>
                </a:lnTo>
                <a:cubicBezTo>
                  <a:pt x="1113" y="501"/>
                  <a:pt x="665" y="885"/>
                  <a:pt x="281" y="1311"/>
                </a:cubicBezTo>
                <a:cubicBezTo>
                  <a:pt x="1" y="1575"/>
                  <a:pt x="244" y="1954"/>
                  <a:pt x="536" y="1954"/>
                </a:cubicBezTo>
                <a:cubicBezTo>
                  <a:pt x="621" y="1954"/>
                  <a:pt x="711" y="1922"/>
                  <a:pt x="793" y="1844"/>
                </a:cubicBezTo>
                <a:cubicBezTo>
                  <a:pt x="1220" y="1439"/>
                  <a:pt x="1604" y="991"/>
                  <a:pt x="1966" y="544"/>
                </a:cubicBezTo>
                <a:cubicBezTo>
                  <a:pt x="2225" y="333"/>
                  <a:pt x="2006" y="1"/>
                  <a:pt x="176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230491" y="348222"/>
            <a:ext cx="134747" cy="63885"/>
          </a:xfrm>
          <a:custGeom>
            <a:avLst/>
            <a:gdLst/>
            <a:ahLst/>
            <a:cxnLst/>
            <a:rect l="l" t="t" r="r" b="b"/>
            <a:pathLst>
              <a:path w="2240" h="1062" extrusionOk="0">
                <a:moveTo>
                  <a:pt x="533" y="0"/>
                </a:moveTo>
                <a:cubicBezTo>
                  <a:pt x="455" y="0"/>
                  <a:pt x="377" y="20"/>
                  <a:pt x="299" y="51"/>
                </a:cubicBezTo>
                <a:cubicBezTo>
                  <a:pt x="0" y="243"/>
                  <a:pt x="64" y="691"/>
                  <a:pt x="406" y="776"/>
                </a:cubicBezTo>
                <a:cubicBezTo>
                  <a:pt x="853" y="904"/>
                  <a:pt x="1301" y="990"/>
                  <a:pt x="1770" y="1054"/>
                </a:cubicBezTo>
                <a:cubicBezTo>
                  <a:pt x="1793" y="1059"/>
                  <a:pt x="1816" y="1062"/>
                  <a:pt x="1839" y="1062"/>
                </a:cubicBezTo>
                <a:cubicBezTo>
                  <a:pt x="1901" y="1062"/>
                  <a:pt x="1964" y="1042"/>
                  <a:pt x="2026" y="1011"/>
                </a:cubicBezTo>
                <a:cubicBezTo>
                  <a:pt x="2112" y="968"/>
                  <a:pt x="2154" y="883"/>
                  <a:pt x="2176" y="798"/>
                </a:cubicBezTo>
                <a:cubicBezTo>
                  <a:pt x="2240" y="627"/>
                  <a:pt x="2133" y="435"/>
                  <a:pt x="1941" y="393"/>
                </a:cubicBezTo>
                <a:cubicBezTo>
                  <a:pt x="1514" y="243"/>
                  <a:pt x="1067" y="115"/>
                  <a:pt x="619" y="9"/>
                </a:cubicBezTo>
                <a:cubicBezTo>
                  <a:pt x="590" y="3"/>
                  <a:pt x="562" y="0"/>
                  <a:pt x="53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194578" y="471658"/>
            <a:ext cx="95887" cy="101000"/>
          </a:xfrm>
          <a:custGeom>
            <a:avLst/>
            <a:gdLst/>
            <a:ahLst/>
            <a:cxnLst/>
            <a:rect l="l" t="t" r="r" b="b"/>
            <a:pathLst>
              <a:path w="1594" h="1679" extrusionOk="0">
                <a:moveTo>
                  <a:pt x="1310" y="0"/>
                </a:moveTo>
                <a:cubicBezTo>
                  <a:pt x="1279" y="0"/>
                  <a:pt x="1247" y="8"/>
                  <a:pt x="1216" y="25"/>
                </a:cubicBezTo>
                <a:cubicBezTo>
                  <a:pt x="960" y="175"/>
                  <a:pt x="747" y="345"/>
                  <a:pt x="555" y="537"/>
                </a:cubicBezTo>
                <a:cubicBezTo>
                  <a:pt x="448" y="644"/>
                  <a:pt x="363" y="750"/>
                  <a:pt x="256" y="878"/>
                </a:cubicBezTo>
                <a:cubicBezTo>
                  <a:pt x="235" y="921"/>
                  <a:pt x="192" y="985"/>
                  <a:pt x="149" y="1028"/>
                </a:cubicBezTo>
                <a:cubicBezTo>
                  <a:pt x="107" y="1113"/>
                  <a:pt x="64" y="1198"/>
                  <a:pt x="22" y="1284"/>
                </a:cubicBezTo>
                <a:cubicBezTo>
                  <a:pt x="0" y="1369"/>
                  <a:pt x="22" y="1454"/>
                  <a:pt x="64" y="1518"/>
                </a:cubicBezTo>
                <a:cubicBezTo>
                  <a:pt x="128" y="1625"/>
                  <a:pt x="235" y="1678"/>
                  <a:pt x="341" y="1678"/>
                </a:cubicBezTo>
                <a:cubicBezTo>
                  <a:pt x="448" y="1678"/>
                  <a:pt x="555" y="1625"/>
                  <a:pt x="619" y="1518"/>
                </a:cubicBezTo>
                <a:cubicBezTo>
                  <a:pt x="704" y="1433"/>
                  <a:pt x="747" y="1305"/>
                  <a:pt x="811" y="1198"/>
                </a:cubicBezTo>
                <a:cubicBezTo>
                  <a:pt x="875" y="1092"/>
                  <a:pt x="939" y="985"/>
                  <a:pt x="1003" y="878"/>
                </a:cubicBezTo>
                <a:lnTo>
                  <a:pt x="1109" y="729"/>
                </a:lnTo>
                <a:lnTo>
                  <a:pt x="1130" y="686"/>
                </a:lnTo>
                <a:lnTo>
                  <a:pt x="1194" y="622"/>
                </a:lnTo>
                <a:cubicBezTo>
                  <a:pt x="1280" y="516"/>
                  <a:pt x="1365" y="430"/>
                  <a:pt x="1450" y="345"/>
                </a:cubicBezTo>
                <a:cubicBezTo>
                  <a:pt x="1593" y="202"/>
                  <a:pt x="1467" y="0"/>
                  <a:pt x="131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-46644" y="363441"/>
            <a:ext cx="128371" cy="126446"/>
          </a:xfrm>
          <a:custGeom>
            <a:avLst/>
            <a:gdLst/>
            <a:ahLst/>
            <a:cxnLst/>
            <a:rect l="l" t="t" r="r" b="b"/>
            <a:pathLst>
              <a:path w="2134" h="2102" extrusionOk="0">
                <a:moveTo>
                  <a:pt x="1765" y="1"/>
                </a:moveTo>
                <a:cubicBezTo>
                  <a:pt x="1738" y="1"/>
                  <a:pt x="1712" y="4"/>
                  <a:pt x="1686" y="12"/>
                </a:cubicBezTo>
                <a:lnTo>
                  <a:pt x="1664" y="12"/>
                </a:lnTo>
                <a:cubicBezTo>
                  <a:pt x="1494" y="76"/>
                  <a:pt x="1302" y="161"/>
                  <a:pt x="1152" y="267"/>
                </a:cubicBezTo>
                <a:cubicBezTo>
                  <a:pt x="982" y="374"/>
                  <a:pt x="833" y="502"/>
                  <a:pt x="683" y="630"/>
                </a:cubicBezTo>
                <a:cubicBezTo>
                  <a:pt x="534" y="758"/>
                  <a:pt x="406" y="907"/>
                  <a:pt x="299" y="1057"/>
                </a:cubicBezTo>
                <a:cubicBezTo>
                  <a:pt x="129" y="1248"/>
                  <a:pt x="22" y="1462"/>
                  <a:pt x="1" y="1696"/>
                </a:cubicBezTo>
                <a:cubicBezTo>
                  <a:pt x="1" y="1824"/>
                  <a:pt x="86" y="1974"/>
                  <a:pt x="214" y="2038"/>
                </a:cubicBezTo>
                <a:cubicBezTo>
                  <a:pt x="278" y="2080"/>
                  <a:pt x="347" y="2102"/>
                  <a:pt x="417" y="2102"/>
                </a:cubicBezTo>
                <a:cubicBezTo>
                  <a:pt x="486" y="2102"/>
                  <a:pt x="555" y="2080"/>
                  <a:pt x="619" y="2038"/>
                </a:cubicBezTo>
                <a:cubicBezTo>
                  <a:pt x="683" y="1995"/>
                  <a:pt x="747" y="1931"/>
                  <a:pt x="811" y="1846"/>
                </a:cubicBezTo>
                <a:lnTo>
                  <a:pt x="854" y="1782"/>
                </a:lnTo>
                <a:lnTo>
                  <a:pt x="961" y="1611"/>
                </a:lnTo>
                <a:cubicBezTo>
                  <a:pt x="1009" y="1514"/>
                  <a:pt x="1058" y="1441"/>
                  <a:pt x="1116" y="1365"/>
                </a:cubicBezTo>
                <a:lnTo>
                  <a:pt x="1116" y="1365"/>
                </a:lnTo>
                <a:cubicBezTo>
                  <a:pt x="1114" y="1369"/>
                  <a:pt x="1112" y="1372"/>
                  <a:pt x="1110" y="1376"/>
                </a:cubicBezTo>
                <a:cubicBezTo>
                  <a:pt x="1238" y="1206"/>
                  <a:pt x="1366" y="1078"/>
                  <a:pt x="1515" y="929"/>
                </a:cubicBezTo>
                <a:cubicBezTo>
                  <a:pt x="1553" y="910"/>
                  <a:pt x="1591" y="874"/>
                  <a:pt x="1614" y="851"/>
                </a:cubicBezTo>
                <a:lnTo>
                  <a:pt x="1614" y="851"/>
                </a:lnTo>
                <a:cubicBezTo>
                  <a:pt x="1607" y="855"/>
                  <a:pt x="1602" y="858"/>
                  <a:pt x="1601" y="858"/>
                </a:cubicBezTo>
                <a:cubicBezTo>
                  <a:pt x="1600" y="858"/>
                  <a:pt x="1605" y="854"/>
                  <a:pt x="1622" y="843"/>
                </a:cubicBezTo>
                <a:lnTo>
                  <a:pt x="1622" y="843"/>
                </a:lnTo>
                <a:cubicBezTo>
                  <a:pt x="1619" y="846"/>
                  <a:pt x="1617" y="848"/>
                  <a:pt x="1614" y="851"/>
                </a:cubicBezTo>
                <a:lnTo>
                  <a:pt x="1614" y="851"/>
                </a:lnTo>
                <a:cubicBezTo>
                  <a:pt x="1623" y="846"/>
                  <a:pt x="1634" y="839"/>
                  <a:pt x="1632" y="839"/>
                </a:cubicBezTo>
                <a:lnTo>
                  <a:pt x="1632" y="839"/>
                </a:lnTo>
                <a:cubicBezTo>
                  <a:pt x="1631" y="839"/>
                  <a:pt x="1628" y="840"/>
                  <a:pt x="1622" y="843"/>
                </a:cubicBezTo>
                <a:lnTo>
                  <a:pt x="1707" y="801"/>
                </a:lnTo>
                <a:cubicBezTo>
                  <a:pt x="1728" y="779"/>
                  <a:pt x="1771" y="737"/>
                  <a:pt x="1814" y="715"/>
                </a:cubicBezTo>
                <a:lnTo>
                  <a:pt x="1942" y="630"/>
                </a:lnTo>
                <a:cubicBezTo>
                  <a:pt x="2091" y="545"/>
                  <a:pt x="2133" y="353"/>
                  <a:pt x="2070" y="203"/>
                </a:cubicBezTo>
                <a:cubicBezTo>
                  <a:pt x="2017" y="80"/>
                  <a:pt x="1891" y="1"/>
                  <a:pt x="176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-22823" y="587275"/>
            <a:ext cx="141725" cy="125363"/>
          </a:xfrm>
          <a:custGeom>
            <a:avLst/>
            <a:gdLst/>
            <a:ahLst/>
            <a:cxnLst/>
            <a:rect l="l" t="t" r="r" b="b"/>
            <a:pathLst>
              <a:path w="2356" h="2084" extrusionOk="0">
                <a:moveTo>
                  <a:pt x="474" y="1"/>
                </a:moveTo>
                <a:cubicBezTo>
                  <a:pt x="216" y="1"/>
                  <a:pt x="1" y="328"/>
                  <a:pt x="245" y="556"/>
                </a:cubicBezTo>
                <a:lnTo>
                  <a:pt x="223" y="577"/>
                </a:lnTo>
                <a:cubicBezTo>
                  <a:pt x="479" y="812"/>
                  <a:pt x="714" y="1046"/>
                  <a:pt x="948" y="1281"/>
                </a:cubicBezTo>
                <a:lnTo>
                  <a:pt x="1290" y="1643"/>
                </a:lnTo>
                <a:cubicBezTo>
                  <a:pt x="1354" y="1707"/>
                  <a:pt x="1418" y="1771"/>
                  <a:pt x="1482" y="1835"/>
                </a:cubicBezTo>
                <a:lnTo>
                  <a:pt x="1546" y="1921"/>
                </a:lnTo>
                <a:cubicBezTo>
                  <a:pt x="1631" y="1985"/>
                  <a:pt x="1716" y="2027"/>
                  <a:pt x="1823" y="2070"/>
                </a:cubicBezTo>
                <a:cubicBezTo>
                  <a:pt x="1854" y="2079"/>
                  <a:pt x="1886" y="2083"/>
                  <a:pt x="1918" y="2083"/>
                </a:cubicBezTo>
                <a:cubicBezTo>
                  <a:pt x="2041" y="2083"/>
                  <a:pt x="2165" y="2022"/>
                  <a:pt x="2249" y="1921"/>
                </a:cubicBezTo>
                <a:cubicBezTo>
                  <a:pt x="2356" y="1793"/>
                  <a:pt x="2356" y="1622"/>
                  <a:pt x="2271" y="1473"/>
                </a:cubicBezTo>
                <a:cubicBezTo>
                  <a:pt x="2207" y="1345"/>
                  <a:pt x="2121" y="1260"/>
                  <a:pt x="2015" y="1174"/>
                </a:cubicBezTo>
                <a:lnTo>
                  <a:pt x="1972" y="1153"/>
                </a:lnTo>
                <a:lnTo>
                  <a:pt x="1865" y="1068"/>
                </a:lnTo>
                <a:lnTo>
                  <a:pt x="1482" y="748"/>
                </a:lnTo>
                <a:cubicBezTo>
                  <a:pt x="1204" y="534"/>
                  <a:pt x="948" y="321"/>
                  <a:pt x="714" y="108"/>
                </a:cubicBezTo>
                <a:cubicBezTo>
                  <a:pt x="638" y="32"/>
                  <a:pt x="554" y="1"/>
                  <a:pt x="47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111143" y="748969"/>
            <a:ext cx="130236" cy="125002"/>
          </a:xfrm>
          <a:custGeom>
            <a:avLst/>
            <a:gdLst/>
            <a:ahLst/>
            <a:cxnLst/>
            <a:rect l="l" t="t" r="r" b="b"/>
            <a:pathLst>
              <a:path w="2165" h="2078" extrusionOk="0">
                <a:moveTo>
                  <a:pt x="1690" y="0"/>
                </a:moveTo>
                <a:cubicBezTo>
                  <a:pt x="1610" y="0"/>
                  <a:pt x="1527" y="32"/>
                  <a:pt x="1451" y="107"/>
                </a:cubicBezTo>
                <a:lnTo>
                  <a:pt x="1472" y="86"/>
                </a:lnTo>
                <a:lnTo>
                  <a:pt x="1472" y="86"/>
                </a:lnTo>
                <a:cubicBezTo>
                  <a:pt x="1238" y="299"/>
                  <a:pt x="1025" y="512"/>
                  <a:pt x="790" y="725"/>
                </a:cubicBezTo>
                <a:lnTo>
                  <a:pt x="470" y="1045"/>
                </a:lnTo>
                <a:cubicBezTo>
                  <a:pt x="406" y="1088"/>
                  <a:pt x="342" y="1131"/>
                  <a:pt x="278" y="1195"/>
                </a:cubicBezTo>
                <a:cubicBezTo>
                  <a:pt x="214" y="1280"/>
                  <a:pt x="150" y="1365"/>
                  <a:pt x="86" y="1451"/>
                </a:cubicBezTo>
                <a:cubicBezTo>
                  <a:pt x="1" y="1621"/>
                  <a:pt x="22" y="1813"/>
                  <a:pt x="150" y="1962"/>
                </a:cubicBezTo>
                <a:cubicBezTo>
                  <a:pt x="193" y="2005"/>
                  <a:pt x="257" y="2026"/>
                  <a:pt x="342" y="2069"/>
                </a:cubicBezTo>
                <a:cubicBezTo>
                  <a:pt x="365" y="2075"/>
                  <a:pt x="391" y="2077"/>
                  <a:pt x="418" y="2077"/>
                </a:cubicBezTo>
                <a:cubicBezTo>
                  <a:pt x="493" y="2077"/>
                  <a:pt x="578" y="2058"/>
                  <a:pt x="641" y="2026"/>
                </a:cubicBezTo>
                <a:cubicBezTo>
                  <a:pt x="726" y="1962"/>
                  <a:pt x="790" y="1920"/>
                  <a:pt x="854" y="1856"/>
                </a:cubicBezTo>
                <a:cubicBezTo>
                  <a:pt x="901" y="1809"/>
                  <a:pt x="936" y="1762"/>
                  <a:pt x="977" y="1707"/>
                </a:cubicBezTo>
                <a:lnTo>
                  <a:pt x="977" y="1707"/>
                </a:lnTo>
                <a:cubicBezTo>
                  <a:pt x="1272" y="1330"/>
                  <a:pt x="1606" y="953"/>
                  <a:pt x="1920" y="576"/>
                </a:cubicBezTo>
                <a:cubicBezTo>
                  <a:pt x="2165" y="332"/>
                  <a:pt x="1948" y="0"/>
                  <a:pt x="169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300632" y="683281"/>
            <a:ext cx="131318" cy="134386"/>
          </a:xfrm>
          <a:custGeom>
            <a:avLst/>
            <a:gdLst/>
            <a:ahLst/>
            <a:cxnLst/>
            <a:rect l="l" t="t" r="r" b="b"/>
            <a:pathLst>
              <a:path w="2183" h="2234" extrusionOk="0">
                <a:moveTo>
                  <a:pt x="444" y="1"/>
                </a:moveTo>
                <a:cubicBezTo>
                  <a:pt x="209" y="1"/>
                  <a:pt x="0" y="307"/>
                  <a:pt x="242" y="517"/>
                </a:cubicBezTo>
                <a:cubicBezTo>
                  <a:pt x="348" y="645"/>
                  <a:pt x="455" y="772"/>
                  <a:pt x="562" y="900"/>
                </a:cubicBezTo>
                <a:lnTo>
                  <a:pt x="711" y="1114"/>
                </a:lnTo>
                <a:lnTo>
                  <a:pt x="754" y="1156"/>
                </a:lnTo>
                <a:lnTo>
                  <a:pt x="839" y="1263"/>
                </a:lnTo>
                <a:cubicBezTo>
                  <a:pt x="924" y="1391"/>
                  <a:pt x="1031" y="1519"/>
                  <a:pt x="1116" y="1668"/>
                </a:cubicBezTo>
                <a:cubicBezTo>
                  <a:pt x="1223" y="1817"/>
                  <a:pt x="1329" y="1988"/>
                  <a:pt x="1457" y="2116"/>
                </a:cubicBezTo>
                <a:cubicBezTo>
                  <a:pt x="1538" y="2197"/>
                  <a:pt x="1638" y="2234"/>
                  <a:pt x="1740" y="2234"/>
                </a:cubicBezTo>
                <a:cubicBezTo>
                  <a:pt x="1825" y="2234"/>
                  <a:pt x="1912" y="2208"/>
                  <a:pt x="1991" y="2159"/>
                </a:cubicBezTo>
                <a:cubicBezTo>
                  <a:pt x="2140" y="2031"/>
                  <a:pt x="2182" y="1817"/>
                  <a:pt x="2076" y="1647"/>
                </a:cubicBezTo>
                <a:cubicBezTo>
                  <a:pt x="2033" y="1540"/>
                  <a:pt x="1969" y="1455"/>
                  <a:pt x="1884" y="1370"/>
                </a:cubicBezTo>
                <a:lnTo>
                  <a:pt x="1735" y="1178"/>
                </a:lnTo>
                <a:cubicBezTo>
                  <a:pt x="1607" y="1050"/>
                  <a:pt x="1500" y="943"/>
                  <a:pt x="1393" y="815"/>
                </a:cubicBezTo>
                <a:cubicBezTo>
                  <a:pt x="1159" y="559"/>
                  <a:pt x="903" y="325"/>
                  <a:pt x="668" y="111"/>
                </a:cubicBezTo>
                <a:cubicBezTo>
                  <a:pt x="600" y="33"/>
                  <a:pt x="521" y="1"/>
                  <a:pt x="44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400911" y="562491"/>
            <a:ext cx="99015" cy="106294"/>
          </a:xfrm>
          <a:custGeom>
            <a:avLst/>
            <a:gdLst/>
            <a:ahLst/>
            <a:cxnLst/>
            <a:rect l="l" t="t" r="r" b="b"/>
            <a:pathLst>
              <a:path w="1646" h="1767" extrusionOk="0">
                <a:moveTo>
                  <a:pt x="1369" y="0"/>
                </a:moveTo>
                <a:cubicBezTo>
                  <a:pt x="1271" y="0"/>
                  <a:pt x="1172" y="48"/>
                  <a:pt x="1113" y="136"/>
                </a:cubicBezTo>
                <a:lnTo>
                  <a:pt x="1134" y="136"/>
                </a:lnTo>
                <a:cubicBezTo>
                  <a:pt x="1070" y="243"/>
                  <a:pt x="1006" y="328"/>
                  <a:pt x="942" y="435"/>
                </a:cubicBezTo>
                <a:lnTo>
                  <a:pt x="835" y="584"/>
                </a:lnTo>
                <a:cubicBezTo>
                  <a:pt x="849" y="557"/>
                  <a:pt x="854" y="547"/>
                  <a:pt x="854" y="547"/>
                </a:cubicBezTo>
                <a:lnTo>
                  <a:pt x="854" y="547"/>
                </a:lnTo>
                <a:cubicBezTo>
                  <a:pt x="853" y="547"/>
                  <a:pt x="829" y="591"/>
                  <a:pt x="814" y="605"/>
                </a:cubicBezTo>
                <a:lnTo>
                  <a:pt x="750" y="669"/>
                </a:lnTo>
                <a:cubicBezTo>
                  <a:pt x="601" y="840"/>
                  <a:pt x="430" y="1010"/>
                  <a:pt x="260" y="1181"/>
                </a:cubicBezTo>
                <a:cubicBezTo>
                  <a:pt x="0" y="1424"/>
                  <a:pt x="221" y="1766"/>
                  <a:pt x="483" y="1766"/>
                </a:cubicBezTo>
                <a:cubicBezTo>
                  <a:pt x="566" y="1766"/>
                  <a:pt x="652" y="1732"/>
                  <a:pt x="729" y="1650"/>
                </a:cubicBezTo>
                <a:cubicBezTo>
                  <a:pt x="921" y="1480"/>
                  <a:pt x="1091" y="1266"/>
                  <a:pt x="1241" y="1053"/>
                </a:cubicBezTo>
                <a:cubicBezTo>
                  <a:pt x="1369" y="861"/>
                  <a:pt x="1496" y="648"/>
                  <a:pt x="1603" y="413"/>
                </a:cubicBezTo>
                <a:cubicBezTo>
                  <a:pt x="1646" y="349"/>
                  <a:pt x="1646" y="285"/>
                  <a:pt x="1624" y="200"/>
                </a:cubicBezTo>
                <a:cubicBezTo>
                  <a:pt x="1603" y="136"/>
                  <a:pt x="1560" y="72"/>
                  <a:pt x="1496" y="29"/>
                </a:cubicBezTo>
                <a:cubicBezTo>
                  <a:pt x="1457" y="10"/>
                  <a:pt x="1413" y="0"/>
                  <a:pt x="136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379315" y="1014791"/>
            <a:ext cx="102685" cy="144552"/>
          </a:xfrm>
          <a:custGeom>
            <a:avLst/>
            <a:gdLst/>
            <a:ahLst/>
            <a:cxnLst/>
            <a:rect l="l" t="t" r="r" b="b"/>
            <a:pathLst>
              <a:path w="1707" h="2403" extrusionOk="0">
                <a:moveTo>
                  <a:pt x="337" y="0"/>
                </a:moveTo>
                <a:cubicBezTo>
                  <a:pt x="287" y="0"/>
                  <a:pt x="238" y="12"/>
                  <a:pt x="192" y="39"/>
                </a:cubicBezTo>
                <a:cubicBezTo>
                  <a:pt x="43" y="124"/>
                  <a:pt x="0" y="316"/>
                  <a:pt x="85" y="465"/>
                </a:cubicBezTo>
                <a:lnTo>
                  <a:pt x="149" y="593"/>
                </a:lnTo>
                <a:lnTo>
                  <a:pt x="171" y="636"/>
                </a:lnTo>
                <a:cubicBezTo>
                  <a:pt x="192" y="721"/>
                  <a:pt x="235" y="785"/>
                  <a:pt x="256" y="870"/>
                </a:cubicBezTo>
                <a:cubicBezTo>
                  <a:pt x="320" y="1041"/>
                  <a:pt x="405" y="1190"/>
                  <a:pt x="469" y="1361"/>
                </a:cubicBezTo>
                <a:lnTo>
                  <a:pt x="661" y="1787"/>
                </a:lnTo>
                <a:cubicBezTo>
                  <a:pt x="725" y="1958"/>
                  <a:pt x="832" y="2128"/>
                  <a:pt x="960" y="2278"/>
                </a:cubicBezTo>
                <a:cubicBezTo>
                  <a:pt x="1038" y="2356"/>
                  <a:pt x="1148" y="2402"/>
                  <a:pt x="1260" y="2402"/>
                </a:cubicBezTo>
                <a:cubicBezTo>
                  <a:pt x="1332" y="2402"/>
                  <a:pt x="1405" y="2383"/>
                  <a:pt x="1472" y="2342"/>
                </a:cubicBezTo>
                <a:cubicBezTo>
                  <a:pt x="1621" y="2256"/>
                  <a:pt x="1706" y="2043"/>
                  <a:pt x="1664" y="1873"/>
                </a:cubicBezTo>
                <a:cubicBezTo>
                  <a:pt x="1600" y="1681"/>
                  <a:pt x="1514" y="1510"/>
                  <a:pt x="1408" y="1361"/>
                </a:cubicBezTo>
                <a:cubicBezTo>
                  <a:pt x="1322" y="1211"/>
                  <a:pt x="1237" y="1084"/>
                  <a:pt x="1152" y="956"/>
                </a:cubicBezTo>
                <a:cubicBezTo>
                  <a:pt x="981" y="700"/>
                  <a:pt x="789" y="422"/>
                  <a:pt x="619" y="166"/>
                </a:cubicBezTo>
                <a:cubicBezTo>
                  <a:pt x="559" y="63"/>
                  <a:pt x="449" y="0"/>
                  <a:pt x="3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417755" y="897791"/>
            <a:ext cx="79645" cy="79585"/>
          </a:xfrm>
          <a:custGeom>
            <a:avLst/>
            <a:gdLst/>
            <a:ahLst/>
            <a:cxnLst/>
            <a:rect l="l" t="t" r="r" b="b"/>
            <a:pathLst>
              <a:path w="1324" h="1323" extrusionOk="0">
                <a:moveTo>
                  <a:pt x="1003" y="0"/>
                </a:moveTo>
                <a:cubicBezTo>
                  <a:pt x="918" y="0"/>
                  <a:pt x="833" y="43"/>
                  <a:pt x="769" y="107"/>
                </a:cubicBezTo>
                <a:lnTo>
                  <a:pt x="86" y="768"/>
                </a:lnTo>
                <a:cubicBezTo>
                  <a:pt x="22" y="832"/>
                  <a:pt x="1" y="917"/>
                  <a:pt x="1" y="1003"/>
                </a:cubicBezTo>
                <a:cubicBezTo>
                  <a:pt x="1" y="1088"/>
                  <a:pt x="22" y="1173"/>
                  <a:pt x="86" y="1237"/>
                </a:cubicBezTo>
                <a:cubicBezTo>
                  <a:pt x="150" y="1280"/>
                  <a:pt x="235" y="1322"/>
                  <a:pt x="321" y="1322"/>
                </a:cubicBezTo>
                <a:cubicBezTo>
                  <a:pt x="406" y="1322"/>
                  <a:pt x="491" y="1280"/>
                  <a:pt x="555" y="1237"/>
                </a:cubicBezTo>
                <a:cubicBezTo>
                  <a:pt x="769" y="1003"/>
                  <a:pt x="1003" y="768"/>
                  <a:pt x="1216" y="555"/>
                </a:cubicBezTo>
                <a:cubicBezTo>
                  <a:pt x="1280" y="491"/>
                  <a:pt x="1323" y="405"/>
                  <a:pt x="1323" y="320"/>
                </a:cubicBezTo>
                <a:cubicBezTo>
                  <a:pt x="1323" y="235"/>
                  <a:pt x="1280" y="149"/>
                  <a:pt x="1238" y="107"/>
                </a:cubicBezTo>
                <a:cubicBezTo>
                  <a:pt x="1174" y="43"/>
                  <a:pt x="1089" y="0"/>
                  <a:pt x="100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210880" y="1195675"/>
            <a:ext cx="160794" cy="82713"/>
          </a:xfrm>
          <a:custGeom>
            <a:avLst/>
            <a:gdLst/>
            <a:ahLst/>
            <a:cxnLst/>
            <a:rect l="l" t="t" r="r" b="b"/>
            <a:pathLst>
              <a:path w="2673" h="1375" extrusionOk="0">
                <a:moveTo>
                  <a:pt x="609" y="1"/>
                </a:moveTo>
                <a:cubicBezTo>
                  <a:pt x="198" y="1"/>
                  <a:pt x="1" y="573"/>
                  <a:pt x="390" y="806"/>
                </a:cubicBezTo>
                <a:cubicBezTo>
                  <a:pt x="561" y="892"/>
                  <a:pt x="753" y="956"/>
                  <a:pt x="923" y="998"/>
                </a:cubicBezTo>
                <a:cubicBezTo>
                  <a:pt x="1094" y="1041"/>
                  <a:pt x="1243" y="1105"/>
                  <a:pt x="1393" y="1147"/>
                </a:cubicBezTo>
                <a:cubicBezTo>
                  <a:pt x="1691" y="1233"/>
                  <a:pt x="2011" y="1318"/>
                  <a:pt x="2331" y="1361"/>
                </a:cubicBezTo>
                <a:cubicBezTo>
                  <a:pt x="2358" y="1370"/>
                  <a:pt x="2385" y="1374"/>
                  <a:pt x="2410" y="1374"/>
                </a:cubicBezTo>
                <a:cubicBezTo>
                  <a:pt x="2503" y="1374"/>
                  <a:pt x="2579" y="1317"/>
                  <a:pt x="2630" y="1233"/>
                </a:cubicBezTo>
                <a:cubicBezTo>
                  <a:pt x="2672" y="1105"/>
                  <a:pt x="2630" y="977"/>
                  <a:pt x="2523" y="913"/>
                </a:cubicBezTo>
                <a:lnTo>
                  <a:pt x="2544" y="913"/>
                </a:lnTo>
                <a:cubicBezTo>
                  <a:pt x="2267" y="742"/>
                  <a:pt x="1990" y="572"/>
                  <a:pt x="1691" y="444"/>
                </a:cubicBezTo>
                <a:cubicBezTo>
                  <a:pt x="1542" y="380"/>
                  <a:pt x="1414" y="316"/>
                  <a:pt x="1265" y="230"/>
                </a:cubicBezTo>
                <a:cubicBezTo>
                  <a:pt x="1094" y="145"/>
                  <a:pt x="902" y="81"/>
                  <a:pt x="732" y="17"/>
                </a:cubicBezTo>
                <a:cubicBezTo>
                  <a:pt x="689" y="6"/>
                  <a:pt x="648" y="1"/>
                  <a:pt x="60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-71489" y="1212578"/>
            <a:ext cx="103166" cy="86322"/>
          </a:xfrm>
          <a:custGeom>
            <a:avLst/>
            <a:gdLst/>
            <a:ahLst/>
            <a:cxnLst/>
            <a:rect l="l" t="t" r="r" b="b"/>
            <a:pathLst>
              <a:path w="1715" h="1435" extrusionOk="0">
                <a:moveTo>
                  <a:pt x="485" y="1"/>
                </a:moveTo>
                <a:cubicBezTo>
                  <a:pt x="227" y="1"/>
                  <a:pt x="0" y="284"/>
                  <a:pt x="158" y="568"/>
                </a:cubicBezTo>
                <a:cubicBezTo>
                  <a:pt x="222" y="653"/>
                  <a:pt x="286" y="739"/>
                  <a:pt x="350" y="824"/>
                </a:cubicBezTo>
                <a:cubicBezTo>
                  <a:pt x="435" y="909"/>
                  <a:pt x="521" y="973"/>
                  <a:pt x="627" y="1058"/>
                </a:cubicBezTo>
                <a:cubicBezTo>
                  <a:pt x="776" y="1165"/>
                  <a:pt x="947" y="1272"/>
                  <a:pt x="1118" y="1336"/>
                </a:cubicBezTo>
                <a:lnTo>
                  <a:pt x="1054" y="1314"/>
                </a:lnTo>
                <a:lnTo>
                  <a:pt x="1054" y="1314"/>
                </a:lnTo>
                <a:cubicBezTo>
                  <a:pt x="1139" y="1357"/>
                  <a:pt x="1224" y="1400"/>
                  <a:pt x="1310" y="1421"/>
                </a:cubicBezTo>
                <a:cubicBezTo>
                  <a:pt x="1345" y="1430"/>
                  <a:pt x="1377" y="1435"/>
                  <a:pt x="1408" y="1435"/>
                </a:cubicBezTo>
                <a:cubicBezTo>
                  <a:pt x="1452" y="1435"/>
                  <a:pt x="1494" y="1425"/>
                  <a:pt x="1544" y="1400"/>
                </a:cubicBezTo>
                <a:cubicBezTo>
                  <a:pt x="1587" y="1357"/>
                  <a:pt x="1629" y="1314"/>
                  <a:pt x="1651" y="1250"/>
                </a:cubicBezTo>
                <a:cubicBezTo>
                  <a:pt x="1715" y="1122"/>
                  <a:pt x="1672" y="973"/>
                  <a:pt x="1544" y="888"/>
                </a:cubicBezTo>
                <a:cubicBezTo>
                  <a:pt x="1480" y="866"/>
                  <a:pt x="1416" y="824"/>
                  <a:pt x="1374" y="781"/>
                </a:cubicBezTo>
                <a:lnTo>
                  <a:pt x="1374" y="781"/>
                </a:lnTo>
                <a:lnTo>
                  <a:pt x="1416" y="824"/>
                </a:lnTo>
                <a:cubicBezTo>
                  <a:pt x="1224" y="653"/>
                  <a:pt x="1032" y="461"/>
                  <a:pt x="883" y="248"/>
                </a:cubicBezTo>
                <a:lnTo>
                  <a:pt x="883" y="248"/>
                </a:lnTo>
                <a:lnTo>
                  <a:pt x="926" y="333"/>
                </a:lnTo>
                <a:cubicBezTo>
                  <a:pt x="883" y="248"/>
                  <a:pt x="819" y="184"/>
                  <a:pt x="755" y="120"/>
                </a:cubicBezTo>
                <a:cubicBezTo>
                  <a:pt x="671" y="36"/>
                  <a:pt x="576" y="1"/>
                  <a:pt x="48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71380" y="1071456"/>
            <a:ext cx="64426" cy="113272"/>
          </a:xfrm>
          <a:custGeom>
            <a:avLst/>
            <a:gdLst/>
            <a:ahLst/>
            <a:cxnLst/>
            <a:rect l="l" t="t" r="r" b="b"/>
            <a:pathLst>
              <a:path w="1071" h="1883" extrusionOk="0">
                <a:moveTo>
                  <a:pt x="612" y="0"/>
                </a:moveTo>
                <a:cubicBezTo>
                  <a:pt x="580" y="0"/>
                  <a:pt x="547" y="4"/>
                  <a:pt x="513" y="14"/>
                </a:cubicBezTo>
                <a:cubicBezTo>
                  <a:pt x="427" y="56"/>
                  <a:pt x="342" y="99"/>
                  <a:pt x="299" y="184"/>
                </a:cubicBezTo>
                <a:cubicBezTo>
                  <a:pt x="214" y="291"/>
                  <a:pt x="150" y="419"/>
                  <a:pt x="108" y="547"/>
                </a:cubicBezTo>
                <a:cubicBezTo>
                  <a:pt x="1" y="909"/>
                  <a:pt x="22" y="1314"/>
                  <a:pt x="150" y="1677"/>
                </a:cubicBezTo>
                <a:cubicBezTo>
                  <a:pt x="171" y="1741"/>
                  <a:pt x="214" y="1805"/>
                  <a:pt x="299" y="1848"/>
                </a:cubicBezTo>
                <a:cubicBezTo>
                  <a:pt x="337" y="1873"/>
                  <a:pt x="382" y="1883"/>
                  <a:pt x="425" y="1883"/>
                </a:cubicBezTo>
                <a:cubicBezTo>
                  <a:pt x="456" y="1883"/>
                  <a:pt x="486" y="1878"/>
                  <a:pt x="513" y="1869"/>
                </a:cubicBezTo>
                <a:cubicBezTo>
                  <a:pt x="662" y="1826"/>
                  <a:pt x="769" y="1677"/>
                  <a:pt x="726" y="1506"/>
                </a:cubicBezTo>
                <a:lnTo>
                  <a:pt x="726" y="1506"/>
                </a:lnTo>
                <a:lnTo>
                  <a:pt x="726" y="1528"/>
                </a:lnTo>
                <a:lnTo>
                  <a:pt x="705" y="1421"/>
                </a:lnTo>
                <a:lnTo>
                  <a:pt x="705" y="1357"/>
                </a:lnTo>
                <a:cubicBezTo>
                  <a:pt x="683" y="1293"/>
                  <a:pt x="683" y="1208"/>
                  <a:pt x="705" y="1144"/>
                </a:cubicBezTo>
                <a:cubicBezTo>
                  <a:pt x="705" y="1136"/>
                  <a:pt x="705" y="1129"/>
                  <a:pt x="705" y="1123"/>
                </a:cubicBezTo>
                <a:lnTo>
                  <a:pt x="726" y="995"/>
                </a:lnTo>
                <a:cubicBezTo>
                  <a:pt x="747" y="931"/>
                  <a:pt x="769" y="867"/>
                  <a:pt x="790" y="803"/>
                </a:cubicBezTo>
                <a:lnTo>
                  <a:pt x="790" y="803"/>
                </a:lnTo>
                <a:cubicBezTo>
                  <a:pt x="790" y="824"/>
                  <a:pt x="769" y="845"/>
                  <a:pt x="769" y="888"/>
                </a:cubicBezTo>
                <a:cubicBezTo>
                  <a:pt x="788" y="809"/>
                  <a:pt x="808" y="748"/>
                  <a:pt x="845" y="689"/>
                </a:cubicBezTo>
                <a:lnTo>
                  <a:pt x="845" y="689"/>
                </a:lnTo>
                <a:cubicBezTo>
                  <a:pt x="835" y="711"/>
                  <a:pt x="824" y="734"/>
                  <a:pt x="811" y="760"/>
                </a:cubicBezTo>
                <a:lnTo>
                  <a:pt x="854" y="675"/>
                </a:lnTo>
                <a:lnTo>
                  <a:pt x="854" y="675"/>
                </a:lnTo>
                <a:cubicBezTo>
                  <a:pt x="851" y="679"/>
                  <a:pt x="848" y="684"/>
                  <a:pt x="845" y="689"/>
                </a:cubicBezTo>
                <a:lnTo>
                  <a:pt x="845" y="689"/>
                </a:lnTo>
                <a:cubicBezTo>
                  <a:pt x="869" y="636"/>
                  <a:pt x="888" y="592"/>
                  <a:pt x="918" y="547"/>
                </a:cubicBezTo>
                <a:cubicBezTo>
                  <a:pt x="1070" y="299"/>
                  <a:pt x="882" y="0"/>
                  <a:pt x="61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185555" y="958005"/>
            <a:ext cx="75976" cy="74171"/>
          </a:xfrm>
          <a:custGeom>
            <a:avLst/>
            <a:gdLst/>
            <a:ahLst/>
            <a:cxnLst/>
            <a:rect l="l" t="t" r="r" b="b"/>
            <a:pathLst>
              <a:path w="1263" h="1233" extrusionOk="0">
                <a:moveTo>
                  <a:pt x="358" y="1"/>
                </a:moveTo>
                <a:cubicBezTo>
                  <a:pt x="291" y="1"/>
                  <a:pt x="227" y="24"/>
                  <a:pt x="172" y="66"/>
                </a:cubicBezTo>
                <a:cubicBezTo>
                  <a:pt x="22" y="193"/>
                  <a:pt x="1" y="428"/>
                  <a:pt x="150" y="556"/>
                </a:cubicBezTo>
                <a:cubicBezTo>
                  <a:pt x="235" y="641"/>
                  <a:pt x="321" y="727"/>
                  <a:pt x="406" y="833"/>
                </a:cubicBezTo>
                <a:cubicBezTo>
                  <a:pt x="513" y="919"/>
                  <a:pt x="619" y="1004"/>
                  <a:pt x="726" y="1089"/>
                </a:cubicBezTo>
                <a:lnTo>
                  <a:pt x="662" y="1047"/>
                </a:lnTo>
                <a:lnTo>
                  <a:pt x="662" y="1047"/>
                </a:lnTo>
                <a:cubicBezTo>
                  <a:pt x="705" y="1089"/>
                  <a:pt x="747" y="1132"/>
                  <a:pt x="790" y="1153"/>
                </a:cubicBezTo>
                <a:cubicBezTo>
                  <a:pt x="841" y="1209"/>
                  <a:pt x="900" y="1233"/>
                  <a:pt x="957" y="1233"/>
                </a:cubicBezTo>
                <a:cubicBezTo>
                  <a:pt x="1118" y="1233"/>
                  <a:pt x="1262" y="1049"/>
                  <a:pt x="1153" y="876"/>
                </a:cubicBezTo>
                <a:lnTo>
                  <a:pt x="1089" y="791"/>
                </a:lnTo>
                <a:cubicBezTo>
                  <a:pt x="1067" y="769"/>
                  <a:pt x="1046" y="727"/>
                  <a:pt x="1025" y="705"/>
                </a:cubicBezTo>
                <a:cubicBezTo>
                  <a:pt x="1003" y="663"/>
                  <a:pt x="939" y="577"/>
                  <a:pt x="918" y="513"/>
                </a:cubicBezTo>
                <a:cubicBezTo>
                  <a:pt x="833" y="407"/>
                  <a:pt x="747" y="279"/>
                  <a:pt x="662" y="172"/>
                </a:cubicBezTo>
                <a:cubicBezTo>
                  <a:pt x="641" y="108"/>
                  <a:pt x="598" y="66"/>
                  <a:pt x="534" y="44"/>
                </a:cubicBezTo>
                <a:lnTo>
                  <a:pt x="470" y="23"/>
                </a:lnTo>
                <a:cubicBezTo>
                  <a:pt x="432" y="8"/>
                  <a:pt x="395" y="1"/>
                  <a:pt x="35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-63849" y="811891"/>
            <a:ext cx="71163" cy="179322"/>
          </a:xfrm>
          <a:custGeom>
            <a:avLst/>
            <a:gdLst/>
            <a:ahLst/>
            <a:cxnLst/>
            <a:rect l="l" t="t" r="r" b="b"/>
            <a:pathLst>
              <a:path w="1183" h="2981" extrusionOk="0">
                <a:moveTo>
                  <a:pt x="987" y="1"/>
                </a:moveTo>
                <a:cubicBezTo>
                  <a:pt x="930" y="1"/>
                  <a:pt x="874" y="27"/>
                  <a:pt x="841" y="85"/>
                </a:cubicBezTo>
                <a:cubicBezTo>
                  <a:pt x="756" y="277"/>
                  <a:pt x="671" y="469"/>
                  <a:pt x="628" y="682"/>
                </a:cubicBezTo>
                <a:cubicBezTo>
                  <a:pt x="564" y="895"/>
                  <a:pt x="500" y="1108"/>
                  <a:pt x="436" y="1322"/>
                </a:cubicBezTo>
                <a:cubicBezTo>
                  <a:pt x="308" y="1748"/>
                  <a:pt x="180" y="2153"/>
                  <a:pt x="52" y="2558"/>
                </a:cubicBezTo>
                <a:cubicBezTo>
                  <a:pt x="1" y="2816"/>
                  <a:pt x="199" y="2981"/>
                  <a:pt x="396" y="2981"/>
                </a:cubicBezTo>
                <a:cubicBezTo>
                  <a:pt x="525" y="2981"/>
                  <a:pt x="654" y="2911"/>
                  <a:pt x="713" y="2750"/>
                </a:cubicBezTo>
                <a:cubicBezTo>
                  <a:pt x="777" y="2324"/>
                  <a:pt x="863" y="1897"/>
                  <a:pt x="948" y="1471"/>
                </a:cubicBezTo>
                <a:cubicBezTo>
                  <a:pt x="991" y="1258"/>
                  <a:pt x="1033" y="1044"/>
                  <a:pt x="1076" y="831"/>
                </a:cubicBezTo>
                <a:cubicBezTo>
                  <a:pt x="1119" y="618"/>
                  <a:pt x="1161" y="405"/>
                  <a:pt x="1183" y="170"/>
                </a:cubicBezTo>
                <a:cubicBezTo>
                  <a:pt x="1170" y="65"/>
                  <a:pt x="1076" y="1"/>
                  <a:pt x="9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>
            <a:off x="524230" y="674137"/>
            <a:ext cx="69479" cy="137755"/>
          </a:xfrm>
          <a:custGeom>
            <a:avLst/>
            <a:gdLst/>
            <a:ahLst/>
            <a:cxnLst/>
            <a:rect l="l" t="t" r="r" b="b"/>
            <a:pathLst>
              <a:path w="1155" h="2290" extrusionOk="0">
                <a:moveTo>
                  <a:pt x="855" y="0"/>
                </a:moveTo>
                <a:cubicBezTo>
                  <a:pt x="806" y="0"/>
                  <a:pt x="754" y="16"/>
                  <a:pt x="705" y="50"/>
                </a:cubicBezTo>
                <a:lnTo>
                  <a:pt x="705" y="29"/>
                </a:lnTo>
                <a:cubicBezTo>
                  <a:pt x="470" y="306"/>
                  <a:pt x="300" y="605"/>
                  <a:pt x="172" y="924"/>
                </a:cubicBezTo>
                <a:cubicBezTo>
                  <a:pt x="65" y="1244"/>
                  <a:pt x="1" y="1564"/>
                  <a:pt x="1" y="1905"/>
                </a:cubicBezTo>
                <a:cubicBezTo>
                  <a:pt x="1" y="2119"/>
                  <a:pt x="150" y="2289"/>
                  <a:pt x="364" y="2289"/>
                </a:cubicBezTo>
                <a:cubicBezTo>
                  <a:pt x="577" y="2289"/>
                  <a:pt x="726" y="2119"/>
                  <a:pt x="726" y="1905"/>
                </a:cubicBezTo>
                <a:cubicBezTo>
                  <a:pt x="726" y="1756"/>
                  <a:pt x="747" y="1628"/>
                  <a:pt x="747" y="1479"/>
                </a:cubicBezTo>
                <a:lnTo>
                  <a:pt x="747" y="1351"/>
                </a:lnTo>
                <a:lnTo>
                  <a:pt x="747" y="1330"/>
                </a:lnTo>
                <a:cubicBezTo>
                  <a:pt x="747" y="1244"/>
                  <a:pt x="790" y="1180"/>
                  <a:pt x="790" y="1116"/>
                </a:cubicBezTo>
                <a:cubicBezTo>
                  <a:pt x="854" y="839"/>
                  <a:pt x="961" y="583"/>
                  <a:pt x="1089" y="349"/>
                </a:cubicBezTo>
                <a:cubicBezTo>
                  <a:pt x="1154" y="168"/>
                  <a:pt x="1018" y="0"/>
                  <a:pt x="8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>
            <a:off x="553766" y="1019423"/>
            <a:ext cx="41086" cy="126025"/>
          </a:xfrm>
          <a:custGeom>
            <a:avLst/>
            <a:gdLst/>
            <a:ahLst/>
            <a:cxnLst/>
            <a:rect l="l" t="t" r="r" b="b"/>
            <a:pathLst>
              <a:path w="683" h="2095" extrusionOk="0">
                <a:moveTo>
                  <a:pt x="449" y="0"/>
                </a:moveTo>
                <a:cubicBezTo>
                  <a:pt x="353" y="0"/>
                  <a:pt x="254" y="61"/>
                  <a:pt x="235" y="153"/>
                </a:cubicBezTo>
                <a:lnTo>
                  <a:pt x="214" y="153"/>
                </a:lnTo>
                <a:cubicBezTo>
                  <a:pt x="64" y="687"/>
                  <a:pt x="0" y="1241"/>
                  <a:pt x="0" y="1774"/>
                </a:cubicBezTo>
                <a:cubicBezTo>
                  <a:pt x="0" y="1945"/>
                  <a:pt x="150" y="2073"/>
                  <a:pt x="299" y="2094"/>
                </a:cubicBezTo>
                <a:cubicBezTo>
                  <a:pt x="470" y="2094"/>
                  <a:pt x="598" y="1945"/>
                  <a:pt x="619" y="1774"/>
                </a:cubicBezTo>
                <a:cubicBezTo>
                  <a:pt x="555" y="1284"/>
                  <a:pt x="576" y="772"/>
                  <a:pt x="640" y="281"/>
                </a:cubicBezTo>
                <a:cubicBezTo>
                  <a:pt x="683" y="153"/>
                  <a:pt x="598" y="47"/>
                  <a:pt x="491" y="4"/>
                </a:cubicBezTo>
                <a:cubicBezTo>
                  <a:pt x="477" y="1"/>
                  <a:pt x="463" y="0"/>
                  <a:pt x="44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552503" y="316400"/>
            <a:ext cx="66772" cy="161336"/>
          </a:xfrm>
          <a:custGeom>
            <a:avLst/>
            <a:gdLst/>
            <a:ahLst/>
            <a:cxnLst/>
            <a:rect l="l" t="t" r="r" b="b"/>
            <a:pathLst>
              <a:path w="1110" h="2682" extrusionOk="0">
                <a:moveTo>
                  <a:pt x="848" y="0"/>
                </a:moveTo>
                <a:cubicBezTo>
                  <a:pt x="742" y="0"/>
                  <a:pt x="656" y="63"/>
                  <a:pt x="619" y="175"/>
                </a:cubicBezTo>
                <a:cubicBezTo>
                  <a:pt x="555" y="346"/>
                  <a:pt x="512" y="516"/>
                  <a:pt x="469" y="708"/>
                </a:cubicBezTo>
                <a:cubicBezTo>
                  <a:pt x="405" y="879"/>
                  <a:pt x="363" y="1049"/>
                  <a:pt x="320" y="1241"/>
                </a:cubicBezTo>
                <a:cubicBezTo>
                  <a:pt x="213" y="1583"/>
                  <a:pt x="128" y="1945"/>
                  <a:pt x="43" y="2308"/>
                </a:cubicBezTo>
                <a:cubicBezTo>
                  <a:pt x="0" y="2457"/>
                  <a:pt x="107" y="2628"/>
                  <a:pt x="256" y="2670"/>
                </a:cubicBezTo>
                <a:cubicBezTo>
                  <a:pt x="285" y="2678"/>
                  <a:pt x="315" y="2681"/>
                  <a:pt x="343" y="2681"/>
                </a:cubicBezTo>
                <a:cubicBezTo>
                  <a:pt x="481" y="2681"/>
                  <a:pt x="605" y="2598"/>
                  <a:pt x="640" y="2457"/>
                </a:cubicBezTo>
                <a:cubicBezTo>
                  <a:pt x="725" y="2094"/>
                  <a:pt x="811" y="1732"/>
                  <a:pt x="896" y="1369"/>
                </a:cubicBezTo>
                <a:cubicBezTo>
                  <a:pt x="981" y="985"/>
                  <a:pt x="1045" y="623"/>
                  <a:pt x="1088" y="239"/>
                </a:cubicBezTo>
                <a:cubicBezTo>
                  <a:pt x="1109" y="111"/>
                  <a:pt x="1002" y="4"/>
                  <a:pt x="896" y="4"/>
                </a:cubicBezTo>
                <a:cubicBezTo>
                  <a:pt x="880" y="2"/>
                  <a:pt x="864" y="0"/>
                  <a:pt x="84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1899450" y="165325"/>
            <a:ext cx="337604" cy="312402"/>
          </a:xfrm>
          <a:custGeom>
            <a:avLst/>
            <a:gdLst/>
            <a:ahLst/>
            <a:cxnLst/>
            <a:rect l="l" t="t" r="r" b="b"/>
            <a:pathLst>
              <a:path w="5589" h="5172" extrusionOk="0">
                <a:moveTo>
                  <a:pt x="2487" y="1"/>
                </a:moveTo>
                <a:cubicBezTo>
                  <a:pt x="1787" y="1"/>
                  <a:pt x="1106" y="345"/>
                  <a:pt x="705" y="969"/>
                </a:cubicBezTo>
                <a:cubicBezTo>
                  <a:pt x="235" y="1609"/>
                  <a:pt x="1" y="2419"/>
                  <a:pt x="65" y="3230"/>
                </a:cubicBezTo>
                <a:cubicBezTo>
                  <a:pt x="147" y="4540"/>
                  <a:pt x="1084" y="5171"/>
                  <a:pt x="2191" y="5171"/>
                </a:cubicBezTo>
                <a:cubicBezTo>
                  <a:pt x="2525" y="5171"/>
                  <a:pt x="2875" y="5114"/>
                  <a:pt x="3221" y="5000"/>
                </a:cubicBezTo>
                <a:cubicBezTo>
                  <a:pt x="5482" y="4254"/>
                  <a:pt x="5588" y="1097"/>
                  <a:pt x="3392" y="202"/>
                </a:cubicBezTo>
                <a:cubicBezTo>
                  <a:pt x="3101" y="66"/>
                  <a:pt x="2792" y="1"/>
                  <a:pt x="24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/>
          <p:nvPr/>
        </p:nvSpPr>
        <p:spPr>
          <a:xfrm>
            <a:off x="7238825" y="86350"/>
            <a:ext cx="871385" cy="261871"/>
          </a:xfrm>
          <a:custGeom>
            <a:avLst/>
            <a:gdLst/>
            <a:ahLst/>
            <a:cxnLst/>
            <a:rect l="l" t="t" r="r" b="b"/>
            <a:pathLst>
              <a:path w="15121" h="4544" extrusionOk="0">
                <a:moveTo>
                  <a:pt x="15121" y="1"/>
                </a:moveTo>
                <a:cubicBezTo>
                  <a:pt x="10152" y="171"/>
                  <a:pt x="150" y="598"/>
                  <a:pt x="86" y="662"/>
                </a:cubicBezTo>
                <a:cubicBezTo>
                  <a:pt x="0" y="726"/>
                  <a:pt x="107" y="3349"/>
                  <a:pt x="171" y="4543"/>
                </a:cubicBezTo>
                <a:cubicBezTo>
                  <a:pt x="2602" y="4500"/>
                  <a:pt x="13798" y="4031"/>
                  <a:pt x="15121" y="4031"/>
                </a:cubicBezTo>
                <a:lnTo>
                  <a:pt x="1512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/>
          <p:nvPr/>
        </p:nvSpPr>
        <p:spPr>
          <a:xfrm>
            <a:off x="8499250" y="1600324"/>
            <a:ext cx="834980" cy="1358597"/>
          </a:xfrm>
          <a:custGeom>
            <a:avLst/>
            <a:gdLst/>
            <a:ahLst/>
            <a:cxnLst/>
            <a:rect l="l" t="t" r="r" b="b"/>
            <a:pathLst>
              <a:path w="14567" h="23703" extrusionOk="0">
                <a:moveTo>
                  <a:pt x="14567" y="1"/>
                </a:moveTo>
                <a:cubicBezTo>
                  <a:pt x="11709" y="108"/>
                  <a:pt x="8851" y="385"/>
                  <a:pt x="6015" y="385"/>
                </a:cubicBezTo>
                <a:cubicBezTo>
                  <a:pt x="5268" y="427"/>
                  <a:pt x="4543" y="513"/>
                  <a:pt x="3840" y="662"/>
                </a:cubicBezTo>
                <a:cubicBezTo>
                  <a:pt x="3541" y="726"/>
                  <a:pt x="3243" y="811"/>
                  <a:pt x="2965" y="918"/>
                </a:cubicBezTo>
                <a:cubicBezTo>
                  <a:pt x="1" y="2155"/>
                  <a:pt x="747" y="6868"/>
                  <a:pt x="726" y="9512"/>
                </a:cubicBezTo>
                <a:cubicBezTo>
                  <a:pt x="683" y="13287"/>
                  <a:pt x="961" y="17062"/>
                  <a:pt x="1281" y="20815"/>
                </a:cubicBezTo>
                <a:cubicBezTo>
                  <a:pt x="1281" y="21242"/>
                  <a:pt x="1366" y="21668"/>
                  <a:pt x="1536" y="22052"/>
                </a:cubicBezTo>
                <a:cubicBezTo>
                  <a:pt x="2027" y="23012"/>
                  <a:pt x="3285" y="23225"/>
                  <a:pt x="4351" y="23332"/>
                </a:cubicBezTo>
                <a:cubicBezTo>
                  <a:pt x="7315" y="23574"/>
                  <a:pt x="10279" y="23702"/>
                  <a:pt x="13257" y="23702"/>
                </a:cubicBezTo>
                <a:cubicBezTo>
                  <a:pt x="13686" y="23702"/>
                  <a:pt x="14115" y="23700"/>
                  <a:pt x="14545" y="23694"/>
                </a:cubicBezTo>
                <a:lnTo>
                  <a:pt x="14545" y="15484"/>
                </a:lnTo>
                <a:cubicBezTo>
                  <a:pt x="13714" y="15441"/>
                  <a:pt x="12903" y="15377"/>
                  <a:pt x="12071" y="15249"/>
                </a:cubicBezTo>
                <a:cubicBezTo>
                  <a:pt x="11432" y="15142"/>
                  <a:pt x="10749" y="15014"/>
                  <a:pt x="10259" y="14567"/>
                </a:cubicBezTo>
                <a:cubicBezTo>
                  <a:pt x="9768" y="14119"/>
                  <a:pt x="9598" y="13287"/>
                  <a:pt x="10046" y="12818"/>
                </a:cubicBezTo>
                <a:cubicBezTo>
                  <a:pt x="10356" y="12487"/>
                  <a:pt x="10902" y="12402"/>
                  <a:pt x="11476" y="12402"/>
                </a:cubicBezTo>
                <a:cubicBezTo>
                  <a:pt x="12087" y="12402"/>
                  <a:pt x="12731" y="12498"/>
                  <a:pt x="13159" y="12498"/>
                </a:cubicBezTo>
                <a:lnTo>
                  <a:pt x="14567" y="12498"/>
                </a:lnTo>
                <a:lnTo>
                  <a:pt x="14567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 rot="-5400000">
            <a:off x="-57560" y="3150073"/>
            <a:ext cx="736223" cy="621104"/>
          </a:xfrm>
          <a:custGeom>
            <a:avLst/>
            <a:gdLst/>
            <a:ahLst/>
            <a:cxnLst/>
            <a:rect l="l" t="t" r="r" b="b"/>
            <a:pathLst>
              <a:path w="15462" h="10877" extrusionOk="0">
                <a:moveTo>
                  <a:pt x="214" y="0"/>
                </a:moveTo>
                <a:cubicBezTo>
                  <a:pt x="150" y="3625"/>
                  <a:pt x="64" y="7251"/>
                  <a:pt x="0" y="10876"/>
                </a:cubicBezTo>
                <a:cubicBezTo>
                  <a:pt x="4841" y="10727"/>
                  <a:pt x="9704" y="10450"/>
                  <a:pt x="14545" y="10066"/>
                </a:cubicBezTo>
                <a:cubicBezTo>
                  <a:pt x="14567" y="10068"/>
                  <a:pt x="14588" y="10069"/>
                  <a:pt x="14610" y="10069"/>
                </a:cubicBezTo>
                <a:cubicBezTo>
                  <a:pt x="14844" y="10069"/>
                  <a:pt x="15073" y="9966"/>
                  <a:pt x="15249" y="9810"/>
                </a:cubicBezTo>
                <a:cubicBezTo>
                  <a:pt x="15398" y="9597"/>
                  <a:pt x="15462" y="9341"/>
                  <a:pt x="15440" y="9085"/>
                </a:cubicBezTo>
                <a:lnTo>
                  <a:pt x="1539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2"/>
          <p:cNvSpPr/>
          <p:nvPr/>
        </p:nvSpPr>
        <p:spPr>
          <a:xfrm rot="-5400000">
            <a:off x="-135674" y="4121163"/>
            <a:ext cx="506535" cy="235188"/>
          </a:xfrm>
          <a:custGeom>
            <a:avLst/>
            <a:gdLst/>
            <a:ahLst/>
            <a:cxnLst/>
            <a:rect l="l" t="t" r="r" b="b"/>
            <a:pathLst>
              <a:path w="15462" h="10877" extrusionOk="0">
                <a:moveTo>
                  <a:pt x="214" y="0"/>
                </a:moveTo>
                <a:cubicBezTo>
                  <a:pt x="150" y="3625"/>
                  <a:pt x="64" y="7251"/>
                  <a:pt x="0" y="10876"/>
                </a:cubicBezTo>
                <a:cubicBezTo>
                  <a:pt x="4841" y="10727"/>
                  <a:pt x="9704" y="10450"/>
                  <a:pt x="14545" y="10066"/>
                </a:cubicBezTo>
                <a:cubicBezTo>
                  <a:pt x="14567" y="10068"/>
                  <a:pt x="14588" y="10069"/>
                  <a:pt x="14610" y="10069"/>
                </a:cubicBezTo>
                <a:cubicBezTo>
                  <a:pt x="14844" y="10069"/>
                  <a:pt x="15073" y="9966"/>
                  <a:pt x="15249" y="9810"/>
                </a:cubicBezTo>
                <a:cubicBezTo>
                  <a:pt x="15398" y="9597"/>
                  <a:pt x="15462" y="9341"/>
                  <a:pt x="15440" y="9085"/>
                </a:cubicBezTo>
                <a:lnTo>
                  <a:pt x="1539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2475650" y="4986475"/>
            <a:ext cx="720230" cy="206497"/>
          </a:xfrm>
          <a:custGeom>
            <a:avLst/>
            <a:gdLst/>
            <a:ahLst/>
            <a:cxnLst/>
            <a:rect l="l" t="t" r="r" b="b"/>
            <a:pathLst>
              <a:path w="13756" h="11632" extrusionOk="0">
                <a:moveTo>
                  <a:pt x="8819" y="0"/>
                </a:moveTo>
                <a:cubicBezTo>
                  <a:pt x="6385" y="0"/>
                  <a:pt x="3951" y="157"/>
                  <a:pt x="1536" y="457"/>
                </a:cubicBezTo>
                <a:cubicBezTo>
                  <a:pt x="1302" y="457"/>
                  <a:pt x="1088" y="606"/>
                  <a:pt x="1024" y="820"/>
                </a:cubicBezTo>
                <a:cubicBezTo>
                  <a:pt x="896" y="1075"/>
                  <a:pt x="811" y="1353"/>
                  <a:pt x="768" y="1651"/>
                </a:cubicBezTo>
                <a:cubicBezTo>
                  <a:pt x="598" y="2632"/>
                  <a:pt x="470" y="3635"/>
                  <a:pt x="385" y="4637"/>
                </a:cubicBezTo>
                <a:cubicBezTo>
                  <a:pt x="257" y="6108"/>
                  <a:pt x="193" y="7580"/>
                  <a:pt x="107" y="9051"/>
                </a:cubicBezTo>
                <a:cubicBezTo>
                  <a:pt x="65" y="9904"/>
                  <a:pt x="22" y="10757"/>
                  <a:pt x="1" y="11632"/>
                </a:cubicBezTo>
                <a:lnTo>
                  <a:pt x="385" y="11632"/>
                </a:lnTo>
                <a:cubicBezTo>
                  <a:pt x="470" y="10054"/>
                  <a:pt x="555" y="8476"/>
                  <a:pt x="662" y="6897"/>
                </a:cubicBezTo>
                <a:cubicBezTo>
                  <a:pt x="747" y="5639"/>
                  <a:pt x="854" y="4381"/>
                  <a:pt x="1024" y="3123"/>
                </a:cubicBezTo>
                <a:cubicBezTo>
                  <a:pt x="1067" y="2419"/>
                  <a:pt x="1216" y="1715"/>
                  <a:pt x="1430" y="1054"/>
                </a:cubicBezTo>
                <a:cubicBezTo>
                  <a:pt x="1430" y="1054"/>
                  <a:pt x="1451" y="990"/>
                  <a:pt x="1472" y="948"/>
                </a:cubicBezTo>
                <a:cubicBezTo>
                  <a:pt x="1472" y="926"/>
                  <a:pt x="1494" y="926"/>
                  <a:pt x="1494" y="905"/>
                </a:cubicBezTo>
                <a:cubicBezTo>
                  <a:pt x="1622" y="905"/>
                  <a:pt x="1749" y="884"/>
                  <a:pt x="1877" y="862"/>
                </a:cubicBezTo>
                <a:cubicBezTo>
                  <a:pt x="3647" y="649"/>
                  <a:pt x="5439" y="521"/>
                  <a:pt x="7230" y="478"/>
                </a:cubicBezTo>
                <a:cubicBezTo>
                  <a:pt x="7693" y="467"/>
                  <a:pt x="8157" y="462"/>
                  <a:pt x="8622" y="462"/>
                </a:cubicBezTo>
                <a:cubicBezTo>
                  <a:pt x="9957" y="462"/>
                  <a:pt x="11297" y="506"/>
                  <a:pt x="12626" y="585"/>
                </a:cubicBezTo>
                <a:cubicBezTo>
                  <a:pt x="12677" y="585"/>
                  <a:pt x="12762" y="578"/>
                  <a:pt x="12853" y="578"/>
                </a:cubicBezTo>
                <a:cubicBezTo>
                  <a:pt x="12989" y="578"/>
                  <a:pt x="13138" y="593"/>
                  <a:pt x="13202" y="670"/>
                </a:cubicBezTo>
                <a:cubicBezTo>
                  <a:pt x="13287" y="798"/>
                  <a:pt x="13244" y="1118"/>
                  <a:pt x="13244" y="1267"/>
                </a:cubicBezTo>
                <a:cubicBezTo>
                  <a:pt x="13244" y="1737"/>
                  <a:pt x="13244" y="2184"/>
                  <a:pt x="13266" y="2654"/>
                </a:cubicBezTo>
                <a:cubicBezTo>
                  <a:pt x="13266" y="3549"/>
                  <a:pt x="13287" y="4466"/>
                  <a:pt x="13287" y="5362"/>
                </a:cubicBezTo>
                <a:cubicBezTo>
                  <a:pt x="13287" y="7452"/>
                  <a:pt x="13266" y="9542"/>
                  <a:pt x="13244" y="11632"/>
                </a:cubicBezTo>
                <a:lnTo>
                  <a:pt x="13692" y="11632"/>
                </a:lnTo>
                <a:cubicBezTo>
                  <a:pt x="13692" y="10971"/>
                  <a:pt x="13713" y="10310"/>
                  <a:pt x="13713" y="9649"/>
                </a:cubicBezTo>
                <a:cubicBezTo>
                  <a:pt x="13735" y="7815"/>
                  <a:pt x="13735" y="5959"/>
                  <a:pt x="13713" y="4125"/>
                </a:cubicBezTo>
                <a:cubicBezTo>
                  <a:pt x="13713" y="3208"/>
                  <a:pt x="13713" y="2291"/>
                  <a:pt x="13692" y="1374"/>
                </a:cubicBezTo>
                <a:cubicBezTo>
                  <a:pt x="13692" y="1033"/>
                  <a:pt x="13756" y="564"/>
                  <a:pt x="13479" y="329"/>
                </a:cubicBezTo>
                <a:cubicBezTo>
                  <a:pt x="13223" y="94"/>
                  <a:pt x="12754" y="137"/>
                  <a:pt x="12412" y="116"/>
                </a:cubicBezTo>
                <a:cubicBezTo>
                  <a:pt x="11216" y="38"/>
                  <a:pt x="10018" y="0"/>
                  <a:pt x="881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>
            <a:off x="6446000" y="4959100"/>
            <a:ext cx="337604" cy="312402"/>
          </a:xfrm>
          <a:custGeom>
            <a:avLst/>
            <a:gdLst/>
            <a:ahLst/>
            <a:cxnLst/>
            <a:rect l="l" t="t" r="r" b="b"/>
            <a:pathLst>
              <a:path w="5589" h="5172" extrusionOk="0">
                <a:moveTo>
                  <a:pt x="2487" y="1"/>
                </a:moveTo>
                <a:cubicBezTo>
                  <a:pt x="1787" y="1"/>
                  <a:pt x="1106" y="345"/>
                  <a:pt x="705" y="969"/>
                </a:cubicBezTo>
                <a:cubicBezTo>
                  <a:pt x="235" y="1609"/>
                  <a:pt x="1" y="2419"/>
                  <a:pt x="65" y="3230"/>
                </a:cubicBezTo>
                <a:cubicBezTo>
                  <a:pt x="147" y="4540"/>
                  <a:pt x="1084" y="5171"/>
                  <a:pt x="2191" y="5171"/>
                </a:cubicBezTo>
                <a:cubicBezTo>
                  <a:pt x="2525" y="5171"/>
                  <a:pt x="2875" y="5114"/>
                  <a:pt x="3221" y="5000"/>
                </a:cubicBezTo>
                <a:cubicBezTo>
                  <a:pt x="5482" y="4254"/>
                  <a:pt x="5588" y="1097"/>
                  <a:pt x="3392" y="202"/>
                </a:cubicBezTo>
                <a:cubicBezTo>
                  <a:pt x="3101" y="66"/>
                  <a:pt x="2792" y="1"/>
                  <a:pt x="24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6837950" y="4959100"/>
            <a:ext cx="337604" cy="312402"/>
          </a:xfrm>
          <a:custGeom>
            <a:avLst/>
            <a:gdLst/>
            <a:ahLst/>
            <a:cxnLst/>
            <a:rect l="l" t="t" r="r" b="b"/>
            <a:pathLst>
              <a:path w="5589" h="5172" extrusionOk="0">
                <a:moveTo>
                  <a:pt x="2487" y="1"/>
                </a:moveTo>
                <a:cubicBezTo>
                  <a:pt x="1787" y="1"/>
                  <a:pt x="1106" y="345"/>
                  <a:pt x="705" y="969"/>
                </a:cubicBezTo>
                <a:cubicBezTo>
                  <a:pt x="235" y="1609"/>
                  <a:pt x="1" y="2419"/>
                  <a:pt x="65" y="3230"/>
                </a:cubicBezTo>
                <a:cubicBezTo>
                  <a:pt x="147" y="4540"/>
                  <a:pt x="1084" y="5171"/>
                  <a:pt x="2191" y="5171"/>
                </a:cubicBezTo>
                <a:cubicBezTo>
                  <a:pt x="2525" y="5171"/>
                  <a:pt x="2875" y="5114"/>
                  <a:pt x="3221" y="5000"/>
                </a:cubicBezTo>
                <a:cubicBezTo>
                  <a:pt x="5482" y="4254"/>
                  <a:pt x="5588" y="1097"/>
                  <a:pt x="3392" y="202"/>
                </a:cubicBezTo>
                <a:cubicBezTo>
                  <a:pt x="3101" y="66"/>
                  <a:pt x="2792" y="1"/>
                  <a:pt x="24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>
            <a:off x="8110200" y="4739925"/>
            <a:ext cx="1033798" cy="453044"/>
          </a:xfrm>
          <a:custGeom>
            <a:avLst/>
            <a:gdLst/>
            <a:ahLst/>
            <a:cxnLst/>
            <a:rect l="l" t="t" r="r" b="b"/>
            <a:pathLst>
              <a:path w="22052" h="7541" extrusionOk="0">
                <a:moveTo>
                  <a:pt x="719" y="0"/>
                </a:moveTo>
                <a:cubicBezTo>
                  <a:pt x="519" y="0"/>
                  <a:pt x="347" y="174"/>
                  <a:pt x="384" y="396"/>
                </a:cubicBezTo>
                <a:cubicBezTo>
                  <a:pt x="171" y="2102"/>
                  <a:pt x="43" y="3830"/>
                  <a:pt x="1" y="5557"/>
                </a:cubicBezTo>
                <a:cubicBezTo>
                  <a:pt x="40" y="5558"/>
                  <a:pt x="86" y="5558"/>
                  <a:pt x="139" y="5558"/>
                </a:cubicBezTo>
                <a:cubicBezTo>
                  <a:pt x="795" y="5558"/>
                  <a:pt x="2502" y="5518"/>
                  <a:pt x="4461" y="5518"/>
                </a:cubicBezTo>
                <a:cubicBezTo>
                  <a:pt x="8264" y="5518"/>
                  <a:pt x="13018" y="5669"/>
                  <a:pt x="12881" y="6560"/>
                </a:cubicBezTo>
                <a:cubicBezTo>
                  <a:pt x="12818" y="6837"/>
                  <a:pt x="12796" y="7178"/>
                  <a:pt x="12775" y="7541"/>
                </a:cubicBezTo>
                <a:lnTo>
                  <a:pt x="21966" y="7541"/>
                </a:lnTo>
                <a:cubicBezTo>
                  <a:pt x="22030" y="5834"/>
                  <a:pt x="22052" y="4128"/>
                  <a:pt x="22030" y="2422"/>
                </a:cubicBezTo>
                <a:cubicBezTo>
                  <a:pt x="22030" y="1953"/>
                  <a:pt x="21988" y="1484"/>
                  <a:pt x="21710" y="1143"/>
                </a:cubicBezTo>
                <a:cubicBezTo>
                  <a:pt x="21348" y="716"/>
                  <a:pt x="20751" y="652"/>
                  <a:pt x="20196" y="631"/>
                </a:cubicBezTo>
                <a:cubicBezTo>
                  <a:pt x="13713" y="311"/>
                  <a:pt x="7294" y="76"/>
                  <a:pt x="811" y="12"/>
                </a:cubicBezTo>
                <a:cubicBezTo>
                  <a:pt x="780" y="4"/>
                  <a:pt x="749" y="0"/>
                  <a:pt x="71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7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7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7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8C424-402F-49E4-9CE6-F63457A13C3B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CFF91-8C72-4EC6-96D3-C8F725817A2C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592346"/>
      </p:ext>
    </p:extLst>
  </p:cSld>
  <p:clrMapOvr>
    <a:masterClrMapping/>
  </p:clrMapOvr>
  <p:transition spd="slow">
    <p:push/>
    <p:sndAc>
      <p:stSnd>
        <p:snd r:embed="rId1" name="space2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1B447D-2784-4E67-BE78-863A98949438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735FE-F994-4F14-8467-430F258E8679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652614"/>
      </p:ext>
    </p:extLst>
  </p:cSld>
  <p:clrMapOvr>
    <a:masterClrMapping/>
  </p:clrMapOvr>
  <p:transition spd="slow">
    <p:push/>
    <p:sndAc>
      <p:stSnd>
        <p:snd r:embed="rId1" name="space2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7EF19-9DF7-4FB9-94E5-97B99EBCD57A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2EF09A-E00C-4724-88F8-73C40392BA16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061813"/>
      </p:ext>
    </p:extLst>
  </p:cSld>
  <p:clrMapOvr>
    <a:masterClrMapping/>
  </p:clrMapOvr>
  <p:transition spd="slow">
    <p:push/>
    <p:sndAc>
      <p:stSnd>
        <p:snd r:embed="rId1" name="space2.wav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4EDB2-F7A0-4C27-9DDE-6AC6184C17E6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92875-E9A5-4894-9A5A-CEEBE18D2070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989851"/>
      </p:ext>
    </p:extLst>
  </p:cSld>
  <p:clrMapOvr>
    <a:masterClrMapping/>
  </p:clrMapOvr>
  <p:transition spd="slow">
    <p:push/>
    <p:sndAc>
      <p:stSnd>
        <p:snd r:embed="rId1" name="space2.wav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B5C5A-A663-495C-8AD7-CCE4FCD13370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F4D90D-8E3A-4A4B-AD8B-82F9651CE242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830991"/>
      </p:ext>
    </p:extLst>
  </p:cSld>
  <p:clrMapOvr>
    <a:masterClrMapping/>
  </p:clrMapOvr>
  <p:transition spd="slow">
    <p:push/>
    <p:sndAc>
      <p:stSnd>
        <p:snd r:embed="rId1" name="space2.wav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18F34-B212-47A8-9D3F-5FE299FF4512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10060-0418-40FC-A711-27FBB2713494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673108"/>
      </p:ext>
    </p:extLst>
  </p:cSld>
  <p:clrMapOvr>
    <a:masterClrMapping/>
  </p:clrMapOvr>
  <p:transition spd="slow">
    <p:push/>
    <p:sndAc>
      <p:stSnd>
        <p:snd r:embed="rId1" name="space2.wav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866454-6CC1-4121-B72C-44E0F81929D1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3686B3-153C-4059-B126-15CD56848DBB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958940"/>
      </p:ext>
    </p:extLst>
  </p:cSld>
  <p:clrMapOvr>
    <a:masterClrMapping/>
  </p:clrMapOvr>
  <p:transition spd="slow">
    <p:push/>
    <p:sndAc>
      <p:stSnd>
        <p:snd r:embed="rId1" name="space2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"/>
          <p:cNvSpPr txBox="1">
            <a:spLocks noGrp="1"/>
          </p:cNvSpPr>
          <p:nvPr>
            <p:ph type="title"/>
          </p:nvPr>
        </p:nvSpPr>
        <p:spPr>
          <a:xfrm>
            <a:off x="2803650" y="2150850"/>
            <a:ext cx="3536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title" idx="2" hasCustomPrompt="1"/>
          </p:nvPr>
        </p:nvSpPr>
        <p:spPr>
          <a:xfrm>
            <a:off x="3981750" y="1137150"/>
            <a:ext cx="1180500" cy="101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1" name="Google Shape;41;p3"/>
          <p:cNvSpPr txBox="1">
            <a:spLocks noGrp="1"/>
          </p:cNvSpPr>
          <p:nvPr>
            <p:ph type="subTitle" idx="1"/>
          </p:nvPr>
        </p:nvSpPr>
        <p:spPr>
          <a:xfrm>
            <a:off x="2803600" y="3154425"/>
            <a:ext cx="3536700" cy="73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"/>
          <p:cNvSpPr/>
          <p:nvPr/>
        </p:nvSpPr>
        <p:spPr>
          <a:xfrm rot="10800000">
            <a:off x="8503292" y="4247770"/>
            <a:ext cx="640708" cy="708830"/>
          </a:xfrm>
          <a:custGeom>
            <a:avLst/>
            <a:gdLst/>
            <a:ahLst/>
            <a:cxnLst/>
            <a:rect l="l" t="t" r="r" b="b"/>
            <a:pathLst>
              <a:path w="11347" h="12554" extrusionOk="0">
                <a:moveTo>
                  <a:pt x="2793" y="0"/>
                </a:moveTo>
                <a:cubicBezTo>
                  <a:pt x="2324" y="0"/>
                  <a:pt x="1856" y="4"/>
                  <a:pt x="1387" y="14"/>
                </a:cubicBezTo>
                <a:cubicBezTo>
                  <a:pt x="939" y="35"/>
                  <a:pt x="470" y="35"/>
                  <a:pt x="1" y="57"/>
                </a:cubicBezTo>
                <a:lnTo>
                  <a:pt x="1" y="12554"/>
                </a:lnTo>
                <a:cubicBezTo>
                  <a:pt x="2486" y="12526"/>
                  <a:pt x="4961" y="12443"/>
                  <a:pt x="7434" y="12443"/>
                </a:cubicBezTo>
                <a:cubicBezTo>
                  <a:pt x="8739" y="12443"/>
                  <a:pt x="10043" y="12466"/>
                  <a:pt x="11346" y="12532"/>
                </a:cubicBezTo>
                <a:cubicBezTo>
                  <a:pt x="11261" y="8480"/>
                  <a:pt x="11154" y="4428"/>
                  <a:pt x="11048" y="376"/>
                </a:cubicBezTo>
                <a:cubicBezTo>
                  <a:pt x="11069" y="270"/>
                  <a:pt x="11027" y="163"/>
                  <a:pt x="10963" y="78"/>
                </a:cubicBezTo>
                <a:cubicBezTo>
                  <a:pt x="10899" y="30"/>
                  <a:pt x="10823" y="6"/>
                  <a:pt x="10753" y="6"/>
                </a:cubicBezTo>
                <a:cubicBezTo>
                  <a:pt x="10729" y="6"/>
                  <a:pt x="10707" y="9"/>
                  <a:pt x="10685" y="14"/>
                </a:cubicBezTo>
                <a:cubicBezTo>
                  <a:pt x="9882" y="47"/>
                  <a:pt x="9076" y="59"/>
                  <a:pt x="8267" y="59"/>
                </a:cubicBezTo>
                <a:cubicBezTo>
                  <a:pt x="6450" y="59"/>
                  <a:pt x="4623" y="0"/>
                  <a:pt x="279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3"/>
          <p:cNvSpPr/>
          <p:nvPr/>
        </p:nvSpPr>
        <p:spPr>
          <a:xfrm rot="10800000">
            <a:off x="8876582" y="3614375"/>
            <a:ext cx="267418" cy="463670"/>
          </a:xfrm>
          <a:custGeom>
            <a:avLst/>
            <a:gdLst/>
            <a:ahLst/>
            <a:cxnLst/>
            <a:rect l="l" t="t" r="r" b="b"/>
            <a:pathLst>
              <a:path w="4736" h="8212" extrusionOk="0">
                <a:moveTo>
                  <a:pt x="1" y="1"/>
                </a:moveTo>
                <a:lnTo>
                  <a:pt x="1" y="8211"/>
                </a:lnTo>
                <a:cubicBezTo>
                  <a:pt x="1472" y="8190"/>
                  <a:pt x="2944" y="8147"/>
                  <a:pt x="4415" y="8062"/>
                </a:cubicBezTo>
                <a:cubicBezTo>
                  <a:pt x="4650" y="5375"/>
                  <a:pt x="4735" y="2688"/>
                  <a:pt x="4650" y="1"/>
                </a:cubicBezTo>
                <a:lnTo>
                  <a:pt x="4650" y="1"/>
                </a:lnTo>
                <a:cubicBezTo>
                  <a:pt x="3808" y="24"/>
                  <a:pt x="2959" y="41"/>
                  <a:pt x="2107" y="41"/>
                </a:cubicBezTo>
                <a:cubicBezTo>
                  <a:pt x="1407" y="41"/>
                  <a:pt x="704" y="3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3"/>
          <p:cNvSpPr/>
          <p:nvPr/>
        </p:nvSpPr>
        <p:spPr>
          <a:xfrm rot="10800000">
            <a:off x="7022668" y="481173"/>
            <a:ext cx="366932" cy="579377"/>
          </a:xfrm>
          <a:custGeom>
            <a:avLst/>
            <a:gdLst/>
            <a:ahLst/>
            <a:cxnLst/>
            <a:rect l="l" t="t" r="r" b="b"/>
            <a:pathLst>
              <a:path w="6527" h="10259" extrusionOk="0">
                <a:moveTo>
                  <a:pt x="6526" y="1"/>
                </a:moveTo>
                <a:cubicBezTo>
                  <a:pt x="4991" y="22"/>
                  <a:pt x="3455" y="65"/>
                  <a:pt x="1920" y="86"/>
                </a:cubicBezTo>
                <a:cubicBezTo>
                  <a:pt x="1891" y="83"/>
                  <a:pt x="1862" y="82"/>
                  <a:pt x="1832" y="82"/>
                </a:cubicBezTo>
                <a:cubicBezTo>
                  <a:pt x="1623" y="82"/>
                  <a:pt x="1403" y="150"/>
                  <a:pt x="1216" y="299"/>
                </a:cubicBezTo>
                <a:cubicBezTo>
                  <a:pt x="1088" y="470"/>
                  <a:pt x="1024" y="683"/>
                  <a:pt x="1024" y="918"/>
                </a:cubicBezTo>
                <a:lnTo>
                  <a:pt x="960" y="1664"/>
                </a:lnTo>
                <a:cubicBezTo>
                  <a:pt x="704" y="4372"/>
                  <a:pt x="1" y="7571"/>
                  <a:pt x="427" y="10258"/>
                </a:cubicBezTo>
                <a:lnTo>
                  <a:pt x="6526" y="10088"/>
                </a:lnTo>
                <a:lnTo>
                  <a:pt x="6526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3"/>
          <p:cNvSpPr/>
          <p:nvPr/>
        </p:nvSpPr>
        <p:spPr>
          <a:xfrm rot="5400000">
            <a:off x="7979084" y="57577"/>
            <a:ext cx="1389494" cy="2182339"/>
          </a:xfrm>
          <a:custGeom>
            <a:avLst/>
            <a:gdLst/>
            <a:ahLst/>
            <a:cxnLst/>
            <a:rect l="l" t="t" r="r" b="b"/>
            <a:pathLst>
              <a:path w="23225" h="36895" extrusionOk="0">
                <a:moveTo>
                  <a:pt x="896" y="0"/>
                </a:moveTo>
                <a:cubicBezTo>
                  <a:pt x="853" y="938"/>
                  <a:pt x="810" y="1855"/>
                  <a:pt x="789" y="2794"/>
                </a:cubicBezTo>
                <a:cubicBezTo>
                  <a:pt x="725" y="4713"/>
                  <a:pt x="661" y="6632"/>
                  <a:pt x="618" y="8552"/>
                </a:cubicBezTo>
                <a:cubicBezTo>
                  <a:pt x="555" y="10450"/>
                  <a:pt x="533" y="12326"/>
                  <a:pt x="491" y="14224"/>
                </a:cubicBezTo>
                <a:cubicBezTo>
                  <a:pt x="469" y="15909"/>
                  <a:pt x="448" y="17594"/>
                  <a:pt x="427" y="19279"/>
                </a:cubicBezTo>
                <a:cubicBezTo>
                  <a:pt x="405" y="20558"/>
                  <a:pt x="384" y="21859"/>
                  <a:pt x="363" y="23160"/>
                </a:cubicBezTo>
                <a:cubicBezTo>
                  <a:pt x="363" y="23907"/>
                  <a:pt x="341" y="24674"/>
                  <a:pt x="341" y="25421"/>
                </a:cubicBezTo>
                <a:cubicBezTo>
                  <a:pt x="277" y="28769"/>
                  <a:pt x="149" y="32117"/>
                  <a:pt x="43" y="35465"/>
                </a:cubicBezTo>
                <a:cubicBezTo>
                  <a:pt x="43" y="35700"/>
                  <a:pt x="21" y="35913"/>
                  <a:pt x="21" y="36148"/>
                </a:cubicBezTo>
                <a:cubicBezTo>
                  <a:pt x="0" y="36254"/>
                  <a:pt x="0" y="36361"/>
                  <a:pt x="21" y="36489"/>
                </a:cubicBezTo>
                <a:cubicBezTo>
                  <a:pt x="43" y="36532"/>
                  <a:pt x="64" y="36574"/>
                  <a:pt x="128" y="36617"/>
                </a:cubicBezTo>
                <a:cubicBezTo>
                  <a:pt x="213" y="36660"/>
                  <a:pt x="299" y="36681"/>
                  <a:pt x="384" y="36702"/>
                </a:cubicBezTo>
                <a:cubicBezTo>
                  <a:pt x="768" y="36745"/>
                  <a:pt x="1152" y="36787"/>
                  <a:pt x="1536" y="36809"/>
                </a:cubicBezTo>
                <a:cubicBezTo>
                  <a:pt x="2943" y="36873"/>
                  <a:pt x="4329" y="36873"/>
                  <a:pt x="5737" y="36894"/>
                </a:cubicBezTo>
                <a:cubicBezTo>
                  <a:pt x="7613" y="36894"/>
                  <a:pt x="9469" y="36894"/>
                  <a:pt x="11345" y="36851"/>
                </a:cubicBezTo>
                <a:lnTo>
                  <a:pt x="16826" y="36787"/>
                </a:lnTo>
                <a:cubicBezTo>
                  <a:pt x="18127" y="36787"/>
                  <a:pt x="19428" y="36766"/>
                  <a:pt x="20729" y="36766"/>
                </a:cubicBezTo>
                <a:cubicBezTo>
                  <a:pt x="21027" y="36766"/>
                  <a:pt x="21326" y="36766"/>
                  <a:pt x="21603" y="36787"/>
                </a:cubicBezTo>
                <a:cubicBezTo>
                  <a:pt x="21774" y="36787"/>
                  <a:pt x="21838" y="36596"/>
                  <a:pt x="21774" y="36468"/>
                </a:cubicBezTo>
                <a:lnTo>
                  <a:pt x="21774" y="36212"/>
                </a:lnTo>
                <a:cubicBezTo>
                  <a:pt x="21774" y="35913"/>
                  <a:pt x="21774" y="35615"/>
                  <a:pt x="21795" y="35337"/>
                </a:cubicBezTo>
                <a:cubicBezTo>
                  <a:pt x="21838" y="34356"/>
                  <a:pt x="21902" y="33397"/>
                  <a:pt x="21987" y="32416"/>
                </a:cubicBezTo>
                <a:cubicBezTo>
                  <a:pt x="22200" y="29857"/>
                  <a:pt x="22435" y="27319"/>
                  <a:pt x="22691" y="24760"/>
                </a:cubicBezTo>
                <a:cubicBezTo>
                  <a:pt x="22798" y="23693"/>
                  <a:pt x="22904" y="22606"/>
                  <a:pt x="23011" y="21539"/>
                </a:cubicBezTo>
                <a:cubicBezTo>
                  <a:pt x="23075" y="20942"/>
                  <a:pt x="23181" y="20324"/>
                  <a:pt x="23203" y="19727"/>
                </a:cubicBezTo>
                <a:cubicBezTo>
                  <a:pt x="23224" y="19428"/>
                  <a:pt x="22904" y="19385"/>
                  <a:pt x="22670" y="19343"/>
                </a:cubicBezTo>
                <a:cubicBezTo>
                  <a:pt x="22158" y="19236"/>
                  <a:pt x="21646" y="19193"/>
                  <a:pt x="21113" y="19151"/>
                </a:cubicBezTo>
                <a:cubicBezTo>
                  <a:pt x="20130" y="19044"/>
                  <a:pt x="19148" y="18996"/>
                  <a:pt x="18165" y="18996"/>
                </a:cubicBezTo>
                <a:cubicBezTo>
                  <a:pt x="17975" y="18996"/>
                  <a:pt x="17784" y="18998"/>
                  <a:pt x="17594" y="19002"/>
                </a:cubicBezTo>
                <a:cubicBezTo>
                  <a:pt x="17104" y="19002"/>
                  <a:pt x="16656" y="19236"/>
                  <a:pt x="16357" y="19620"/>
                </a:cubicBezTo>
                <a:cubicBezTo>
                  <a:pt x="15909" y="20217"/>
                  <a:pt x="15888" y="21028"/>
                  <a:pt x="15909" y="21753"/>
                </a:cubicBezTo>
                <a:cubicBezTo>
                  <a:pt x="15909" y="22200"/>
                  <a:pt x="15931" y="22648"/>
                  <a:pt x="15931" y="23075"/>
                </a:cubicBezTo>
                <a:cubicBezTo>
                  <a:pt x="15931" y="23651"/>
                  <a:pt x="15888" y="24226"/>
                  <a:pt x="15867" y="24802"/>
                </a:cubicBezTo>
                <a:lnTo>
                  <a:pt x="15696" y="28534"/>
                </a:lnTo>
                <a:cubicBezTo>
                  <a:pt x="15675" y="29089"/>
                  <a:pt x="15632" y="29643"/>
                  <a:pt x="15611" y="30198"/>
                </a:cubicBezTo>
                <a:cubicBezTo>
                  <a:pt x="15227" y="30155"/>
                  <a:pt x="14822" y="30134"/>
                  <a:pt x="14416" y="30070"/>
                </a:cubicBezTo>
                <a:cubicBezTo>
                  <a:pt x="14161" y="30070"/>
                  <a:pt x="13883" y="29963"/>
                  <a:pt x="13691" y="29793"/>
                </a:cubicBezTo>
                <a:cubicBezTo>
                  <a:pt x="13627" y="29750"/>
                  <a:pt x="13585" y="29729"/>
                  <a:pt x="13521" y="29729"/>
                </a:cubicBezTo>
                <a:cubicBezTo>
                  <a:pt x="13414" y="29537"/>
                  <a:pt x="13350" y="29323"/>
                  <a:pt x="13329" y="29110"/>
                </a:cubicBezTo>
                <a:cubicBezTo>
                  <a:pt x="13265" y="28705"/>
                  <a:pt x="13222" y="28278"/>
                  <a:pt x="13222" y="27873"/>
                </a:cubicBezTo>
                <a:cubicBezTo>
                  <a:pt x="13222" y="27020"/>
                  <a:pt x="13286" y="26167"/>
                  <a:pt x="13393" y="25335"/>
                </a:cubicBezTo>
                <a:cubicBezTo>
                  <a:pt x="13563" y="23587"/>
                  <a:pt x="13691" y="21859"/>
                  <a:pt x="13798" y="20089"/>
                </a:cubicBezTo>
                <a:cubicBezTo>
                  <a:pt x="13990" y="16421"/>
                  <a:pt x="14203" y="12753"/>
                  <a:pt x="14331" y="9085"/>
                </a:cubicBezTo>
                <a:cubicBezTo>
                  <a:pt x="14459" y="6057"/>
                  <a:pt x="14544" y="3028"/>
                  <a:pt x="14608" y="0"/>
                </a:cubicBezTo>
                <a:lnTo>
                  <a:pt x="14161" y="0"/>
                </a:lnTo>
                <a:cubicBezTo>
                  <a:pt x="14139" y="1557"/>
                  <a:pt x="14097" y="3092"/>
                  <a:pt x="14054" y="4649"/>
                </a:cubicBezTo>
                <a:cubicBezTo>
                  <a:pt x="13969" y="8275"/>
                  <a:pt x="13819" y="11900"/>
                  <a:pt x="13649" y="15547"/>
                </a:cubicBezTo>
                <a:cubicBezTo>
                  <a:pt x="13563" y="17359"/>
                  <a:pt x="13478" y="19172"/>
                  <a:pt x="13393" y="20985"/>
                </a:cubicBezTo>
                <a:cubicBezTo>
                  <a:pt x="13350" y="21859"/>
                  <a:pt x="13329" y="22734"/>
                  <a:pt x="13243" y="23608"/>
                </a:cubicBezTo>
                <a:cubicBezTo>
                  <a:pt x="13180" y="24461"/>
                  <a:pt x="13094" y="25250"/>
                  <a:pt x="13030" y="26082"/>
                </a:cubicBezTo>
                <a:cubicBezTo>
                  <a:pt x="12945" y="26871"/>
                  <a:pt x="12945" y="27660"/>
                  <a:pt x="12988" y="28470"/>
                </a:cubicBezTo>
                <a:cubicBezTo>
                  <a:pt x="13030" y="28918"/>
                  <a:pt x="13073" y="29473"/>
                  <a:pt x="13329" y="29878"/>
                </a:cubicBezTo>
                <a:cubicBezTo>
                  <a:pt x="13307" y="29942"/>
                  <a:pt x="13307" y="30048"/>
                  <a:pt x="13371" y="30112"/>
                </a:cubicBezTo>
                <a:cubicBezTo>
                  <a:pt x="13627" y="30326"/>
                  <a:pt x="13926" y="30454"/>
                  <a:pt x="14267" y="30496"/>
                </a:cubicBezTo>
                <a:cubicBezTo>
                  <a:pt x="14779" y="30560"/>
                  <a:pt x="15312" y="30582"/>
                  <a:pt x="15824" y="30646"/>
                </a:cubicBezTo>
                <a:cubicBezTo>
                  <a:pt x="15832" y="30647"/>
                  <a:pt x="15840" y="30648"/>
                  <a:pt x="15848" y="30648"/>
                </a:cubicBezTo>
                <a:cubicBezTo>
                  <a:pt x="15946" y="30648"/>
                  <a:pt x="16037" y="30531"/>
                  <a:pt x="16037" y="30432"/>
                </a:cubicBezTo>
                <a:cubicBezTo>
                  <a:pt x="16080" y="29195"/>
                  <a:pt x="16144" y="27958"/>
                  <a:pt x="16186" y="26700"/>
                </a:cubicBezTo>
                <a:cubicBezTo>
                  <a:pt x="16229" y="25506"/>
                  <a:pt x="16314" y="24312"/>
                  <a:pt x="16336" y="23117"/>
                </a:cubicBezTo>
                <a:cubicBezTo>
                  <a:pt x="16336" y="22307"/>
                  <a:pt x="16208" y="21454"/>
                  <a:pt x="16357" y="20622"/>
                </a:cubicBezTo>
                <a:cubicBezTo>
                  <a:pt x="16400" y="20302"/>
                  <a:pt x="16549" y="19983"/>
                  <a:pt x="16784" y="19727"/>
                </a:cubicBezTo>
                <a:cubicBezTo>
                  <a:pt x="16912" y="19599"/>
                  <a:pt x="17061" y="19492"/>
                  <a:pt x="17231" y="19449"/>
                </a:cubicBezTo>
                <a:cubicBezTo>
                  <a:pt x="17274" y="19428"/>
                  <a:pt x="17317" y="19428"/>
                  <a:pt x="17338" y="19428"/>
                </a:cubicBezTo>
                <a:cubicBezTo>
                  <a:pt x="17600" y="19403"/>
                  <a:pt x="17855" y="19393"/>
                  <a:pt x="18107" y="19393"/>
                </a:cubicBezTo>
                <a:cubicBezTo>
                  <a:pt x="18286" y="19393"/>
                  <a:pt x="18462" y="19398"/>
                  <a:pt x="18639" y="19407"/>
                </a:cubicBezTo>
                <a:cubicBezTo>
                  <a:pt x="19279" y="19428"/>
                  <a:pt x="19919" y="19449"/>
                  <a:pt x="20558" y="19492"/>
                </a:cubicBezTo>
                <a:cubicBezTo>
                  <a:pt x="21113" y="19535"/>
                  <a:pt x="21689" y="19577"/>
                  <a:pt x="22264" y="19663"/>
                </a:cubicBezTo>
                <a:cubicBezTo>
                  <a:pt x="22435" y="19684"/>
                  <a:pt x="22606" y="19727"/>
                  <a:pt x="22798" y="19769"/>
                </a:cubicBezTo>
                <a:lnTo>
                  <a:pt x="22819" y="19769"/>
                </a:lnTo>
                <a:cubicBezTo>
                  <a:pt x="22798" y="19961"/>
                  <a:pt x="22776" y="20153"/>
                  <a:pt x="22776" y="20366"/>
                </a:cubicBezTo>
                <a:cubicBezTo>
                  <a:pt x="22734" y="20729"/>
                  <a:pt x="22691" y="21091"/>
                  <a:pt x="22648" y="21454"/>
                </a:cubicBezTo>
                <a:cubicBezTo>
                  <a:pt x="22542" y="22499"/>
                  <a:pt x="22435" y="23544"/>
                  <a:pt x="22328" y="24610"/>
                </a:cubicBezTo>
                <a:cubicBezTo>
                  <a:pt x="22072" y="27127"/>
                  <a:pt x="21838" y="29643"/>
                  <a:pt x="21646" y="32160"/>
                </a:cubicBezTo>
                <a:cubicBezTo>
                  <a:pt x="21561" y="33141"/>
                  <a:pt x="21475" y="34122"/>
                  <a:pt x="21433" y="35103"/>
                </a:cubicBezTo>
                <a:cubicBezTo>
                  <a:pt x="21411" y="35423"/>
                  <a:pt x="21390" y="35743"/>
                  <a:pt x="21390" y="36062"/>
                </a:cubicBezTo>
                <a:lnTo>
                  <a:pt x="21390" y="36382"/>
                </a:lnTo>
                <a:cubicBezTo>
                  <a:pt x="21134" y="36368"/>
                  <a:pt x="20876" y="36363"/>
                  <a:pt x="20617" y="36363"/>
                </a:cubicBezTo>
                <a:cubicBezTo>
                  <a:pt x="20099" y="36363"/>
                  <a:pt x="19577" y="36382"/>
                  <a:pt x="19066" y="36382"/>
                </a:cubicBezTo>
                <a:cubicBezTo>
                  <a:pt x="17466" y="36404"/>
                  <a:pt x="15867" y="36425"/>
                  <a:pt x="14246" y="36446"/>
                </a:cubicBezTo>
                <a:cubicBezTo>
                  <a:pt x="12369" y="36468"/>
                  <a:pt x="10492" y="36510"/>
                  <a:pt x="8594" y="36510"/>
                </a:cubicBezTo>
                <a:cubicBezTo>
                  <a:pt x="7752" y="36521"/>
                  <a:pt x="6910" y="36526"/>
                  <a:pt x="6067" y="36526"/>
                </a:cubicBezTo>
                <a:cubicBezTo>
                  <a:pt x="5225" y="36526"/>
                  <a:pt x="4383" y="36521"/>
                  <a:pt x="3540" y="36510"/>
                </a:cubicBezTo>
                <a:cubicBezTo>
                  <a:pt x="2922" y="36510"/>
                  <a:pt x="2303" y="36489"/>
                  <a:pt x="1685" y="36468"/>
                </a:cubicBezTo>
                <a:cubicBezTo>
                  <a:pt x="1301" y="36446"/>
                  <a:pt x="917" y="36425"/>
                  <a:pt x="533" y="36382"/>
                </a:cubicBezTo>
                <a:cubicBezTo>
                  <a:pt x="469" y="36361"/>
                  <a:pt x="427" y="36361"/>
                  <a:pt x="363" y="36340"/>
                </a:cubicBezTo>
                <a:lnTo>
                  <a:pt x="341" y="36340"/>
                </a:lnTo>
                <a:lnTo>
                  <a:pt x="341" y="36276"/>
                </a:lnTo>
                <a:cubicBezTo>
                  <a:pt x="363" y="35849"/>
                  <a:pt x="363" y="35401"/>
                  <a:pt x="384" y="34953"/>
                </a:cubicBezTo>
                <a:cubicBezTo>
                  <a:pt x="448" y="33141"/>
                  <a:pt x="512" y="31328"/>
                  <a:pt x="576" y="29494"/>
                </a:cubicBezTo>
                <a:cubicBezTo>
                  <a:pt x="618" y="27831"/>
                  <a:pt x="661" y="26146"/>
                  <a:pt x="682" y="24461"/>
                </a:cubicBezTo>
                <a:lnTo>
                  <a:pt x="725" y="21305"/>
                </a:lnTo>
                <a:cubicBezTo>
                  <a:pt x="746" y="19812"/>
                  <a:pt x="768" y="18319"/>
                  <a:pt x="789" y="16805"/>
                </a:cubicBezTo>
                <a:cubicBezTo>
                  <a:pt x="832" y="15035"/>
                  <a:pt x="874" y="13243"/>
                  <a:pt x="917" y="11452"/>
                </a:cubicBezTo>
                <a:cubicBezTo>
                  <a:pt x="960" y="9554"/>
                  <a:pt x="1002" y="7656"/>
                  <a:pt x="1066" y="5758"/>
                </a:cubicBezTo>
                <a:cubicBezTo>
                  <a:pt x="1109" y="3881"/>
                  <a:pt x="1194" y="2047"/>
                  <a:pt x="1280" y="192"/>
                </a:cubicBezTo>
                <a:lnTo>
                  <a:pt x="128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3"/>
          <p:cNvSpPr/>
          <p:nvPr/>
        </p:nvSpPr>
        <p:spPr>
          <a:xfrm rot="5400000">
            <a:off x="600117" y="3663843"/>
            <a:ext cx="156246" cy="118459"/>
          </a:xfrm>
          <a:custGeom>
            <a:avLst/>
            <a:gdLst/>
            <a:ahLst/>
            <a:cxnLst/>
            <a:rect l="l" t="t" r="r" b="b"/>
            <a:pathLst>
              <a:path w="2667" h="2022" extrusionOk="0">
                <a:moveTo>
                  <a:pt x="2287" y="0"/>
                </a:moveTo>
                <a:cubicBezTo>
                  <a:pt x="2251" y="0"/>
                  <a:pt x="2213" y="5"/>
                  <a:pt x="2176" y="16"/>
                </a:cubicBezTo>
                <a:cubicBezTo>
                  <a:pt x="2048" y="37"/>
                  <a:pt x="1941" y="80"/>
                  <a:pt x="1856" y="165"/>
                </a:cubicBezTo>
                <a:lnTo>
                  <a:pt x="1600" y="336"/>
                </a:lnTo>
                <a:cubicBezTo>
                  <a:pt x="1451" y="443"/>
                  <a:pt x="1280" y="549"/>
                  <a:pt x="1131" y="677"/>
                </a:cubicBezTo>
                <a:cubicBezTo>
                  <a:pt x="790" y="912"/>
                  <a:pt x="470" y="1146"/>
                  <a:pt x="129" y="1424"/>
                </a:cubicBezTo>
                <a:cubicBezTo>
                  <a:pt x="1" y="1530"/>
                  <a:pt x="1" y="1744"/>
                  <a:pt x="107" y="1871"/>
                </a:cubicBezTo>
                <a:cubicBezTo>
                  <a:pt x="177" y="1970"/>
                  <a:pt x="284" y="2022"/>
                  <a:pt x="398" y="2022"/>
                </a:cubicBezTo>
                <a:cubicBezTo>
                  <a:pt x="457" y="2022"/>
                  <a:pt x="518" y="2007"/>
                  <a:pt x="576" y="1978"/>
                </a:cubicBezTo>
                <a:cubicBezTo>
                  <a:pt x="918" y="1765"/>
                  <a:pt x="1238" y="1552"/>
                  <a:pt x="1557" y="1338"/>
                </a:cubicBezTo>
                <a:cubicBezTo>
                  <a:pt x="1728" y="1232"/>
                  <a:pt x="1899" y="1125"/>
                  <a:pt x="2048" y="1018"/>
                </a:cubicBezTo>
                <a:lnTo>
                  <a:pt x="2283" y="848"/>
                </a:lnTo>
                <a:cubicBezTo>
                  <a:pt x="2411" y="763"/>
                  <a:pt x="2517" y="677"/>
                  <a:pt x="2602" y="549"/>
                </a:cubicBezTo>
                <a:cubicBezTo>
                  <a:pt x="2666" y="421"/>
                  <a:pt x="2645" y="251"/>
                  <a:pt x="2560" y="144"/>
                </a:cubicBezTo>
                <a:cubicBezTo>
                  <a:pt x="2496" y="48"/>
                  <a:pt x="2396" y="0"/>
                  <a:pt x="22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3"/>
          <p:cNvSpPr/>
          <p:nvPr/>
        </p:nvSpPr>
        <p:spPr>
          <a:xfrm rot="5400000">
            <a:off x="418882" y="3727963"/>
            <a:ext cx="96255" cy="147693"/>
          </a:xfrm>
          <a:custGeom>
            <a:avLst/>
            <a:gdLst/>
            <a:ahLst/>
            <a:cxnLst/>
            <a:rect l="l" t="t" r="r" b="b"/>
            <a:pathLst>
              <a:path w="1643" h="2521" extrusionOk="0">
                <a:moveTo>
                  <a:pt x="394" y="0"/>
                </a:moveTo>
                <a:cubicBezTo>
                  <a:pt x="370" y="0"/>
                  <a:pt x="345" y="3"/>
                  <a:pt x="320" y="8"/>
                </a:cubicBezTo>
                <a:cubicBezTo>
                  <a:pt x="149" y="30"/>
                  <a:pt x="0" y="179"/>
                  <a:pt x="0" y="371"/>
                </a:cubicBezTo>
                <a:lnTo>
                  <a:pt x="21" y="371"/>
                </a:lnTo>
                <a:cubicBezTo>
                  <a:pt x="43" y="1053"/>
                  <a:pt x="256" y="1736"/>
                  <a:pt x="682" y="2290"/>
                </a:cubicBezTo>
                <a:cubicBezTo>
                  <a:pt x="746" y="2397"/>
                  <a:pt x="832" y="2461"/>
                  <a:pt x="960" y="2503"/>
                </a:cubicBezTo>
                <a:cubicBezTo>
                  <a:pt x="1000" y="2515"/>
                  <a:pt x="1040" y="2520"/>
                  <a:pt x="1079" y="2520"/>
                </a:cubicBezTo>
                <a:cubicBezTo>
                  <a:pt x="1187" y="2520"/>
                  <a:pt x="1293" y="2481"/>
                  <a:pt x="1386" y="2418"/>
                </a:cubicBezTo>
                <a:cubicBezTo>
                  <a:pt x="1600" y="2248"/>
                  <a:pt x="1642" y="1906"/>
                  <a:pt x="1429" y="1693"/>
                </a:cubicBezTo>
                <a:cubicBezTo>
                  <a:pt x="1391" y="1655"/>
                  <a:pt x="1335" y="1599"/>
                  <a:pt x="1293" y="1542"/>
                </a:cubicBezTo>
                <a:lnTo>
                  <a:pt x="1293" y="1542"/>
                </a:lnTo>
                <a:lnTo>
                  <a:pt x="1280" y="1501"/>
                </a:lnTo>
                <a:cubicBezTo>
                  <a:pt x="1258" y="1480"/>
                  <a:pt x="1216" y="1437"/>
                  <a:pt x="1216" y="1416"/>
                </a:cubicBezTo>
                <a:cubicBezTo>
                  <a:pt x="1130" y="1288"/>
                  <a:pt x="1045" y="1160"/>
                  <a:pt x="981" y="1032"/>
                </a:cubicBezTo>
                <a:lnTo>
                  <a:pt x="960" y="947"/>
                </a:lnTo>
                <a:cubicBezTo>
                  <a:pt x="950" y="927"/>
                  <a:pt x="945" y="917"/>
                  <a:pt x="944" y="917"/>
                </a:cubicBezTo>
                <a:lnTo>
                  <a:pt x="944" y="917"/>
                </a:lnTo>
                <a:cubicBezTo>
                  <a:pt x="943" y="917"/>
                  <a:pt x="948" y="933"/>
                  <a:pt x="960" y="968"/>
                </a:cubicBezTo>
                <a:cubicBezTo>
                  <a:pt x="938" y="947"/>
                  <a:pt x="938" y="925"/>
                  <a:pt x="938" y="925"/>
                </a:cubicBezTo>
                <a:cubicBezTo>
                  <a:pt x="896" y="840"/>
                  <a:pt x="874" y="776"/>
                  <a:pt x="853" y="712"/>
                </a:cubicBezTo>
                <a:cubicBezTo>
                  <a:pt x="810" y="563"/>
                  <a:pt x="768" y="413"/>
                  <a:pt x="725" y="264"/>
                </a:cubicBezTo>
                <a:cubicBezTo>
                  <a:pt x="688" y="116"/>
                  <a:pt x="555" y="0"/>
                  <a:pt x="39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3"/>
          <p:cNvSpPr/>
          <p:nvPr/>
        </p:nvSpPr>
        <p:spPr>
          <a:xfrm rot="5400000">
            <a:off x="477937" y="3899909"/>
            <a:ext cx="137499" cy="107386"/>
          </a:xfrm>
          <a:custGeom>
            <a:avLst/>
            <a:gdLst/>
            <a:ahLst/>
            <a:cxnLst/>
            <a:rect l="l" t="t" r="r" b="b"/>
            <a:pathLst>
              <a:path w="2347" h="1833" extrusionOk="0">
                <a:moveTo>
                  <a:pt x="363" y="1"/>
                </a:moveTo>
                <a:cubicBezTo>
                  <a:pt x="278" y="1"/>
                  <a:pt x="171" y="43"/>
                  <a:pt x="107" y="107"/>
                </a:cubicBezTo>
                <a:cubicBezTo>
                  <a:pt x="64" y="171"/>
                  <a:pt x="22" y="235"/>
                  <a:pt x="22" y="321"/>
                </a:cubicBezTo>
                <a:cubicBezTo>
                  <a:pt x="0" y="491"/>
                  <a:pt x="107" y="640"/>
                  <a:pt x="278" y="704"/>
                </a:cubicBezTo>
                <a:lnTo>
                  <a:pt x="278" y="683"/>
                </a:lnTo>
                <a:lnTo>
                  <a:pt x="363" y="704"/>
                </a:lnTo>
                <a:lnTo>
                  <a:pt x="342" y="704"/>
                </a:lnTo>
                <a:lnTo>
                  <a:pt x="384" y="726"/>
                </a:lnTo>
                <a:lnTo>
                  <a:pt x="555" y="811"/>
                </a:lnTo>
                <a:cubicBezTo>
                  <a:pt x="661" y="875"/>
                  <a:pt x="768" y="939"/>
                  <a:pt x="875" y="1003"/>
                </a:cubicBezTo>
                <a:lnTo>
                  <a:pt x="917" y="1046"/>
                </a:lnTo>
                <a:cubicBezTo>
                  <a:pt x="926" y="1050"/>
                  <a:pt x="930" y="1052"/>
                  <a:pt x="931" y="1052"/>
                </a:cubicBezTo>
                <a:cubicBezTo>
                  <a:pt x="937" y="1052"/>
                  <a:pt x="896" y="1024"/>
                  <a:pt x="896" y="1024"/>
                </a:cubicBezTo>
                <a:lnTo>
                  <a:pt x="896" y="1024"/>
                </a:lnTo>
                <a:lnTo>
                  <a:pt x="1003" y="1088"/>
                </a:lnTo>
                <a:cubicBezTo>
                  <a:pt x="1003" y="1088"/>
                  <a:pt x="976" y="1075"/>
                  <a:pt x="960" y="1067"/>
                </a:cubicBezTo>
                <a:lnTo>
                  <a:pt x="960" y="1067"/>
                </a:lnTo>
                <a:cubicBezTo>
                  <a:pt x="1003" y="1110"/>
                  <a:pt x="1067" y="1152"/>
                  <a:pt x="1109" y="1195"/>
                </a:cubicBezTo>
                <a:cubicBezTo>
                  <a:pt x="1191" y="1277"/>
                  <a:pt x="1273" y="1378"/>
                  <a:pt x="1354" y="1480"/>
                </a:cubicBezTo>
                <a:lnTo>
                  <a:pt x="1354" y="1480"/>
                </a:lnTo>
                <a:lnTo>
                  <a:pt x="1386" y="1536"/>
                </a:lnTo>
                <a:cubicBezTo>
                  <a:pt x="1450" y="1621"/>
                  <a:pt x="1536" y="1707"/>
                  <a:pt x="1642" y="1771"/>
                </a:cubicBezTo>
                <a:cubicBezTo>
                  <a:pt x="1713" y="1811"/>
                  <a:pt x="1798" y="1832"/>
                  <a:pt x="1881" y="1832"/>
                </a:cubicBezTo>
                <a:cubicBezTo>
                  <a:pt x="1974" y="1832"/>
                  <a:pt x="2065" y="1806"/>
                  <a:pt x="2133" y="1749"/>
                </a:cubicBezTo>
                <a:cubicBezTo>
                  <a:pt x="2282" y="1621"/>
                  <a:pt x="2346" y="1451"/>
                  <a:pt x="2303" y="1259"/>
                </a:cubicBezTo>
                <a:cubicBezTo>
                  <a:pt x="2218" y="1067"/>
                  <a:pt x="2090" y="875"/>
                  <a:pt x="1920" y="726"/>
                </a:cubicBezTo>
                <a:cubicBezTo>
                  <a:pt x="1770" y="598"/>
                  <a:pt x="1600" y="470"/>
                  <a:pt x="1450" y="363"/>
                </a:cubicBezTo>
                <a:cubicBezTo>
                  <a:pt x="1109" y="171"/>
                  <a:pt x="747" y="43"/>
                  <a:pt x="36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3"/>
          <p:cNvSpPr/>
          <p:nvPr/>
        </p:nvSpPr>
        <p:spPr>
          <a:xfrm rot="5400000">
            <a:off x="730528" y="3885818"/>
            <a:ext cx="78621" cy="164097"/>
          </a:xfrm>
          <a:custGeom>
            <a:avLst/>
            <a:gdLst/>
            <a:ahLst/>
            <a:cxnLst/>
            <a:rect l="l" t="t" r="r" b="b"/>
            <a:pathLst>
              <a:path w="1342" h="2801" extrusionOk="0">
                <a:moveTo>
                  <a:pt x="1008" y="0"/>
                </a:moveTo>
                <a:cubicBezTo>
                  <a:pt x="956" y="0"/>
                  <a:pt x="903" y="16"/>
                  <a:pt x="854" y="50"/>
                </a:cubicBezTo>
                <a:lnTo>
                  <a:pt x="875" y="50"/>
                </a:lnTo>
                <a:cubicBezTo>
                  <a:pt x="811" y="114"/>
                  <a:pt x="747" y="178"/>
                  <a:pt x="683" y="242"/>
                </a:cubicBezTo>
                <a:lnTo>
                  <a:pt x="640" y="306"/>
                </a:lnTo>
                <a:cubicBezTo>
                  <a:pt x="653" y="299"/>
                  <a:pt x="660" y="297"/>
                  <a:pt x="663" y="297"/>
                </a:cubicBezTo>
                <a:lnTo>
                  <a:pt x="663" y="297"/>
                </a:lnTo>
                <a:cubicBezTo>
                  <a:pt x="669" y="297"/>
                  <a:pt x="649" y="312"/>
                  <a:pt x="619" y="327"/>
                </a:cubicBezTo>
                <a:cubicBezTo>
                  <a:pt x="598" y="327"/>
                  <a:pt x="577" y="348"/>
                  <a:pt x="577" y="370"/>
                </a:cubicBezTo>
                <a:cubicBezTo>
                  <a:pt x="534" y="434"/>
                  <a:pt x="513" y="476"/>
                  <a:pt x="470" y="519"/>
                </a:cubicBezTo>
                <a:cubicBezTo>
                  <a:pt x="363" y="711"/>
                  <a:pt x="278" y="903"/>
                  <a:pt x="193" y="1095"/>
                </a:cubicBezTo>
                <a:cubicBezTo>
                  <a:pt x="129" y="1265"/>
                  <a:pt x="86" y="1436"/>
                  <a:pt x="65" y="1628"/>
                </a:cubicBezTo>
                <a:cubicBezTo>
                  <a:pt x="65" y="1649"/>
                  <a:pt x="65" y="1671"/>
                  <a:pt x="65" y="1692"/>
                </a:cubicBezTo>
                <a:cubicBezTo>
                  <a:pt x="65" y="1722"/>
                  <a:pt x="54" y="1807"/>
                  <a:pt x="55" y="1807"/>
                </a:cubicBezTo>
                <a:cubicBezTo>
                  <a:pt x="56" y="1807"/>
                  <a:pt x="59" y="1793"/>
                  <a:pt x="65" y="1756"/>
                </a:cubicBezTo>
                <a:lnTo>
                  <a:pt x="65" y="1756"/>
                </a:lnTo>
                <a:cubicBezTo>
                  <a:pt x="65" y="1841"/>
                  <a:pt x="43" y="1926"/>
                  <a:pt x="22" y="2012"/>
                </a:cubicBezTo>
                <a:lnTo>
                  <a:pt x="22" y="2076"/>
                </a:lnTo>
                <a:lnTo>
                  <a:pt x="22" y="2097"/>
                </a:lnTo>
                <a:cubicBezTo>
                  <a:pt x="22" y="2121"/>
                  <a:pt x="22" y="2161"/>
                  <a:pt x="22" y="2161"/>
                </a:cubicBezTo>
                <a:cubicBezTo>
                  <a:pt x="1" y="2204"/>
                  <a:pt x="1" y="2246"/>
                  <a:pt x="22" y="2289"/>
                </a:cubicBezTo>
                <a:cubicBezTo>
                  <a:pt x="22" y="2545"/>
                  <a:pt x="214" y="2758"/>
                  <a:pt x="470" y="2801"/>
                </a:cubicBezTo>
                <a:cubicBezTo>
                  <a:pt x="726" y="2801"/>
                  <a:pt x="939" y="2566"/>
                  <a:pt x="960" y="2310"/>
                </a:cubicBezTo>
                <a:cubicBezTo>
                  <a:pt x="960" y="2243"/>
                  <a:pt x="960" y="2108"/>
                  <a:pt x="918" y="2034"/>
                </a:cubicBezTo>
                <a:lnTo>
                  <a:pt x="918" y="2034"/>
                </a:lnTo>
                <a:lnTo>
                  <a:pt x="918" y="2033"/>
                </a:lnTo>
                <a:lnTo>
                  <a:pt x="918" y="1777"/>
                </a:lnTo>
                <a:lnTo>
                  <a:pt x="918" y="1649"/>
                </a:lnTo>
                <a:lnTo>
                  <a:pt x="918" y="1585"/>
                </a:lnTo>
                <a:cubicBezTo>
                  <a:pt x="918" y="1500"/>
                  <a:pt x="939" y="1393"/>
                  <a:pt x="960" y="1308"/>
                </a:cubicBezTo>
                <a:cubicBezTo>
                  <a:pt x="1003" y="1137"/>
                  <a:pt x="1046" y="988"/>
                  <a:pt x="1088" y="817"/>
                </a:cubicBezTo>
                <a:cubicBezTo>
                  <a:pt x="1088" y="817"/>
                  <a:pt x="1133" y="743"/>
                  <a:pt x="1123" y="743"/>
                </a:cubicBezTo>
                <a:lnTo>
                  <a:pt x="1123" y="743"/>
                </a:lnTo>
                <a:cubicBezTo>
                  <a:pt x="1121" y="743"/>
                  <a:pt x="1117" y="746"/>
                  <a:pt x="1110" y="754"/>
                </a:cubicBezTo>
                <a:cubicBezTo>
                  <a:pt x="1152" y="711"/>
                  <a:pt x="1174" y="647"/>
                  <a:pt x="1174" y="583"/>
                </a:cubicBezTo>
                <a:cubicBezTo>
                  <a:pt x="1174" y="540"/>
                  <a:pt x="1216" y="455"/>
                  <a:pt x="1259" y="370"/>
                </a:cubicBezTo>
                <a:cubicBezTo>
                  <a:pt x="1341" y="172"/>
                  <a:pt x="1183" y="0"/>
                  <a:pt x="100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3"/>
          <p:cNvSpPr/>
          <p:nvPr/>
        </p:nvSpPr>
        <p:spPr>
          <a:xfrm rot="5400000">
            <a:off x="834869" y="3780015"/>
            <a:ext cx="97661" cy="132051"/>
          </a:xfrm>
          <a:custGeom>
            <a:avLst/>
            <a:gdLst/>
            <a:ahLst/>
            <a:cxnLst/>
            <a:rect l="l" t="t" r="r" b="b"/>
            <a:pathLst>
              <a:path w="1667" h="2254" extrusionOk="0">
                <a:moveTo>
                  <a:pt x="321" y="0"/>
                </a:moveTo>
                <a:cubicBezTo>
                  <a:pt x="153" y="0"/>
                  <a:pt x="0" y="155"/>
                  <a:pt x="46" y="355"/>
                </a:cubicBezTo>
                <a:cubicBezTo>
                  <a:pt x="153" y="653"/>
                  <a:pt x="259" y="931"/>
                  <a:pt x="409" y="1187"/>
                </a:cubicBezTo>
                <a:cubicBezTo>
                  <a:pt x="520" y="1428"/>
                  <a:pt x="631" y="1637"/>
                  <a:pt x="729" y="1855"/>
                </a:cubicBezTo>
                <a:lnTo>
                  <a:pt x="729" y="1855"/>
                </a:lnTo>
                <a:cubicBezTo>
                  <a:pt x="729" y="1874"/>
                  <a:pt x="729" y="1893"/>
                  <a:pt x="729" y="1912"/>
                </a:cubicBezTo>
                <a:cubicBezTo>
                  <a:pt x="771" y="2082"/>
                  <a:pt x="899" y="2189"/>
                  <a:pt x="1048" y="2232"/>
                </a:cubicBezTo>
                <a:cubicBezTo>
                  <a:pt x="1094" y="2247"/>
                  <a:pt x="1139" y="2254"/>
                  <a:pt x="1183" y="2254"/>
                </a:cubicBezTo>
                <a:cubicBezTo>
                  <a:pt x="1264" y="2254"/>
                  <a:pt x="1342" y="2230"/>
                  <a:pt x="1411" y="2189"/>
                </a:cubicBezTo>
                <a:cubicBezTo>
                  <a:pt x="1518" y="2125"/>
                  <a:pt x="1603" y="2040"/>
                  <a:pt x="1624" y="1912"/>
                </a:cubicBezTo>
                <a:cubicBezTo>
                  <a:pt x="1667" y="1741"/>
                  <a:pt x="1624" y="1570"/>
                  <a:pt x="1518" y="1443"/>
                </a:cubicBezTo>
                <a:cubicBezTo>
                  <a:pt x="1502" y="1435"/>
                  <a:pt x="1492" y="1430"/>
                  <a:pt x="1488" y="1430"/>
                </a:cubicBezTo>
                <a:lnTo>
                  <a:pt x="1488" y="1430"/>
                </a:lnTo>
                <a:cubicBezTo>
                  <a:pt x="1481" y="1430"/>
                  <a:pt x="1491" y="1445"/>
                  <a:pt x="1518" y="1485"/>
                </a:cubicBezTo>
                <a:lnTo>
                  <a:pt x="1475" y="1443"/>
                </a:lnTo>
                <a:lnTo>
                  <a:pt x="1411" y="1357"/>
                </a:lnTo>
                <a:cubicBezTo>
                  <a:pt x="1368" y="1293"/>
                  <a:pt x="1326" y="1229"/>
                  <a:pt x="1283" y="1165"/>
                </a:cubicBezTo>
                <a:lnTo>
                  <a:pt x="1048" y="803"/>
                </a:lnTo>
                <a:cubicBezTo>
                  <a:pt x="899" y="568"/>
                  <a:pt x="707" y="312"/>
                  <a:pt x="515" y="78"/>
                </a:cubicBezTo>
                <a:cubicBezTo>
                  <a:pt x="455" y="24"/>
                  <a:pt x="387" y="0"/>
                  <a:pt x="32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3"/>
          <p:cNvSpPr/>
          <p:nvPr/>
        </p:nvSpPr>
        <p:spPr>
          <a:xfrm rot="5400000">
            <a:off x="815360" y="3578895"/>
            <a:ext cx="91275" cy="128477"/>
          </a:xfrm>
          <a:custGeom>
            <a:avLst/>
            <a:gdLst/>
            <a:ahLst/>
            <a:cxnLst/>
            <a:rect l="l" t="t" r="r" b="b"/>
            <a:pathLst>
              <a:path w="1558" h="2193" extrusionOk="0">
                <a:moveTo>
                  <a:pt x="378" y="1"/>
                </a:moveTo>
                <a:cubicBezTo>
                  <a:pt x="204" y="1"/>
                  <a:pt x="33" y="120"/>
                  <a:pt x="22" y="342"/>
                </a:cubicBezTo>
                <a:lnTo>
                  <a:pt x="0" y="363"/>
                </a:lnTo>
                <a:cubicBezTo>
                  <a:pt x="0" y="662"/>
                  <a:pt x="64" y="961"/>
                  <a:pt x="192" y="1238"/>
                </a:cubicBezTo>
                <a:cubicBezTo>
                  <a:pt x="235" y="1387"/>
                  <a:pt x="320" y="1515"/>
                  <a:pt x="405" y="1664"/>
                </a:cubicBezTo>
                <a:cubicBezTo>
                  <a:pt x="448" y="1728"/>
                  <a:pt x="469" y="1792"/>
                  <a:pt x="512" y="1835"/>
                </a:cubicBezTo>
                <a:cubicBezTo>
                  <a:pt x="533" y="1899"/>
                  <a:pt x="576" y="1942"/>
                  <a:pt x="640" y="2006"/>
                </a:cubicBezTo>
                <a:cubicBezTo>
                  <a:pt x="683" y="2048"/>
                  <a:pt x="747" y="2091"/>
                  <a:pt x="811" y="2133"/>
                </a:cubicBezTo>
                <a:lnTo>
                  <a:pt x="917" y="2176"/>
                </a:lnTo>
                <a:cubicBezTo>
                  <a:pt x="949" y="2187"/>
                  <a:pt x="981" y="2192"/>
                  <a:pt x="1013" y="2192"/>
                </a:cubicBezTo>
                <a:cubicBezTo>
                  <a:pt x="1045" y="2192"/>
                  <a:pt x="1077" y="2187"/>
                  <a:pt x="1109" y="2176"/>
                </a:cubicBezTo>
                <a:cubicBezTo>
                  <a:pt x="1216" y="2176"/>
                  <a:pt x="1323" y="2133"/>
                  <a:pt x="1408" y="2048"/>
                </a:cubicBezTo>
                <a:cubicBezTo>
                  <a:pt x="1450" y="1984"/>
                  <a:pt x="1493" y="1920"/>
                  <a:pt x="1536" y="1835"/>
                </a:cubicBezTo>
                <a:cubicBezTo>
                  <a:pt x="1557" y="1707"/>
                  <a:pt x="1536" y="1558"/>
                  <a:pt x="1472" y="1451"/>
                </a:cubicBezTo>
                <a:cubicBezTo>
                  <a:pt x="1429" y="1387"/>
                  <a:pt x="1386" y="1323"/>
                  <a:pt x="1323" y="1259"/>
                </a:cubicBezTo>
                <a:lnTo>
                  <a:pt x="1237" y="1174"/>
                </a:lnTo>
                <a:cubicBezTo>
                  <a:pt x="1183" y="1120"/>
                  <a:pt x="1130" y="1066"/>
                  <a:pt x="1076" y="1012"/>
                </a:cubicBezTo>
                <a:lnTo>
                  <a:pt x="1076" y="1012"/>
                </a:lnTo>
                <a:cubicBezTo>
                  <a:pt x="991" y="889"/>
                  <a:pt x="916" y="759"/>
                  <a:pt x="852" y="636"/>
                </a:cubicBezTo>
                <a:lnTo>
                  <a:pt x="852" y="636"/>
                </a:lnTo>
                <a:cubicBezTo>
                  <a:pt x="831" y="573"/>
                  <a:pt x="810" y="511"/>
                  <a:pt x="789" y="449"/>
                </a:cubicBezTo>
                <a:lnTo>
                  <a:pt x="789" y="406"/>
                </a:lnTo>
                <a:cubicBezTo>
                  <a:pt x="768" y="363"/>
                  <a:pt x="768" y="342"/>
                  <a:pt x="747" y="299"/>
                </a:cubicBezTo>
                <a:lnTo>
                  <a:pt x="747" y="299"/>
                </a:lnTo>
                <a:lnTo>
                  <a:pt x="768" y="363"/>
                </a:lnTo>
                <a:cubicBezTo>
                  <a:pt x="747" y="321"/>
                  <a:pt x="725" y="278"/>
                  <a:pt x="725" y="257"/>
                </a:cubicBezTo>
                <a:cubicBezTo>
                  <a:pt x="667" y="83"/>
                  <a:pt x="522" y="1"/>
                  <a:pt x="37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3"/>
          <p:cNvSpPr/>
          <p:nvPr/>
        </p:nvSpPr>
        <p:spPr>
          <a:xfrm rot="5400000">
            <a:off x="561831" y="3398543"/>
            <a:ext cx="113655" cy="156773"/>
          </a:xfrm>
          <a:custGeom>
            <a:avLst/>
            <a:gdLst/>
            <a:ahLst/>
            <a:cxnLst/>
            <a:rect l="l" t="t" r="r" b="b"/>
            <a:pathLst>
              <a:path w="1940" h="2676" extrusionOk="0">
                <a:moveTo>
                  <a:pt x="1535" y="1"/>
                </a:moveTo>
                <a:cubicBezTo>
                  <a:pt x="1462" y="1"/>
                  <a:pt x="1387" y="29"/>
                  <a:pt x="1322" y="94"/>
                </a:cubicBezTo>
                <a:lnTo>
                  <a:pt x="1289" y="144"/>
                </a:lnTo>
                <a:lnTo>
                  <a:pt x="1289" y="144"/>
                </a:lnTo>
                <a:cubicBezTo>
                  <a:pt x="1277" y="150"/>
                  <a:pt x="1231" y="185"/>
                  <a:pt x="1216" y="200"/>
                </a:cubicBezTo>
                <a:cubicBezTo>
                  <a:pt x="1216" y="200"/>
                  <a:pt x="1152" y="264"/>
                  <a:pt x="1130" y="307"/>
                </a:cubicBezTo>
                <a:lnTo>
                  <a:pt x="960" y="499"/>
                </a:lnTo>
                <a:cubicBezTo>
                  <a:pt x="832" y="670"/>
                  <a:pt x="725" y="840"/>
                  <a:pt x="618" y="1011"/>
                </a:cubicBezTo>
                <a:cubicBezTo>
                  <a:pt x="512" y="1160"/>
                  <a:pt x="427" y="1309"/>
                  <a:pt x="341" y="1480"/>
                </a:cubicBezTo>
                <a:cubicBezTo>
                  <a:pt x="235" y="1651"/>
                  <a:pt x="149" y="1864"/>
                  <a:pt x="85" y="2056"/>
                </a:cubicBezTo>
                <a:cubicBezTo>
                  <a:pt x="0" y="2312"/>
                  <a:pt x="149" y="2589"/>
                  <a:pt x="427" y="2653"/>
                </a:cubicBezTo>
                <a:cubicBezTo>
                  <a:pt x="464" y="2668"/>
                  <a:pt x="507" y="2675"/>
                  <a:pt x="552" y="2675"/>
                </a:cubicBezTo>
                <a:cubicBezTo>
                  <a:pt x="634" y="2675"/>
                  <a:pt x="720" y="2652"/>
                  <a:pt x="789" y="2610"/>
                </a:cubicBezTo>
                <a:cubicBezTo>
                  <a:pt x="896" y="2546"/>
                  <a:pt x="981" y="2440"/>
                  <a:pt x="1024" y="2312"/>
                </a:cubicBezTo>
                <a:cubicBezTo>
                  <a:pt x="1045" y="2290"/>
                  <a:pt x="1045" y="2248"/>
                  <a:pt x="1066" y="2205"/>
                </a:cubicBezTo>
                <a:cubicBezTo>
                  <a:pt x="1088" y="2162"/>
                  <a:pt x="1088" y="2098"/>
                  <a:pt x="1088" y="2035"/>
                </a:cubicBezTo>
                <a:cubicBezTo>
                  <a:pt x="1088" y="2045"/>
                  <a:pt x="1088" y="2059"/>
                  <a:pt x="1088" y="2077"/>
                </a:cubicBezTo>
                <a:cubicBezTo>
                  <a:pt x="1088" y="2077"/>
                  <a:pt x="1152" y="1843"/>
                  <a:pt x="1152" y="1821"/>
                </a:cubicBezTo>
                <a:cubicBezTo>
                  <a:pt x="1194" y="1736"/>
                  <a:pt x="1216" y="1651"/>
                  <a:pt x="1237" y="1587"/>
                </a:cubicBezTo>
                <a:cubicBezTo>
                  <a:pt x="1237" y="1571"/>
                  <a:pt x="1272" y="1485"/>
                  <a:pt x="1273" y="1485"/>
                </a:cubicBezTo>
                <a:lnTo>
                  <a:pt x="1273" y="1485"/>
                </a:lnTo>
                <a:cubicBezTo>
                  <a:pt x="1273" y="1485"/>
                  <a:pt x="1269" y="1495"/>
                  <a:pt x="1258" y="1523"/>
                </a:cubicBezTo>
                <a:cubicBezTo>
                  <a:pt x="1280" y="1480"/>
                  <a:pt x="1301" y="1437"/>
                  <a:pt x="1322" y="1416"/>
                </a:cubicBezTo>
                <a:cubicBezTo>
                  <a:pt x="1386" y="1245"/>
                  <a:pt x="1472" y="1096"/>
                  <a:pt x="1557" y="947"/>
                </a:cubicBezTo>
                <a:cubicBezTo>
                  <a:pt x="1599" y="862"/>
                  <a:pt x="1642" y="776"/>
                  <a:pt x="1685" y="712"/>
                </a:cubicBezTo>
                <a:cubicBezTo>
                  <a:pt x="1727" y="627"/>
                  <a:pt x="1727" y="627"/>
                  <a:pt x="1749" y="606"/>
                </a:cubicBezTo>
                <a:lnTo>
                  <a:pt x="1770" y="542"/>
                </a:lnTo>
                <a:lnTo>
                  <a:pt x="1813" y="478"/>
                </a:lnTo>
                <a:cubicBezTo>
                  <a:pt x="1940" y="239"/>
                  <a:pt x="1747" y="1"/>
                  <a:pt x="153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3"/>
          <p:cNvSpPr/>
          <p:nvPr/>
        </p:nvSpPr>
        <p:spPr>
          <a:xfrm rot="5400000">
            <a:off x="766295" y="3382550"/>
            <a:ext cx="156246" cy="96372"/>
          </a:xfrm>
          <a:custGeom>
            <a:avLst/>
            <a:gdLst/>
            <a:ahLst/>
            <a:cxnLst/>
            <a:rect l="l" t="t" r="r" b="b"/>
            <a:pathLst>
              <a:path w="2667" h="1645" extrusionOk="0">
                <a:moveTo>
                  <a:pt x="534" y="1"/>
                </a:moveTo>
                <a:cubicBezTo>
                  <a:pt x="367" y="1"/>
                  <a:pt x="214" y="96"/>
                  <a:pt x="128" y="233"/>
                </a:cubicBezTo>
                <a:cubicBezTo>
                  <a:pt x="0" y="425"/>
                  <a:pt x="43" y="681"/>
                  <a:pt x="192" y="830"/>
                </a:cubicBezTo>
                <a:cubicBezTo>
                  <a:pt x="256" y="873"/>
                  <a:pt x="320" y="937"/>
                  <a:pt x="384" y="958"/>
                </a:cubicBezTo>
                <a:cubicBezTo>
                  <a:pt x="448" y="1001"/>
                  <a:pt x="512" y="1022"/>
                  <a:pt x="598" y="1043"/>
                </a:cubicBezTo>
                <a:lnTo>
                  <a:pt x="832" y="1150"/>
                </a:lnTo>
                <a:cubicBezTo>
                  <a:pt x="981" y="1214"/>
                  <a:pt x="1152" y="1278"/>
                  <a:pt x="1301" y="1342"/>
                </a:cubicBezTo>
                <a:lnTo>
                  <a:pt x="1770" y="1491"/>
                </a:lnTo>
                <a:cubicBezTo>
                  <a:pt x="1920" y="1555"/>
                  <a:pt x="2112" y="1576"/>
                  <a:pt x="2282" y="1640"/>
                </a:cubicBezTo>
                <a:cubicBezTo>
                  <a:pt x="2299" y="1643"/>
                  <a:pt x="2315" y="1644"/>
                  <a:pt x="2332" y="1644"/>
                </a:cubicBezTo>
                <a:cubicBezTo>
                  <a:pt x="2446" y="1644"/>
                  <a:pt x="2565" y="1582"/>
                  <a:pt x="2602" y="1470"/>
                </a:cubicBezTo>
                <a:cubicBezTo>
                  <a:pt x="2666" y="1342"/>
                  <a:pt x="2602" y="1193"/>
                  <a:pt x="2496" y="1107"/>
                </a:cubicBezTo>
                <a:cubicBezTo>
                  <a:pt x="2432" y="1065"/>
                  <a:pt x="2368" y="1022"/>
                  <a:pt x="2282" y="958"/>
                </a:cubicBezTo>
                <a:lnTo>
                  <a:pt x="2218" y="915"/>
                </a:lnTo>
                <a:lnTo>
                  <a:pt x="2090" y="809"/>
                </a:lnTo>
                <a:cubicBezTo>
                  <a:pt x="1941" y="723"/>
                  <a:pt x="1792" y="638"/>
                  <a:pt x="1643" y="553"/>
                </a:cubicBezTo>
                <a:cubicBezTo>
                  <a:pt x="1493" y="468"/>
                  <a:pt x="1344" y="382"/>
                  <a:pt x="1195" y="276"/>
                </a:cubicBezTo>
                <a:cubicBezTo>
                  <a:pt x="1045" y="169"/>
                  <a:pt x="853" y="84"/>
                  <a:pt x="662" y="20"/>
                </a:cubicBezTo>
                <a:cubicBezTo>
                  <a:pt x="619" y="7"/>
                  <a:pt x="576" y="1"/>
                  <a:pt x="53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3"/>
          <p:cNvSpPr/>
          <p:nvPr/>
        </p:nvSpPr>
        <p:spPr>
          <a:xfrm rot="5400000">
            <a:off x="597656" y="3239047"/>
            <a:ext cx="149157" cy="106449"/>
          </a:xfrm>
          <a:custGeom>
            <a:avLst/>
            <a:gdLst/>
            <a:ahLst/>
            <a:cxnLst/>
            <a:rect l="l" t="t" r="r" b="b"/>
            <a:pathLst>
              <a:path w="2546" h="1817" extrusionOk="0">
                <a:moveTo>
                  <a:pt x="1877" y="633"/>
                </a:moveTo>
                <a:cubicBezTo>
                  <a:pt x="1875" y="633"/>
                  <a:pt x="1863" y="636"/>
                  <a:pt x="1834" y="643"/>
                </a:cubicBezTo>
                <a:cubicBezTo>
                  <a:pt x="1848" y="643"/>
                  <a:pt x="1882" y="633"/>
                  <a:pt x="1877" y="633"/>
                </a:cubicBezTo>
                <a:close/>
                <a:moveTo>
                  <a:pt x="2171" y="1"/>
                </a:moveTo>
                <a:cubicBezTo>
                  <a:pt x="2159" y="1"/>
                  <a:pt x="2146" y="1"/>
                  <a:pt x="2133" y="3"/>
                </a:cubicBezTo>
                <a:lnTo>
                  <a:pt x="2154" y="24"/>
                </a:lnTo>
                <a:cubicBezTo>
                  <a:pt x="2120" y="23"/>
                  <a:pt x="2085" y="22"/>
                  <a:pt x="2051" y="22"/>
                </a:cubicBezTo>
                <a:cubicBezTo>
                  <a:pt x="1680" y="22"/>
                  <a:pt x="1315" y="124"/>
                  <a:pt x="1003" y="280"/>
                </a:cubicBezTo>
                <a:cubicBezTo>
                  <a:pt x="917" y="323"/>
                  <a:pt x="853" y="366"/>
                  <a:pt x="768" y="408"/>
                </a:cubicBezTo>
                <a:cubicBezTo>
                  <a:pt x="725" y="451"/>
                  <a:pt x="704" y="472"/>
                  <a:pt x="661" y="494"/>
                </a:cubicBezTo>
                <a:cubicBezTo>
                  <a:pt x="597" y="536"/>
                  <a:pt x="555" y="579"/>
                  <a:pt x="491" y="621"/>
                </a:cubicBezTo>
                <a:cubicBezTo>
                  <a:pt x="528" y="597"/>
                  <a:pt x="544" y="586"/>
                  <a:pt x="546" y="586"/>
                </a:cubicBezTo>
                <a:lnTo>
                  <a:pt x="546" y="586"/>
                </a:lnTo>
                <a:cubicBezTo>
                  <a:pt x="547" y="586"/>
                  <a:pt x="542" y="591"/>
                  <a:pt x="533" y="600"/>
                </a:cubicBezTo>
                <a:lnTo>
                  <a:pt x="512" y="621"/>
                </a:lnTo>
                <a:cubicBezTo>
                  <a:pt x="469" y="643"/>
                  <a:pt x="427" y="685"/>
                  <a:pt x="384" y="707"/>
                </a:cubicBezTo>
                <a:cubicBezTo>
                  <a:pt x="341" y="749"/>
                  <a:pt x="320" y="771"/>
                  <a:pt x="299" y="813"/>
                </a:cubicBezTo>
                <a:cubicBezTo>
                  <a:pt x="235" y="856"/>
                  <a:pt x="192" y="920"/>
                  <a:pt x="149" y="984"/>
                </a:cubicBezTo>
                <a:cubicBezTo>
                  <a:pt x="124" y="1035"/>
                  <a:pt x="108" y="1070"/>
                  <a:pt x="101" y="1087"/>
                </a:cubicBezTo>
                <a:lnTo>
                  <a:pt x="101" y="1087"/>
                </a:lnTo>
                <a:cubicBezTo>
                  <a:pt x="104" y="1076"/>
                  <a:pt x="107" y="1063"/>
                  <a:pt x="107" y="1048"/>
                </a:cubicBezTo>
                <a:lnTo>
                  <a:pt x="107" y="1048"/>
                </a:lnTo>
                <a:cubicBezTo>
                  <a:pt x="98" y="1082"/>
                  <a:pt x="93" y="1099"/>
                  <a:pt x="94" y="1099"/>
                </a:cubicBezTo>
                <a:cubicBezTo>
                  <a:pt x="95" y="1099"/>
                  <a:pt x="97" y="1095"/>
                  <a:pt x="101" y="1087"/>
                </a:cubicBezTo>
                <a:lnTo>
                  <a:pt x="101" y="1087"/>
                </a:lnTo>
                <a:cubicBezTo>
                  <a:pt x="94" y="1106"/>
                  <a:pt x="85" y="1120"/>
                  <a:pt x="85" y="1133"/>
                </a:cubicBezTo>
                <a:cubicBezTo>
                  <a:pt x="22" y="1240"/>
                  <a:pt x="0" y="1368"/>
                  <a:pt x="43" y="1475"/>
                </a:cubicBezTo>
                <a:cubicBezTo>
                  <a:pt x="64" y="1602"/>
                  <a:pt x="149" y="1688"/>
                  <a:pt x="256" y="1752"/>
                </a:cubicBezTo>
                <a:cubicBezTo>
                  <a:pt x="325" y="1793"/>
                  <a:pt x="403" y="1817"/>
                  <a:pt x="478" y="1817"/>
                </a:cubicBezTo>
                <a:cubicBezTo>
                  <a:pt x="519" y="1817"/>
                  <a:pt x="560" y="1810"/>
                  <a:pt x="597" y="1794"/>
                </a:cubicBezTo>
                <a:cubicBezTo>
                  <a:pt x="725" y="1752"/>
                  <a:pt x="811" y="1688"/>
                  <a:pt x="875" y="1581"/>
                </a:cubicBezTo>
                <a:lnTo>
                  <a:pt x="875" y="1581"/>
                </a:lnTo>
                <a:cubicBezTo>
                  <a:pt x="888" y="1568"/>
                  <a:pt x="880" y="1576"/>
                  <a:pt x="896" y="1560"/>
                </a:cubicBezTo>
                <a:cubicBezTo>
                  <a:pt x="939" y="1517"/>
                  <a:pt x="981" y="1453"/>
                  <a:pt x="1024" y="1389"/>
                </a:cubicBezTo>
                <a:cubicBezTo>
                  <a:pt x="1045" y="1347"/>
                  <a:pt x="1066" y="1304"/>
                  <a:pt x="1088" y="1283"/>
                </a:cubicBezTo>
                <a:cubicBezTo>
                  <a:pt x="1102" y="1253"/>
                  <a:pt x="1137" y="1194"/>
                  <a:pt x="1130" y="1194"/>
                </a:cubicBezTo>
                <a:lnTo>
                  <a:pt x="1130" y="1194"/>
                </a:lnTo>
                <a:cubicBezTo>
                  <a:pt x="1127" y="1194"/>
                  <a:pt x="1115" y="1206"/>
                  <a:pt x="1088" y="1240"/>
                </a:cubicBezTo>
                <a:cubicBezTo>
                  <a:pt x="1130" y="1176"/>
                  <a:pt x="1194" y="1112"/>
                  <a:pt x="1237" y="1069"/>
                </a:cubicBezTo>
                <a:cubicBezTo>
                  <a:pt x="1301" y="1005"/>
                  <a:pt x="1301" y="1005"/>
                  <a:pt x="1322" y="984"/>
                </a:cubicBezTo>
                <a:lnTo>
                  <a:pt x="1386" y="941"/>
                </a:lnTo>
                <a:cubicBezTo>
                  <a:pt x="1514" y="835"/>
                  <a:pt x="1642" y="749"/>
                  <a:pt x="1792" y="664"/>
                </a:cubicBezTo>
                <a:lnTo>
                  <a:pt x="1834" y="643"/>
                </a:lnTo>
                <a:lnTo>
                  <a:pt x="1962" y="600"/>
                </a:lnTo>
                <a:cubicBezTo>
                  <a:pt x="2047" y="579"/>
                  <a:pt x="2111" y="558"/>
                  <a:pt x="2197" y="536"/>
                </a:cubicBezTo>
                <a:cubicBezTo>
                  <a:pt x="2545" y="495"/>
                  <a:pt x="2480" y="1"/>
                  <a:pt x="217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3"/>
          <p:cNvSpPr/>
          <p:nvPr/>
        </p:nvSpPr>
        <p:spPr>
          <a:xfrm rot="5400000">
            <a:off x="778715" y="3119330"/>
            <a:ext cx="73173" cy="129883"/>
          </a:xfrm>
          <a:custGeom>
            <a:avLst/>
            <a:gdLst/>
            <a:ahLst/>
            <a:cxnLst/>
            <a:rect l="l" t="t" r="r" b="b"/>
            <a:pathLst>
              <a:path w="1249" h="2217" extrusionOk="0">
                <a:moveTo>
                  <a:pt x="1089" y="1813"/>
                </a:moveTo>
                <a:lnTo>
                  <a:pt x="1089" y="1821"/>
                </a:lnTo>
                <a:lnTo>
                  <a:pt x="1089" y="1821"/>
                </a:lnTo>
                <a:cubicBezTo>
                  <a:pt x="1089" y="1818"/>
                  <a:pt x="1089" y="1816"/>
                  <a:pt x="1089" y="1813"/>
                </a:cubicBezTo>
                <a:close/>
                <a:moveTo>
                  <a:pt x="470" y="1"/>
                </a:moveTo>
                <a:cubicBezTo>
                  <a:pt x="278" y="1"/>
                  <a:pt x="108" y="129"/>
                  <a:pt x="44" y="320"/>
                </a:cubicBezTo>
                <a:cubicBezTo>
                  <a:pt x="1" y="448"/>
                  <a:pt x="1" y="576"/>
                  <a:pt x="22" y="726"/>
                </a:cubicBezTo>
                <a:cubicBezTo>
                  <a:pt x="22" y="790"/>
                  <a:pt x="44" y="854"/>
                  <a:pt x="65" y="918"/>
                </a:cubicBezTo>
                <a:cubicBezTo>
                  <a:pt x="108" y="1088"/>
                  <a:pt x="172" y="1259"/>
                  <a:pt x="236" y="1408"/>
                </a:cubicBezTo>
                <a:cubicBezTo>
                  <a:pt x="299" y="1536"/>
                  <a:pt x="363" y="1664"/>
                  <a:pt x="449" y="1771"/>
                </a:cubicBezTo>
                <a:cubicBezTo>
                  <a:pt x="491" y="1856"/>
                  <a:pt x="555" y="1920"/>
                  <a:pt x="598" y="1984"/>
                </a:cubicBezTo>
                <a:cubicBezTo>
                  <a:pt x="650" y="2053"/>
                  <a:pt x="715" y="2108"/>
                  <a:pt x="794" y="2137"/>
                </a:cubicBezTo>
                <a:lnTo>
                  <a:pt x="794" y="2137"/>
                </a:lnTo>
                <a:lnTo>
                  <a:pt x="811" y="2155"/>
                </a:lnTo>
                <a:cubicBezTo>
                  <a:pt x="854" y="2198"/>
                  <a:pt x="906" y="2216"/>
                  <a:pt x="956" y="2216"/>
                </a:cubicBezTo>
                <a:cubicBezTo>
                  <a:pt x="1105" y="2216"/>
                  <a:pt x="1248" y="2053"/>
                  <a:pt x="1153" y="1877"/>
                </a:cubicBezTo>
                <a:lnTo>
                  <a:pt x="1124" y="1877"/>
                </a:lnTo>
                <a:cubicBezTo>
                  <a:pt x="1122" y="1856"/>
                  <a:pt x="1117" y="1835"/>
                  <a:pt x="1110" y="1813"/>
                </a:cubicBezTo>
                <a:lnTo>
                  <a:pt x="1110" y="1792"/>
                </a:lnTo>
                <a:cubicBezTo>
                  <a:pt x="1110" y="1792"/>
                  <a:pt x="1089" y="1771"/>
                  <a:pt x="1089" y="1749"/>
                </a:cubicBezTo>
                <a:cubicBezTo>
                  <a:pt x="1067" y="1707"/>
                  <a:pt x="1046" y="1664"/>
                  <a:pt x="1046" y="1600"/>
                </a:cubicBezTo>
                <a:cubicBezTo>
                  <a:pt x="1003" y="1493"/>
                  <a:pt x="961" y="1387"/>
                  <a:pt x="939" y="1280"/>
                </a:cubicBezTo>
                <a:cubicBezTo>
                  <a:pt x="939" y="1238"/>
                  <a:pt x="918" y="1174"/>
                  <a:pt x="918" y="1131"/>
                </a:cubicBezTo>
                <a:lnTo>
                  <a:pt x="918" y="1110"/>
                </a:lnTo>
                <a:lnTo>
                  <a:pt x="918" y="1024"/>
                </a:lnTo>
                <a:cubicBezTo>
                  <a:pt x="900" y="937"/>
                  <a:pt x="897" y="849"/>
                  <a:pt x="909" y="750"/>
                </a:cubicBezTo>
                <a:lnTo>
                  <a:pt x="909" y="750"/>
                </a:lnTo>
                <a:cubicBezTo>
                  <a:pt x="910" y="741"/>
                  <a:pt x="911" y="731"/>
                  <a:pt x="912" y="722"/>
                </a:cubicBezTo>
                <a:lnTo>
                  <a:pt x="912" y="722"/>
                </a:lnTo>
                <a:cubicBezTo>
                  <a:pt x="914" y="709"/>
                  <a:pt x="916" y="696"/>
                  <a:pt x="918" y="683"/>
                </a:cubicBezTo>
                <a:lnTo>
                  <a:pt x="918" y="683"/>
                </a:lnTo>
                <a:lnTo>
                  <a:pt x="913" y="713"/>
                </a:lnTo>
                <a:lnTo>
                  <a:pt x="913" y="713"/>
                </a:lnTo>
                <a:cubicBezTo>
                  <a:pt x="918" y="661"/>
                  <a:pt x="918" y="608"/>
                  <a:pt x="918" y="555"/>
                </a:cubicBezTo>
                <a:cubicBezTo>
                  <a:pt x="918" y="470"/>
                  <a:pt x="897" y="384"/>
                  <a:pt x="897" y="320"/>
                </a:cubicBezTo>
                <a:cubicBezTo>
                  <a:pt x="875" y="214"/>
                  <a:pt x="811" y="150"/>
                  <a:pt x="726" y="86"/>
                </a:cubicBezTo>
                <a:cubicBezTo>
                  <a:pt x="662" y="22"/>
                  <a:pt x="555" y="1"/>
                  <a:pt x="47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3"/>
          <p:cNvSpPr/>
          <p:nvPr/>
        </p:nvSpPr>
        <p:spPr>
          <a:xfrm rot="5400000">
            <a:off x="382208" y="3201465"/>
            <a:ext cx="84655" cy="172064"/>
          </a:xfrm>
          <a:custGeom>
            <a:avLst/>
            <a:gdLst/>
            <a:ahLst/>
            <a:cxnLst/>
            <a:rect l="l" t="t" r="r" b="b"/>
            <a:pathLst>
              <a:path w="1445" h="2937" extrusionOk="0">
                <a:moveTo>
                  <a:pt x="528" y="0"/>
                </a:moveTo>
                <a:cubicBezTo>
                  <a:pt x="356" y="0"/>
                  <a:pt x="210" y="103"/>
                  <a:pt x="171" y="259"/>
                </a:cubicBezTo>
                <a:cubicBezTo>
                  <a:pt x="22" y="643"/>
                  <a:pt x="0" y="1069"/>
                  <a:pt x="43" y="1475"/>
                </a:cubicBezTo>
                <a:cubicBezTo>
                  <a:pt x="86" y="1880"/>
                  <a:pt x="192" y="2285"/>
                  <a:pt x="342" y="2690"/>
                </a:cubicBezTo>
                <a:cubicBezTo>
                  <a:pt x="391" y="2865"/>
                  <a:pt x="536" y="2937"/>
                  <a:pt x="699" y="2937"/>
                </a:cubicBezTo>
                <a:cubicBezTo>
                  <a:pt x="1034" y="2937"/>
                  <a:pt x="1445" y="2636"/>
                  <a:pt x="1259" y="2306"/>
                </a:cubicBezTo>
                <a:cubicBezTo>
                  <a:pt x="1195" y="2221"/>
                  <a:pt x="1152" y="2136"/>
                  <a:pt x="1109" y="2072"/>
                </a:cubicBezTo>
                <a:cubicBezTo>
                  <a:pt x="1089" y="2032"/>
                  <a:pt x="1083" y="2015"/>
                  <a:pt x="1085" y="2015"/>
                </a:cubicBezTo>
                <a:lnTo>
                  <a:pt x="1085" y="2015"/>
                </a:lnTo>
                <a:cubicBezTo>
                  <a:pt x="1086" y="2015"/>
                  <a:pt x="1098" y="2038"/>
                  <a:pt x="1109" y="2072"/>
                </a:cubicBezTo>
                <a:lnTo>
                  <a:pt x="1088" y="1986"/>
                </a:lnTo>
                <a:cubicBezTo>
                  <a:pt x="1067" y="1944"/>
                  <a:pt x="1067" y="1922"/>
                  <a:pt x="1045" y="1880"/>
                </a:cubicBezTo>
                <a:cubicBezTo>
                  <a:pt x="1003" y="1709"/>
                  <a:pt x="939" y="1517"/>
                  <a:pt x="917" y="1347"/>
                </a:cubicBezTo>
                <a:cubicBezTo>
                  <a:pt x="917" y="1304"/>
                  <a:pt x="896" y="1261"/>
                  <a:pt x="896" y="1240"/>
                </a:cubicBezTo>
                <a:cubicBezTo>
                  <a:pt x="896" y="1197"/>
                  <a:pt x="896" y="1176"/>
                  <a:pt x="896" y="1155"/>
                </a:cubicBezTo>
                <a:cubicBezTo>
                  <a:pt x="896" y="1069"/>
                  <a:pt x="896" y="963"/>
                  <a:pt x="875" y="877"/>
                </a:cubicBezTo>
                <a:lnTo>
                  <a:pt x="875" y="344"/>
                </a:lnTo>
                <a:cubicBezTo>
                  <a:pt x="875" y="174"/>
                  <a:pt x="747" y="24"/>
                  <a:pt x="576" y="3"/>
                </a:cubicBezTo>
                <a:cubicBezTo>
                  <a:pt x="560" y="1"/>
                  <a:pt x="544" y="0"/>
                  <a:pt x="52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3"/>
          <p:cNvSpPr/>
          <p:nvPr/>
        </p:nvSpPr>
        <p:spPr>
          <a:xfrm rot="5400000">
            <a:off x="374387" y="3491545"/>
            <a:ext cx="78211" cy="155133"/>
          </a:xfrm>
          <a:custGeom>
            <a:avLst/>
            <a:gdLst/>
            <a:ahLst/>
            <a:cxnLst/>
            <a:rect l="l" t="t" r="r" b="b"/>
            <a:pathLst>
              <a:path w="1335" h="2648" extrusionOk="0">
                <a:moveTo>
                  <a:pt x="972" y="1"/>
                </a:moveTo>
                <a:cubicBezTo>
                  <a:pt x="824" y="1"/>
                  <a:pt x="702" y="83"/>
                  <a:pt x="664" y="236"/>
                </a:cubicBezTo>
                <a:lnTo>
                  <a:pt x="664" y="236"/>
                </a:lnTo>
                <a:cubicBezTo>
                  <a:pt x="648" y="252"/>
                  <a:pt x="633" y="270"/>
                  <a:pt x="619" y="289"/>
                </a:cubicBezTo>
                <a:cubicBezTo>
                  <a:pt x="598" y="353"/>
                  <a:pt x="576" y="395"/>
                  <a:pt x="555" y="459"/>
                </a:cubicBezTo>
                <a:cubicBezTo>
                  <a:pt x="513" y="523"/>
                  <a:pt x="491" y="608"/>
                  <a:pt x="449" y="694"/>
                </a:cubicBezTo>
                <a:cubicBezTo>
                  <a:pt x="406" y="864"/>
                  <a:pt x="363" y="1014"/>
                  <a:pt x="299" y="1163"/>
                </a:cubicBezTo>
                <a:cubicBezTo>
                  <a:pt x="257" y="1334"/>
                  <a:pt x="193" y="1483"/>
                  <a:pt x="150" y="1653"/>
                </a:cubicBezTo>
                <a:cubicBezTo>
                  <a:pt x="65" y="1824"/>
                  <a:pt x="22" y="2037"/>
                  <a:pt x="1" y="2229"/>
                </a:cubicBezTo>
                <a:cubicBezTo>
                  <a:pt x="1" y="2421"/>
                  <a:pt x="129" y="2570"/>
                  <a:pt x="299" y="2634"/>
                </a:cubicBezTo>
                <a:cubicBezTo>
                  <a:pt x="338" y="2643"/>
                  <a:pt x="376" y="2647"/>
                  <a:pt x="414" y="2647"/>
                </a:cubicBezTo>
                <a:cubicBezTo>
                  <a:pt x="565" y="2647"/>
                  <a:pt x="704" y="2579"/>
                  <a:pt x="790" y="2443"/>
                </a:cubicBezTo>
                <a:cubicBezTo>
                  <a:pt x="875" y="2251"/>
                  <a:pt x="939" y="2080"/>
                  <a:pt x="982" y="1888"/>
                </a:cubicBezTo>
                <a:lnTo>
                  <a:pt x="1110" y="1398"/>
                </a:lnTo>
                <a:cubicBezTo>
                  <a:pt x="1152" y="1227"/>
                  <a:pt x="1195" y="1078"/>
                  <a:pt x="1238" y="907"/>
                </a:cubicBezTo>
                <a:cubicBezTo>
                  <a:pt x="1259" y="822"/>
                  <a:pt x="1259" y="736"/>
                  <a:pt x="1280" y="651"/>
                </a:cubicBezTo>
                <a:cubicBezTo>
                  <a:pt x="1302" y="587"/>
                  <a:pt x="1302" y="523"/>
                  <a:pt x="1323" y="459"/>
                </a:cubicBezTo>
                <a:cubicBezTo>
                  <a:pt x="1318" y="436"/>
                  <a:pt x="1313" y="415"/>
                  <a:pt x="1306" y="394"/>
                </a:cubicBezTo>
                <a:lnTo>
                  <a:pt x="1306" y="394"/>
                </a:lnTo>
                <a:cubicBezTo>
                  <a:pt x="1335" y="229"/>
                  <a:pt x="1230" y="52"/>
                  <a:pt x="1067" y="11"/>
                </a:cubicBezTo>
                <a:cubicBezTo>
                  <a:pt x="1035" y="4"/>
                  <a:pt x="1003" y="1"/>
                  <a:pt x="97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3"/>
          <p:cNvSpPr/>
          <p:nvPr/>
        </p:nvSpPr>
        <p:spPr>
          <a:xfrm rot="5400000">
            <a:off x="176397" y="3684670"/>
            <a:ext cx="144998" cy="98013"/>
          </a:xfrm>
          <a:custGeom>
            <a:avLst/>
            <a:gdLst/>
            <a:ahLst/>
            <a:cxnLst/>
            <a:rect l="l" t="t" r="r" b="b"/>
            <a:pathLst>
              <a:path w="2475" h="1673" extrusionOk="0">
                <a:moveTo>
                  <a:pt x="422" y="1"/>
                </a:moveTo>
                <a:cubicBezTo>
                  <a:pt x="173" y="1"/>
                  <a:pt x="1" y="318"/>
                  <a:pt x="214" y="532"/>
                </a:cubicBezTo>
                <a:cubicBezTo>
                  <a:pt x="449" y="766"/>
                  <a:pt x="705" y="980"/>
                  <a:pt x="982" y="1171"/>
                </a:cubicBezTo>
                <a:cubicBezTo>
                  <a:pt x="1259" y="1363"/>
                  <a:pt x="1558" y="1534"/>
                  <a:pt x="1878" y="1662"/>
                </a:cubicBezTo>
                <a:cubicBezTo>
                  <a:pt x="1913" y="1669"/>
                  <a:pt x="1949" y="1673"/>
                  <a:pt x="1984" y="1673"/>
                </a:cubicBezTo>
                <a:cubicBezTo>
                  <a:pt x="2158" y="1673"/>
                  <a:pt x="2318" y="1584"/>
                  <a:pt x="2389" y="1406"/>
                </a:cubicBezTo>
                <a:cubicBezTo>
                  <a:pt x="2475" y="1214"/>
                  <a:pt x="2389" y="980"/>
                  <a:pt x="2198" y="873"/>
                </a:cubicBezTo>
                <a:cubicBezTo>
                  <a:pt x="2048" y="809"/>
                  <a:pt x="1878" y="745"/>
                  <a:pt x="1707" y="681"/>
                </a:cubicBezTo>
                <a:cubicBezTo>
                  <a:pt x="1664" y="681"/>
                  <a:pt x="1643" y="660"/>
                  <a:pt x="1600" y="638"/>
                </a:cubicBezTo>
                <a:lnTo>
                  <a:pt x="1600" y="638"/>
                </a:lnTo>
                <a:cubicBezTo>
                  <a:pt x="1615" y="638"/>
                  <a:pt x="1638" y="657"/>
                  <a:pt x="1640" y="657"/>
                </a:cubicBezTo>
                <a:cubicBezTo>
                  <a:pt x="1641" y="657"/>
                  <a:pt x="1636" y="653"/>
                  <a:pt x="1622" y="638"/>
                </a:cubicBezTo>
                <a:lnTo>
                  <a:pt x="1558" y="617"/>
                </a:lnTo>
                <a:lnTo>
                  <a:pt x="1366" y="510"/>
                </a:lnTo>
                <a:cubicBezTo>
                  <a:pt x="1089" y="382"/>
                  <a:pt x="811" y="212"/>
                  <a:pt x="577" y="41"/>
                </a:cubicBezTo>
                <a:cubicBezTo>
                  <a:pt x="524" y="13"/>
                  <a:pt x="472" y="1"/>
                  <a:pt x="42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3"/>
          <p:cNvSpPr/>
          <p:nvPr/>
        </p:nvSpPr>
        <p:spPr>
          <a:xfrm rot="5400000">
            <a:off x="257743" y="3890857"/>
            <a:ext cx="55011" cy="150446"/>
          </a:xfrm>
          <a:custGeom>
            <a:avLst/>
            <a:gdLst/>
            <a:ahLst/>
            <a:cxnLst/>
            <a:rect l="l" t="t" r="r" b="b"/>
            <a:pathLst>
              <a:path w="939" h="2568" extrusionOk="0">
                <a:moveTo>
                  <a:pt x="683" y="0"/>
                </a:moveTo>
                <a:cubicBezTo>
                  <a:pt x="533" y="0"/>
                  <a:pt x="384" y="86"/>
                  <a:pt x="342" y="235"/>
                </a:cubicBezTo>
                <a:cubicBezTo>
                  <a:pt x="235" y="533"/>
                  <a:pt x="150" y="853"/>
                  <a:pt x="107" y="1173"/>
                </a:cubicBezTo>
                <a:cubicBezTo>
                  <a:pt x="64" y="1344"/>
                  <a:pt x="43" y="1536"/>
                  <a:pt x="43" y="1706"/>
                </a:cubicBezTo>
                <a:cubicBezTo>
                  <a:pt x="43" y="1792"/>
                  <a:pt x="22" y="1877"/>
                  <a:pt x="22" y="1941"/>
                </a:cubicBezTo>
                <a:cubicBezTo>
                  <a:pt x="0" y="2048"/>
                  <a:pt x="22" y="2176"/>
                  <a:pt x="64" y="2282"/>
                </a:cubicBezTo>
                <a:cubicBezTo>
                  <a:pt x="101" y="2449"/>
                  <a:pt x="251" y="2568"/>
                  <a:pt x="430" y="2568"/>
                </a:cubicBezTo>
                <a:cubicBezTo>
                  <a:pt x="457" y="2568"/>
                  <a:pt x="484" y="2565"/>
                  <a:pt x="512" y="2559"/>
                </a:cubicBezTo>
                <a:cubicBezTo>
                  <a:pt x="704" y="2538"/>
                  <a:pt x="853" y="2367"/>
                  <a:pt x="853" y="2154"/>
                </a:cubicBezTo>
                <a:cubicBezTo>
                  <a:pt x="853" y="2133"/>
                  <a:pt x="853" y="2090"/>
                  <a:pt x="875" y="2069"/>
                </a:cubicBezTo>
                <a:cubicBezTo>
                  <a:pt x="875" y="1984"/>
                  <a:pt x="875" y="1898"/>
                  <a:pt x="853" y="1834"/>
                </a:cubicBezTo>
                <a:cubicBezTo>
                  <a:pt x="853" y="1834"/>
                  <a:pt x="853" y="1833"/>
                  <a:pt x="853" y="1832"/>
                </a:cubicBezTo>
                <a:lnTo>
                  <a:pt x="853" y="1832"/>
                </a:lnTo>
                <a:cubicBezTo>
                  <a:pt x="853" y="1827"/>
                  <a:pt x="853" y="1821"/>
                  <a:pt x="853" y="1813"/>
                </a:cubicBezTo>
                <a:lnTo>
                  <a:pt x="853" y="1685"/>
                </a:lnTo>
                <a:lnTo>
                  <a:pt x="853" y="1216"/>
                </a:lnTo>
                <a:cubicBezTo>
                  <a:pt x="853" y="1067"/>
                  <a:pt x="875" y="917"/>
                  <a:pt x="896" y="768"/>
                </a:cubicBezTo>
                <a:lnTo>
                  <a:pt x="917" y="640"/>
                </a:lnTo>
                <a:lnTo>
                  <a:pt x="917" y="597"/>
                </a:lnTo>
                <a:cubicBezTo>
                  <a:pt x="917" y="491"/>
                  <a:pt x="939" y="405"/>
                  <a:pt x="939" y="299"/>
                </a:cubicBezTo>
                <a:cubicBezTo>
                  <a:pt x="939" y="150"/>
                  <a:pt x="832" y="22"/>
                  <a:pt x="68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3"/>
          <p:cNvSpPr/>
          <p:nvPr/>
        </p:nvSpPr>
        <p:spPr>
          <a:xfrm rot="5400000">
            <a:off x="246875" y="4131083"/>
            <a:ext cx="167260" cy="75047"/>
          </a:xfrm>
          <a:custGeom>
            <a:avLst/>
            <a:gdLst/>
            <a:ahLst/>
            <a:cxnLst/>
            <a:rect l="l" t="t" r="r" b="b"/>
            <a:pathLst>
              <a:path w="2855" h="1281" extrusionOk="0">
                <a:moveTo>
                  <a:pt x="430" y="1"/>
                </a:moveTo>
                <a:cubicBezTo>
                  <a:pt x="161" y="1"/>
                  <a:pt x="0" y="415"/>
                  <a:pt x="316" y="556"/>
                </a:cubicBezTo>
                <a:cubicBezTo>
                  <a:pt x="615" y="748"/>
                  <a:pt x="935" y="918"/>
                  <a:pt x="1276" y="1046"/>
                </a:cubicBezTo>
                <a:cubicBezTo>
                  <a:pt x="1425" y="1089"/>
                  <a:pt x="1596" y="1153"/>
                  <a:pt x="1745" y="1196"/>
                </a:cubicBezTo>
                <a:cubicBezTo>
                  <a:pt x="1937" y="1260"/>
                  <a:pt x="2129" y="1281"/>
                  <a:pt x="2342" y="1281"/>
                </a:cubicBezTo>
                <a:cubicBezTo>
                  <a:pt x="2769" y="1260"/>
                  <a:pt x="2854" y="641"/>
                  <a:pt x="2428" y="513"/>
                </a:cubicBezTo>
                <a:cubicBezTo>
                  <a:pt x="2364" y="492"/>
                  <a:pt x="2278" y="470"/>
                  <a:pt x="2193" y="470"/>
                </a:cubicBezTo>
                <a:lnTo>
                  <a:pt x="2001" y="449"/>
                </a:lnTo>
                <a:cubicBezTo>
                  <a:pt x="1987" y="449"/>
                  <a:pt x="1925" y="440"/>
                  <a:pt x="1911" y="440"/>
                </a:cubicBezTo>
                <a:cubicBezTo>
                  <a:pt x="1904" y="440"/>
                  <a:pt x="1909" y="442"/>
                  <a:pt x="1937" y="449"/>
                </a:cubicBezTo>
                <a:cubicBezTo>
                  <a:pt x="1788" y="428"/>
                  <a:pt x="1639" y="385"/>
                  <a:pt x="1489" y="364"/>
                </a:cubicBezTo>
                <a:cubicBezTo>
                  <a:pt x="1319" y="321"/>
                  <a:pt x="1169" y="279"/>
                  <a:pt x="1041" y="215"/>
                </a:cubicBezTo>
                <a:cubicBezTo>
                  <a:pt x="892" y="172"/>
                  <a:pt x="743" y="129"/>
                  <a:pt x="615" y="65"/>
                </a:cubicBezTo>
                <a:cubicBezTo>
                  <a:pt x="551" y="20"/>
                  <a:pt x="488" y="1"/>
                  <a:pt x="43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3"/>
          <p:cNvSpPr/>
          <p:nvPr/>
        </p:nvSpPr>
        <p:spPr>
          <a:xfrm rot="5400000">
            <a:off x="459394" y="4141715"/>
            <a:ext cx="106097" cy="140370"/>
          </a:xfrm>
          <a:custGeom>
            <a:avLst/>
            <a:gdLst/>
            <a:ahLst/>
            <a:cxnLst/>
            <a:rect l="l" t="t" r="r" b="b"/>
            <a:pathLst>
              <a:path w="1811" h="2396" extrusionOk="0">
                <a:moveTo>
                  <a:pt x="975" y="2214"/>
                </a:moveTo>
                <a:cubicBezTo>
                  <a:pt x="972" y="2221"/>
                  <a:pt x="970" y="2228"/>
                  <a:pt x="967" y="2235"/>
                </a:cubicBezTo>
                <a:lnTo>
                  <a:pt x="967" y="2235"/>
                </a:lnTo>
                <a:cubicBezTo>
                  <a:pt x="971" y="2228"/>
                  <a:pt x="975" y="2220"/>
                  <a:pt x="975" y="2214"/>
                </a:cubicBezTo>
                <a:close/>
                <a:moveTo>
                  <a:pt x="1540" y="0"/>
                </a:moveTo>
                <a:cubicBezTo>
                  <a:pt x="1454" y="0"/>
                  <a:pt x="1371" y="45"/>
                  <a:pt x="1337" y="145"/>
                </a:cubicBezTo>
                <a:lnTo>
                  <a:pt x="1337" y="167"/>
                </a:lnTo>
                <a:cubicBezTo>
                  <a:pt x="1231" y="487"/>
                  <a:pt x="1081" y="785"/>
                  <a:pt x="911" y="1041"/>
                </a:cubicBezTo>
                <a:cubicBezTo>
                  <a:pt x="868" y="1126"/>
                  <a:pt x="804" y="1190"/>
                  <a:pt x="761" y="1254"/>
                </a:cubicBezTo>
                <a:lnTo>
                  <a:pt x="697" y="1361"/>
                </a:lnTo>
                <a:cubicBezTo>
                  <a:pt x="697" y="1361"/>
                  <a:pt x="638" y="1435"/>
                  <a:pt x="643" y="1435"/>
                </a:cubicBezTo>
                <a:cubicBezTo>
                  <a:pt x="644" y="1435"/>
                  <a:pt x="648" y="1432"/>
                  <a:pt x="655" y="1425"/>
                </a:cubicBezTo>
                <a:lnTo>
                  <a:pt x="655" y="1425"/>
                </a:lnTo>
                <a:cubicBezTo>
                  <a:pt x="591" y="1489"/>
                  <a:pt x="548" y="1553"/>
                  <a:pt x="484" y="1617"/>
                </a:cubicBezTo>
                <a:cubicBezTo>
                  <a:pt x="420" y="1681"/>
                  <a:pt x="420" y="1681"/>
                  <a:pt x="399" y="1702"/>
                </a:cubicBezTo>
                <a:cubicBezTo>
                  <a:pt x="399" y="1702"/>
                  <a:pt x="399" y="1702"/>
                  <a:pt x="399" y="1702"/>
                </a:cubicBezTo>
                <a:lnTo>
                  <a:pt x="399" y="1702"/>
                </a:lnTo>
                <a:cubicBezTo>
                  <a:pt x="388" y="1708"/>
                  <a:pt x="382" y="1713"/>
                  <a:pt x="378" y="1717"/>
                </a:cubicBezTo>
                <a:lnTo>
                  <a:pt x="378" y="1717"/>
                </a:lnTo>
                <a:cubicBezTo>
                  <a:pt x="385" y="1714"/>
                  <a:pt x="392" y="1709"/>
                  <a:pt x="399" y="1702"/>
                </a:cubicBezTo>
                <a:lnTo>
                  <a:pt x="399" y="1702"/>
                </a:lnTo>
                <a:cubicBezTo>
                  <a:pt x="390" y="1720"/>
                  <a:pt x="381" y="1727"/>
                  <a:pt x="377" y="1727"/>
                </a:cubicBezTo>
                <a:cubicBezTo>
                  <a:pt x="373" y="1727"/>
                  <a:pt x="373" y="1723"/>
                  <a:pt x="378" y="1717"/>
                </a:cubicBezTo>
                <a:lnTo>
                  <a:pt x="378" y="1717"/>
                </a:lnTo>
                <a:cubicBezTo>
                  <a:pt x="364" y="1724"/>
                  <a:pt x="349" y="1724"/>
                  <a:pt x="335" y="1724"/>
                </a:cubicBezTo>
                <a:cubicBezTo>
                  <a:pt x="0" y="1947"/>
                  <a:pt x="427" y="2395"/>
                  <a:pt x="736" y="2395"/>
                </a:cubicBezTo>
                <a:cubicBezTo>
                  <a:pt x="835" y="2395"/>
                  <a:pt x="921" y="2349"/>
                  <a:pt x="967" y="2235"/>
                </a:cubicBezTo>
                <a:lnTo>
                  <a:pt x="967" y="2235"/>
                </a:lnTo>
                <a:cubicBezTo>
                  <a:pt x="963" y="2242"/>
                  <a:pt x="958" y="2248"/>
                  <a:pt x="956" y="2248"/>
                </a:cubicBezTo>
                <a:cubicBezTo>
                  <a:pt x="954" y="2248"/>
                  <a:pt x="958" y="2239"/>
                  <a:pt x="975" y="2214"/>
                </a:cubicBezTo>
                <a:lnTo>
                  <a:pt x="975" y="2214"/>
                </a:lnTo>
                <a:cubicBezTo>
                  <a:pt x="975" y="2214"/>
                  <a:pt x="975" y="2214"/>
                  <a:pt x="975" y="2214"/>
                </a:cubicBezTo>
                <a:lnTo>
                  <a:pt x="996" y="2150"/>
                </a:lnTo>
                <a:cubicBezTo>
                  <a:pt x="1017" y="2107"/>
                  <a:pt x="1039" y="2086"/>
                  <a:pt x="1081" y="2044"/>
                </a:cubicBezTo>
                <a:cubicBezTo>
                  <a:pt x="1103" y="2001"/>
                  <a:pt x="1167" y="1894"/>
                  <a:pt x="1188" y="1809"/>
                </a:cubicBezTo>
                <a:cubicBezTo>
                  <a:pt x="1295" y="1638"/>
                  <a:pt x="1380" y="1468"/>
                  <a:pt x="1465" y="1276"/>
                </a:cubicBezTo>
                <a:cubicBezTo>
                  <a:pt x="1593" y="956"/>
                  <a:pt x="1700" y="615"/>
                  <a:pt x="1785" y="273"/>
                </a:cubicBezTo>
                <a:cubicBezTo>
                  <a:pt x="1811" y="105"/>
                  <a:pt x="1672" y="0"/>
                  <a:pt x="15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3"/>
          <p:cNvSpPr/>
          <p:nvPr/>
        </p:nvSpPr>
        <p:spPr>
          <a:xfrm rot="5400000">
            <a:off x="610721" y="4085592"/>
            <a:ext cx="97485" cy="85827"/>
          </a:xfrm>
          <a:custGeom>
            <a:avLst/>
            <a:gdLst/>
            <a:ahLst/>
            <a:cxnLst/>
            <a:rect l="l" t="t" r="r" b="b"/>
            <a:pathLst>
              <a:path w="1664" h="1465" extrusionOk="0">
                <a:moveTo>
                  <a:pt x="272" y="0"/>
                </a:moveTo>
                <a:cubicBezTo>
                  <a:pt x="245" y="0"/>
                  <a:pt x="219" y="5"/>
                  <a:pt x="192" y="14"/>
                </a:cubicBezTo>
                <a:cubicBezTo>
                  <a:pt x="149" y="36"/>
                  <a:pt x="107" y="57"/>
                  <a:pt x="85" y="100"/>
                </a:cubicBezTo>
                <a:cubicBezTo>
                  <a:pt x="0" y="185"/>
                  <a:pt x="21" y="313"/>
                  <a:pt x="85" y="398"/>
                </a:cubicBezTo>
                <a:lnTo>
                  <a:pt x="512" y="825"/>
                </a:lnTo>
                <a:cubicBezTo>
                  <a:pt x="576" y="910"/>
                  <a:pt x="640" y="974"/>
                  <a:pt x="704" y="1038"/>
                </a:cubicBezTo>
                <a:cubicBezTo>
                  <a:pt x="759" y="1111"/>
                  <a:pt x="830" y="1169"/>
                  <a:pt x="889" y="1238"/>
                </a:cubicBezTo>
                <a:lnTo>
                  <a:pt x="889" y="1238"/>
                </a:lnTo>
                <a:lnTo>
                  <a:pt x="917" y="1294"/>
                </a:lnTo>
                <a:cubicBezTo>
                  <a:pt x="1002" y="1400"/>
                  <a:pt x="1109" y="1464"/>
                  <a:pt x="1237" y="1464"/>
                </a:cubicBezTo>
                <a:cubicBezTo>
                  <a:pt x="1344" y="1464"/>
                  <a:pt x="1429" y="1422"/>
                  <a:pt x="1493" y="1358"/>
                </a:cubicBezTo>
                <a:cubicBezTo>
                  <a:pt x="1664" y="1187"/>
                  <a:pt x="1642" y="910"/>
                  <a:pt x="1429" y="782"/>
                </a:cubicBezTo>
                <a:cubicBezTo>
                  <a:pt x="1344" y="739"/>
                  <a:pt x="1258" y="675"/>
                  <a:pt x="1173" y="611"/>
                </a:cubicBezTo>
                <a:cubicBezTo>
                  <a:pt x="1066" y="547"/>
                  <a:pt x="981" y="505"/>
                  <a:pt x="896" y="419"/>
                </a:cubicBezTo>
                <a:lnTo>
                  <a:pt x="384" y="36"/>
                </a:lnTo>
                <a:cubicBezTo>
                  <a:pt x="347" y="11"/>
                  <a:pt x="309" y="0"/>
                  <a:pt x="27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3"/>
          <p:cNvSpPr/>
          <p:nvPr/>
        </p:nvSpPr>
        <p:spPr>
          <a:xfrm rot="5400000">
            <a:off x="795324" y="4111896"/>
            <a:ext cx="149860" cy="79148"/>
          </a:xfrm>
          <a:custGeom>
            <a:avLst/>
            <a:gdLst/>
            <a:ahLst/>
            <a:cxnLst/>
            <a:rect l="l" t="t" r="r" b="b"/>
            <a:pathLst>
              <a:path w="2558" h="1351" extrusionOk="0">
                <a:moveTo>
                  <a:pt x="425" y="0"/>
                </a:moveTo>
                <a:cubicBezTo>
                  <a:pt x="130" y="0"/>
                  <a:pt x="1" y="415"/>
                  <a:pt x="290" y="570"/>
                </a:cubicBezTo>
                <a:lnTo>
                  <a:pt x="1015" y="932"/>
                </a:lnTo>
                <a:cubicBezTo>
                  <a:pt x="1271" y="1039"/>
                  <a:pt x="1527" y="1167"/>
                  <a:pt x="1761" y="1295"/>
                </a:cubicBezTo>
                <a:cubicBezTo>
                  <a:pt x="1833" y="1334"/>
                  <a:pt x="1902" y="1351"/>
                  <a:pt x="1966" y="1351"/>
                </a:cubicBezTo>
                <a:cubicBezTo>
                  <a:pt x="2357" y="1351"/>
                  <a:pt x="2558" y="713"/>
                  <a:pt x="2081" y="548"/>
                </a:cubicBezTo>
                <a:cubicBezTo>
                  <a:pt x="1804" y="484"/>
                  <a:pt x="1548" y="378"/>
                  <a:pt x="1292" y="292"/>
                </a:cubicBezTo>
                <a:lnTo>
                  <a:pt x="524" y="15"/>
                </a:lnTo>
                <a:cubicBezTo>
                  <a:pt x="489" y="5"/>
                  <a:pt x="456" y="0"/>
                  <a:pt x="42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3"/>
          <p:cNvSpPr/>
          <p:nvPr/>
        </p:nvSpPr>
        <p:spPr>
          <a:xfrm rot="5400000">
            <a:off x="55417" y="4114679"/>
            <a:ext cx="102524" cy="130059"/>
          </a:xfrm>
          <a:custGeom>
            <a:avLst/>
            <a:gdLst/>
            <a:ahLst/>
            <a:cxnLst/>
            <a:rect l="l" t="t" r="r" b="b"/>
            <a:pathLst>
              <a:path w="1750" h="2220" extrusionOk="0">
                <a:moveTo>
                  <a:pt x="1420" y="1"/>
                </a:moveTo>
                <a:cubicBezTo>
                  <a:pt x="1347" y="1"/>
                  <a:pt x="1273" y="28"/>
                  <a:pt x="1216" y="84"/>
                </a:cubicBezTo>
                <a:lnTo>
                  <a:pt x="1195" y="84"/>
                </a:lnTo>
                <a:cubicBezTo>
                  <a:pt x="1152" y="148"/>
                  <a:pt x="1088" y="190"/>
                  <a:pt x="1046" y="254"/>
                </a:cubicBezTo>
                <a:lnTo>
                  <a:pt x="897" y="446"/>
                </a:lnTo>
                <a:cubicBezTo>
                  <a:pt x="790" y="574"/>
                  <a:pt x="683" y="702"/>
                  <a:pt x="577" y="852"/>
                </a:cubicBezTo>
                <a:lnTo>
                  <a:pt x="321" y="1214"/>
                </a:lnTo>
                <a:cubicBezTo>
                  <a:pt x="278" y="1299"/>
                  <a:pt x="214" y="1342"/>
                  <a:pt x="171" y="1427"/>
                </a:cubicBezTo>
                <a:cubicBezTo>
                  <a:pt x="129" y="1513"/>
                  <a:pt x="86" y="1619"/>
                  <a:pt x="44" y="1705"/>
                </a:cubicBezTo>
                <a:cubicBezTo>
                  <a:pt x="1" y="1897"/>
                  <a:pt x="86" y="2067"/>
                  <a:pt x="235" y="2174"/>
                </a:cubicBezTo>
                <a:cubicBezTo>
                  <a:pt x="290" y="2205"/>
                  <a:pt x="351" y="2219"/>
                  <a:pt x="413" y="2219"/>
                </a:cubicBezTo>
                <a:cubicBezTo>
                  <a:pt x="520" y="2219"/>
                  <a:pt x="631" y="2177"/>
                  <a:pt x="726" y="2110"/>
                </a:cubicBezTo>
                <a:cubicBezTo>
                  <a:pt x="790" y="2024"/>
                  <a:pt x="875" y="1960"/>
                  <a:pt x="939" y="1854"/>
                </a:cubicBezTo>
                <a:cubicBezTo>
                  <a:pt x="961" y="1811"/>
                  <a:pt x="1003" y="1747"/>
                  <a:pt x="1046" y="1683"/>
                </a:cubicBezTo>
                <a:lnTo>
                  <a:pt x="1259" y="1257"/>
                </a:lnTo>
                <a:cubicBezTo>
                  <a:pt x="1344" y="1129"/>
                  <a:pt x="1408" y="1001"/>
                  <a:pt x="1472" y="873"/>
                </a:cubicBezTo>
                <a:lnTo>
                  <a:pt x="1579" y="660"/>
                </a:lnTo>
                <a:cubicBezTo>
                  <a:pt x="1622" y="617"/>
                  <a:pt x="1643" y="553"/>
                  <a:pt x="1664" y="510"/>
                </a:cubicBezTo>
                <a:lnTo>
                  <a:pt x="1686" y="446"/>
                </a:lnTo>
                <a:cubicBezTo>
                  <a:pt x="1750" y="318"/>
                  <a:pt x="1728" y="148"/>
                  <a:pt x="1600" y="62"/>
                </a:cubicBezTo>
                <a:cubicBezTo>
                  <a:pt x="1550" y="22"/>
                  <a:pt x="1485" y="1"/>
                  <a:pt x="142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"/>
          <p:cNvSpPr/>
          <p:nvPr/>
        </p:nvSpPr>
        <p:spPr>
          <a:xfrm rot="5400000">
            <a:off x="-9847" y="3907290"/>
            <a:ext cx="104984" cy="100063"/>
          </a:xfrm>
          <a:custGeom>
            <a:avLst/>
            <a:gdLst/>
            <a:ahLst/>
            <a:cxnLst/>
            <a:rect l="l" t="t" r="r" b="b"/>
            <a:pathLst>
              <a:path w="1792" h="1708" extrusionOk="0">
                <a:moveTo>
                  <a:pt x="387" y="0"/>
                </a:moveTo>
                <a:cubicBezTo>
                  <a:pt x="356" y="0"/>
                  <a:pt x="326" y="6"/>
                  <a:pt x="299" y="14"/>
                </a:cubicBezTo>
                <a:cubicBezTo>
                  <a:pt x="43" y="78"/>
                  <a:pt x="1" y="398"/>
                  <a:pt x="214" y="548"/>
                </a:cubicBezTo>
                <a:lnTo>
                  <a:pt x="192" y="548"/>
                </a:lnTo>
                <a:lnTo>
                  <a:pt x="278" y="611"/>
                </a:lnTo>
                <a:lnTo>
                  <a:pt x="299" y="633"/>
                </a:lnTo>
                <a:lnTo>
                  <a:pt x="470" y="761"/>
                </a:lnTo>
                <a:cubicBezTo>
                  <a:pt x="576" y="846"/>
                  <a:pt x="662" y="953"/>
                  <a:pt x="747" y="1059"/>
                </a:cubicBezTo>
                <a:lnTo>
                  <a:pt x="683" y="995"/>
                </a:lnTo>
                <a:lnTo>
                  <a:pt x="683" y="995"/>
                </a:lnTo>
                <a:cubicBezTo>
                  <a:pt x="747" y="1081"/>
                  <a:pt x="811" y="1166"/>
                  <a:pt x="875" y="1251"/>
                </a:cubicBezTo>
                <a:lnTo>
                  <a:pt x="939" y="1379"/>
                </a:lnTo>
                <a:cubicBezTo>
                  <a:pt x="982" y="1465"/>
                  <a:pt x="1024" y="1529"/>
                  <a:pt x="1088" y="1592"/>
                </a:cubicBezTo>
                <a:lnTo>
                  <a:pt x="1173" y="1656"/>
                </a:lnTo>
                <a:cubicBezTo>
                  <a:pt x="1216" y="1678"/>
                  <a:pt x="1259" y="1699"/>
                  <a:pt x="1323" y="1699"/>
                </a:cubicBezTo>
                <a:cubicBezTo>
                  <a:pt x="1346" y="1705"/>
                  <a:pt x="1368" y="1707"/>
                  <a:pt x="1391" y="1707"/>
                </a:cubicBezTo>
                <a:cubicBezTo>
                  <a:pt x="1454" y="1707"/>
                  <a:pt x="1516" y="1688"/>
                  <a:pt x="1579" y="1656"/>
                </a:cubicBezTo>
                <a:cubicBezTo>
                  <a:pt x="1643" y="1614"/>
                  <a:pt x="1685" y="1571"/>
                  <a:pt x="1728" y="1507"/>
                </a:cubicBezTo>
                <a:cubicBezTo>
                  <a:pt x="1792" y="1422"/>
                  <a:pt x="1792" y="1294"/>
                  <a:pt x="1771" y="1187"/>
                </a:cubicBezTo>
                <a:cubicBezTo>
                  <a:pt x="1749" y="1145"/>
                  <a:pt x="1728" y="1081"/>
                  <a:pt x="1707" y="1017"/>
                </a:cubicBezTo>
                <a:cubicBezTo>
                  <a:pt x="1664" y="974"/>
                  <a:pt x="1621" y="931"/>
                  <a:pt x="1579" y="889"/>
                </a:cubicBezTo>
                <a:lnTo>
                  <a:pt x="1472" y="739"/>
                </a:lnTo>
                <a:cubicBezTo>
                  <a:pt x="1387" y="654"/>
                  <a:pt x="1280" y="569"/>
                  <a:pt x="1195" y="484"/>
                </a:cubicBezTo>
                <a:cubicBezTo>
                  <a:pt x="1003" y="292"/>
                  <a:pt x="768" y="142"/>
                  <a:pt x="512" y="36"/>
                </a:cubicBezTo>
                <a:cubicBezTo>
                  <a:pt x="475" y="11"/>
                  <a:pt x="430" y="0"/>
                  <a:pt x="3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3"/>
          <p:cNvSpPr/>
          <p:nvPr/>
        </p:nvSpPr>
        <p:spPr>
          <a:xfrm rot="5400000">
            <a:off x="20588" y="3597174"/>
            <a:ext cx="117170" cy="73524"/>
          </a:xfrm>
          <a:custGeom>
            <a:avLst/>
            <a:gdLst/>
            <a:ahLst/>
            <a:cxnLst/>
            <a:rect l="l" t="t" r="r" b="b"/>
            <a:pathLst>
              <a:path w="2000" h="1255" extrusionOk="0">
                <a:moveTo>
                  <a:pt x="447" y="1"/>
                </a:moveTo>
                <a:cubicBezTo>
                  <a:pt x="193" y="1"/>
                  <a:pt x="0" y="328"/>
                  <a:pt x="229" y="539"/>
                </a:cubicBezTo>
                <a:cubicBezTo>
                  <a:pt x="421" y="753"/>
                  <a:pt x="656" y="923"/>
                  <a:pt x="911" y="1030"/>
                </a:cubicBezTo>
                <a:cubicBezTo>
                  <a:pt x="1039" y="1072"/>
                  <a:pt x="1189" y="1136"/>
                  <a:pt x="1317" y="1179"/>
                </a:cubicBezTo>
                <a:cubicBezTo>
                  <a:pt x="1402" y="1200"/>
                  <a:pt x="1466" y="1200"/>
                  <a:pt x="1551" y="1222"/>
                </a:cubicBezTo>
                <a:lnTo>
                  <a:pt x="1594" y="1222"/>
                </a:lnTo>
                <a:cubicBezTo>
                  <a:pt x="1637" y="1222"/>
                  <a:pt x="1679" y="1243"/>
                  <a:pt x="1701" y="1243"/>
                </a:cubicBezTo>
                <a:cubicBezTo>
                  <a:pt x="1724" y="1251"/>
                  <a:pt x="1746" y="1254"/>
                  <a:pt x="1767" y="1254"/>
                </a:cubicBezTo>
                <a:cubicBezTo>
                  <a:pt x="1865" y="1254"/>
                  <a:pt x="1943" y="1181"/>
                  <a:pt x="1978" y="1094"/>
                </a:cubicBezTo>
                <a:cubicBezTo>
                  <a:pt x="1999" y="987"/>
                  <a:pt x="1935" y="859"/>
                  <a:pt x="1828" y="838"/>
                </a:cubicBezTo>
                <a:lnTo>
                  <a:pt x="1807" y="859"/>
                </a:lnTo>
                <a:lnTo>
                  <a:pt x="1764" y="838"/>
                </a:lnTo>
                <a:cubicBezTo>
                  <a:pt x="1743" y="817"/>
                  <a:pt x="1722" y="817"/>
                  <a:pt x="1679" y="795"/>
                </a:cubicBezTo>
                <a:lnTo>
                  <a:pt x="1530" y="689"/>
                </a:lnTo>
                <a:cubicBezTo>
                  <a:pt x="1423" y="625"/>
                  <a:pt x="1317" y="561"/>
                  <a:pt x="1210" y="497"/>
                </a:cubicBezTo>
                <a:cubicBezTo>
                  <a:pt x="1167" y="454"/>
                  <a:pt x="1125" y="433"/>
                  <a:pt x="1061" y="390"/>
                </a:cubicBezTo>
                <a:lnTo>
                  <a:pt x="997" y="347"/>
                </a:lnTo>
                <a:lnTo>
                  <a:pt x="954" y="305"/>
                </a:lnTo>
                <a:cubicBezTo>
                  <a:pt x="940" y="298"/>
                  <a:pt x="935" y="295"/>
                  <a:pt x="936" y="295"/>
                </a:cubicBezTo>
                <a:lnTo>
                  <a:pt x="936" y="295"/>
                </a:lnTo>
                <a:cubicBezTo>
                  <a:pt x="938" y="295"/>
                  <a:pt x="961" y="305"/>
                  <a:pt x="975" y="305"/>
                </a:cubicBezTo>
                <a:cubicBezTo>
                  <a:pt x="869" y="198"/>
                  <a:pt x="741" y="113"/>
                  <a:pt x="613" y="49"/>
                </a:cubicBezTo>
                <a:cubicBezTo>
                  <a:pt x="557" y="15"/>
                  <a:pt x="501" y="1"/>
                  <a:pt x="44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3"/>
          <p:cNvSpPr/>
          <p:nvPr/>
        </p:nvSpPr>
        <p:spPr>
          <a:xfrm rot="5400000">
            <a:off x="85823" y="3427953"/>
            <a:ext cx="170365" cy="87174"/>
          </a:xfrm>
          <a:custGeom>
            <a:avLst/>
            <a:gdLst/>
            <a:ahLst/>
            <a:cxnLst/>
            <a:rect l="l" t="t" r="r" b="b"/>
            <a:pathLst>
              <a:path w="2908" h="1488" extrusionOk="0">
                <a:moveTo>
                  <a:pt x="2640" y="1"/>
                </a:moveTo>
                <a:cubicBezTo>
                  <a:pt x="2628" y="1"/>
                  <a:pt x="2615" y="2"/>
                  <a:pt x="2602" y="5"/>
                </a:cubicBezTo>
                <a:lnTo>
                  <a:pt x="2581" y="5"/>
                </a:lnTo>
                <a:cubicBezTo>
                  <a:pt x="2389" y="69"/>
                  <a:pt x="2175" y="91"/>
                  <a:pt x="1962" y="155"/>
                </a:cubicBezTo>
                <a:cubicBezTo>
                  <a:pt x="1770" y="219"/>
                  <a:pt x="1600" y="283"/>
                  <a:pt x="1408" y="347"/>
                </a:cubicBezTo>
                <a:cubicBezTo>
                  <a:pt x="1216" y="411"/>
                  <a:pt x="1045" y="475"/>
                  <a:pt x="853" y="539"/>
                </a:cubicBezTo>
                <a:cubicBezTo>
                  <a:pt x="768" y="560"/>
                  <a:pt x="661" y="581"/>
                  <a:pt x="576" y="624"/>
                </a:cubicBezTo>
                <a:cubicBezTo>
                  <a:pt x="448" y="667"/>
                  <a:pt x="320" y="709"/>
                  <a:pt x="213" y="773"/>
                </a:cubicBezTo>
                <a:cubicBezTo>
                  <a:pt x="64" y="880"/>
                  <a:pt x="0" y="1072"/>
                  <a:pt x="64" y="1242"/>
                </a:cubicBezTo>
                <a:cubicBezTo>
                  <a:pt x="117" y="1402"/>
                  <a:pt x="259" y="1488"/>
                  <a:pt x="415" y="1488"/>
                </a:cubicBezTo>
                <a:cubicBezTo>
                  <a:pt x="447" y="1488"/>
                  <a:pt x="480" y="1484"/>
                  <a:pt x="512" y="1477"/>
                </a:cubicBezTo>
                <a:cubicBezTo>
                  <a:pt x="640" y="1434"/>
                  <a:pt x="768" y="1370"/>
                  <a:pt x="875" y="1306"/>
                </a:cubicBezTo>
                <a:cubicBezTo>
                  <a:pt x="939" y="1242"/>
                  <a:pt x="1024" y="1200"/>
                  <a:pt x="1109" y="1136"/>
                </a:cubicBezTo>
                <a:cubicBezTo>
                  <a:pt x="1280" y="1050"/>
                  <a:pt x="1450" y="965"/>
                  <a:pt x="1642" y="880"/>
                </a:cubicBezTo>
                <a:lnTo>
                  <a:pt x="2175" y="603"/>
                </a:lnTo>
                <a:cubicBezTo>
                  <a:pt x="2367" y="517"/>
                  <a:pt x="2538" y="411"/>
                  <a:pt x="2730" y="304"/>
                </a:cubicBezTo>
                <a:cubicBezTo>
                  <a:pt x="2907" y="225"/>
                  <a:pt x="2793" y="1"/>
                  <a:pt x="264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3"/>
          <p:cNvSpPr/>
          <p:nvPr/>
        </p:nvSpPr>
        <p:spPr>
          <a:xfrm rot="5400000">
            <a:off x="114706" y="3213827"/>
            <a:ext cx="131289" cy="98950"/>
          </a:xfrm>
          <a:custGeom>
            <a:avLst/>
            <a:gdLst/>
            <a:ahLst/>
            <a:cxnLst/>
            <a:rect l="l" t="t" r="r" b="b"/>
            <a:pathLst>
              <a:path w="2241" h="1689" extrusionOk="0">
                <a:moveTo>
                  <a:pt x="1946" y="0"/>
                </a:moveTo>
                <a:cubicBezTo>
                  <a:pt x="1908" y="0"/>
                  <a:pt x="1871" y="9"/>
                  <a:pt x="1835" y="31"/>
                </a:cubicBezTo>
                <a:lnTo>
                  <a:pt x="1835" y="9"/>
                </a:lnTo>
                <a:cubicBezTo>
                  <a:pt x="1558" y="137"/>
                  <a:pt x="1302" y="287"/>
                  <a:pt x="1025" y="457"/>
                </a:cubicBezTo>
                <a:lnTo>
                  <a:pt x="641" y="671"/>
                </a:lnTo>
                <a:cubicBezTo>
                  <a:pt x="577" y="713"/>
                  <a:pt x="513" y="756"/>
                  <a:pt x="427" y="799"/>
                </a:cubicBezTo>
                <a:lnTo>
                  <a:pt x="385" y="820"/>
                </a:lnTo>
                <a:cubicBezTo>
                  <a:pt x="406" y="809"/>
                  <a:pt x="422" y="804"/>
                  <a:pt x="427" y="804"/>
                </a:cubicBezTo>
                <a:cubicBezTo>
                  <a:pt x="433" y="804"/>
                  <a:pt x="427" y="809"/>
                  <a:pt x="406" y="820"/>
                </a:cubicBezTo>
                <a:cubicBezTo>
                  <a:pt x="300" y="863"/>
                  <a:pt x="236" y="905"/>
                  <a:pt x="172" y="969"/>
                </a:cubicBezTo>
                <a:cubicBezTo>
                  <a:pt x="22" y="1118"/>
                  <a:pt x="1" y="1353"/>
                  <a:pt x="129" y="1524"/>
                </a:cubicBezTo>
                <a:cubicBezTo>
                  <a:pt x="210" y="1632"/>
                  <a:pt x="334" y="1688"/>
                  <a:pt x="457" y="1688"/>
                </a:cubicBezTo>
                <a:cubicBezTo>
                  <a:pt x="528" y="1688"/>
                  <a:pt x="600" y="1669"/>
                  <a:pt x="662" y="1630"/>
                </a:cubicBezTo>
                <a:cubicBezTo>
                  <a:pt x="683" y="1630"/>
                  <a:pt x="705" y="1609"/>
                  <a:pt x="726" y="1609"/>
                </a:cubicBezTo>
                <a:cubicBezTo>
                  <a:pt x="759" y="1576"/>
                  <a:pt x="805" y="1530"/>
                  <a:pt x="843" y="1482"/>
                </a:cubicBezTo>
                <a:lnTo>
                  <a:pt x="843" y="1482"/>
                </a:lnTo>
                <a:cubicBezTo>
                  <a:pt x="842" y="1485"/>
                  <a:pt x="842" y="1486"/>
                  <a:pt x="843" y="1486"/>
                </a:cubicBezTo>
                <a:cubicBezTo>
                  <a:pt x="849" y="1486"/>
                  <a:pt x="897" y="1438"/>
                  <a:pt x="897" y="1438"/>
                </a:cubicBezTo>
                <a:cubicBezTo>
                  <a:pt x="918" y="1417"/>
                  <a:pt x="1025" y="1332"/>
                  <a:pt x="1089" y="1289"/>
                </a:cubicBezTo>
                <a:lnTo>
                  <a:pt x="1430" y="1012"/>
                </a:lnTo>
                <a:cubicBezTo>
                  <a:pt x="1686" y="820"/>
                  <a:pt x="1899" y="628"/>
                  <a:pt x="2134" y="436"/>
                </a:cubicBezTo>
                <a:cubicBezTo>
                  <a:pt x="2219" y="329"/>
                  <a:pt x="2240" y="201"/>
                  <a:pt x="2155" y="95"/>
                </a:cubicBezTo>
                <a:cubicBezTo>
                  <a:pt x="2098" y="38"/>
                  <a:pt x="2022" y="0"/>
                  <a:pt x="194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3"/>
          <p:cNvSpPr/>
          <p:nvPr/>
        </p:nvSpPr>
        <p:spPr>
          <a:xfrm rot="5400000">
            <a:off x="-102090" y="3222643"/>
            <a:ext cx="81199" cy="168666"/>
          </a:xfrm>
          <a:custGeom>
            <a:avLst/>
            <a:gdLst/>
            <a:ahLst/>
            <a:cxnLst/>
            <a:rect l="l" t="t" r="r" b="b"/>
            <a:pathLst>
              <a:path w="1386" h="2879" extrusionOk="0">
                <a:moveTo>
                  <a:pt x="310" y="1"/>
                </a:moveTo>
                <a:cubicBezTo>
                  <a:pt x="177" y="1"/>
                  <a:pt x="44" y="91"/>
                  <a:pt x="44" y="273"/>
                </a:cubicBezTo>
                <a:cubicBezTo>
                  <a:pt x="1" y="678"/>
                  <a:pt x="1" y="1083"/>
                  <a:pt x="86" y="1488"/>
                </a:cubicBezTo>
                <a:cubicBezTo>
                  <a:pt x="129" y="1680"/>
                  <a:pt x="172" y="1872"/>
                  <a:pt x="235" y="2043"/>
                </a:cubicBezTo>
                <a:cubicBezTo>
                  <a:pt x="257" y="2149"/>
                  <a:pt x="278" y="2235"/>
                  <a:pt x="321" y="2320"/>
                </a:cubicBezTo>
                <a:cubicBezTo>
                  <a:pt x="321" y="2341"/>
                  <a:pt x="326" y="2352"/>
                  <a:pt x="331" y="2352"/>
                </a:cubicBezTo>
                <a:cubicBezTo>
                  <a:pt x="337" y="2352"/>
                  <a:pt x="342" y="2341"/>
                  <a:pt x="342" y="2320"/>
                </a:cubicBezTo>
                <a:cubicBezTo>
                  <a:pt x="342" y="2362"/>
                  <a:pt x="342" y="2426"/>
                  <a:pt x="363" y="2469"/>
                </a:cubicBezTo>
                <a:cubicBezTo>
                  <a:pt x="363" y="2533"/>
                  <a:pt x="406" y="2618"/>
                  <a:pt x="449" y="2661"/>
                </a:cubicBezTo>
                <a:cubicBezTo>
                  <a:pt x="542" y="2815"/>
                  <a:pt x="677" y="2878"/>
                  <a:pt x="811" y="2878"/>
                </a:cubicBezTo>
                <a:cubicBezTo>
                  <a:pt x="1103" y="2878"/>
                  <a:pt x="1386" y="2571"/>
                  <a:pt x="1195" y="2235"/>
                </a:cubicBezTo>
                <a:lnTo>
                  <a:pt x="1195" y="2235"/>
                </a:lnTo>
                <a:cubicBezTo>
                  <a:pt x="1203" y="2259"/>
                  <a:pt x="1208" y="2271"/>
                  <a:pt x="1208" y="2271"/>
                </a:cubicBezTo>
                <a:cubicBezTo>
                  <a:pt x="1207" y="2271"/>
                  <a:pt x="1192" y="2237"/>
                  <a:pt x="1153" y="2171"/>
                </a:cubicBezTo>
                <a:cubicBezTo>
                  <a:pt x="1131" y="2128"/>
                  <a:pt x="1089" y="2085"/>
                  <a:pt x="1067" y="2043"/>
                </a:cubicBezTo>
                <a:cubicBezTo>
                  <a:pt x="1046" y="2026"/>
                  <a:pt x="1029" y="2013"/>
                  <a:pt x="1015" y="2003"/>
                </a:cubicBezTo>
                <a:lnTo>
                  <a:pt x="1015" y="2003"/>
                </a:lnTo>
                <a:cubicBezTo>
                  <a:pt x="976" y="1926"/>
                  <a:pt x="936" y="1866"/>
                  <a:pt x="897" y="1787"/>
                </a:cubicBezTo>
                <a:cubicBezTo>
                  <a:pt x="833" y="1637"/>
                  <a:pt x="769" y="1467"/>
                  <a:pt x="726" y="1318"/>
                </a:cubicBezTo>
                <a:cubicBezTo>
                  <a:pt x="619" y="976"/>
                  <a:pt x="577" y="614"/>
                  <a:pt x="577" y="273"/>
                </a:cubicBezTo>
                <a:cubicBezTo>
                  <a:pt x="577" y="91"/>
                  <a:pt x="443" y="1"/>
                  <a:pt x="31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3"/>
          <p:cNvSpPr/>
          <p:nvPr/>
        </p:nvSpPr>
        <p:spPr>
          <a:xfrm rot="5400000">
            <a:off x="-102705" y="3399949"/>
            <a:ext cx="113655" cy="156422"/>
          </a:xfrm>
          <a:custGeom>
            <a:avLst/>
            <a:gdLst/>
            <a:ahLst/>
            <a:cxnLst/>
            <a:rect l="l" t="t" r="r" b="b"/>
            <a:pathLst>
              <a:path w="1940" h="2670" extrusionOk="0">
                <a:moveTo>
                  <a:pt x="329" y="1"/>
                </a:moveTo>
                <a:cubicBezTo>
                  <a:pt x="164" y="1"/>
                  <a:pt x="1" y="133"/>
                  <a:pt x="64" y="349"/>
                </a:cubicBezTo>
                <a:cubicBezTo>
                  <a:pt x="235" y="1117"/>
                  <a:pt x="533" y="1863"/>
                  <a:pt x="981" y="2524"/>
                </a:cubicBezTo>
                <a:cubicBezTo>
                  <a:pt x="1043" y="2627"/>
                  <a:pt x="1135" y="2669"/>
                  <a:pt x="1235" y="2669"/>
                </a:cubicBezTo>
                <a:cubicBezTo>
                  <a:pt x="1550" y="2669"/>
                  <a:pt x="1939" y="2250"/>
                  <a:pt x="1664" y="1991"/>
                </a:cubicBezTo>
                <a:cubicBezTo>
                  <a:pt x="1600" y="1927"/>
                  <a:pt x="1536" y="1842"/>
                  <a:pt x="1472" y="1778"/>
                </a:cubicBezTo>
                <a:lnTo>
                  <a:pt x="1387" y="1671"/>
                </a:lnTo>
                <a:lnTo>
                  <a:pt x="1344" y="1607"/>
                </a:lnTo>
                <a:cubicBezTo>
                  <a:pt x="1237" y="1458"/>
                  <a:pt x="1152" y="1309"/>
                  <a:pt x="1067" y="1160"/>
                </a:cubicBezTo>
                <a:cubicBezTo>
                  <a:pt x="960" y="1010"/>
                  <a:pt x="875" y="840"/>
                  <a:pt x="811" y="669"/>
                </a:cubicBezTo>
                <a:cubicBezTo>
                  <a:pt x="725" y="520"/>
                  <a:pt x="661" y="371"/>
                  <a:pt x="597" y="200"/>
                </a:cubicBezTo>
                <a:cubicBezTo>
                  <a:pt x="554" y="62"/>
                  <a:pt x="441" y="1"/>
                  <a:pt x="32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3"/>
          <p:cNvSpPr/>
          <p:nvPr/>
        </p:nvSpPr>
        <p:spPr>
          <a:xfrm rot="5400000">
            <a:off x="-72036" y="3068391"/>
            <a:ext cx="117522" cy="68720"/>
          </a:xfrm>
          <a:custGeom>
            <a:avLst/>
            <a:gdLst/>
            <a:ahLst/>
            <a:cxnLst/>
            <a:rect l="l" t="t" r="r" b="b"/>
            <a:pathLst>
              <a:path w="2006" h="1173" extrusionOk="0">
                <a:moveTo>
                  <a:pt x="805" y="937"/>
                </a:moveTo>
                <a:cubicBezTo>
                  <a:pt x="796" y="948"/>
                  <a:pt x="790" y="959"/>
                  <a:pt x="790" y="968"/>
                </a:cubicBezTo>
                <a:lnTo>
                  <a:pt x="805" y="937"/>
                </a:lnTo>
                <a:close/>
                <a:moveTo>
                  <a:pt x="1553" y="0"/>
                </a:moveTo>
                <a:cubicBezTo>
                  <a:pt x="1341" y="0"/>
                  <a:pt x="1130" y="28"/>
                  <a:pt x="918" y="93"/>
                </a:cubicBezTo>
                <a:cubicBezTo>
                  <a:pt x="875" y="115"/>
                  <a:pt x="811" y="136"/>
                  <a:pt x="747" y="157"/>
                </a:cubicBezTo>
                <a:cubicBezTo>
                  <a:pt x="683" y="157"/>
                  <a:pt x="641" y="179"/>
                  <a:pt x="598" y="200"/>
                </a:cubicBezTo>
                <a:cubicBezTo>
                  <a:pt x="612" y="200"/>
                  <a:pt x="636" y="190"/>
                  <a:pt x="637" y="190"/>
                </a:cubicBezTo>
                <a:lnTo>
                  <a:pt x="637" y="190"/>
                </a:lnTo>
                <a:cubicBezTo>
                  <a:pt x="638" y="190"/>
                  <a:pt x="634" y="193"/>
                  <a:pt x="619" y="200"/>
                </a:cubicBezTo>
                <a:lnTo>
                  <a:pt x="577" y="221"/>
                </a:lnTo>
                <a:cubicBezTo>
                  <a:pt x="491" y="264"/>
                  <a:pt x="406" y="307"/>
                  <a:pt x="342" y="349"/>
                </a:cubicBezTo>
                <a:cubicBezTo>
                  <a:pt x="323" y="356"/>
                  <a:pt x="317" y="358"/>
                  <a:pt x="318" y="359"/>
                </a:cubicBezTo>
                <a:lnTo>
                  <a:pt x="318" y="359"/>
                </a:lnTo>
                <a:cubicBezTo>
                  <a:pt x="300" y="367"/>
                  <a:pt x="282" y="379"/>
                  <a:pt x="257" y="392"/>
                </a:cubicBezTo>
                <a:cubicBezTo>
                  <a:pt x="171" y="434"/>
                  <a:pt x="108" y="498"/>
                  <a:pt x="65" y="584"/>
                </a:cubicBezTo>
                <a:cubicBezTo>
                  <a:pt x="1" y="733"/>
                  <a:pt x="1" y="882"/>
                  <a:pt x="108" y="1010"/>
                </a:cubicBezTo>
                <a:cubicBezTo>
                  <a:pt x="175" y="1112"/>
                  <a:pt x="296" y="1173"/>
                  <a:pt x="417" y="1173"/>
                </a:cubicBezTo>
                <a:cubicBezTo>
                  <a:pt x="449" y="1173"/>
                  <a:pt x="482" y="1168"/>
                  <a:pt x="513" y="1160"/>
                </a:cubicBezTo>
                <a:cubicBezTo>
                  <a:pt x="555" y="1138"/>
                  <a:pt x="619" y="1117"/>
                  <a:pt x="662" y="1074"/>
                </a:cubicBezTo>
                <a:cubicBezTo>
                  <a:pt x="683" y="1053"/>
                  <a:pt x="726" y="1032"/>
                  <a:pt x="747" y="1010"/>
                </a:cubicBezTo>
                <a:lnTo>
                  <a:pt x="811" y="925"/>
                </a:lnTo>
                <a:lnTo>
                  <a:pt x="805" y="937"/>
                </a:lnTo>
                <a:lnTo>
                  <a:pt x="805" y="937"/>
                </a:lnTo>
                <a:cubicBezTo>
                  <a:pt x="819" y="920"/>
                  <a:pt x="841" y="904"/>
                  <a:pt x="854" y="904"/>
                </a:cubicBezTo>
                <a:lnTo>
                  <a:pt x="918" y="840"/>
                </a:lnTo>
                <a:lnTo>
                  <a:pt x="939" y="797"/>
                </a:lnTo>
                <a:lnTo>
                  <a:pt x="982" y="776"/>
                </a:lnTo>
                <a:cubicBezTo>
                  <a:pt x="1046" y="754"/>
                  <a:pt x="1089" y="712"/>
                  <a:pt x="1152" y="690"/>
                </a:cubicBezTo>
                <a:lnTo>
                  <a:pt x="1216" y="648"/>
                </a:lnTo>
                <a:lnTo>
                  <a:pt x="1259" y="626"/>
                </a:lnTo>
                <a:cubicBezTo>
                  <a:pt x="1259" y="626"/>
                  <a:pt x="1323" y="605"/>
                  <a:pt x="1344" y="605"/>
                </a:cubicBezTo>
                <a:lnTo>
                  <a:pt x="1430" y="562"/>
                </a:lnTo>
                <a:cubicBezTo>
                  <a:pt x="1558" y="520"/>
                  <a:pt x="1664" y="498"/>
                  <a:pt x="1792" y="477"/>
                </a:cubicBezTo>
                <a:cubicBezTo>
                  <a:pt x="1920" y="456"/>
                  <a:pt x="2006" y="328"/>
                  <a:pt x="1963" y="221"/>
                </a:cubicBezTo>
                <a:cubicBezTo>
                  <a:pt x="1942" y="115"/>
                  <a:pt x="1856" y="29"/>
                  <a:pt x="1750" y="29"/>
                </a:cubicBezTo>
                <a:lnTo>
                  <a:pt x="1750" y="8"/>
                </a:lnTo>
                <a:cubicBezTo>
                  <a:pt x="1684" y="3"/>
                  <a:pt x="1619" y="0"/>
                  <a:pt x="15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3"/>
          <p:cNvSpPr/>
          <p:nvPr/>
        </p:nvSpPr>
        <p:spPr>
          <a:xfrm rot="5400000">
            <a:off x="109638" y="2973777"/>
            <a:ext cx="94908" cy="135390"/>
          </a:xfrm>
          <a:custGeom>
            <a:avLst/>
            <a:gdLst/>
            <a:ahLst/>
            <a:cxnLst/>
            <a:rect l="l" t="t" r="r" b="b"/>
            <a:pathLst>
              <a:path w="1620" h="2311" extrusionOk="0">
                <a:moveTo>
                  <a:pt x="390" y="0"/>
                </a:moveTo>
                <a:cubicBezTo>
                  <a:pt x="327" y="0"/>
                  <a:pt x="265" y="17"/>
                  <a:pt x="214" y="51"/>
                </a:cubicBezTo>
                <a:cubicBezTo>
                  <a:pt x="65" y="137"/>
                  <a:pt x="1" y="307"/>
                  <a:pt x="43" y="478"/>
                </a:cubicBezTo>
                <a:cubicBezTo>
                  <a:pt x="107" y="649"/>
                  <a:pt x="193" y="798"/>
                  <a:pt x="299" y="947"/>
                </a:cubicBezTo>
                <a:cubicBezTo>
                  <a:pt x="363" y="1075"/>
                  <a:pt x="449" y="1224"/>
                  <a:pt x="534" y="1374"/>
                </a:cubicBezTo>
                <a:cubicBezTo>
                  <a:pt x="683" y="1651"/>
                  <a:pt x="854" y="1907"/>
                  <a:pt x="1003" y="2184"/>
                </a:cubicBezTo>
                <a:cubicBezTo>
                  <a:pt x="1033" y="2275"/>
                  <a:pt x="1101" y="2311"/>
                  <a:pt x="1178" y="2311"/>
                </a:cubicBezTo>
                <a:cubicBezTo>
                  <a:pt x="1371" y="2311"/>
                  <a:pt x="1619" y="2081"/>
                  <a:pt x="1451" y="1928"/>
                </a:cubicBezTo>
                <a:cubicBezTo>
                  <a:pt x="1323" y="1630"/>
                  <a:pt x="1216" y="1331"/>
                  <a:pt x="1088" y="1032"/>
                </a:cubicBezTo>
                <a:cubicBezTo>
                  <a:pt x="1024" y="883"/>
                  <a:pt x="961" y="734"/>
                  <a:pt x="897" y="606"/>
                </a:cubicBezTo>
                <a:lnTo>
                  <a:pt x="875" y="563"/>
                </a:lnTo>
                <a:cubicBezTo>
                  <a:pt x="875" y="521"/>
                  <a:pt x="833" y="478"/>
                  <a:pt x="833" y="435"/>
                </a:cubicBezTo>
                <a:cubicBezTo>
                  <a:pt x="811" y="414"/>
                  <a:pt x="790" y="371"/>
                  <a:pt x="790" y="329"/>
                </a:cubicBezTo>
                <a:cubicBezTo>
                  <a:pt x="747" y="265"/>
                  <a:pt x="705" y="179"/>
                  <a:pt x="662" y="115"/>
                </a:cubicBezTo>
                <a:cubicBezTo>
                  <a:pt x="585" y="39"/>
                  <a:pt x="485" y="0"/>
                  <a:pt x="39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3"/>
          <p:cNvSpPr/>
          <p:nvPr/>
        </p:nvSpPr>
        <p:spPr>
          <a:xfrm rot="5400000">
            <a:off x="237003" y="3065989"/>
            <a:ext cx="118752" cy="74754"/>
          </a:xfrm>
          <a:custGeom>
            <a:avLst/>
            <a:gdLst/>
            <a:ahLst/>
            <a:cxnLst/>
            <a:rect l="l" t="t" r="r" b="b"/>
            <a:pathLst>
              <a:path w="2027" h="1276" extrusionOk="0">
                <a:moveTo>
                  <a:pt x="388" y="0"/>
                </a:moveTo>
                <a:cubicBezTo>
                  <a:pt x="255" y="0"/>
                  <a:pt x="133" y="65"/>
                  <a:pt x="65" y="184"/>
                </a:cubicBezTo>
                <a:cubicBezTo>
                  <a:pt x="44" y="248"/>
                  <a:pt x="22" y="312"/>
                  <a:pt x="1" y="376"/>
                </a:cubicBezTo>
                <a:cubicBezTo>
                  <a:pt x="22" y="483"/>
                  <a:pt x="44" y="568"/>
                  <a:pt x="129" y="653"/>
                </a:cubicBezTo>
                <a:cubicBezTo>
                  <a:pt x="171" y="696"/>
                  <a:pt x="214" y="717"/>
                  <a:pt x="257" y="760"/>
                </a:cubicBezTo>
                <a:cubicBezTo>
                  <a:pt x="321" y="781"/>
                  <a:pt x="363" y="802"/>
                  <a:pt x="427" y="824"/>
                </a:cubicBezTo>
                <a:lnTo>
                  <a:pt x="598" y="888"/>
                </a:lnTo>
                <a:cubicBezTo>
                  <a:pt x="726" y="930"/>
                  <a:pt x="833" y="994"/>
                  <a:pt x="961" y="1016"/>
                </a:cubicBezTo>
                <a:cubicBezTo>
                  <a:pt x="1067" y="1058"/>
                  <a:pt x="1195" y="1101"/>
                  <a:pt x="1302" y="1144"/>
                </a:cubicBezTo>
                <a:cubicBezTo>
                  <a:pt x="1430" y="1186"/>
                  <a:pt x="1558" y="1229"/>
                  <a:pt x="1686" y="1272"/>
                </a:cubicBezTo>
                <a:cubicBezTo>
                  <a:pt x="1702" y="1274"/>
                  <a:pt x="1719" y="1276"/>
                  <a:pt x="1735" y="1276"/>
                </a:cubicBezTo>
                <a:cubicBezTo>
                  <a:pt x="1845" y="1276"/>
                  <a:pt x="1947" y="1215"/>
                  <a:pt x="1984" y="1122"/>
                </a:cubicBezTo>
                <a:cubicBezTo>
                  <a:pt x="2027" y="1016"/>
                  <a:pt x="1984" y="866"/>
                  <a:pt x="1878" y="802"/>
                </a:cubicBezTo>
                <a:cubicBezTo>
                  <a:pt x="1771" y="739"/>
                  <a:pt x="1664" y="675"/>
                  <a:pt x="1558" y="611"/>
                </a:cubicBezTo>
                <a:cubicBezTo>
                  <a:pt x="1451" y="525"/>
                  <a:pt x="1344" y="461"/>
                  <a:pt x="1238" y="397"/>
                </a:cubicBezTo>
                <a:cubicBezTo>
                  <a:pt x="1131" y="333"/>
                  <a:pt x="1025" y="269"/>
                  <a:pt x="918" y="205"/>
                </a:cubicBezTo>
                <a:cubicBezTo>
                  <a:pt x="790" y="120"/>
                  <a:pt x="641" y="56"/>
                  <a:pt x="491" y="13"/>
                </a:cubicBezTo>
                <a:cubicBezTo>
                  <a:pt x="457" y="5"/>
                  <a:pt x="422" y="0"/>
                  <a:pt x="38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3"/>
          <p:cNvSpPr/>
          <p:nvPr/>
        </p:nvSpPr>
        <p:spPr>
          <a:xfrm rot="5400000">
            <a:off x="484147" y="3045806"/>
            <a:ext cx="56300" cy="160113"/>
          </a:xfrm>
          <a:custGeom>
            <a:avLst/>
            <a:gdLst/>
            <a:ahLst/>
            <a:cxnLst/>
            <a:rect l="l" t="t" r="r" b="b"/>
            <a:pathLst>
              <a:path w="961" h="2733" extrusionOk="0">
                <a:moveTo>
                  <a:pt x="524" y="0"/>
                </a:moveTo>
                <a:cubicBezTo>
                  <a:pt x="389" y="0"/>
                  <a:pt x="254" y="64"/>
                  <a:pt x="172" y="205"/>
                </a:cubicBezTo>
                <a:cubicBezTo>
                  <a:pt x="108" y="333"/>
                  <a:pt x="65" y="461"/>
                  <a:pt x="44" y="589"/>
                </a:cubicBezTo>
                <a:cubicBezTo>
                  <a:pt x="44" y="674"/>
                  <a:pt x="22" y="759"/>
                  <a:pt x="22" y="866"/>
                </a:cubicBezTo>
                <a:cubicBezTo>
                  <a:pt x="22" y="1037"/>
                  <a:pt x="1" y="1229"/>
                  <a:pt x="1" y="1399"/>
                </a:cubicBezTo>
                <a:cubicBezTo>
                  <a:pt x="1" y="1762"/>
                  <a:pt x="44" y="2146"/>
                  <a:pt x="150" y="2508"/>
                </a:cubicBezTo>
                <a:cubicBezTo>
                  <a:pt x="169" y="2661"/>
                  <a:pt x="287" y="2732"/>
                  <a:pt x="406" y="2732"/>
                </a:cubicBezTo>
                <a:cubicBezTo>
                  <a:pt x="555" y="2732"/>
                  <a:pt x="707" y="2623"/>
                  <a:pt x="683" y="2423"/>
                </a:cubicBezTo>
                <a:cubicBezTo>
                  <a:pt x="683" y="2082"/>
                  <a:pt x="705" y="1762"/>
                  <a:pt x="747" y="1420"/>
                </a:cubicBezTo>
                <a:cubicBezTo>
                  <a:pt x="747" y="1402"/>
                  <a:pt x="747" y="1390"/>
                  <a:pt x="746" y="1383"/>
                </a:cubicBezTo>
                <a:lnTo>
                  <a:pt x="746" y="1383"/>
                </a:lnTo>
                <a:cubicBezTo>
                  <a:pt x="747" y="1382"/>
                  <a:pt x="747" y="1380"/>
                  <a:pt x="747" y="1378"/>
                </a:cubicBezTo>
                <a:cubicBezTo>
                  <a:pt x="747" y="1314"/>
                  <a:pt x="747" y="1271"/>
                  <a:pt x="769" y="1229"/>
                </a:cubicBezTo>
                <a:cubicBezTo>
                  <a:pt x="769" y="1165"/>
                  <a:pt x="790" y="1079"/>
                  <a:pt x="811" y="994"/>
                </a:cubicBezTo>
                <a:cubicBezTo>
                  <a:pt x="833" y="909"/>
                  <a:pt x="875" y="823"/>
                  <a:pt x="897" y="759"/>
                </a:cubicBezTo>
                <a:cubicBezTo>
                  <a:pt x="939" y="631"/>
                  <a:pt x="961" y="525"/>
                  <a:pt x="961" y="418"/>
                </a:cubicBezTo>
                <a:cubicBezTo>
                  <a:pt x="948" y="157"/>
                  <a:pt x="735" y="0"/>
                  <a:pt x="52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3"/>
          <p:cNvSpPr/>
          <p:nvPr/>
        </p:nvSpPr>
        <p:spPr>
          <a:xfrm rot="5400000">
            <a:off x="696344" y="2987691"/>
            <a:ext cx="124259" cy="102114"/>
          </a:xfrm>
          <a:custGeom>
            <a:avLst/>
            <a:gdLst/>
            <a:ahLst/>
            <a:cxnLst/>
            <a:rect l="l" t="t" r="r" b="b"/>
            <a:pathLst>
              <a:path w="2121" h="1743" extrusionOk="0">
                <a:moveTo>
                  <a:pt x="529" y="0"/>
                </a:moveTo>
                <a:cubicBezTo>
                  <a:pt x="249" y="0"/>
                  <a:pt x="0" y="299"/>
                  <a:pt x="191" y="585"/>
                </a:cubicBezTo>
                <a:cubicBezTo>
                  <a:pt x="298" y="734"/>
                  <a:pt x="426" y="862"/>
                  <a:pt x="575" y="990"/>
                </a:cubicBezTo>
                <a:cubicBezTo>
                  <a:pt x="703" y="1097"/>
                  <a:pt x="831" y="1225"/>
                  <a:pt x="980" y="1310"/>
                </a:cubicBezTo>
                <a:cubicBezTo>
                  <a:pt x="1108" y="1417"/>
                  <a:pt x="1236" y="1481"/>
                  <a:pt x="1364" y="1566"/>
                </a:cubicBezTo>
                <a:cubicBezTo>
                  <a:pt x="1428" y="1587"/>
                  <a:pt x="1513" y="1630"/>
                  <a:pt x="1577" y="1651"/>
                </a:cubicBezTo>
                <a:cubicBezTo>
                  <a:pt x="1663" y="1694"/>
                  <a:pt x="1748" y="1715"/>
                  <a:pt x="1833" y="1737"/>
                </a:cubicBezTo>
                <a:cubicBezTo>
                  <a:pt x="1848" y="1740"/>
                  <a:pt x="1863" y="1742"/>
                  <a:pt x="1877" y="1742"/>
                </a:cubicBezTo>
                <a:cubicBezTo>
                  <a:pt x="2025" y="1742"/>
                  <a:pt x="2121" y="1555"/>
                  <a:pt x="2004" y="1438"/>
                </a:cubicBezTo>
                <a:lnTo>
                  <a:pt x="2025" y="1438"/>
                </a:lnTo>
                <a:cubicBezTo>
                  <a:pt x="1940" y="1374"/>
                  <a:pt x="1940" y="1353"/>
                  <a:pt x="1876" y="1289"/>
                </a:cubicBezTo>
                <a:lnTo>
                  <a:pt x="1705" y="1139"/>
                </a:lnTo>
                <a:cubicBezTo>
                  <a:pt x="1599" y="1033"/>
                  <a:pt x="1492" y="926"/>
                  <a:pt x="1385" y="820"/>
                </a:cubicBezTo>
                <a:cubicBezTo>
                  <a:pt x="1279" y="713"/>
                  <a:pt x="1194" y="606"/>
                  <a:pt x="1087" y="500"/>
                </a:cubicBezTo>
                <a:lnTo>
                  <a:pt x="1023" y="414"/>
                </a:lnTo>
                <a:cubicBezTo>
                  <a:pt x="1002" y="372"/>
                  <a:pt x="980" y="350"/>
                  <a:pt x="959" y="308"/>
                </a:cubicBezTo>
                <a:lnTo>
                  <a:pt x="959" y="308"/>
                </a:lnTo>
                <a:cubicBezTo>
                  <a:pt x="976" y="333"/>
                  <a:pt x="983" y="342"/>
                  <a:pt x="983" y="342"/>
                </a:cubicBezTo>
                <a:cubicBezTo>
                  <a:pt x="985" y="342"/>
                  <a:pt x="972" y="321"/>
                  <a:pt x="959" y="308"/>
                </a:cubicBezTo>
                <a:lnTo>
                  <a:pt x="959" y="308"/>
                </a:lnTo>
                <a:cubicBezTo>
                  <a:pt x="959" y="308"/>
                  <a:pt x="959" y="308"/>
                  <a:pt x="959" y="308"/>
                </a:cubicBezTo>
                <a:lnTo>
                  <a:pt x="916" y="265"/>
                </a:lnTo>
                <a:cubicBezTo>
                  <a:pt x="895" y="222"/>
                  <a:pt x="852" y="158"/>
                  <a:pt x="810" y="116"/>
                </a:cubicBezTo>
                <a:cubicBezTo>
                  <a:pt x="723" y="35"/>
                  <a:pt x="624" y="0"/>
                  <a:pt x="5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3"/>
          <p:cNvSpPr/>
          <p:nvPr/>
        </p:nvSpPr>
        <p:spPr>
          <a:xfrm rot="5400000">
            <a:off x="507405" y="2905731"/>
            <a:ext cx="144705" cy="83894"/>
          </a:xfrm>
          <a:custGeom>
            <a:avLst/>
            <a:gdLst/>
            <a:ahLst/>
            <a:cxnLst/>
            <a:rect l="l" t="t" r="r" b="b"/>
            <a:pathLst>
              <a:path w="2470" h="1432" extrusionOk="0">
                <a:moveTo>
                  <a:pt x="2281" y="1"/>
                </a:moveTo>
                <a:cubicBezTo>
                  <a:pt x="2275" y="1"/>
                  <a:pt x="2268" y="1"/>
                  <a:pt x="2261" y="2"/>
                </a:cubicBezTo>
                <a:lnTo>
                  <a:pt x="2261" y="45"/>
                </a:lnTo>
                <a:lnTo>
                  <a:pt x="2195" y="45"/>
                </a:lnTo>
                <a:cubicBezTo>
                  <a:pt x="2154" y="35"/>
                  <a:pt x="2114" y="31"/>
                  <a:pt x="2074" y="31"/>
                </a:cubicBezTo>
                <a:cubicBezTo>
                  <a:pt x="2030" y="31"/>
                  <a:pt x="1986" y="36"/>
                  <a:pt x="1942" y="45"/>
                </a:cubicBezTo>
                <a:cubicBezTo>
                  <a:pt x="1856" y="45"/>
                  <a:pt x="1771" y="66"/>
                  <a:pt x="1707" y="87"/>
                </a:cubicBezTo>
                <a:cubicBezTo>
                  <a:pt x="1515" y="130"/>
                  <a:pt x="1344" y="194"/>
                  <a:pt x="1195" y="258"/>
                </a:cubicBezTo>
                <a:cubicBezTo>
                  <a:pt x="811" y="386"/>
                  <a:pt x="470" y="557"/>
                  <a:pt x="150" y="791"/>
                </a:cubicBezTo>
                <a:cubicBezTo>
                  <a:pt x="22" y="919"/>
                  <a:pt x="1" y="1132"/>
                  <a:pt x="129" y="1282"/>
                </a:cubicBezTo>
                <a:cubicBezTo>
                  <a:pt x="199" y="1380"/>
                  <a:pt x="315" y="1432"/>
                  <a:pt x="435" y="1432"/>
                </a:cubicBezTo>
                <a:cubicBezTo>
                  <a:pt x="497" y="1432"/>
                  <a:pt x="561" y="1418"/>
                  <a:pt x="619" y="1388"/>
                </a:cubicBezTo>
                <a:cubicBezTo>
                  <a:pt x="769" y="1303"/>
                  <a:pt x="897" y="1175"/>
                  <a:pt x="1046" y="1090"/>
                </a:cubicBezTo>
                <a:cubicBezTo>
                  <a:pt x="1174" y="983"/>
                  <a:pt x="1302" y="919"/>
                  <a:pt x="1451" y="812"/>
                </a:cubicBezTo>
                <a:lnTo>
                  <a:pt x="1878" y="578"/>
                </a:lnTo>
                <a:cubicBezTo>
                  <a:pt x="1942" y="535"/>
                  <a:pt x="2027" y="514"/>
                  <a:pt x="2091" y="471"/>
                </a:cubicBezTo>
                <a:cubicBezTo>
                  <a:pt x="2197" y="429"/>
                  <a:pt x="2261" y="365"/>
                  <a:pt x="2324" y="302"/>
                </a:cubicBezTo>
                <a:lnTo>
                  <a:pt x="2324" y="302"/>
                </a:lnTo>
                <a:lnTo>
                  <a:pt x="2261" y="365"/>
                </a:lnTo>
                <a:lnTo>
                  <a:pt x="2347" y="322"/>
                </a:lnTo>
                <a:cubicBezTo>
                  <a:pt x="2470" y="240"/>
                  <a:pt x="2435" y="1"/>
                  <a:pt x="228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3"/>
          <p:cNvSpPr/>
          <p:nvPr/>
        </p:nvSpPr>
        <p:spPr>
          <a:xfrm rot="5400000">
            <a:off x="729152" y="2775791"/>
            <a:ext cx="120744" cy="140194"/>
          </a:xfrm>
          <a:custGeom>
            <a:avLst/>
            <a:gdLst/>
            <a:ahLst/>
            <a:cxnLst/>
            <a:rect l="l" t="t" r="r" b="b"/>
            <a:pathLst>
              <a:path w="2061" h="2393" extrusionOk="0">
                <a:moveTo>
                  <a:pt x="1001" y="651"/>
                </a:moveTo>
                <a:lnTo>
                  <a:pt x="1001" y="651"/>
                </a:lnTo>
                <a:cubicBezTo>
                  <a:pt x="1010" y="680"/>
                  <a:pt x="1016" y="691"/>
                  <a:pt x="1017" y="691"/>
                </a:cubicBezTo>
                <a:cubicBezTo>
                  <a:pt x="1018" y="691"/>
                  <a:pt x="1012" y="674"/>
                  <a:pt x="1001" y="651"/>
                </a:cubicBezTo>
                <a:close/>
                <a:moveTo>
                  <a:pt x="470" y="0"/>
                </a:moveTo>
                <a:cubicBezTo>
                  <a:pt x="233" y="0"/>
                  <a:pt x="1" y="210"/>
                  <a:pt x="84" y="502"/>
                </a:cubicBezTo>
                <a:cubicBezTo>
                  <a:pt x="212" y="928"/>
                  <a:pt x="425" y="1291"/>
                  <a:pt x="702" y="1632"/>
                </a:cubicBezTo>
                <a:cubicBezTo>
                  <a:pt x="809" y="1760"/>
                  <a:pt x="937" y="1909"/>
                  <a:pt x="1086" y="2016"/>
                </a:cubicBezTo>
                <a:cubicBezTo>
                  <a:pt x="1129" y="2080"/>
                  <a:pt x="1193" y="2122"/>
                  <a:pt x="1257" y="2144"/>
                </a:cubicBezTo>
                <a:cubicBezTo>
                  <a:pt x="1278" y="2155"/>
                  <a:pt x="1289" y="2159"/>
                  <a:pt x="1293" y="2159"/>
                </a:cubicBezTo>
                <a:lnTo>
                  <a:pt x="1293" y="2159"/>
                </a:lnTo>
                <a:cubicBezTo>
                  <a:pt x="1295" y="2161"/>
                  <a:pt x="1297" y="2163"/>
                  <a:pt x="1299" y="2165"/>
                </a:cubicBezTo>
                <a:cubicBezTo>
                  <a:pt x="1342" y="2208"/>
                  <a:pt x="1342" y="2186"/>
                  <a:pt x="1363" y="2208"/>
                </a:cubicBezTo>
                <a:lnTo>
                  <a:pt x="1427" y="2250"/>
                </a:lnTo>
                <a:lnTo>
                  <a:pt x="1470" y="2272"/>
                </a:lnTo>
                <a:lnTo>
                  <a:pt x="1619" y="2336"/>
                </a:lnTo>
                <a:cubicBezTo>
                  <a:pt x="1664" y="2376"/>
                  <a:pt x="1711" y="2393"/>
                  <a:pt x="1756" y="2393"/>
                </a:cubicBezTo>
                <a:cubicBezTo>
                  <a:pt x="1926" y="2393"/>
                  <a:pt x="2061" y="2151"/>
                  <a:pt x="1875" y="2016"/>
                </a:cubicBezTo>
                <a:cubicBezTo>
                  <a:pt x="1811" y="1952"/>
                  <a:pt x="1768" y="1867"/>
                  <a:pt x="1726" y="1824"/>
                </a:cubicBezTo>
                <a:cubicBezTo>
                  <a:pt x="1683" y="1781"/>
                  <a:pt x="1640" y="1696"/>
                  <a:pt x="1577" y="1632"/>
                </a:cubicBezTo>
                <a:cubicBezTo>
                  <a:pt x="1470" y="1483"/>
                  <a:pt x="1385" y="1333"/>
                  <a:pt x="1278" y="1184"/>
                </a:cubicBezTo>
                <a:cubicBezTo>
                  <a:pt x="1193" y="1035"/>
                  <a:pt x="1107" y="886"/>
                  <a:pt x="1022" y="715"/>
                </a:cubicBezTo>
                <a:cubicBezTo>
                  <a:pt x="1022" y="694"/>
                  <a:pt x="1001" y="672"/>
                  <a:pt x="1001" y="651"/>
                </a:cubicBezTo>
                <a:cubicBezTo>
                  <a:pt x="979" y="608"/>
                  <a:pt x="979" y="566"/>
                  <a:pt x="958" y="523"/>
                </a:cubicBezTo>
                <a:cubicBezTo>
                  <a:pt x="915" y="416"/>
                  <a:pt x="873" y="310"/>
                  <a:pt x="809" y="203"/>
                </a:cubicBezTo>
                <a:cubicBezTo>
                  <a:pt x="727" y="61"/>
                  <a:pt x="598" y="0"/>
                  <a:pt x="47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3"/>
          <p:cNvSpPr/>
          <p:nvPr/>
        </p:nvSpPr>
        <p:spPr>
          <a:xfrm rot="5400000">
            <a:off x="309005" y="2850105"/>
            <a:ext cx="107855" cy="193330"/>
          </a:xfrm>
          <a:custGeom>
            <a:avLst/>
            <a:gdLst/>
            <a:ahLst/>
            <a:cxnLst/>
            <a:rect l="l" t="t" r="r" b="b"/>
            <a:pathLst>
              <a:path w="1841" h="3300" extrusionOk="0">
                <a:moveTo>
                  <a:pt x="1461" y="0"/>
                </a:moveTo>
                <a:cubicBezTo>
                  <a:pt x="1361" y="0"/>
                  <a:pt x="1260" y="47"/>
                  <a:pt x="1195" y="157"/>
                </a:cubicBezTo>
                <a:lnTo>
                  <a:pt x="1195" y="178"/>
                </a:lnTo>
                <a:cubicBezTo>
                  <a:pt x="1088" y="370"/>
                  <a:pt x="981" y="583"/>
                  <a:pt x="896" y="797"/>
                </a:cubicBezTo>
                <a:cubicBezTo>
                  <a:pt x="811" y="1010"/>
                  <a:pt x="726" y="1223"/>
                  <a:pt x="640" y="1415"/>
                </a:cubicBezTo>
                <a:cubicBezTo>
                  <a:pt x="448" y="1863"/>
                  <a:pt x="235" y="2289"/>
                  <a:pt x="64" y="2759"/>
                </a:cubicBezTo>
                <a:cubicBezTo>
                  <a:pt x="0" y="2993"/>
                  <a:pt x="150" y="3228"/>
                  <a:pt x="384" y="3292"/>
                </a:cubicBezTo>
                <a:cubicBezTo>
                  <a:pt x="412" y="3297"/>
                  <a:pt x="439" y="3300"/>
                  <a:pt x="467" y="3300"/>
                </a:cubicBezTo>
                <a:cubicBezTo>
                  <a:pt x="655" y="3300"/>
                  <a:pt x="843" y="3176"/>
                  <a:pt x="917" y="2972"/>
                </a:cubicBezTo>
                <a:cubicBezTo>
                  <a:pt x="1067" y="2567"/>
                  <a:pt x="1195" y="2119"/>
                  <a:pt x="1365" y="1692"/>
                </a:cubicBezTo>
                <a:cubicBezTo>
                  <a:pt x="1429" y="1500"/>
                  <a:pt x="1493" y="1287"/>
                  <a:pt x="1579" y="1074"/>
                </a:cubicBezTo>
                <a:cubicBezTo>
                  <a:pt x="1643" y="861"/>
                  <a:pt x="1728" y="626"/>
                  <a:pt x="1770" y="413"/>
                </a:cubicBezTo>
                <a:cubicBezTo>
                  <a:pt x="1841" y="174"/>
                  <a:pt x="1652" y="0"/>
                  <a:pt x="14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3"/>
          <p:cNvSpPr/>
          <p:nvPr/>
        </p:nvSpPr>
        <p:spPr>
          <a:xfrm rot="5400000">
            <a:off x="54949" y="2823479"/>
            <a:ext cx="141248" cy="50090"/>
          </a:xfrm>
          <a:custGeom>
            <a:avLst/>
            <a:gdLst/>
            <a:ahLst/>
            <a:cxnLst/>
            <a:rect l="l" t="t" r="r" b="b"/>
            <a:pathLst>
              <a:path w="2411" h="855" extrusionOk="0">
                <a:moveTo>
                  <a:pt x="2118" y="1"/>
                </a:moveTo>
                <a:cubicBezTo>
                  <a:pt x="2087" y="1"/>
                  <a:pt x="2056" y="7"/>
                  <a:pt x="2026" y="22"/>
                </a:cubicBezTo>
                <a:lnTo>
                  <a:pt x="2005" y="22"/>
                </a:lnTo>
                <a:cubicBezTo>
                  <a:pt x="1877" y="44"/>
                  <a:pt x="1749" y="86"/>
                  <a:pt x="1621" y="86"/>
                </a:cubicBezTo>
                <a:lnTo>
                  <a:pt x="1131" y="86"/>
                </a:lnTo>
                <a:cubicBezTo>
                  <a:pt x="1109" y="93"/>
                  <a:pt x="1088" y="96"/>
                  <a:pt x="1067" y="96"/>
                </a:cubicBezTo>
                <a:cubicBezTo>
                  <a:pt x="1024" y="96"/>
                  <a:pt x="981" y="86"/>
                  <a:pt x="939" y="86"/>
                </a:cubicBezTo>
                <a:lnTo>
                  <a:pt x="832" y="65"/>
                </a:lnTo>
                <a:cubicBezTo>
                  <a:pt x="747" y="22"/>
                  <a:pt x="662" y="1"/>
                  <a:pt x="576" y="1"/>
                </a:cubicBezTo>
                <a:cubicBezTo>
                  <a:pt x="86" y="1"/>
                  <a:pt x="0" y="683"/>
                  <a:pt x="470" y="833"/>
                </a:cubicBezTo>
                <a:cubicBezTo>
                  <a:pt x="555" y="854"/>
                  <a:pt x="662" y="854"/>
                  <a:pt x="768" y="854"/>
                </a:cubicBezTo>
                <a:lnTo>
                  <a:pt x="960" y="854"/>
                </a:lnTo>
                <a:cubicBezTo>
                  <a:pt x="1109" y="833"/>
                  <a:pt x="1259" y="833"/>
                  <a:pt x="1429" y="790"/>
                </a:cubicBezTo>
                <a:cubicBezTo>
                  <a:pt x="1707" y="747"/>
                  <a:pt x="1984" y="662"/>
                  <a:pt x="2240" y="534"/>
                </a:cubicBezTo>
                <a:cubicBezTo>
                  <a:pt x="2368" y="449"/>
                  <a:pt x="2410" y="300"/>
                  <a:pt x="2346" y="172"/>
                </a:cubicBezTo>
                <a:cubicBezTo>
                  <a:pt x="2314" y="74"/>
                  <a:pt x="2218" y="1"/>
                  <a:pt x="21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3"/>
          <p:cNvSpPr/>
          <p:nvPr/>
        </p:nvSpPr>
        <p:spPr>
          <a:xfrm rot="5400000">
            <a:off x="-82669" y="2811468"/>
            <a:ext cx="64033" cy="149333"/>
          </a:xfrm>
          <a:custGeom>
            <a:avLst/>
            <a:gdLst/>
            <a:ahLst/>
            <a:cxnLst/>
            <a:rect l="l" t="t" r="r" b="b"/>
            <a:pathLst>
              <a:path w="1093" h="2549" extrusionOk="0">
                <a:moveTo>
                  <a:pt x="796" y="1"/>
                </a:moveTo>
                <a:cubicBezTo>
                  <a:pt x="697" y="1"/>
                  <a:pt x="598" y="57"/>
                  <a:pt x="555" y="186"/>
                </a:cubicBezTo>
                <a:lnTo>
                  <a:pt x="576" y="165"/>
                </a:lnTo>
                <a:lnTo>
                  <a:pt x="576" y="165"/>
                </a:lnTo>
                <a:cubicBezTo>
                  <a:pt x="406" y="463"/>
                  <a:pt x="299" y="783"/>
                  <a:pt x="214" y="1124"/>
                </a:cubicBezTo>
                <a:cubicBezTo>
                  <a:pt x="171" y="1274"/>
                  <a:pt x="128" y="1444"/>
                  <a:pt x="107" y="1593"/>
                </a:cubicBezTo>
                <a:cubicBezTo>
                  <a:pt x="64" y="1764"/>
                  <a:pt x="22" y="1956"/>
                  <a:pt x="0" y="2148"/>
                </a:cubicBezTo>
                <a:cubicBezTo>
                  <a:pt x="12" y="2407"/>
                  <a:pt x="219" y="2549"/>
                  <a:pt x="427" y="2549"/>
                </a:cubicBezTo>
                <a:cubicBezTo>
                  <a:pt x="595" y="2549"/>
                  <a:pt x="765" y="2455"/>
                  <a:pt x="832" y="2255"/>
                </a:cubicBezTo>
                <a:cubicBezTo>
                  <a:pt x="853" y="2063"/>
                  <a:pt x="853" y="1892"/>
                  <a:pt x="853" y="1700"/>
                </a:cubicBezTo>
                <a:cubicBezTo>
                  <a:pt x="853" y="1615"/>
                  <a:pt x="875" y="1529"/>
                  <a:pt x="875" y="1444"/>
                </a:cubicBezTo>
                <a:lnTo>
                  <a:pt x="875" y="1359"/>
                </a:lnTo>
                <a:cubicBezTo>
                  <a:pt x="875" y="1338"/>
                  <a:pt x="875" y="1316"/>
                  <a:pt x="875" y="1295"/>
                </a:cubicBezTo>
                <a:cubicBezTo>
                  <a:pt x="939" y="975"/>
                  <a:pt x="1024" y="655"/>
                  <a:pt x="1067" y="314"/>
                </a:cubicBezTo>
                <a:cubicBezTo>
                  <a:pt x="1092" y="123"/>
                  <a:pt x="943" y="1"/>
                  <a:pt x="79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3"/>
          <p:cNvSpPr/>
          <p:nvPr/>
        </p:nvSpPr>
        <p:spPr>
          <a:xfrm rot="5400000">
            <a:off x="386660" y="2746967"/>
            <a:ext cx="48801" cy="145584"/>
          </a:xfrm>
          <a:custGeom>
            <a:avLst/>
            <a:gdLst/>
            <a:ahLst/>
            <a:cxnLst/>
            <a:rect l="l" t="t" r="r" b="b"/>
            <a:pathLst>
              <a:path w="833" h="2485" extrusionOk="0">
                <a:moveTo>
                  <a:pt x="428" y="0"/>
                </a:moveTo>
                <a:cubicBezTo>
                  <a:pt x="225" y="0"/>
                  <a:pt x="22" y="134"/>
                  <a:pt x="22" y="400"/>
                </a:cubicBezTo>
                <a:cubicBezTo>
                  <a:pt x="22" y="443"/>
                  <a:pt x="22" y="507"/>
                  <a:pt x="22" y="549"/>
                </a:cubicBezTo>
                <a:lnTo>
                  <a:pt x="22" y="571"/>
                </a:lnTo>
                <a:lnTo>
                  <a:pt x="22" y="635"/>
                </a:lnTo>
                <a:cubicBezTo>
                  <a:pt x="44" y="720"/>
                  <a:pt x="44" y="784"/>
                  <a:pt x="44" y="848"/>
                </a:cubicBezTo>
                <a:lnTo>
                  <a:pt x="44" y="1317"/>
                </a:lnTo>
                <a:cubicBezTo>
                  <a:pt x="1" y="1637"/>
                  <a:pt x="1" y="1936"/>
                  <a:pt x="1" y="2256"/>
                </a:cubicBezTo>
                <a:cubicBezTo>
                  <a:pt x="1" y="2397"/>
                  <a:pt x="118" y="2484"/>
                  <a:pt x="238" y="2484"/>
                </a:cubicBezTo>
                <a:cubicBezTo>
                  <a:pt x="317" y="2484"/>
                  <a:pt x="398" y="2447"/>
                  <a:pt x="449" y="2362"/>
                </a:cubicBezTo>
                <a:lnTo>
                  <a:pt x="470" y="2383"/>
                </a:lnTo>
                <a:cubicBezTo>
                  <a:pt x="619" y="2085"/>
                  <a:pt x="705" y="1744"/>
                  <a:pt x="726" y="1424"/>
                </a:cubicBezTo>
                <a:cubicBezTo>
                  <a:pt x="769" y="1253"/>
                  <a:pt x="790" y="1061"/>
                  <a:pt x="811" y="891"/>
                </a:cubicBezTo>
                <a:cubicBezTo>
                  <a:pt x="833" y="720"/>
                  <a:pt x="833" y="549"/>
                  <a:pt x="833" y="400"/>
                </a:cubicBezTo>
                <a:cubicBezTo>
                  <a:pt x="833" y="134"/>
                  <a:pt x="630" y="0"/>
                  <a:pt x="42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3"/>
          <p:cNvSpPr/>
          <p:nvPr/>
        </p:nvSpPr>
        <p:spPr>
          <a:xfrm rot="5400000">
            <a:off x="617165" y="2784784"/>
            <a:ext cx="52551" cy="46282"/>
          </a:xfrm>
          <a:custGeom>
            <a:avLst/>
            <a:gdLst/>
            <a:ahLst/>
            <a:cxnLst/>
            <a:rect l="l" t="t" r="r" b="b"/>
            <a:pathLst>
              <a:path w="897" h="790" extrusionOk="0">
                <a:moveTo>
                  <a:pt x="683" y="256"/>
                </a:moveTo>
                <a:lnTo>
                  <a:pt x="684" y="260"/>
                </a:lnTo>
                <a:lnTo>
                  <a:pt x="684" y="260"/>
                </a:lnTo>
                <a:cubicBezTo>
                  <a:pt x="684" y="259"/>
                  <a:pt x="683" y="259"/>
                  <a:pt x="683" y="258"/>
                </a:cubicBezTo>
                <a:lnTo>
                  <a:pt x="683" y="258"/>
                </a:lnTo>
                <a:cubicBezTo>
                  <a:pt x="683" y="258"/>
                  <a:pt x="683" y="257"/>
                  <a:pt x="683" y="256"/>
                </a:cubicBezTo>
                <a:close/>
                <a:moveTo>
                  <a:pt x="853" y="597"/>
                </a:moveTo>
                <a:lnTo>
                  <a:pt x="832" y="623"/>
                </a:lnTo>
                <a:lnTo>
                  <a:pt x="832" y="623"/>
                </a:lnTo>
                <a:cubicBezTo>
                  <a:pt x="832" y="622"/>
                  <a:pt x="832" y="620"/>
                  <a:pt x="832" y="619"/>
                </a:cubicBezTo>
                <a:lnTo>
                  <a:pt x="853" y="597"/>
                </a:lnTo>
                <a:close/>
                <a:moveTo>
                  <a:pt x="762" y="725"/>
                </a:moveTo>
                <a:lnTo>
                  <a:pt x="762" y="725"/>
                </a:lnTo>
                <a:cubicBezTo>
                  <a:pt x="760" y="727"/>
                  <a:pt x="758" y="728"/>
                  <a:pt x="756" y="730"/>
                </a:cubicBezTo>
                <a:lnTo>
                  <a:pt x="756" y="730"/>
                </a:lnTo>
                <a:lnTo>
                  <a:pt x="768" y="725"/>
                </a:lnTo>
                <a:close/>
                <a:moveTo>
                  <a:pt x="278" y="0"/>
                </a:moveTo>
                <a:cubicBezTo>
                  <a:pt x="235" y="22"/>
                  <a:pt x="192" y="43"/>
                  <a:pt x="150" y="64"/>
                </a:cubicBezTo>
                <a:cubicBezTo>
                  <a:pt x="107" y="86"/>
                  <a:pt x="86" y="128"/>
                  <a:pt x="64" y="171"/>
                </a:cubicBezTo>
                <a:cubicBezTo>
                  <a:pt x="0" y="278"/>
                  <a:pt x="0" y="406"/>
                  <a:pt x="64" y="512"/>
                </a:cubicBezTo>
                <a:cubicBezTo>
                  <a:pt x="86" y="576"/>
                  <a:pt x="128" y="619"/>
                  <a:pt x="171" y="661"/>
                </a:cubicBezTo>
                <a:cubicBezTo>
                  <a:pt x="214" y="683"/>
                  <a:pt x="235" y="704"/>
                  <a:pt x="278" y="725"/>
                </a:cubicBezTo>
                <a:lnTo>
                  <a:pt x="299" y="725"/>
                </a:lnTo>
                <a:cubicBezTo>
                  <a:pt x="320" y="747"/>
                  <a:pt x="363" y="747"/>
                  <a:pt x="406" y="768"/>
                </a:cubicBezTo>
                <a:lnTo>
                  <a:pt x="427" y="768"/>
                </a:lnTo>
                <a:lnTo>
                  <a:pt x="534" y="789"/>
                </a:lnTo>
                <a:lnTo>
                  <a:pt x="555" y="789"/>
                </a:lnTo>
                <a:cubicBezTo>
                  <a:pt x="598" y="768"/>
                  <a:pt x="619" y="768"/>
                  <a:pt x="662" y="768"/>
                </a:cubicBezTo>
                <a:cubicBezTo>
                  <a:pt x="683" y="768"/>
                  <a:pt x="704" y="747"/>
                  <a:pt x="725" y="747"/>
                </a:cubicBezTo>
                <a:cubicBezTo>
                  <a:pt x="737" y="741"/>
                  <a:pt x="747" y="735"/>
                  <a:pt x="756" y="730"/>
                </a:cubicBezTo>
                <a:lnTo>
                  <a:pt x="756" y="730"/>
                </a:lnTo>
                <a:lnTo>
                  <a:pt x="704" y="747"/>
                </a:lnTo>
                <a:cubicBezTo>
                  <a:pt x="725" y="736"/>
                  <a:pt x="741" y="731"/>
                  <a:pt x="755" y="725"/>
                </a:cubicBezTo>
                <a:lnTo>
                  <a:pt x="762" y="725"/>
                </a:lnTo>
                <a:cubicBezTo>
                  <a:pt x="767" y="722"/>
                  <a:pt x="771" y="719"/>
                  <a:pt x="775" y="716"/>
                </a:cubicBezTo>
                <a:lnTo>
                  <a:pt x="775" y="716"/>
                </a:lnTo>
                <a:cubicBezTo>
                  <a:pt x="780" y="712"/>
                  <a:pt x="785" y="709"/>
                  <a:pt x="789" y="704"/>
                </a:cubicBezTo>
                <a:lnTo>
                  <a:pt x="832" y="683"/>
                </a:lnTo>
                <a:cubicBezTo>
                  <a:pt x="853" y="661"/>
                  <a:pt x="875" y="640"/>
                  <a:pt x="875" y="597"/>
                </a:cubicBezTo>
                <a:cubicBezTo>
                  <a:pt x="896" y="597"/>
                  <a:pt x="896" y="576"/>
                  <a:pt x="896" y="555"/>
                </a:cubicBezTo>
                <a:cubicBezTo>
                  <a:pt x="896" y="534"/>
                  <a:pt x="896" y="491"/>
                  <a:pt x="896" y="470"/>
                </a:cubicBezTo>
                <a:cubicBezTo>
                  <a:pt x="875" y="427"/>
                  <a:pt x="853" y="406"/>
                  <a:pt x="832" y="384"/>
                </a:cubicBezTo>
                <a:cubicBezTo>
                  <a:pt x="814" y="366"/>
                  <a:pt x="796" y="348"/>
                  <a:pt x="778" y="343"/>
                </a:cubicBezTo>
                <a:lnTo>
                  <a:pt x="778" y="343"/>
                </a:lnTo>
                <a:cubicBezTo>
                  <a:pt x="755" y="319"/>
                  <a:pt x="729" y="299"/>
                  <a:pt x="701" y="283"/>
                </a:cubicBezTo>
                <a:lnTo>
                  <a:pt x="701" y="283"/>
                </a:lnTo>
                <a:cubicBezTo>
                  <a:pt x="701" y="282"/>
                  <a:pt x="700" y="281"/>
                  <a:pt x="699" y="280"/>
                </a:cubicBezTo>
                <a:lnTo>
                  <a:pt x="699" y="280"/>
                </a:lnTo>
                <a:cubicBezTo>
                  <a:pt x="682" y="180"/>
                  <a:pt x="623" y="96"/>
                  <a:pt x="534" y="43"/>
                </a:cubicBezTo>
                <a:lnTo>
                  <a:pt x="448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3"/>
          <p:cNvSpPr/>
          <p:nvPr/>
        </p:nvSpPr>
        <p:spPr>
          <a:xfrm rot="10800000">
            <a:off x="482192" y="-492936"/>
            <a:ext cx="1944133" cy="1869161"/>
          </a:xfrm>
          <a:custGeom>
            <a:avLst/>
            <a:gdLst/>
            <a:ahLst/>
            <a:cxnLst/>
            <a:rect l="l" t="t" r="r" b="b"/>
            <a:pathLst>
              <a:path w="33547" h="32915" extrusionOk="0">
                <a:moveTo>
                  <a:pt x="18691" y="1"/>
                </a:moveTo>
                <a:cubicBezTo>
                  <a:pt x="15706" y="1"/>
                  <a:pt x="12724" y="318"/>
                  <a:pt x="9789" y="947"/>
                </a:cubicBezTo>
                <a:cubicBezTo>
                  <a:pt x="7507" y="1438"/>
                  <a:pt x="5161" y="2163"/>
                  <a:pt x="3519" y="3847"/>
                </a:cubicBezTo>
                <a:cubicBezTo>
                  <a:pt x="2687" y="4722"/>
                  <a:pt x="2026" y="5788"/>
                  <a:pt x="1621" y="6940"/>
                </a:cubicBezTo>
                <a:cubicBezTo>
                  <a:pt x="1088" y="8390"/>
                  <a:pt x="747" y="9883"/>
                  <a:pt x="555" y="11418"/>
                </a:cubicBezTo>
                <a:cubicBezTo>
                  <a:pt x="469" y="12143"/>
                  <a:pt x="0" y="20396"/>
                  <a:pt x="150" y="20396"/>
                </a:cubicBezTo>
                <a:lnTo>
                  <a:pt x="13158" y="19927"/>
                </a:lnTo>
                <a:cubicBezTo>
                  <a:pt x="13542" y="18861"/>
                  <a:pt x="13372" y="17688"/>
                  <a:pt x="13521" y="16579"/>
                </a:cubicBezTo>
                <a:cubicBezTo>
                  <a:pt x="13670" y="15513"/>
                  <a:pt x="14353" y="14489"/>
                  <a:pt x="15504" y="14340"/>
                </a:cubicBezTo>
                <a:cubicBezTo>
                  <a:pt x="15595" y="14329"/>
                  <a:pt x="15686" y="14323"/>
                  <a:pt x="15776" y="14323"/>
                </a:cubicBezTo>
                <a:cubicBezTo>
                  <a:pt x="16534" y="14323"/>
                  <a:pt x="17258" y="14715"/>
                  <a:pt x="17658" y="15364"/>
                </a:cubicBezTo>
                <a:cubicBezTo>
                  <a:pt x="17914" y="15833"/>
                  <a:pt x="18063" y="16323"/>
                  <a:pt x="18127" y="16835"/>
                </a:cubicBezTo>
                <a:cubicBezTo>
                  <a:pt x="18597" y="19842"/>
                  <a:pt x="18554" y="22913"/>
                  <a:pt x="18490" y="25963"/>
                </a:cubicBezTo>
                <a:lnTo>
                  <a:pt x="18341" y="32915"/>
                </a:lnTo>
                <a:lnTo>
                  <a:pt x="33546" y="32915"/>
                </a:lnTo>
                <a:cubicBezTo>
                  <a:pt x="33525" y="27114"/>
                  <a:pt x="33503" y="21335"/>
                  <a:pt x="33482" y="15534"/>
                </a:cubicBezTo>
                <a:cubicBezTo>
                  <a:pt x="33482" y="12954"/>
                  <a:pt x="33376" y="10075"/>
                  <a:pt x="32778" y="7537"/>
                </a:cubicBezTo>
                <a:cubicBezTo>
                  <a:pt x="32352" y="5681"/>
                  <a:pt x="31478" y="3869"/>
                  <a:pt x="30027" y="2632"/>
                </a:cubicBezTo>
                <a:cubicBezTo>
                  <a:pt x="28215" y="1075"/>
                  <a:pt x="25762" y="542"/>
                  <a:pt x="23395" y="265"/>
                </a:cubicBezTo>
                <a:cubicBezTo>
                  <a:pt x="21830" y="88"/>
                  <a:pt x="20260" y="1"/>
                  <a:pt x="1869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3"/>
          <p:cNvSpPr/>
          <p:nvPr/>
        </p:nvSpPr>
        <p:spPr>
          <a:xfrm>
            <a:off x="1089274" y="2429679"/>
            <a:ext cx="307074" cy="284150"/>
          </a:xfrm>
          <a:custGeom>
            <a:avLst/>
            <a:gdLst/>
            <a:ahLst/>
            <a:cxnLst/>
            <a:rect l="l" t="t" r="r" b="b"/>
            <a:pathLst>
              <a:path w="5589" h="5172" extrusionOk="0">
                <a:moveTo>
                  <a:pt x="2487" y="1"/>
                </a:moveTo>
                <a:cubicBezTo>
                  <a:pt x="1787" y="1"/>
                  <a:pt x="1106" y="345"/>
                  <a:pt x="705" y="969"/>
                </a:cubicBezTo>
                <a:cubicBezTo>
                  <a:pt x="235" y="1609"/>
                  <a:pt x="1" y="2419"/>
                  <a:pt x="65" y="3230"/>
                </a:cubicBezTo>
                <a:cubicBezTo>
                  <a:pt x="147" y="4540"/>
                  <a:pt x="1084" y="5171"/>
                  <a:pt x="2191" y="5171"/>
                </a:cubicBezTo>
                <a:cubicBezTo>
                  <a:pt x="2525" y="5171"/>
                  <a:pt x="2875" y="5114"/>
                  <a:pt x="3221" y="5000"/>
                </a:cubicBezTo>
                <a:cubicBezTo>
                  <a:pt x="5482" y="4254"/>
                  <a:pt x="5588" y="1097"/>
                  <a:pt x="3392" y="202"/>
                </a:cubicBezTo>
                <a:cubicBezTo>
                  <a:pt x="3101" y="66"/>
                  <a:pt x="2792" y="1"/>
                  <a:pt x="24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3"/>
          <p:cNvSpPr/>
          <p:nvPr/>
        </p:nvSpPr>
        <p:spPr>
          <a:xfrm rot="1429443">
            <a:off x="1089272" y="2992652"/>
            <a:ext cx="307068" cy="284146"/>
          </a:xfrm>
          <a:custGeom>
            <a:avLst/>
            <a:gdLst/>
            <a:ahLst/>
            <a:cxnLst/>
            <a:rect l="l" t="t" r="r" b="b"/>
            <a:pathLst>
              <a:path w="5589" h="5172" extrusionOk="0">
                <a:moveTo>
                  <a:pt x="2487" y="1"/>
                </a:moveTo>
                <a:cubicBezTo>
                  <a:pt x="1787" y="1"/>
                  <a:pt x="1106" y="345"/>
                  <a:pt x="705" y="969"/>
                </a:cubicBezTo>
                <a:cubicBezTo>
                  <a:pt x="235" y="1609"/>
                  <a:pt x="1" y="2419"/>
                  <a:pt x="65" y="3230"/>
                </a:cubicBezTo>
                <a:cubicBezTo>
                  <a:pt x="147" y="4540"/>
                  <a:pt x="1084" y="5171"/>
                  <a:pt x="2191" y="5171"/>
                </a:cubicBezTo>
                <a:cubicBezTo>
                  <a:pt x="2525" y="5171"/>
                  <a:pt x="2875" y="5114"/>
                  <a:pt x="3221" y="5000"/>
                </a:cubicBezTo>
                <a:cubicBezTo>
                  <a:pt x="5482" y="4254"/>
                  <a:pt x="5588" y="1097"/>
                  <a:pt x="3392" y="202"/>
                </a:cubicBezTo>
                <a:cubicBezTo>
                  <a:pt x="3101" y="66"/>
                  <a:pt x="2792" y="1"/>
                  <a:pt x="24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3"/>
          <p:cNvSpPr/>
          <p:nvPr/>
        </p:nvSpPr>
        <p:spPr>
          <a:xfrm rot="5400000">
            <a:off x="4448420" y="4127116"/>
            <a:ext cx="756246" cy="1379515"/>
          </a:xfrm>
          <a:custGeom>
            <a:avLst/>
            <a:gdLst/>
            <a:ahLst/>
            <a:cxnLst/>
            <a:rect l="l" t="t" r="r" b="b"/>
            <a:pathLst>
              <a:path w="14567" h="23703" extrusionOk="0">
                <a:moveTo>
                  <a:pt x="14567" y="1"/>
                </a:moveTo>
                <a:cubicBezTo>
                  <a:pt x="11709" y="108"/>
                  <a:pt x="8851" y="385"/>
                  <a:pt x="6015" y="385"/>
                </a:cubicBezTo>
                <a:cubicBezTo>
                  <a:pt x="5268" y="427"/>
                  <a:pt x="4543" y="513"/>
                  <a:pt x="3840" y="662"/>
                </a:cubicBezTo>
                <a:cubicBezTo>
                  <a:pt x="3541" y="726"/>
                  <a:pt x="3243" y="811"/>
                  <a:pt x="2965" y="918"/>
                </a:cubicBezTo>
                <a:cubicBezTo>
                  <a:pt x="1" y="2155"/>
                  <a:pt x="747" y="6868"/>
                  <a:pt x="726" y="9512"/>
                </a:cubicBezTo>
                <a:cubicBezTo>
                  <a:pt x="683" y="13287"/>
                  <a:pt x="961" y="17062"/>
                  <a:pt x="1281" y="20815"/>
                </a:cubicBezTo>
                <a:cubicBezTo>
                  <a:pt x="1281" y="21242"/>
                  <a:pt x="1366" y="21668"/>
                  <a:pt x="1536" y="22052"/>
                </a:cubicBezTo>
                <a:cubicBezTo>
                  <a:pt x="2027" y="23012"/>
                  <a:pt x="3285" y="23225"/>
                  <a:pt x="4351" y="23332"/>
                </a:cubicBezTo>
                <a:cubicBezTo>
                  <a:pt x="7315" y="23574"/>
                  <a:pt x="10279" y="23702"/>
                  <a:pt x="13257" y="23702"/>
                </a:cubicBezTo>
                <a:cubicBezTo>
                  <a:pt x="13686" y="23702"/>
                  <a:pt x="14115" y="23700"/>
                  <a:pt x="14545" y="23694"/>
                </a:cubicBezTo>
                <a:lnTo>
                  <a:pt x="14545" y="15484"/>
                </a:lnTo>
                <a:cubicBezTo>
                  <a:pt x="13714" y="15441"/>
                  <a:pt x="12903" y="15377"/>
                  <a:pt x="12071" y="15249"/>
                </a:cubicBezTo>
                <a:cubicBezTo>
                  <a:pt x="11432" y="15142"/>
                  <a:pt x="10749" y="15014"/>
                  <a:pt x="10259" y="14567"/>
                </a:cubicBezTo>
                <a:cubicBezTo>
                  <a:pt x="9768" y="14119"/>
                  <a:pt x="9598" y="13287"/>
                  <a:pt x="10046" y="12818"/>
                </a:cubicBezTo>
                <a:cubicBezTo>
                  <a:pt x="10356" y="12487"/>
                  <a:pt x="10902" y="12402"/>
                  <a:pt x="11476" y="12402"/>
                </a:cubicBezTo>
                <a:cubicBezTo>
                  <a:pt x="12087" y="12402"/>
                  <a:pt x="12731" y="12498"/>
                  <a:pt x="13159" y="12498"/>
                </a:cubicBezTo>
                <a:lnTo>
                  <a:pt x="14567" y="12498"/>
                </a:lnTo>
                <a:lnTo>
                  <a:pt x="14567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8140AE-8ABD-495A-8F38-2F63B30026A3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59871-7335-4F3D-AC6D-CA0F330EC99A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6149583"/>
      </p:ext>
    </p:extLst>
  </p:cSld>
  <p:clrMapOvr>
    <a:masterClrMapping/>
  </p:clrMapOvr>
  <p:transition spd="slow">
    <p:push/>
    <p:sndAc>
      <p:stSnd>
        <p:snd r:embed="rId1" name="space2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FEC832-6FB9-4FDC-AF22-1FCD536B6FD9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16F3D-A51B-43A6-8FC4-A7D310970835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77351"/>
      </p:ext>
    </p:extLst>
  </p:cSld>
  <p:clrMapOvr>
    <a:masterClrMapping/>
  </p:clrMapOvr>
  <p:transition spd="slow">
    <p:push/>
    <p:sndAc>
      <p:stSnd>
        <p:snd r:embed="rId1" name="space2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FDD759-106E-42E0-8051-BD1721AFB659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ADACF5-A797-4B87-B4EC-D31CBD81C91A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965871"/>
      </p:ext>
    </p:extLst>
  </p:cSld>
  <p:clrMapOvr>
    <a:masterClrMapping/>
  </p:clrMapOvr>
  <p:transition spd="slow">
    <p:push/>
    <p:sndAc>
      <p:stSnd>
        <p:snd r:embed="rId1" name="space2.wav"/>
      </p:stSnd>
    </p:sndAc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DF524-F406-43E9-98A9-9A8A2F0E422C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6288C-1EDC-4CA2-A0DE-4E84CD44DE26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414481"/>
      </p:ext>
    </p:extLst>
  </p:cSld>
  <p:clrMapOvr>
    <a:masterClrMapping/>
  </p:clrMapOvr>
  <p:transition spd="slow">
    <p:push/>
    <p:sndAc>
      <p:stSnd>
        <p:snd r:embed="rId1" name="space2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4"/>
          <p:cNvSpPr txBox="1">
            <a:spLocks noGrp="1"/>
          </p:cNvSpPr>
          <p:nvPr>
            <p:ph type="title"/>
          </p:nvPr>
        </p:nvSpPr>
        <p:spPr>
          <a:xfrm>
            <a:off x="713225" y="35207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4"/>
          <p:cNvSpPr txBox="1">
            <a:spLocks noGrp="1"/>
          </p:cNvSpPr>
          <p:nvPr>
            <p:ph type="body" idx="1"/>
          </p:nvPr>
        </p:nvSpPr>
        <p:spPr>
          <a:xfrm>
            <a:off x="718650" y="1111058"/>
            <a:ext cx="7706700" cy="361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AutoNum type="arabicPeriod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Font typeface="Roboto Condensed Light"/>
              <a:buAutoNum type="romanLcPeriod"/>
              <a:defRPr sz="1200"/>
            </a:lvl9pPr>
          </a:lstStyle>
          <a:p>
            <a:endParaRPr/>
          </a:p>
        </p:txBody>
      </p:sp>
      <p:sp>
        <p:nvSpPr>
          <p:cNvPr id="90" name="Google Shape;90;p4"/>
          <p:cNvSpPr/>
          <p:nvPr/>
        </p:nvSpPr>
        <p:spPr>
          <a:xfrm>
            <a:off x="5998550" y="-46850"/>
            <a:ext cx="1243402" cy="257676"/>
          </a:xfrm>
          <a:custGeom>
            <a:avLst/>
            <a:gdLst/>
            <a:ahLst/>
            <a:cxnLst/>
            <a:rect l="l" t="t" r="r" b="b"/>
            <a:pathLst>
              <a:path w="22052" h="7541" extrusionOk="0">
                <a:moveTo>
                  <a:pt x="719" y="0"/>
                </a:moveTo>
                <a:cubicBezTo>
                  <a:pt x="519" y="0"/>
                  <a:pt x="347" y="174"/>
                  <a:pt x="384" y="396"/>
                </a:cubicBezTo>
                <a:cubicBezTo>
                  <a:pt x="171" y="2102"/>
                  <a:pt x="43" y="3830"/>
                  <a:pt x="1" y="5557"/>
                </a:cubicBezTo>
                <a:cubicBezTo>
                  <a:pt x="40" y="5558"/>
                  <a:pt x="86" y="5558"/>
                  <a:pt x="139" y="5558"/>
                </a:cubicBezTo>
                <a:cubicBezTo>
                  <a:pt x="795" y="5558"/>
                  <a:pt x="2502" y="5518"/>
                  <a:pt x="4461" y="5518"/>
                </a:cubicBezTo>
                <a:cubicBezTo>
                  <a:pt x="8264" y="5518"/>
                  <a:pt x="13018" y="5669"/>
                  <a:pt x="12881" y="6560"/>
                </a:cubicBezTo>
                <a:cubicBezTo>
                  <a:pt x="12818" y="6837"/>
                  <a:pt x="12796" y="7178"/>
                  <a:pt x="12775" y="7541"/>
                </a:cubicBezTo>
                <a:lnTo>
                  <a:pt x="21966" y="7541"/>
                </a:lnTo>
                <a:cubicBezTo>
                  <a:pt x="22030" y="5834"/>
                  <a:pt x="22052" y="4128"/>
                  <a:pt x="22030" y="2422"/>
                </a:cubicBezTo>
                <a:cubicBezTo>
                  <a:pt x="22030" y="1953"/>
                  <a:pt x="21988" y="1484"/>
                  <a:pt x="21710" y="1143"/>
                </a:cubicBezTo>
                <a:cubicBezTo>
                  <a:pt x="21348" y="716"/>
                  <a:pt x="20751" y="652"/>
                  <a:pt x="20196" y="631"/>
                </a:cubicBezTo>
                <a:cubicBezTo>
                  <a:pt x="13713" y="311"/>
                  <a:pt x="7294" y="76"/>
                  <a:pt x="811" y="12"/>
                </a:cubicBezTo>
                <a:cubicBezTo>
                  <a:pt x="780" y="4"/>
                  <a:pt x="749" y="0"/>
                  <a:pt x="71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4"/>
          <p:cNvSpPr/>
          <p:nvPr/>
        </p:nvSpPr>
        <p:spPr>
          <a:xfrm rot="-5400000">
            <a:off x="7576028" y="4902079"/>
            <a:ext cx="1586719" cy="747474"/>
          </a:xfrm>
          <a:custGeom>
            <a:avLst/>
            <a:gdLst/>
            <a:ahLst/>
            <a:cxnLst/>
            <a:rect l="l" t="t" r="r" b="b"/>
            <a:pathLst>
              <a:path w="28024" h="13201" extrusionOk="0">
                <a:moveTo>
                  <a:pt x="18832" y="0"/>
                </a:moveTo>
                <a:cubicBezTo>
                  <a:pt x="18747" y="1024"/>
                  <a:pt x="18640" y="2197"/>
                  <a:pt x="18000" y="2644"/>
                </a:cubicBezTo>
                <a:cubicBezTo>
                  <a:pt x="17700" y="2838"/>
                  <a:pt x="17126" y="2891"/>
                  <a:pt x="16517" y="2891"/>
                </a:cubicBezTo>
                <a:cubicBezTo>
                  <a:pt x="15787" y="2891"/>
                  <a:pt x="15007" y="2815"/>
                  <a:pt x="14588" y="2815"/>
                </a:cubicBezTo>
                <a:cubicBezTo>
                  <a:pt x="12519" y="2986"/>
                  <a:pt x="10408" y="2922"/>
                  <a:pt x="8318" y="2964"/>
                </a:cubicBezTo>
                <a:cubicBezTo>
                  <a:pt x="5546" y="3028"/>
                  <a:pt x="2773" y="3071"/>
                  <a:pt x="1" y="3114"/>
                </a:cubicBezTo>
                <a:lnTo>
                  <a:pt x="1" y="13201"/>
                </a:lnTo>
                <a:lnTo>
                  <a:pt x="25208" y="12540"/>
                </a:lnTo>
                <a:cubicBezTo>
                  <a:pt x="25550" y="12540"/>
                  <a:pt x="25891" y="12476"/>
                  <a:pt x="26211" y="12326"/>
                </a:cubicBezTo>
                <a:cubicBezTo>
                  <a:pt x="26722" y="12028"/>
                  <a:pt x="26872" y="11388"/>
                  <a:pt x="26957" y="10791"/>
                </a:cubicBezTo>
                <a:cubicBezTo>
                  <a:pt x="27533" y="7230"/>
                  <a:pt x="27895" y="3625"/>
                  <a:pt x="2802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4"/>
          <p:cNvSpPr/>
          <p:nvPr/>
        </p:nvSpPr>
        <p:spPr>
          <a:xfrm>
            <a:off x="8743116" y="539501"/>
            <a:ext cx="309407" cy="286322"/>
          </a:xfrm>
          <a:custGeom>
            <a:avLst/>
            <a:gdLst/>
            <a:ahLst/>
            <a:cxnLst/>
            <a:rect l="l" t="t" r="r" b="b"/>
            <a:pathLst>
              <a:path w="5589" h="5172" extrusionOk="0">
                <a:moveTo>
                  <a:pt x="2487" y="1"/>
                </a:moveTo>
                <a:cubicBezTo>
                  <a:pt x="1787" y="1"/>
                  <a:pt x="1106" y="345"/>
                  <a:pt x="705" y="969"/>
                </a:cubicBezTo>
                <a:cubicBezTo>
                  <a:pt x="235" y="1609"/>
                  <a:pt x="1" y="2419"/>
                  <a:pt x="65" y="3230"/>
                </a:cubicBezTo>
                <a:cubicBezTo>
                  <a:pt x="147" y="4540"/>
                  <a:pt x="1084" y="5171"/>
                  <a:pt x="2191" y="5171"/>
                </a:cubicBezTo>
                <a:cubicBezTo>
                  <a:pt x="2525" y="5171"/>
                  <a:pt x="2875" y="5114"/>
                  <a:pt x="3221" y="5000"/>
                </a:cubicBezTo>
                <a:cubicBezTo>
                  <a:pt x="5482" y="4254"/>
                  <a:pt x="5588" y="1097"/>
                  <a:pt x="3392" y="202"/>
                </a:cubicBezTo>
                <a:cubicBezTo>
                  <a:pt x="3101" y="66"/>
                  <a:pt x="2792" y="1"/>
                  <a:pt x="24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4"/>
          <p:cNvSpPr/>
          <p:nvPr/>
        </p:nvSpPr>
        <p:spPr>
          <a:xfrm rot="10800000">
            <a:off x="-5" y="3243480"/>
            <a:ext cx="253280" cy="567194"/>
          </a:xfrm>
          <a:custGeom>
            <a:avLst/>
            <a:gdLst/>
            <a:ahLst/>
            <a:cxnLst/>
            <a:rect l="l" t="t" r="r" b="b"/>
            <a:pathLst>
              <a:path w="6527" h="10259" extrusionOk="0">
                <a:moveTo>
                  <a:pt x="6526" y="1"/>
                </a:moveTo>
                <a:cubicBezTo>
                  <a:pt x="4991" y="22"/>
                  <a:pt x="3455" y="65"/>
                  <a:pt x="1920" y="86"/>
                </a:cubicBezTo>
                <a:cubicBezTo>
                  <a:pt x="1891" y="83"/>
                  <a:pt x="1862" y="82"/>
                  <a:pt x="1832" y="82"/>
                </a:cubicBezTo>
                <a:cubicBezTo>
                  <a:pt x="1623" y="82"/>
                  <a:pt x="1403" y="150"/>
                  <a:pt x="1216" y="299"/>
                </a:cubicBezTo>
                <a:cubicBezTo>
                  <a:pt x="1088" y="470"/>
                  <a:pt x="1024" y="683"/>
                  <a:pt x="1024" y="918"/>
                </a:cubicBezTo>
                <a:lnTo>
                  <a:pt x="960" y="1664"/>
                </a:lnTo>
                <a:cubicBezTo>
                  <a:pt x="704" y="4372"/>
                  <a:pt x="1" y="7571"/>
                  <a:pt x="427" y="10258"/>
                </a:cubicBezTo>
                <a:lnTo>
                  <a:pt x="6526" y="10088"/>
                </a:lnTo>
                <a:lnTo>
                  <a:pt x="652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4"/>
          <p:cNvSpPr/>
          <p:nvPr/>
        </p:nvSpPr>
        <p:spPr>
          <a:xfrm rot="10800000">
            <a:off x="580598" y="3246724"/>
            <a:ext cx="132625" cy="622609"/>
          </a:xfrm>
          <a:custGeom>
            <a:avLst/>
            <a:gdLst/>
            <a:ahLst/>
            <a:cxnLst/>
            <a:rect l="l" t="t" r="r" b="b"/>
            <a:pathLst>
              <a:path w="2455" h="11525" extrusionOk="0">
                <a:moveTo>
                  <a:pt x="1616" y="0"/>
                </a:moveTo>
                <a:cubicBezTo>
                  <a:pt x="750" y="0"/>
                  <a:pt x="57" y="890"/>
                  <a:pt x="256" y="1796"/>
                </a:cubicBezTo>
                <a:cubicBezTo>
                  <a:pt x="384" y="2350"/>
                  <a:pt x="854" y="2713"/>
                  <a:pt x="1216" y="3118"/>
                </a:cubicBezTo>
                <a:cubicBezTo>
                  <a:pt x="1387" y="3331"/>
                  <a:pt x="1621" y="3651"/>
                  <a:pt x="1536" y="3928"/>
                </a:cubicBezTo>
                <a:cubicBezTo>
                  <a:pt x="1472" y="4120"/>
                  <a:pt x="1237" y="4248"/>
                  <a:pt x="1067" y="4334"/>
                </a:cubicBezTo>
                <a:cubicBezTo>
                  <a:pt x="683" y="4568"/>
                  <a:pt x="278" y="4803"/>
                  <a:pt x="128" y="5272"/>
                </a:cubicBezTo>
                <a:cubicBezTo>
                  <a:pt x="1" y="5784"/>
                  <a:pt x="278" y="6274"/>
                  <a:pt x="598" y="6658"/>
                </a:cubicBezTo>
                <a:cubicBezTo>
                  <a:pt x="939" y="7042"/>
                  <a:pt x="1600" y="7405"/>
                  <a:pt x="1707" y="7959"/>
                </a:cubicBezTo>
                <a:cubicBezTo>
                  <a:pt x="1792" y="8450"/>
                  <a:pt x="1173" y="8812"/>
                  <a:pt x="896" y="9153"/>
                </a:cubicBezTo>
                <a:cubicBezTo>
                  <a:pt x="278" y="10006"/>
                  <a:pt x="790" y="11371"/>
                  <a:pt x="1856" y="11520"/>
                </a:cubicBezTo>
                <a:cubicBezTo>
                  <a:pt x="1876" y="11524"/>
                  <a:pt x="1896" y="11525"/>
                  <a:pt x="1915" y="11525"/>
                </a:cubicBezTo>
                <a:cubicBezTo>
                  <a:pt x="2299" y="11525"/>
                  <a:pt x="2454" y="10941"/>
                  <a:pt x="2048" y="10859"/>
                </a:cubicBezTo>
                <a:cubicBezTo>
                  <a:pt x="1685" y="10795"/>
                  <a:pt x="1387" y="10518"/>
                  <a:pt x="1323" y="10156"/>
                </a:cubicBezTo>
                <a:cubicBezTo>
                  <a:pt x="1237" y="9708"/>
                  <a:pt x="1536" y="9452"/>
                  <a:pt x="1813" y="9153"/>
                </a:cubicBezTo>
                <a:cubicBezTo>
                  <a:pt x="2154" y="8876"/>
                  <a:pt x="2346" y="8492"/>
                  <a:pt x="2389" y="8066"/>
                </a:cubicBezTo>
                <a:cubicBezTo>
                  <a:pt x="2346" y="7596"/>
                  <a:pt x="2133" y="7191"/>
                  <a:pt x="1771" y="6871"/>
                </a:cubicBezTo>
                <a:cubicBezTo>
                  <a:pt x="1451" y="6530"/>
                  <a:pt x="960" y="6253"/>
                  <a:pt x="790" y="5762"/>
                </a:cubicBezTo>
                <a:cubicBezTo>
                  <a:pt x="619" y="5293"/>
                  <a:pt x="1067" y="5101"/>
                  <a:pt x="1408" y="4909"/>
                </a:cubicBezTo>
                <a:cubicBezTo>
                  <a:pt x="1771" y="4760"/>
                  <a:pt x="2026" y="4483"/>
                  <a:pt x="2176" y="4120"/>
                </a:cubicBezTo>
                <a:cubicBezTo>
                  <a:pt x="2282" y="3651"/>
                  <a:pt x="2154" y="3182"/>
                  <a:pt x="1835" y="2819"/>
                </a:cubicBezTo>
                <a:cubicBezTo>
                  <a:pt x="1493" y="2414"/>
                  <a:pt x="875" y="2052"/>
                  <a:pt x="854" y="1476"/>
                </a:cubicBezTo>
                <a:cubicBezTo>
                  <a:pt x="854" y="904"/>
                  <a:pt x="1313" y="588"/>
                  <a:pt x="1822" y="588"/>
                </a:cubicBezTo>
                <a:cubicBezTo>
                  <a:pt x="1883" y="588"/>
                  <a:pt x="1944" y="592"/>
                  <a:pt x="2005" y="602"/>
                </a:cubicBezTo>
                <a:cubicBezTo>
                  <a:pt x="2012" y="602"/>
                  <a:pt x="2019" y="602"/>
                  <a:pt x="2025" y="602"/>
                </a:cubicBezTo>
                <a:cubicBezTo>
                  <a:pt x="2305" y="602"/>
                  <a:pt x="2319" y="173"/>
                  <a:pt x="2069" y="90"/>
                </a:cubicBezTo>
                <a:lnTo>
                  <a:pt x="2090" y="90"/>
                </a:lnTo>
                <a:cubicBezTo>
                  <a:pt x="1930" y="29"/>
                  <a:pt x="1770" y="0"/>
                  <a:pt x="161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4"/>
          <p:cNvSpPr/>
          <p:nvPr/>
        </p:nvSpPr>
        <p:spPr>
          <a:xfrm rot="10800000">
            <a:off x="430896" y="3270277"/>
            <a:ext cx="118741" cy="571342"/>
          </a:xfrm>
          <a:custGeom>
            <a:avLst/>
            <a:gdLst/>
            <a:ahLst/>
            <a:cxnLst/>
            <a:rect l="l" t="t" r="r" b="b"/>
            <a:pathLst>
              <a:path w="2198" h="10576" extrusionOk="0">
                <a:moveTo>
                  <a:pt x="1402" y="1"/>
                </a:moveTo>
                <a:cubicBezTo>
                  <a:pt x="1390" y="1"/>
                  <a:pt x="1378" y="1"/>
                  <a:pt x="1366" y="3"/>
                </a:cubicBezTo>
                <a:cubicBezTo>
                  <a:pt x="534" y="89"/>
                  <a:pt x="1" y="984"/>
                  <a:pt x="342" y="1773"/>
                </a:cubicBezTo>
                <a:cubicBezTo>
                  <a:pt x="534" y="2221"/>
                  <a:pt x="1046" y="2413"/>
                  <a:pt x="1259" y="2840"/>
                </a:cubicBezTo>
                <a:cubicBezTo>
                  <a:pt x="1366" y="3095"/>
                  <a:pt x="1366" y="3373"/>
                  <a:pt x="1259" y="3629"/>
                </a:cubicBezTo>
                <a:cubicBezTo>
                  <a:pt x="1110" y="3906"/>
                  <a:pt x="833" y="4055"/>
                  <a:pt x="641" y="4290"/>
                </a:cubicBezTo>
                <a:cubicBezTo>
                  <a:pt x="22" y="4994"/>
                  <a:pt x="65" y="6060"/>
                  <a:pt x="726" y="6721"/>
                </a:cubicBezTo>
                <a:cubicBezTo>
                  <a:pt x="982" y="6977"/>
                  <a:pt x="1536" y="7318"/>
                  <a:pt x="1387" y="7745"/>
                </a:cubicBezTo>
                <a:cubicBezTo>
                  <a:pt x="1259" y="8086"/>
                  <a:pt x="854" y="8299"/>
                  <a:pt x="619" y="8534"/>
                </a:cubicBezTo>
                <a:cubicBezTo>
                  <a:pt x="299" y="8854"/>
                  <a:pt x="214" y="9344"/>
                  <a:pt x="427" y="9749"/>
                </a:cubicBezTo>
                <a:cubicBezTo>
                  <a:pt x="662" y="10197"/>
                  <a:pt x="1195" y="10410"/>
                  <a:pt x="1643" y="10560"/>
                </a:cubicBezTo>
                <a:cubicBezTo>
                  <a:pt x="1675" y="10570"/>
                  <a:pt x="1705" y="10575"/>
                  <a:pt x="1733" y="10575"/>
                </a:cubicBezTo>
                <a:cubicBezTo>
                  <a:pt x="1984" y="10575"/>
                  <a:pt x="2061" y="10184"/>
                  <a:pt x="1792" y="10069"/>
                </a:cubicBezTo>
                <a:lnTo>
                  <a:pt x="1792" y="10069"/>
                </a:lnTo>
                <a:lnTo>
                  <a:pt x="1771" y="10090"/>
                </a:lnTo>
                <a:cubicBezTo>
                  <a:pt x="1472" y="9962"/>
                  <a:pt x="939" y="9728"/>
                  <a:pt x="896" y="9344"/>
                </a:cubicBezTo>
                <a:cubicBezTo>
                  <a:pt x="875" y="9024"/>
                  <a:pt x="1280" y="8768"/>
                  <a:pt x="1494" y="8576"/>
                </a:cubicBezTo>
                <a:cubicBezTo>
                  <a:pt x="2048" y="8064"/>
                  <a:pt x="2197" y="7425"/>
                  <a:pt x="1707" y="6806"/>
                </a:cubicBezTo>
                <a:cubicBezTo>
                  <a:pt x="1451" y="6508"/>
                  <a:pt x="1110" y="6273"/>
                  <a:pt x="939" y="5932"/>
                </a:cubicBezTo>
                <a:cubicBezTo>
                  <a:pt x="747" y="5527"/>
                  <a:pt x="790" y="5057"/>
                  <a:pt x="1046" y="4716"/>
                </a:cubicBezTo>
                <a:cubicBezTo>
                  <a:pt x="1323" y="4354"/>
                  <a:pt x="1686" y="4140"/>
                  <a:pt x="1856" y="3671"/>
                </a:cubicBezTo>
                <a:cubicBezTo>
                  <a:pt x="1963" y="3287"/>
                  <a:pt x="1920" y="2861"/>
                  <a:pt x="1728" y="2498"/>
                </a:cubicBezTo>
                <a:cubicBezTo>
                  <a:pt x="1515" y="2114"/>
                  <a:pt x="960" y="1859"/>
                  <a:pt x="854" y="1411"/>
                </a:cubicBezTo>
                <a:cubicBezTo>
                  <a:pt x="790" y="1006"/>
                  <a:pt x="1046" y="622"/>
                  <a:pt x="1451" y="515"/>
                </a:cubicBezTo>
                <a:cubicBezTo>
                  <a:pt x="1696" y="454"/>
                  <a:pt x="1667" y="1"/>
                  <a:pt x="140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4"/>
          <p:cNvSpPr/>
          <p:nvPr/>
        </p:nvSpPr>
        <p:spPr>
          <a:xfrm rot="-5400000">
            <a:off x="826927" y="-475780"/>
            <a:ext cx="480778" cy="1338632"/>
          </a:xfrm>
          <a:custGeom>
            <a:avLst/>
            <a:gdLst/>
            <a:ahLst/>
            <a:cxnLst/>
            <a:rect l="l" t="t" r="r" b="b"/>
            <a:pathLst>
              <a:path w="5588" h="15542" extrusionOk="0">
                <a:moveTo>
                  <a:pt x="4548" y="1"/>
                </a:moveTo>
                <a:cubicBezTo>
                  <a:pt x="3927" y="1"/>
                  <a:pt x="3303" y="39"/>
                  <a:pt x="2688" y="121"/>
                </a:cubicBezTo>
                <a:cubicBezTo>
                  <a:pt x="2282" y="143"/>
                  <a:pt x="1899" y="292"/>
                  <a:pt x="1579" y="548"/>
                </a:cubicBezTo>
                <a:cubicBezTo>
                  <a:pt x="1365" y="804"/>
                  <a:pt x="1216" y="1102"/>
                  <a:pt x="1174" y="1422"/>
                </a:cubicBezTo>
                <a:cubicBezTo>
                  <a:pt x="256" y="5367"/>
                  <a:pt x="1" y="9419"/>
                  <a:pt x="384" y="13429"/>
                </a:cubicBezTo>
                <a:cubicBezTo>
                  <a:pt x="448" y="14026"/>
                  <a:pt x="555" y="14687"/>
                  <a:pt x="1046" y="15092"/>
                </a:cubicBezTo>
                <a:cubicBezTo>
                  <a:pt x="1493" y="15455"/>
                  <a:pt x="2112" y="15497"/>
                  <a:pt x="2709" y="15519"/>
                </a:cubicBezTo>
                <a:cubicBezTo>
                  <a:pt x="3076" y="15535"/>
                  <a:pt x="3442" y="15542"/>
                  <a:pt x="3809" y="15542"/>
                </a:cubicBezTo>
                <a:cubicBezTo>
                  <a:pt x="4402" y="15542"/>
                  <a:pt x="4995" y="15524"/>
                  <a:pt x="5588" y="15497"/>
                </a:cubicBezTo>
                <a:lnTo>
                  <a:pt x="5588" y="36"/>
                </a:lnTo>
                <a:cubicBezTo>
                  <a:pt x="5244" y="13"/>
                  <a:pt x="4896" y="1"/>
                  <a:pt x="454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35207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 rot="10800000" flipH="1">
            <a:off x="7196125" y="4806020"/>
            <a:ext cx="1290310" cy="403680"/>
          </a:xfrm>
          <a:custGeom>
            <a:avLst/>
            <a:gdLst/>
            <a:ahLst/>
            <a:cxnLst/>
            <a:rect l="l" t="t" r="r" b="b"/>
            <a:pathLst>
              <a:path w="19728" h="6595" extrusionOk="0">
                <a:moveTo>
                  <a:pt x="214" y="0"/>
                </a:moveTo>
                <a:cubicBezTo>
                  <a:pt x="107" y="1408"/>
                  <a:pt x="43" y="2410"/>
                  <a:pt x="43" y="2687"/>
                </a:cubicBezTo>
                <a:cubicBezTo>
                  <a:pt x="1" y="3092"/>
                  <a:pt x="65" y="3519"/>
                  <a:pt x="235" y="3903"/>
                </a:cubicBezTo>
                <a:cubicBezTo>
                  <a:pt x="534" y="4415"/>
                  <a:pt x="1174" y="4628"/>
                  <a:pt x="1750" y="4756"/>
                </a:cubicBezTo>
                <a:cubicBezTo>
                  <a:pt x="2453" y="4948"/>
                  <a:pt x="3136" y="5097"/>
                  <a:pt x="3839" y="5246"/>
                </a:cubicBezTo>
                <a:cubicBezTo>
                  <a:pt x="6569" y="5822"/>
                  <a:pt x="9342" y="6227"/>
                  <a:pt x="12114" y="6547"/>
                </a:cubicBezTo>
                <a:cubicBezTo>
                  <a:pt x="12392" y="6579"/>
                  <a:pt x="12661" y="6595"/>
                  <a:pt x="12922" y="6595"/>
                </a:cubicBezTo>
                <a:cubicBezTo>
                  <a:pt x="16666" y="6595"/>
                  <a:pt x="18691" y="3409"/>
                  <a:pt x="1972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6"/>
          <p:cNvSpPr/>
          <p:nvPr/>
        </p:nvSpPr>
        <p:spPr>
          <a:xfrm rot="5400000">
            <a:off x="-436182" y="4112904"/>
            <a:ext cx="1230336" cy="375429"/>
          </a:xfrm>
          <a:custGeom>
            <a:avLst/>
            <a:gdLst/>
            <a:ahLst/>
            <a:cxnLst/>
            <a:rect l="l" t="t" r="r" b="b"/>
            <a:pathLst>
              <a:path w="22052" h="7541" extrusionOk="0">
                <a:moveTo>
                  <a:pt x="719" y="0"/>
                </a:moveTo>
                <a:cubicBezTo>
                  <a:pt x="519" y="0"/>
                  <a:pt x="347" y="174"/>
                  <a:pt x="384" y="396"/>
                </a:cubicBezTo>
                <a:cubicBezTo>
                  <a:pt x="171" y="2102"/>
                  <a:pt x="43" y="3830"/>
                  <a:pt x="1" y="5557"/>
                </a:cubicBezTo>
                <a:cubicBezTo>
                  <a:pt x="40" y="5558"/>
                  <a:pt x="86" y="5558"/>
                  <a:pt x="139" y="5558"/>
                </a:cubicBezTo>
                <a:cubicBezTo>
                  <a:pt x="795" y="5558"/>
                  <a:pt x="2502" y="5518"/>
                  <a:pt x="4461" y="5518"/>
                </a:cubicBezTo>
                <a:cubicBezTo>
                  <a:pt x="8264" y="5518"/>
                  <a:pt x="13018" y="5669"/>
                  <a:pt x="12881" y="6560"/>
                </a:cubicBezTo>
                <a:cubicBezTo>
                  <a:pt x="12818" y="6837"/>
                  <a:pt x="12796" y="7178"/>
                  <a:pt x="12775" y="7541"/>
                </a:cubicBezTo>
                <a:lnTo>
                  <a:pt x="21966" y="7541"/>
                </a:lnTo>
                <a:cubicBezTo>
                  <a:pt x="22030" y="5834"/>
                  <a:pt x="22052" y="4128"/>
                  <a:pt x="22030" y="2422"/>
                </a:cubicBezTo>
                <a:cubicBezTo>
                  <a:pt x="22030" y="1953"/>
                  <a:pt x="21988" y="1484"/>
                  <a:pt x="21710" y="1143"/>
                </a:cubicBezTo>
                <a:cubicBezTo>
                  <a:pt x="21348" y="716"/>
                  <a:pt x="20751" y="652"/>
                  <a:pt x="20196" y="631"/>
                </a:cubicBezTo>
                <a:cubicBezTo>
                  <a:pt x="13713" y="311"/>
                  <a:pt x="7294" y="76"/>
                  <a:pt x="811" y="12"/>
                </a:cubicBezTo>
                <a:cubicBezTo>
                  <a:pt x="780" y="4"/>
                  <a:pt x="749" y="0"/>
                  <a:pt x="71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6"/>
          <p:cNvSpPr/>
          <p:nvPr/>
        </p:nvSpPr>
        <p:spPr>
          <a:xfrm flipH="1">
            <a:off x="-47154" y="1317474"/>
            <a:ext cx="324979" cy="633288"/>
          </a:xfrm>
          <a:custGeom>
            <a:avLst/>
            <a:gdLst/>
            <a:ahLst/>
            <a:cxnLst/>
            <a:rect l="l" t="t" r="r" b="b"/>
            <a:pathLst>
              <a:path w="6527" h="10259" extrusionOk="0">
                <a:moveTo>
                  <a:pt x="6526" y="1"/>
                </a:moveTo>
                <a:cubicBezTo>
                  <a:pt x="4991" y="22"/>
                  <a:pt x="3455" y="65"/>
                  <a:pt x="1920" y="86"/>
                </a:cubicBezTo>
                <a:cubicBezTo>
                  <a:pt x="1891" y="83"/>
                  <a:pt x="1862" y="82"/>
                  <a:pt x="1832" y="82"/>
                </a:cubicBezTo>
                <a:cubicBezTo>
                  <a:pt x="1623" y="82"/>
                  <a:pt x="1403" y="150"/>
                  <a:pt x="1216" y="299"/>
                </a:cubicBezTo>
                <a:cubicBezTo>
                  <a:pt x="1088" y="470"/>
                  <a:pt x="1024" y="683"/>
                  <a:pt x="1024" y="918"/>
                </a:cubicBezTo>
                <a:lnTo>
                  <a:pt x="960" y="1664"/>
                </a:lnTo>
                <a:cubicBezTo>
                  <a:pt x="704" y="4372"/>
                  <a:pt x="1" y="7571"/>
                  <a:pt x="427" y="10258"/>
                </a:cubicBezTo>
                <a:lnTo>
                  <a:pt x="6526" y="10088"/>
                </a:lnTo>
                <a:lnTo>
                  <a:pt x="6526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6"/>
          <p:cNvSpPr/>
          <p:nvPr/>
        </p:nvSpPr>
        <p:spPr>
          <a:xfrm flipH="1">
            <a:off x="107999" y="480124"/>
            <a:ext cx="141974" cy="683104"/>
          </a:xfrm>
          <a:custGeom>
            <a:avLst/>
            <a:gdLst/>
            <a:ahLst/>
            <a:cxnLst/>
            <a:rect l="l" t="t" r="r" b="b"/>
            <a:pathLst>
              <a:path w="2198" h="10576" extrusionOk="0">
                <a:moveTo>
                  <a:pt x="1402" y="1"/>
                </a:moveTo>
                <a:cubicBezTo>
                  <a:pt x="1390" y="1"/>
                  <a:pt x="1378" y="1"/>
                  <a:pt x="1366" y="3"/>
                </a:cubicBezTo>
                <a:cubicBezTo>
                  <a:pt x="534" y="89"/>
                  <a:pt x="1" y="984"/>
                  <a:pt x="342" y="1773"/>
                </a:cubicBezTo>
                <a:cubicBezTo>
                  <a:pt x="534" y="2221"/>
                  <a:pt x="1046" y="2413"/>
                  <a:pt x="1259" y="2840"/>
                </a:cubicBezTo>
                <a:cubicBezTo>
                  <a:pt x="1366" y="3095"/>
                  <a:pt x="1366" y="3373"/>
                  <a:pt x="1259" y="3629"/>
                </a:cubicBezTo>
                <a:cubicBezTo>
                  <a:pt x="1110" y="3906"/>
                  <a:pt x="833" y="4055"/>
                  <a:pt x="641" y="4290"/>
                </a:cubicBezTo>
                <a:cubicBezTo>
                  <a:pt x="22" y="4994"/>
                  <a:pt x="65" y="6060"/>
                  <a:pt x="726" y="6721"/>
                </a:cubicBezTo>
                <a:cubicBezTo>
                  <a:pt x="982" y="6977"/>
                  <a:pt x="1536" y="7318"/>
                  <a:pt x="1387" y="7745"/>
                </a:cubicBezTo>
                <a:cubicBezTo>
                  <a:pt x="1259" y="8086"/>
                  <a:pt x="854" y="8299"/>
                  <a:pt x="619" y="8534"/>
                </a:cubicBezTo>
                <a:cubicBezTo>
                  <a:pt x="299" y="8854"/>
                  <a:pt x="214" y="9344"/>
                  <a:pt x="427" y="9749"/>
                </a:cubicBezTo>
                <a:cubicBezTo>
                  <a:pt x="662" y="10197"/>
                  <a:pt x="1195" y="10410"/>
                  <a:pt x="1643" y="10560"/>
                </a:cubicBezTo>
                <a:cubicBezTo>
                  <a:pt x="1675" y="10570"/>
                  <a:pt x="1705" y="10575"/>
                  <a:pt x="1733" y="10575"/>
                </a:cubicBezTo>
                <a:cubicBezTo>
                  <a:pt x="1984" y="10575"/>
                  <a:pt x="2061" y="10184"/>
                  <a:pt x="1792" y="10069"/>
                </a:cubicBezTo>
                <a:lnTo>
                  <a:pt x="1792" y="10069"/>
                </a:lnTo>
                <a:lnTo>
                  <a:pt x="1771" y="10090"/>
                </a:lnTo>
                <a:cubicBezTo>
                  <a:pt x="1472" y="9962"/>
                  <a:pt x="939" y="9728"/>
                  <a:pt x="896" y="9344"/>
                </a:cubicBezTo>
                <a:cubicBezTo>
                  <a:pt x="875" y="9024"/>
                  <a:pt x="1280" y="8768"/>
                  <a:pt x="1494" y="8576"/>
                </a:cubicBezTo>
                <a:cubicBezTo>
                  <a:pt x="2048" y="8064"/>
                  <a:pt x="2197" y="7425"/>
                  <a:pt x="1707" y="6806"/>
                </a:cubicBezTo>
                <a:cubicBezTo>
                  <a:pt x="1451" y="6508"/>
                  <a:pt x="1110" y="6273"/>
                  <a:pt x="939" y="5932"/>
                </a:cubicBezTo>
                <a:cubicBezTo>
                  <a:pt x="747" y="5527"/>
                  <a:pt x="790" y="5057"/>
                  <a:pt x="1046" y="4716"/>
                </a:cubicBezTo>
                <a:cubicBezTo>
                  <a:pt x="1323" y="4354"/>
                  <a:pt x="1686" y="4140"/>
                  <a:pt x="1856" y="3671"/>
                </a:cubicBezTo>
                <a:cubicBezTo>
                  <a:pt x="1963" y="3287"/>
                  <a:pt x="1920" y="2861"/>
                  <a:pt x="1728" y="2498"/>
                </a:cubicBezTo>
                <a:cubicBezTo>
                  <a:pt x="1515" y="2114"/>
                  <a:pt x="960" y="1859"/>
                  <a:pt x="854" y="1411"/>
                </a:cubicBezTo>
                <a:cubicBezTo>
                  <a:pt x="790" y="1006"/>
                  <a:pt x="1046" y="622"/>
                  <a:pt x="1451" y="515"/>
                </a:cubicBezTo>
                <a:cubicBezTo>
                  <a:pt x="1696" y="454"/>
                  <a:pt x="1667" y="1"/>
                  <a:pt x="140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6"/>
          <p:cNvSpPr/>
          <p:nvPr/>
        </p:nvSpPr>
        <p:spPr>
          <a:xfrm>
            <a:off x="8963193" y="831846"/>
            <a:ext cx="278262" cy="257501"/>
          </a:xfrm>
          <a:custGeom>
            <a:avLst/>
            <a:gdLst/>
            <a:ahLst/>
            <a:cxnLst/>
            <a:rect l="l" t="t" r="r" b="b"/>
            <a:pathLst>
              <a:path w="5589" h="5172" extrusionOk="0">
                <a:moveTo>
                  <a:pt x="2487" y="1"/>
                </a:moveTo>
                <a:cubicBezTo>
                  <a:pt x="1787" y="1"/>
                  <a:pt x="1106" y="345"/>
                  <a:pt x="705" y="969"/>
                </a:cubicBezTo>
                <a:cubicBezTo>
                  <a:pt x="235" y="1609"/>
                  <a:pt x="1" y="2419"/>
                  <a:pt x="65" y="3230"/>
                </a:cubicBezTo>
                <a:cubicBezTo>
                  <a:pt x="147" y="4540"/>
                  <a:pt x="1084" y="5171"/>
                  <a:pt x="2191" y="5171"/>
                </a:cubicBezTo>
                <a:cubicBezTo>
                  <a:pt x="2525" y="5171"/>
                  <a:pt x="2875" y="5114"/>
                  <a:pt x="3221" y="5000"/>
                </a:cubicBezTo>
                <a:cubicBezTo>
                  <a:pt x="5482" y="4254"/>
                  <a:pt x="5588" y="1097"/>
                  <a:pt x="3392" y="202"/>
                </a:cubicBezTo>
                <a:cubicBezTo>
                  <a:pt x="3101" y="66"/>
                  <a:pt x="2792" y="1"/>
                  <a:pt x="24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6"/>
          <p:cNvSpPr/>
          <p:nvPr/>
        </p:nvSpPr>
        <p:spPr>
          <a:xfrm>
            <a:off x="8963193" y="352071"/>
            <a:ext cx="278262" cy="257501"/>
          </a:xfrm>
          <a:custGeom>
            <a:avLst/>
            <a:gdLst/>
            <a:ahLst/>
            <a:cxnLst/>
            <a:rect l="l" t="t" r="r" b="b"/>
            <a:pathLst>
              <a:path w="5589" h="5172" extrusionOk="0">
                <a:moveTo>
                  <a:pt x="2487" y="1"/>
                </a:moveTo>
                <a:cubicBezTo>
                  <a:pt x="1787" y="1"/>
                  <a:pt x="1106" y="345"/>
                  <a:pt x="705" y="969"/>
                </a:cubicBezTo>
                <a:cubicBezTo>
                  <a:pt x="235" y="1609"/>
                  <a:pt x="1" y="2419"/>
                  <a:pt x="65" y="3230"/>
                </a:cubicBezTo>
                <a:cubicBezTo>
                  <a:pt x="147" y="4540"/>
                  <a:pt x="1084" y="5171"/>
                  <a:pt x="2191" y="5171"/>
                </a:cubicBezTo>
                <a:cubicBezTo>
                  <a:pt x="2525" y="5171"/>
                  <a:pt x="2875" y="5114"/>
                  <a:pt x="3221" y="5000"/>
                </a:cubicBezTo>
                <a:cubicBezTo>
                  <a:pt x="5482" y="4254"/>
                  <a:pt x="5588" y="1097"/>
                  <a:pt x="3392" y="202"/>
                </a:cubicBezTo>
                <a:cubicBezTo>
                  <a:pt x="3101" y="66"/>
                  <a:pt x="2792" y="1"/>
                  <a:pt x="248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6"/>
          <p:cNvSpPr/>
          <p:nvPr/>
        </p:nvSpPr>
        <p:spPr>
          <a:xfrm flipH="1">
            <a:off x="9006550" y="2146925"/>
            <a:ext cx="157543" cy="119392"/>
          </a:xfrm>
          <a:custGeom>
            <a:avLst/>
            <a:gdLst/>
            <a:ahLst/>
            <a:cxnLst/>
            <a:rect l="l" t="t" r="r" b="b"/>
            <a:pathLst>
              <a:path w="1978" h="1499" extrusionOk="0">
                <a:moveTo>
                  <a:pt x="549" y="0"/>
                </a:moveTo>
                <a:cubicBezTo>
                  <a:pt x="240" y="0"/>
                  <a:pt x="0" y="402"/>
                  <a:pt x="268" y="669"/>
                </a:cubicBezTo>
                <a:cubicBezTo>
                  <a:pt x="438" y="818"/>
                  <a:pt x="609" y="968"/>
                  <a:pt x="801" y="1096"/>
                </a:cubicBezTo>
                <a:lnTo>
                  <a:pt x="1057" y="1245"/>
                </a:lnTo>
                <a:cubicBezTo>
                  <a:pt x="1122" y="1311"/>
                  <a:pt x="1201" y="1364"/>
                  <a:pt x="1292" y="1394"/>
                </a:cubicBezTo>
                <a:lnTo>
                  <a:pt x="1292" y="1394"/>
                </a:lnTo>
                <a:lnTo>
                  <a:pt x="1291" y="1394"/>
                </a:lnTo>
                <a:lnTo>
                  <a:pt x="1291" y="1394"/>
                </a:lnTo>
                <a:cubicBezTo>
                  <a:pt x="1334" y="1415"/>
                  <a:pt x="1355" y="1437"/>
                  <a:pt x="1398" y="1458"/>
                </a:cubicBezTo>
                <a:cubicBezTo>
                  <a:pt x="1447" y="1486"/>
                  <a:pt x="1497" y="1499"/>
                  <a:pt x="1545" y="1499"/>
                </a:cubicBezTo>
                <a:cubicBezTo>
                  <a:pt x="1787" y="1499"/>
                  <a:pt x="1978" y="1181"/>
                  <a:pt x="1782" y="968"/>
                </a:cubicBezTo>
                <a:cubicBezTo>
                  <a:pt x="1753" y="939"/>
                  <a:pt x="1734" y="920"/>
                  <a:pt x="1712" y="904"/>
                </a:cubicBezTo>
                <a:lnTo>
                  <a:pt x="1712" y="904"/>
                </a:lnTo>
                <a:cubicBezTo>
                  <a:pt x="1652" y="817"/>
                  <a:pt x="1576" y="743"/>
                  <a:pt x="1483" y="669"/>
                </a:cubicBezTo>
                <a:cubicBezTo>
                  <a:pt x="1419" y="605"/>
                  <a:pt x="1355" y="541"/>
                  <a:pt x="1270" y="477"/>
                </a:cubicBezTo>
                <a:cubicBezTo>
                  <a:pt x="1099" y="328"/>
                  <a:pt x="929" y="179"/>
                  <a:pt x="737" y="51"/>
                </a:cubicBezTo>
                <a:cubicBezTo>
                  <a:pt x="674" y="16"/>
                  <a:pt x="610" y="0"/>
                  <a:pt x="54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6"/>
          <p:cNvSpPr/>
          <p:nvPr/>
        </p:nvSpPr>
        <p:spPr>
          <a:xfrm flipH="1">
            <a:off x="9004957" y="2367546"/>
            <a:ext cx="177216" cy="155711"/>
          </a:xfrm>
          <a:custGeom>
            <a:avLst/>
            <a:gdLst/>
            <a:ahLst/>
            <a:cxnLst/>
            <a:rect l="l" t="t" r="r" b="b"/>
            <a:pathLst>
              <a:path w="2225" h="1955" extrusionOk="0">
                <a:moveTo>
                  <a:pt x="1763" y="1"/>
                </a:moveTo>
                <a:cubicBezTo>
                  <a:pt x="1686" y="1"/>
                  <a:pt x="1607" y="34"/>
                  <a:pt x="1540" y="117"/>
                </a:cubicBezTo>
                <a:lnTo>
                  <a:pt x="1540" y="96"/>
                </a:lnTo>
                <a:cubicBezTo>
                  <a:pt x="1113" y="501"/>
                  <a:pt x="665" y="885"/>
                  <a:pt x="281" y="1311"/>
                </a:cubicBezTo>
                <a:cubicBezTo>
                  <a:pt x="1" y="1575"/>
                  <a:pt x="244" y="1954"/>
                  <a:pt x="536" y="1954"/>
                </a:cubicBezTo>
                <a:cubicBezTo>
                  <a:pt x="621" y="1954"/>
                  <a:pt x="711" y="1922"/>
                  <a:pt x="793" y="1844"/>
                </a:cubicBezTo>
                <a:cubicBezTo>
                  <a:pt x="1220" y="1439"/>
                  <a:pt x="1604" y="991"/>
                  <a:pt x="1966" y="544"/>
                </a:cubicBezTo>
                <a:cubicBezTo>
                  <a:pt x="2225" y="333"/>
                  <a:pt x="2006" y="1"/>
                  <a:pt x="176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6"/>
          <p:cNvSpPr/>
          <p:nvPr/>
        </p:nvSpPr>
        <p:spPr>
          <a:xfrm flipH="1">
            <a:off x="9190293" y="2301439"/>
            <a:ext cx="178410" cy="84586"/>
          </a:xfrm>
          <a:custGeom>
            <a:avLst/>
            <a:gdLst/>
            <a:ahLst/>
            <a:cxnLst/>
            <a:rect l="l" t="t" r="r" b="b"/>
            <a:pathLst>
              <a:path w="2240" h="1062" extrusionOk="0">
                <a:moveTo>
                  <a:pt x="533" y="0"/>
                </a:moveTo>
                <a:cubicBezTo>
                  <a:pt x="455" y="0"/>
                  <a:pt x="377" y="20"/>
                  <a:pt x="299" y="51"/>
                </a:cubicBezTo>
                <a:cubicBezTo>
                  <a:pt x="0" y="243"/>
                  <a:pt x="64" y="691"/>
                  <a:pt x="406" y="776"/>
                </a:cubicBezTo>
                <a:cubicBezTo>
                  <a:pt x="853" y="904"/>
                  <a:pt x="1301" y="990"/>
                  <a:pt x="1770" y="1054"/>
                </a:cubicBezTo>
                <a:cubicBezTo>
                  <a:pt x="1793" y="1059"/>
                  <a:pt x="1816" y="1062"/>
                  <a:pt x="1839" y="1062"/>
                </a:cubicBezTo>
                <a:cubicBezTo>
                  <a:pt x="1901" y="1062"/>
                  <a:pt x="1964" y="1042"/>
                  <a:pt x="2026" y="1011"/>
                </a:cubicBezTo>
                <a:cubicBezTo>
                  <a:pt x="2112" y="968"/>
                  <a:pt x="2154" y="883"/>
                  <a:pt x="2176" y="798"/>
                </a:cubicBezTo>
                <a:cubicBezTo>
                  <a:pt x="2240" y="627"/>
                  <a:pt x="2133" y="435"/>
                  <a:pt x="1941" y="393"/>
                </a:cubicBezTo>
                <a:cubicBezTo>
                  <a:pt x="1514" y="243"/>
                  <a:pt x="1067" y="115"/>
                  <a:pt x="619" y="9"/>
                </a:cubicBezTo>
                <a:cubicBezTo>
                  <a:pt x="590" y="3"/>
                  <a:pt x="562" y="0"/>
                  <a:pt x="53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6"/>
          <p:cNvSpPr/>
          <p:nvPr/>
        </p:nvSpPr>
        <p:spPr>
          <a:xfrm flipH="1">
            <a:off x="9101966" y="2745070"/>
            <a:ext cx="173870" cy="177933"/>
          </a:xfrm>
          <a:custGeom>
            <a:avLst/>
            <a:gdLst/>
            <a:ahLst/>
            <a:cxnLst/>
            <a:rect l="l" t="t" r="r" b="b"/>
            <a:pathLst>
              <a:path w="2183" h="2234" extrusionOk="0">
                <a:moveTo>
                  <a:pt x="444" y="1"/>
                </a:moveTo>
                <a:cubicBezTo>
                  <a:pt x="209" y="1"/>
                  <a:pt x="0" y="307"/>
                  <a:pt x="242" y="517"/>
                </a:cubicBezTo>
                <a:cubicBezTo>
                  <a:pt x="348" y="645"/>
                  <a:pt x="455" y="772"/>
                  <a:pt x="562" y="900"/>
                </a:cubicBezTo>
                <a:lnTo>
                  <a:pt x="711" y="1114"/>
                </a:lnTo>
                <a:lnTo>
                  <a:pt x="754" y="1156"/>
                </a:lnTo>
                <a:lnTo>
                  <a:pt x="839" y="1263"/>
                </a:lnTo>
                <a:cubicBezTo>
                  <a:pt x="924" y="1391"/>
                  <a:pt x="1031" y="1519"/>
                  <a:pt x="1116" y="1668"/>
                </a:cubicBezTo>
                <a:cubicBezTo>
                  <a:pt x="1223" y="1817"/>
                  <a:pt x="1329" y="1988"/>
                  <a:pt x="1457" y="2116"/>
                </a:cubicBezTo>
                <a:cubicBezTo>
                  <a:pt x="1538" y="2197"/>
                  <a:pt x="1638" y="2234"/>
                  <a:pt x="1740" y="2234"/>
                </a:cubicBezTo>
                <a:cubicBezTo>
                  <a:pt x="1825" y="2234"/>
                  <a:pt x="1912" y="2208"/>
                  <a:pt x="1991" y="2159"/>
                </a:cubicBezTo>
                <a:cubicBezTo>
                  <a:pt x="2140" y="2031"/>
                  <a:pt x="2182" y="1817"/>
                  <a:pt x="2076" y="1647"/>
                </a:cubicBezTo>
                <a:cubicBezTo>
                  <a:pt x="2033" y="1540"/>
                  <a:pt x="1969" y="1455"/>
                  <a:pt x="1884" y="1370"/>
                </a:cubicBezTo>
                <a:lnTo>
                  <a:pt x="1735" y="1178"/>
                </a:lnTo>
                <a:cubicBezTo>
                  <a:pt x="1607" y="1050"/>
                  <a:pt x="1500" y="943"/>
                  <a:pt x="1393" y="815"/>
                </a:cubicBezTo>
                <a:cubicBezTo>
                  <a:pt x="1159" y="559"/>
                  <a:pt x="903" y="325"/>
                  <a:pt x="668" y="111"/>
                </a:cubicBezTo>
                <a:cubicBezTo>
                  <a:pt x="600" y="33"/>
                  <a:pt x="521" y="1"/>
                  <a:pt x="44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6"/>
          <p:cNvSpPr/>
          <p:nvPr/>
        </p:nvSpPr>
        <p:spPr>
          <a:xfrm flipH="1">
            <a:off x="9011967" y="2585140"/>
            <a:ext cx="131100" cy="140737"/>
          </a:xfrm>
          <a:custGeom>
            <a:avLst/>
            <a:gdLst/>
            <a:ahLst/>
            <a:cxnLst/>
            <a:rect l="l" t="t" r="r" b="b"/>
            <a:pathLst>
              <a:path w="1646" h="1767" extrusionOk="0">
                <a:moveTo>
                  <a:pt x="1369" y="0"/>
                </a:moveTo>
                <a:cubicBezTo>
                  <a:pt x="1271" y="0"/>
                  <a:pt x="1172" y="48"/>
                  <a:pt x="1113" y="136"/>
                </a:cubicBezTo>
                <a:lnTo>
                  <a:pt x="1134" y="136"/>
                </a:lnTo>
                <a:cubicBezTo>
                  <a:pt x="1070" y="243"/>
                  <a:pt x="1006" y="328"/>
                  <a:pt x="942" y="435"/>
                </a:cubicBezTo>
                <a:lnTo>
                  <a:pt x="835" y="584"/>
                </a:lnTo>
                <a:cubicBezTo>
                  <a:pt x="849" y="557"/>
                  <a:pt x="854" y="547"/>
                  <a:pt x="854" y="547"/>
                </a:cubicBezTo>
                <a:lnTo>
                  <a:pt x="854" y="547"/>
                </a:lnTo>
                <a:cubicBezTo>
                  <a:pt x="853" y="547"/>
                  <a:pt x="829" y="591"/>
                  <a:pt x="814" y="605"/>
                </a:cubicBezTo>
                <a:lnTo>
                  <a:pt x="750" y="669"/>
                </a:lnTo>
                <a:cubicBezTo>
                  <a:pt x="601" y="840"/>
                  <a:pt x="430" y="1010"/>
                  <a:pt x="260" y="1181"/>
                </a:cubicBezTo>
                <a:cubicBezTo>
                  <a:pt x="0" y="1424"/>
                  <a:pt x="221" y="1766"/>
                  <a:pt x="483" y="1766"/>
                </a:cubicBezTo>
                <a:cubicBezTo>
                  <a:pt x="566" y="1766"/>
                  <a:pt x="652" y="1732"/>
                  <a:pt x="729" y="1650"/>
                </a:cubicBezTo>
                <a:cubicBezTo>
                  <a:pt x="921" y="1480"/>
                  <a:pt x="1091" y="1266"/>
                  <a:pt x="1241" y="1053"/>
                </a:cubicBezTo>
                <a:cubicBezTo>
                  <a:pt x="1369" y="861"/>
                  <a:pt x="1496" y="648"/>
                  <a:pt x="1603" y="413"/>
                </a:cubicBezTo>
                <a:cubicBezTo>
                  <a:pt x="1646" y="349"/>
                  <a:pt x="1646" y="285"/>
                  <a:pt x="1624" y="200"/>
                </a:cubicBezTo>
                <a:cubicBezTo>
                  <a:pt x="1603" y="136"/>
                  <a:pt x="1560" y="72"/>
                  <a:pt x="1496" y="29"/>
                </a:cubicBezTo>
                <a:cubicBezTo>
                  <a:pt x="1457" y="10"/>
                  <a:pt x="1413" y="0"/>
                  <a:pt x="136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6"/>
          <p:cNvSpPr/>
          <p:nvPr/>
        </p:nvSpPr>
        <p:spPr>
          <a:xfrm flipH="1">
            <a:off x="9035701" y="3184002"/>
            <a:ext cx="135958" cy="191393"/>
          </a:xfrm>
          <a:custGeom>
            <a:avLst/>
            <a:gdLst/>
            <a:ahLst/>
            <a:cxnLst/>
            <a:rect l="l" t="t" r="r" b="b"/>
            <a:pathLst>
              <a:path w="1707" h="2403" extrusionOk="0">
                <a:moveTo>
                  <a:pt x="337" y="0"/>
                </a:moveTo>
                <a:cubicBezTo>
                  <a:pt x="287" y="0"/>
                  <a:pt x="238" y="12"/>
                  <a:pt x="192" y="39"/>
                </a:cubicBezTo>
                <a:cubicBezTo>
                  <a:pt x="43" y="124"/>
                  <a:pt x="0" y="316"/>
                  <a:pt x="85" y="465"/>
                </a:cubicBezTo>
                <a:lnTo>
                  <a:pt x="149" y="593"/>
                </a:lnTo>
                <a:lnTo>
                  <a:pt x="171" y="636"/>
                </a:lnTo>
                <a:cubicBezTo>
                  <a:pt x="192" y="721"/>
                  <a:pt x="235" y="785"/>
                  <a:pt x="256" y="870"/>
                </a:cubicBezTo>
                <a:cubicBezTo>
                  <a:pt x="320" y="1041"/>
                  <a:pt x="405" y="1190"/>
                  <a:pt x="469" y="1361"/>
                </a:cubicBezTo>
                <a:lnTo>
                  <a:pt x="661" y="1787"/>
                </a:lnTo>
                <a:cubicBezTo>
                  <a:pt x="725" y="1958"/>
                  <a:pt x="832" y="2128"/>
                  <a:pt x="960" y="2278"/>
                </a:cubicBezTo>
                <a:cubicBezTo>
                  <a:pt x="1038" y="2356"/>
                  <a:pt x="1148" y="2402"/>
                  <a:pt x="1260" y="2402"/>
                </a:cubicBezTo>
                <a:cubicBezTo>
                  <a:pt x="1332" y="2402"/>
                  <a:pt x="1405" y="2383"/>
                  <a:pt x="1472" y="2342"/>
                </a:cubicBezTo>
                <a:cubicBezTo>
                  <a:pt x="1621" y="2256"/>
                  <a:pt x="1706" y="2043"/>
                  <a:pt x="1664" y="1873"/>
                </a:cubicBezTo>
                <a:cubicBezTo>
                  <a:pt x="1600" y="1681"/>
                  <a:pt x="1514" y="1510"/>
                  <a:pt x="1408" y="1361"/>
                </a:cubicBezTo>
                <a:cubicBezTo>
                  <a:pt x="1322" y="1211"/>
                  <a:pt x="1237" y="1084"/>
                  <a:pt x="1152" y="956"/>
                </a:cubicBezTo>
                <a:cubicBezTo>
                  <a:pt x="981" y="700"/>
                  <a:pt x="789" y="422"/>
                  <a:pt x="619" y="166"/>
                </a:cubicBezTo>
                <a:cubicBezTo>
                  <a:pt x="559" y="63"/>
                  <a:pt x="449" y="0"/>
                  <a:pt x="3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6"/>
          <p:cNvSpPr/>
          <p:nvPr/>
        </p:nvSpPr>
        <p:spPr>
          <a:xfrm flipH="1">
            <a:off x="9015312" y="3029089"/>
            <a:ext cx="105453" cy="105374"/>
          </a:xfrm>
          <a:custGeom>
            <a:avLst/>
            <a:gdLst/>
            <a:ahLst/>
            <a:cxnLst/>
            <a:rect l="l" t="t" r="r" b="b"/>
            <a:pathLst>
              <a:path w="1324" h="1323" extrusionOk="0">
                <a:moveTo>
                  <a:pt x="1003" y="0"/>
                </a:moveTo>
                <a:cubicBezTo>
                  <a:pt x="918" y="0"/>
                  <a:pt x="833" y="43"/>
                  <a:pt x="769" y="107"/>
                </a:cubicBezTo>
                <a:lnTo>
                  <a:pt x="86" y="768"/>
                </a:lnTo>
                <a:cubicBezTo>
                  <a:pt x="22" y="832"/>
                  <a:pt x="1" y="917"/>
                  <a:pt x="1" y="1003"/>
                </a:cubicBezTo>
                <a:cubicBezTo>
                  <a:pt x="1" y="1088"/>
                  <a:pt x="22" y="1173"/>
                  <a:pt x="86" y="1237"/>
                </a:cubicBezTo>
                <a:cubicBezTo>
                  <a:pt x="150" y="1280"/>
                  <a:pt x="235" y="1322"/>
                  <a:pt x="321" y="1322"/>
                </a:cubicBezTo>
                <a:cubicBezTo>
                  <a:pt x="406" y="1322"/>
                  <a:pt x="491" y="1280"/>
                  <a:pt x="555" y="1237"/>
                </a:cubicBezTo>
                <a:cubicBezTo>
                  <a:pt x="769" y="1003"/>
                  <a:pt x="1003" y="768"/>
                  <a:pt x="1216" y="555"/>
                </a:cubicBezTo>
                <a:cubicBezTo>
                  <a:pt x="1280" y="491"/>
                  <a:pt x="1323" y="405"/>
                  <a:pt x="1323" y="320"/>
                </a:cubicBezTo>
                <a:cubicBezTo>
                  <a:pt x="1323" y="235"/>
                  <a:pt x="1280" y="149"/>
                  <a:pt x="1238" y="107"/>
                </a:cubicBezTo>
                <a:cubicBezTo>
                  <a:pt x="1174" y="43"/>
                  <a:pt x="1089" y="0"/>
                  <a:pt x="100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6"/>
          <p:cNvSpPr/>
          <p:nvPr/>
        </p:nvSpPr>
        <p:spPr>
          <a:xfrm flipH="1">
            <a:off x="9181770" y="3423499"/>
            <a:ext cx="212898" cy="109515"/>
          </a:xfrm>
          <a:custGeom>
            <a:avLst/>
            <a:gdLst/>
            <a:ahLst/>
            <a:cxnLst/>
            <a:rect l="l" t="t" r="r" b="b"/>
            <a:pathLst>
              <a:path w="2673" h="1375" extrusionOk="0">
                <a:moveTo>
                  <a:pt x="609" y="1"/>
                </a:moveTo>
                <a:cubicBezTo>
                  <a:pt x="198" y="1"/>
                  <a:pt x="1" y="573"/>
                  <a:pt x="390" y="806"/>
                </a:cubicBezTo>
                <a:cubicBezTo>
                  <a:pt x="561" y="892"/>
                  <a:pt x="753" y="956"/>
                  <a:pt x="923" y="998"/>
                </a:cubicBezTo>
                <a:cubicBezTo>
                  <a:pt x="1094" y="1041"/>
                  <a:pt x="1243" y="1105"/>
                  <a:pt x="1393" y="1147"/>
                </a:cubicBezTo>
                <a:cubicBezTo>
                  <a:pt x="1691" y="1233"/>
                  <a:pt x="2011" y="1318"/>
                  <a:pt x="2331" y="1361"/>
                </a:cubicBezTo>
                <a:cubicBezTo>
                  <a:pt x="2358" y="1370"/>
                  <a:pt x="2385" y="1374"/>
                  <a:pt x="2410" y="1374"/>
                </a:cubicBezTo>
                <a:cubicBezTo>
                  <a:pt x="2503" y="1374"/>
                  <a:pt x="2579" y="1317"/>
                  <a:pt x="2630" y="1233"/>
                </a:cubicBezTo>
                <a:cubicBezTo>
                  <a:pt x="2672" y="1105"/>
                  <a:pt x="2630" y="977"/>
                  <a:pt x="2523" y="913"/>
                </a:cubicBezTo>
                <a:lnTo>
                  <a:pt x="2544" y="913"/>
                </a:lnTo>
                <a:cubicBezTo>
                  <a:pt x="2267" y="742"/>
                  <a:pt x="1990" y="572"/>
                  <a:pt x="1691" y="444"/>
                </a:cubicBezTo>
                <a:cubicBezTo>
                  <a:pt x="1542" y="380"/>
                  <a:pt x="1414" y="316"/>
                  <a:pt x="1265" y="230"/>
                </a:cubicBezTo>
                <a:cubicBezTo>
                  <a:pt x="1094" y="145"/>
                  <a:pt x="902" y="81"/>
                  <a:pt x="732" y="17"/>
                </a:cubicBezTo>
                <a:cubicBezTo>
                  <a:pt x="689" y="6"/>
                  <a:pt x="648" y="1"/>
                  <a:pt x="60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6"/>
          <p:cNvSpPr/>
          <p:nvPr/>
        </p:nvSpPr>
        <p:spPr>
          <a:xfrm flipH="1">
            <a:off x="8887800" y="2732964"/>
            <a:ext cx="91993" cy="182393"/>
          </a:xfrm>
          <a:custGeom>
            <a:avLst/>
            <a:gdLst/>
            <a:ahLst/>
            <a:cxnLst/>
            <a:rect l="l" t="t" r="r" b="b"/>
            <a:pathLst>
              <a:path w="1155" h="2290" extrusionOk="0">
                <a:moveTo>
                  <a:pt x="855" y="0"/>
                </a:moveTo>
                <a:cubicBezTo>
                  <a:pt x="806" y="0"/>
                  <a:pt x="754" y="16"/>
                  <a:pt x="705" y="50"/>
                </a:cubicBezTo>
                <a:lnTo>
                  <a:pt x="705" y="29"/>
                </a:lnTo>
                <a:cubicBezTo>
                  <a:pt x="470" y="306"/>
                  <a:pt x="300" y="605"/>
                  <a:pt x="172" y="924"/>
                </a:cubicBezTo>
                <a:cubicBezTo>
                  <a:pt x="65" y="1244"/>
                  <a:pt x="1" y="1564"/>
                  <a:pt x="1" y="1905"/>
                </a:cubicBezTo>
                <a:cubicBezTo>
                  <a:pt x="1" y="2119"/>
                  <a:pt x="150" y="2289"/>
                  <a:pt x="364" y="2289"/>
                </a:cubicBezTo>
                <a:cubicBezTo>
                  <a:pt x="577" y="2289"/>
                  <a:pt x="726" y="2119"/>
                  <a:pt x="726" y="1905"/>
                </a:cubicBezTo>
                <a:cubicBezTo>
                  <a:pt x="726" y="1756"/>
                  <a:pt x="747" y="1628"/>
                  <a:pt x="747" y="1479"/>
                </a:cubicBezTo>
                <a:lnTo>
                  <a:pt x="747" y="1351"/>
                </a:lnTo>
                <a:lnTo>
                  <a:pt x="747" y="1330"/>
                </a:lnTo>
                <a:cubicBezTo>
                  <a:pt x="747" y="1244"/>
                  <a:pt x="790" y="1180"/>
                  <a:pt x="790" y="1116"/>
                </a:cubicBezTo>
                <a:cubicBezTo>
                  <a:pt x="854" y="839"/>
                  <a:pt x="961" y="583"/>
                  <a:pt x="1089" y="349"/>
                </a:cubicBezTo>
                <a:cubicBezTo>
                  <a:pt x="1154" y="168"/>
                  <a:pt x="1018" y="0"/>
                  <a:pt x="8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6"/>
          <p:cNvSpPr/>
          <p:nvPr/>
        </p:nvSpPr>
        <p:spPr>
          <a:xfrm flipH="1">
            <a:off x="8886287" y="3190135"/>
            <a:ext cx="54399" cy="166862"/>
          </a:xfrm>
          <a:custGeom>
            <a:avLst/>
            <a:gdLst/>
            <a:ahLst/>
            <a:cxnLst/>
            <a:rect l="l" t="t" r="r" b="b"/>
            <a:pathLst>
              <a:path w="683" h="2095" extrusionOk="0">
                <a:moveTo>
                  <a:pt x="449" y="0"/>
                </a:moveTo>
                <a:cubicBezTo>
                  <a:pt x="353" y="0"/>
                  <a:pt x="254" y="61"/>
                  <a:pt x="235" y="153"/>
                </a:cubicBezTo>
                <a:lnTo>
                  <a:pt x="214" y="153"/>
                </a:lnTo>
                <a:cubicBezTo>
                  <a:pt x="64" y="687"/>
                  <a:pt x="0" y="1241"/>
                  <a:pt x="0" y="1774"/>
                </a:cubicBezTo>
                <a:cubicBezTo>
                  <a:pt x="0" y="1945"/>
                  <a:pt x="150" y="2073"/>
                  <a:pt x="299" y="2094"/>
                </a:cubicBezTo>
                <a:cubicBezTo>
                  <a:pt x="470" y="2094"/>
                  <a:pt x="598" y="1945"/>
                  <a:pt x="619" y="1774"/>
                </a:cubicBezTo>
                <a:cubicBezTo>
                  <a:pt x="555" y="1284"/>
                  <a:pt x="576" y="772"/>
                  <a:pt x="640" y="281"/>
                </a:cubicBezTo>
                <a:cubicBezTo>
                  <a:pt x="683" y="153"/>
                  <a:pt x="598" y="47"/>
                  <a:pt x="491" y="4"/>
                </a:cubicBezTo>
                <a:cubicBezTo>
                  <a:pt x="477" y="1"/>
                  <a:pt x="463" y="0"/>
                  <a:pt x="44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6"/>
          <p:cNvSpPr/>
          <p:nvPr/>
        </p:nvSpPr>
        <p:spPr>
          <a:xfrm flipH="1">
            <a:off x="8853950" y="2259306"/>
            <a:ext cx="88409" cy="213615"/>
          </a:xfrm>
          <a:custGeom>
            <a:avLst/>
            <a:gdLst/>
            <a:ahLst/>
            <a:cxnLst/>
            <a:rect l="l" t="t" r="r" b="b"/>
            <a:pathLst>
              <a:path w="1110" h="2682" extrusionOk="0">
                <a:moveTo>
                  <a:pt x="848" y="0"/>
                </a:moveTo>
                <a:cubicBezTo>
                  <a:pt x="742" y="0"/>
                  <a:pt x="656" y="63"/>
                  <a:pt x="619" y="175"/>
                </a:cubicBezTo>
                <a:cubicBezTo>
                  <a:pt x="555" y="346"/>
                  <a:pt x="512" y="516"/>
                  <a:pt x="469" y="708"/>
                </a:cubicBezTo>
                <a:cubicBezTo>
                  <a:pt x="405" y="879"/>
                  <a:pt x="363" y="1049"/>
                  <a:pt x="320" y="1241"/>
                </a:cubicBezTo>
                <a:cubicBezTo>
                  <a:pt x="213" y="1583"/>
                  <a:pt x="128" y="1945"/>
                  <a:pt x="43" y="2308"/>
                </a:cubicBezTo>
                <a:cubicBezTo>
                  <a:pt x="0" y="2457"/>
                  <a:pt x="107" y="2628"/>
                  <a:pt x="256" y="2670"/>
                </a:cubicBezTo>
                <a:cubicBezTo>
                  <a:pt x="285" y="2678"/>
                  <a:pt x="315" y="2681"/>
                  <a:pt x="343" y="2681"/>
                </a:cubicBezTo>
                <a:cubicBezTo>
                  <a:pt x="481" y="2681"/>
                  <a:pt x="605" y="2598"/>
                  <a:pt x="640" y="2457"/>
                </a:cubicBezTo>
                <a:cubicBezTo>
                  <a:pt x="725" y="2094"/>
                  <a:pt x="811" y="1732"/>
                  <a:pt x="896" y="1369"/>
                </a:cubicBezTo>
                <a:cubicBezTo>
                  <a:pt x="981" y="985"/>
                  <a:pt x="1045" y="623"/>
                  <a:pt x="1088" y="239"/>
                </a:cubicBezTo>
                <a:cubicBezTo>
                  <a:pt x="1109" y="111"/>
                  <a:pt x="1002" y="4"/>
                  <a:pt x="896" y="4"/>
                </a:cubicBezTo>
                <a:cubicBezTo>
                  <a:pt x="880" y="2"/>
                  <a:pt x="864" y="0"/>
                  <a:pt x="84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9"/>
          <p:cNvSpPr txBox="1">
            <a:spLocks noGrp="1"/>
          </p:cNvSpPr>
          <p:nvPr>
            <p:ph type="title"/>
          </p:nvPr>
        </p:nvSpPr>
        <p:spPr>
          <a:xfrm>
            <a:off x="4586550" y="1758913"/>
            <a:ext cx="3649200" cy="68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18" name="Google Shape;218;p9"/>
          <p:cNvSpPr txBox="1">
            <a:spLocks noGrp="1"/>
          </p:cNvSpPr>
          <p:nvPr>
            <p:ph type="subTitle" idx="1"/>
          </p:nvPr>
        </p:nvSpPr>
        <p:spPr>
          <a:xfrm>
            <a:off x="4586550" y="2442572"/>
            <a:ext cx="3649200" cy="9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19" name="Google Shape;219;p9"/>
          <p:cNvSpPr/>
          <p:nvPr/>
        </p:nvSpPr>
        <p:spPr>
          <a:xfrm rot="-5400000">
            <a:off x="-819352" y="838739"/>
            <a:ext cx="1906859" cy="544005"/>
          </a:xfrm>
          <a:custGeom>
            <a:avLst/>
            <a:gdLst/>
            <a:ahLst/>
            <a:cxnLst/>
            <a:rect l="l" t="t" r="r" b="b"/>
            <a:pathLst>
              <a:path w="19728" h="6595" extrusionOk="0">
                <a:moveTo>
                  <a:pt x="214" y="0"/>
                </a:moveTo>
                <a:cubicBezTo>
                  <a:pt x="107" y="1408"/>
                  <a:pt x="43" y="2410"/>
                  <a:pt x="43" y="2687"/>
                </a:cubicBezTo>
                <a:cubicBezTo>
                  <a:pt x="1" y="3092"/>
                  <a:pt x="65" y="3519"/>
                  <a:pt x="235" y="3903"/>
                </a:cubicBezTo>
                <a:cubicBezTo>
                  <a:pt x="534" y="4415"/>
                  <a:pt x="1174" y="4628"/>
                  <a:pt x="1750" y="4756"/>
                </a:cubicBezTo>
                <a:cubicBezTo>
                  <a:pt x="2453" y="4948"/>
                  <a:pt x="3136" y="5097"/>
                  <a:pt x="3839" y="5246"/>
                </a:cubicBezTo>
                <a:cubicBezTo>
                  <a:pt x="6569" y="5822"/>
                  <a:pt x="9342" y="6227"/>
                  <a:pt x="12114" y="6547"/>
                </a:cubicBezTo>
                <a:cubicBezTo>
                  <a:pt x="12392" y="6579"/>
                  <a:pt x="12661" y="6595"/>
                  <a:pt x="12922" y="6595"/>
                </a:cubicBezTo>
                <a:cubicBezTo>
                  <a:pt x="16666" y="6595"/>
                  <a:pt x="18691" y="3409"/>
                  <a:pt x="1972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9"/>
          <p:cNvSpPr/>
          <p:nvPr/>
        </p:nvSpPr>
        <p:spPr>
          <a:xfrm>
            <a:off x="191025" y="470766"/>
            <a:ext cx="377174" cy="315128"/>
          </a:xfrm>
          <a:custGeom>
            <a:avLst/>
            <a:gdLst/>
            <a:ahLst/>
            <a:cxnLst/>
            <a:rect l="l" t="t" r="r" b="b"/>
            <a:pathLst>
              <a:path w="3891" h="3251" extrusionOk="0">
                <a:moveTo>
                  <a:pt x="2119" y="0"/>
                </a:moveTo>
                <a:cubicBezTo>
                  <a:pt x="1741" y="0"/>
                  <a:pt x="1351" y="157"/>
                  <a:pt x="1016" y="523"/>
                </a:cubicBezTo>
                <a:cubicBezTo>
                  <a:pt x="1" y="1631"/>
                  <a:pt x="887" y="3250"/>
                  <a:pt x="2181" y="3250"/>
                </a:cubicBezTo>
                <a:cubicBezTo>
                  <a:pt x="2382" y="3250"/>
                  <a:pt x="2593" y="3211"/>
                  <a:pt x="2807" y="3125"/>
                </a:cubicBezTo>
                <a:cubicBezTo>
                  <a:pt x="3277" y="2933"/>
                  <a:pt x="3618" y="2528"/>
                  <a:pt x="3725" y="2016"/>
                </a:cubicBezTo>
                <a:cubicBezTo>
                  <a:pt x="3891" y="928"/>
                  <a:pt x="3039" y="0"/>
                  <a:pt x="211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9"/>
          <p:cNvSpPr/>
          <p:nvPr/>
        </p:nvSpPr>
        <p:spPr>
          <a:xfrm>
            <a:off x="684050" y="470766"/>
            <a:ext cx="377174" cy="315128"/>
          </a:xfrm>
          <a:custGeom>
            <a:avLst/>
            <a:gdLst/>
            <a:ahLst/>
            <a:cxnLst/>
            <a:rect l="l" t="t" r="r" b="b"/>
            <a:pathLst>
              <a:path w="3891" h="3251" extrusionOk="0">
                <a:moveTo>
                  <a:pt x="2119" y="0"/>
                </a:moveTo>
                <a:cubicBezTo>
                  <a:pt x="1741" y="0"/>
                  <a:pt x="1351" y="157"/>
                  <a:pt x="1016" y="523"/>
                </a:cubicBezTo>
                <a:cubicBezTo>
                  <a:pt x="1" y="1631"/>
                  <a:pt x="887" y="3250"/>
                  <a:pt x="2181" y="3250"/>
                </a:cubicBezTo>
                <a:cubicBezTo>
                  <a:pt x="2382" y="3250"/>
                  <a:pt x="2593" y="3211"/>
                  <a:pt x="2807" y="3125"/>
                </a:cubicBezTo>
                <a:cubicBezTo>
                  <a:pt x="3277" y="2933"/>
                  <a:pt x="3618" y="2528"/>
                  <a:pt x="3725" y="2016"/>
                </a:cubicBezTo>
                <a:cubicBezTo>
                  <a:pt x="3891" y="928"/>
                  <a:pt x="3039" y="0"/>
                  <a:pt x="211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9"/>
          <p:cNvSpPr/>
          <p:nvPr/>
        </p:nvSpPr>
        <p:spPr>
          <a:xfrm>
            <a:off x="8936124" y="715479"/>
            <a:ext cx="900682" cy="456214"/>
          </a:xfrm>
          <a:custGeom>
            <a:avLst/>
            <a:gdLst/>
            <a:ahLst/>
            <a:cxnLst/>
            <a:rect l="l" t="t" r="r" b="b"/>
            <a:pathLst>
              <a:path w="9107" h="4613" extrusionOk="0">
                <a:moveTo>
                  <a:pt x="4913" y="0"/>
                </a:moveTo>
                <a:cubicBezTo>
                  <a:pt x="3527" y="0"/>
                  <a:pt x="2104" y="133"/>
                  <a:pt x="917" y="205"/>
                </a:cubicBezTo>
                <a:cubicBezTo>
                  <a:pt x="811" y="205"/>
                  <a:pt x="725" y="226"/>
                  <a:pt x="640" y="290"/>
                </a:cubicBezTo>
                <a:cubicBezTo>
                  <a:pt x="555" y="354"/>
                  <a:pt x="512" y="461"/>
                  <a:pt x="512" y="546"/>
                </a:cubicBezTo>
                <a:cubicBezTo>
                  <a:pt x="278" y="1570"/>
                  <a:pt x="128" y="2593"/>
                  <a:pt x="43" y="3617"/>
                </a:cubicBezTo>
                <a:cubicBezTo>
                  <a:pt x="0" y="3766"/>
                  <a:pt x="43" y="3894"/>
                  <a:pt x="107" y="4022"/>
                </a:cubicBezTo>
                <a:cubicBezTo>
                  <a:pt x="192" y="4108"/>
                  <a:pt x="320" y="4172"/>
                  <a:pt x="448" y="4172"/>
                </a:cubicBezTo>
                <a:cubicBezTo>
                  <a:pt x="1999" y="4464"/>
                  <a:pt x="3572" y="4612"/>
                  <a:pt x="5150" y="4612"/>
                </a:cubicBezTo>
                <a:cubicBezTo>
                  <a:pt x="6219" y="4612"/>
                  <a:pt x="7292" y="4544"/>
                  <a:pt x="8360" y="4406"/>
                </a:cubicBezTo>
                <a:cubicBezTo>
                  <a:pt x="8467" y="4406"/>
                  <a:pt x="8552" y="4385"/>
                  <a:pt x="8659" y="4321"/>
                </a:cubicBezTo>
                <a:cubicBezTo>
                  <a:pt x="9043" y="3980"/>
                  <a:pt x="9107" y="2124"/>
                  <a:pt x="9021" y="1570"/>
                </a:cubicBezTo>
                <a:cubicBezTo>
                  <a:pt x="8915" y="738"/>
                  <a:pt x="8744" y="567"/>
                  <a:pt x="7955" y="333"/>
                </a:cubicBezTo>
                <a:cubicBezTo>
                  <a:pt x="7049" y="81"/>
                  <a:pt x="5992" y="0"/>
                  <a:pt x="491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9"/>
          <p:cNvSpPr/>
          <p:nvPr/>
        </p:nvSpPr>
        <p:spPr>
          <a:xfrm>
            <a:off x="8410825" y="1347375"/>
            <a:ext cx="1567770" cy="794128"/>
          </a:xfrm>
          <a:custGeom>
            <a:avLst/>
            <a:gdLst/>
            <a:ahLst/>
            <a:cxnLst/>
            <a:rect l="l" t="t" r="r" b="b"/>
            <a:pathLst>
              <a:path w="9107" h="4613" extrusionOk="0">
                <a:moveTo>
                  <a:pt x="4913" y="0"/>
                </a:moveTo>
                <a:cubicBezTo>
                  <a:pt x="3527" y="0"/>
                  <a:pt x="2104" y="133"/>
                  <a:pt x="917" y="205"/>
                </a:cubicBezTo>
                <a:cubicBezTo>
                  <a:pt x="811" y="205"/>
                  <a:pt x="725" y="226"/>
                  <a:pt x="640" y="290"/>
                </a:cubicBezTo>
                <a:cubicBezTo>
                  <a:pt x="555" y="354"/>
                  <a:pt x="512" y="461"/>
                  <a:pt x="512" y="546"/>
                </a:cubicBezTo>
                <a:cubicBezTo>
                  <a:pt x="278" y="1570"/>
                  <a:pt x="128" y="2593"/>
                  <a:pt x="43" y="3617"/>
                </a:cubicBezTo>
                <a:cubicBezTo>
                  <a:pt x="0" y="3766"/>
                  <a:pt x="43" y="3894"/>
                  <a:pt x="107" y="4022"/>
                </a:cubicBezTo>
                <a:cubicBezTo>
                  <a:pt x="192" y="4108"/>
                  <a:pt x="320" y="4172"/>
                  <a:pt x="448" y="4172"/>
                </a:cubicBezTo>
                <a:cubicBezTo>
                  <a:pt x="1999" y="4464"/>
                  <a:pt x="3572" y="4612"/>
                  <a:pt x="5150" y="4612"/>
                </a:cubicBezTo>
                <a:cubicBezTo>
                  <a:pt x="6219" y="4612"/>
                  <a:pt x="7292" y="4544"/>
                  <a:pt x="8360" y="4406"/>
                </a:cubicBezTo>
                <a:cubicBezTo>
                  <a:pt x="8467" y="4406"/>
                  <a:pt x="8552" y="4385"/>
                  <a:pt x="8659" y="4321"/>
                </a:cubicBezTo>
                <a:cubicBezTo>
                  <a:pt x="9043" y="3980"/>
                  <a:pt x="9107" y="2124"/>
                  <a:pt x="9021" y="1570"/>
                </a:cubicBezTo>
                <a:cubicBezTo>
                  <a:pt x="8915" y="738"/>
                  <a:pt x="8744" y="567"/>
                  <a:pt x="7955" y="333"/>
                </a:cubicBezTo>
                <a:cubicBezTo>
                  <a:pt x="7049" y="81"/>
                  <a:pt x="5992" y="0"/>
                  <a:pt x="491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9"/>
          <p:cNvSpPr/>
          <p:nvPr/>
        </p:nvSpPr>
        <p:spPr>
          <a:xfrm rot="-5400000">
            <a:off x="8635467" y="3739178"/>
            <a:ext cx="1387430" cy="947514"/>
          </a:xfrm>
          <a:custGeom>
            <a:avLst/>
            <a:gdLst/>
            <a:ahLst/>
            <a:cxnLst/>
            <a:rect l="l" t="t" r="r" b="b"/>
            <a:pathLst>
              <a:path w="13756" h="11632" extrusionOk="0">
                <a:moveTo>
                  <a:pt x="8819" y="0"/>
                </a:moveTo>
                <a:cubicBezTo>
                  <a:pt x="6385" y="0"/>
                  <a:pt x="3951" y="157"/>
                  <a:pt x="1536" y="457"/>
                </a:cubicBezTo>
                <a:cubicBezTo>
                  <a:pt x="1302" y="457"/>
                  <a:pt x="1088" y="606"/>
                  <a:pt x="1024" y="820"/>
                </a:cubicBezTo>
                <a:cubicBezTo>
                  <a:pt x="896" y="1075"/>
                  <a:pt x="811" y="1353"/>
                  <a:pt x="768" y="1651"/>
                </a:cubicBezTo>
                <a:cubicBezTo>
                  <a:pt x="598" y="2632"/>
                  <a:pt x="470" y="3635"/>
                  <a:pt x="385" y="4637"/>
                </a:cubicBezTo>
                <a:cubicBezTo>
                  <a:pt x="257" y="6108"/>
                  <a:pt x="193" y="7580"/>
                  <a:pt x="107" y="9051"/>
                </a:cubicBezTo>
                <a:cubicBezTo>
                  <a:pt x="65" y="9904"/>
                  <a:pt x="22" y="10757"/>
                  <a:pt x="1" y="11632"/>
                </a:cubicBezTo>
                <a:lnTo>
                  <a:pt x="385" y="11632"/>
                </a:lnTo>
                <a:cubicBezTo>
                  <a:pt x="470" y="10054"/>
                  <a:pt x="555" y="8476"/>
                  <a:pt x="662" y="6897"/>
                </a:cubicBezTo>
                <a:cubicBezTo>
                  <a:pt x="747" y="5639"/>
                  <a:pt x="854" y="4381"/>
                  <a:pt x="1024" y="3123"/>
                </a:cubicBezTo>
                <a:cubicBezTo>
                  <a:pt x="1067" y="2419"/>
                  <a:pt x="1216" y="1715"/>
                  <a:pt x="1430" y="1054"/>
                </a:cubicBezTo>
                <a:cubicBezTo>
                  <a:pt x="1430" y="1054"/>
                  <a:pt x="1451" y="990"/>
                  <a:pt x="1472" y="948"/>
                </a:cubicBezTo>
                <a:cubicBezTo>
                  <a:pt x="1472" y="926"/>
                  <a:pt x="1494" y="926"/>
                  <a:pt x="1494" y="905"/>
                </a:cubicBezTo>
                <a:cubicBezTo>
                  <a:pt x="1622" y="905"/>
                  <a:pt x="1749" y="884"/>
                  <a:pt x="1877" y="862"/>
                </a:cubicBezTo>
                <a:cubicBezTo>
                  <a:pt x="3647" y="649"/>
                  <a:pt x="5439" y="521"/>
                  <a:pt x="7230" y="478"/>
                </a:cubicBezTo>
                <a:cubicBezTo>
                  <a:pt x="7693" y="467"/>
                  <a:pt x="8157" y="462"/>
                  <a:pt x="8622" y="462"/>
                </a:cubicBezTo>
                <a:cubicBezTo>
                  <a:pt x="9957" y="462"/>
                  <a:pt x="11297" y="506"/>
                  <a:pt x="12626" y="585"/>
                </a:cubicBezTo>
                <a:cubicBezTo>
                  <a:pt x="12677" y="585"/>
                  <a:pt x="12762" y="578"/>
                  <a:pt x="12853" y="578"/>
                </a:cubicBezTo>
                <a:cubicBezTo>
                  <a:pt x="12989" y="578"/>
                  <a:pt x="13138" y="593"/>
                  <a:pt x="13202" y="670"/>
                </a:cubicBezTo>
                <a:cubicBezTo>
                  <a:pt x="13287" y="798"/>
                  <a:pt x="13244" y="1118"/>
                  <a:pt x="13244" y="1267"/>
                </a:cubicBezTo>
                <a:cubicBezTo>
                  <a:pt x="13244" y="1737"/>
                  <a:pt x="13244" y="2184"/>
                  <a:pt x="13266" y="2654"/>
                </a:cubicBezTo>
                <a:cubicBezTo>
                  <a:pt x="13266" y="3549"/>
                  <a:pt x="13287" y="4466"/>
                  <a:pt x="13287" y="5362"/>
                </a:cubicBezTo>
                <a:cubicBezTo>
                  <a:pt x="13287" y="7452"/>
                  <a:pt x="13266" y="9542"/>
                  <a:pt x="13244" y="11632"/>
                </a:cubicBezTo>
                <a:lnTo>
                  <a:pt x="13692" y="11632"/>
                </a:lnTo>
                <a:cubicBezTo>
                  <a:pt x="13692" y="10971"/>
                  <a:pt x="13713" y="10310"/>
                  <a:pt x="13713" y="9649"/>
                </a:cubicBezTo>
                <a:cubicBezTo>
                  <a:pt x="13735" y="7815"/>
                  <a:pt x="13735" y="5959"/>
                  <a:pt x="13713" y="4125"/>
                </a:cubicBezTo>
                <a:cubicBezTo>
                  <a:pt x="13713" y="3208"/>
                  <a:pt x="13713" y="2291"/>
                  <a:pt x="13692" y="1374"/>
                </a:cubicBezTo>
                <a:cubicBezTo>
                  <a:pt x="13692" y="1033"/>
                  <a:pt x="13756" y="564"/>
                  <a:pt x="13479" y="329"/>
                </a:cubicBezTo>
                <a:cubicBezTo>
                  <a:pt x="13223" y="94"/>
                  <a:pt x="12754" y="137"/>
                  <a:pt x="12412" y="116"/>
                </a:cubicBezTo>
                <a:cubicBezTo>
                  <a:pt x="11216" y="38"/>
                  <a:pt x="10018" y="0"/>
                  <a:pt x="881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9"/>
          <p:cNvSpPr/>
          <p:nvPr/>
        </p:nvSpPr>
        <p:spPr>
          <a:xfrm rot="-5400000">
            <a:off x="104398" y="3865260"/>
            <a:ext cx="157320" cy="119268"/>
          </a:xfrm>
          <a:custGeom>
            <a:avLst/>
            <a:gdLst/>
            <a:ahLst/>
            <a:cxnLst/>
            <a:rect l="l" t="t" r="r" b="b"/>
            <a:pathLst>
              <a:path w="2667" h="2022" extrusionOk="0">
                <a:moveTo>
                  <a:pt x="2287" y="0"/>
                </a:moveTo>
                <a:cubicBezTo>
                  <a:pt x="2251" y="0"/>
                  <a:pt x="2213" y="5"/>
                  <a:pt x="2176" y="16"/>
                </a:cubicBezTo>
                <a:cubicBezTo>
                  <a:pt x="2048" y="37"/>
                  <a:pt x="1941" y="80"/>
                  <a:pt x="1856" y="165"/>
                </a:cubicBezTo>
                <a:lnTo>
                  <a:pt x="1600" y="336"/>
                </a:lnTo>
                <a:cubicBezTo>
                  <a:pt x="1451" y="443"/>
                  <a:pt x="1280" y="549"/>
                  <a:pt x="1131" y="677"/>
                </a:cubicBezTo>
                <a:cubicBezTo>
                  <a:pt x="790" y="912"/>
                  <a:pt x="470" y="1146"/>
                  <a:pt x="129" y="1424"/>
                </a:cubicBezTo>
                <a:cubicBezTo>
                  <a:pt x="1" y="1530"/>
                  <a:pt x="1" y="1744"/>
                  <a:pt x="107" y="1871"/>
                </a:cubicBezTo>
                <a:cubicBezTo>
                  <a:pt x="177" y="1970"/>
                  <a:pt x="284" y="2022"/>
                  <a:pt x="398" y="2022"/>
                </a:cubicBezTo>
                <a:cubicBezTo>
                  <a:pt x="457" y="2022"/>
                  <a:pt x="518" y="2007"/>
                  <a:pt x="576" y="1978"/>
                </a:cubicBezTo>
                <a:cubicBezTo>
                  <a:pt x="918" y="1765"/>
                  <a:pt x="1238" y="1552"/>
                  <a:pt x="1557" y="1338"/>
                </a:cubicBezTo>
                <a:cubicBezTo>
                  <a:pt x="1728" y="1232"/>
                  <a:pt x="1899" y="1125"/>
                  <a:pt x="2048" y="1018"/>
                </a:cubicBezTo>
                <a:lnTo>
                  <a:pt x="2283" y="848"/>
                </a:lnTo>
                <a:cubicBezTo>
                  <a:pt x="2411" y="763"/>
                  <a:pt x="2517" y="677"/>
                  <a:pt x="2602" y="549"/>
                </a:cubicBezTo>
                <a:cubicBezTo>
                  <a:pt x="2666" y="421"/>
                  <a:pt x="2645" y="251"/>
                  <a:pt x="2560" y="144"/>
                </a:cubicBezTo>
                <a:cubicBezTo>
                  <a:pt x="2496" y="48"/>
                  <a:pt x="2396" y="0"/>
                  <a:pt x="22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9"/>
          <p:cNvSpPr/>
          <p:nvPr/>
        </p:nvSpPr>
        <p:spPr>
          <a:xfrm rot="-5400000">
            <a:off x="246290" y="3638719"/>
            <a:ext cx="138444" cy="108120"/>
          </a:xfrm>
          <a:custGeom>
            <a:avLst/>
            <a:gdLst/>
            <a:ahLst/>
            <a:cxnLst/>
            <a:rect l="l" t="t" r="r" b="b"/>
            <a:pathLst>
              <a:path w="2347" h="1833" extrusionOk="0">
                <a:moveTo>
                  <a:pt x="363" y="1"/>
                </a:moveTo>
                <a:cubicBezTo>
                  <a:pt x="278" y="1"/>
                  <a:pt x="171" y="43"/>
                  <a:pt x="107" y="107"/>
                </a:cubicBezTo>
                <a:cubicBezTo>
                  <a:pt x="64" y="171"/>
                  <a:pt x="22" y="235"/>
                  <a:pt x="22" y="321"/>
                </a:cubicBezTo>
                <a:cubicBezTo>
                  <a:pt x="0" y="491"/>
                  <a:pt x="107" y="640"/>
                  <a:pt x="278" y="704"/>
                </a:cubicBezTo>
                <a:lnTo>
                  <a:pt x="278" y="683"/>
                </a:lnTo>
                <a:lnTo>
                  <a:pt x="363" y="704"/>
                </a:lnTo>
                <a:lnTo>
                  <a:pt x="342" y="704"/>
                </a:lnTo>
                <a:lnTo>
                  <a:pt x="384" y="726"/>
                </a:lnTo>
                <a:lnTo>
                  <a:pt x="555" y="811"/>
                </a:lnTo>
                <a:cubicBezTo>
                  <a:pt x="661" y="875"/>
                  <a:pt x="768" y="939"/>
                  <a:pt x="875" y="1003"/>
                </a:cubicBezTo>
                <a:lnTo>
                  <a:pt x="917" y="1046"/>
                </a:lnTo>
                <a:cubicBezTo>
                  <a:pt x="926" y="1050"/>
                  <a:pt x="930" y="1052"/>
                  <a:pt x="931" y="1052"/>
                </a:cubicBezTo>
                <a:cubicBezTo>
                  <a:pt x="937" y="1052"/>
                  <a:pt x="896" y="1024"/>
                  <a:pt x="896" y="1024"/>
                </a:cubicBezTo>
                <a:lnTo>
                  <a:pt x="896" y="1024"/>
                </a:lnTo>
                <a:lnTo>
                  <a:pt x="1003" y="1088"/>
                </a:lnTo>
                <a:cubicBezTo>
                  <a:pt x="1003" y="1088"/>
                  <a:pt x="976" y="1075"/>
                  <a:pt x="960" y="1067"/>
                </a:cubicBezTo>
                <a:lnTo>
                  <a:pt x="960" y="1067"/>
                </a:lnTo>
                <a:cubicBezTo>
                  <a:pt x="1003" y="1110"/>
                  <a:pt x="1067" y="1152"/>
                  <a:pt x="1109" y="1195"/>
                </a:cubicBezTo>
                <a:cubicBezTo>
                  <a:pt x="1191" y="1277"/>
                  <a:pt x="1273" y="1378"/>
                  <a:pt x="1354" y="1480"/>
                </a:cubicBezTo>
                <a:lnTo>
                  <a:pt x="1354" y="1480"/>
                </a:lnTo>
                <a:lnTo>
                  <a:pt x="1386" y="1536"/>
                </a:lnTo>
                <a:cubicBezTo>
                  <a:pt x="1450" y="1621"/>
                  <a:pt x="1536" y="1707"/>
                  <a:pt x="1642" y="1771"/>
                </a:cubicBezTo>
                <a:cubicBezTo>
                  <a:pt x="1713" y="1811"/>
                  <a:pt x="1798" y="1832"/>
                  <a:pt x="1881" y="1832"/>
                </a:cubicBezTo>
                <a:cubicBezTo>
                  <a:pt x="1974" y="1832"/>
                  <a:pt x="2065" y="1806"/>
                  <a:pt x="2133" y="1749"/>
                </a:cubicBezTo>
                <a:cubicBezTo>
                  <a:pt x="2282" y="1621"/>
                  <a:pt x="2346" y="1451"/>
                  <a:pt x="2303" y="1259"/>
                </a:cubicBezTo>
                <a:cubicBezTo>
                  <a:pt x="2218" y="1067"/>
                  <a:pt x="2090" y="875"/>
                  <a:pt x="1920" y="726"/>
                </a:cubicBezTo>
                <a:cubicBezTo>
                  <a:pt x="1770" y="598"/>
                  <a:pt x="1600" y="470"/>
                  <a:pt x="1450" y="363"/>
                </a:cubicBezTo>
                <a:cubicBezTo>
                  <a:pt x="1109" y="171"/>
                  <a:pt x="747" y="43"/>
                  <a:pt x="36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9"/>
          <p:cNvSpPr/>
          <p:nvPr/>
        </p:nvSpPr>
        <p:spPr>
          <a:xfrm rot="-5400000">
            <a:off x="51252" y="3595807"/>
            <a:ext cx="79161" cy="165217"/>
          </a:xfrm>
          <a:custGeom>
            <a:avLst/>
            <a:gdLst/>
            <a:ahLst/>
            <a:cxnLst/>
            <a:rect l="l" t="t" r="r" b="b"/>
            <a:pathLst>
              <a:path w="1342" h="2801" extrusionOk="0">
                <a:moveTo>
                  <a:pt x="1008" y="0"/>
                </a:moveTo>
                <a:cubicBezTo>
                  <a:pt x="956" y="0"/>
                  <a:pt x="903" y="16"/>
                  <a:pt x="854" y="50"/>
                </a:cubicBezTo>
                <a:lnTo>
                  <a:pt x="875" y="50"/>
                </a:lnTo>
                <a:cubicBezTo>
                  <a:pt x="811" y="114"/>
                  <a:pt x="747" y="178"/>
                  <a:pt x="683" y="242"/>
                </a:cubicBezTo>
                <a:lnTo>
                  <a:pt x="640" y="306"/>
                </a:lnTo>
                <a:cubicBezTo>
                  <a:pt x="653" y="299"/>
                  <a:pt x="660" y="297"/>
                  <a:pt x="663" y="297"/>
                </a:cubicBezTo>
                <a:lnTo>
                  <a:pt x="663" y="297"/>
                </a:lnTo>
                <a:cubicBezTo>
                  <a:pt x="669" y="297"/>
                  <a:pt x="649" y="312"/>
                  <a:pt x="619" y="327"/>
                </a:cubicBezTo>
                <a:cubicBezTo>
                  <a:pt x="598" y="327"/>
                  <a:pt x="577" y="348"/>
                  <a:pt x="577" y="370"/>
                </a:cubicBezTo>
                <a:cubicBezTo>
                  <a:pt x="534" y="434"/>
                  <a:pt x="513" y="476"/>
                  <a:pt x="470" y="519"/>
                </a:cubicBezTo>
                <a:cubicBezTo>
                  <a:pt x="363" y="711"/>
                  <a:pt x="278" y="903"/>
                  <a:pt x="193" y="1095"/>
                </a:cubicBezTo>
                <a:cubicBezTo>
                  <a:pt x="129" y="1265"/>
                  <a:pt x="86" y="1436"/>
                  <a:pt x="65" y="1628"/>
                </a:cubicBezTo>
                <a:cubicBezTo>
                  <a:pt x="65" y="1649"/>
                  <a:pt x="65" y="1671"/>
                  <a:pt x="65" y="1692"/>
                </a:cubicBezTo>
                <a:cubicBezTo>
                  <a:pt x="65" y="1722"/>
                  <a:pt x="54" y="1807"/>
                  <a:pt x="55" y="1807"/>
                </a:cubicBezTo>
                <a:cubicBezTo>
                  <a:pt x="56" y="1807"/>
                  <a:pt x="59" y="1793"/>
                  <a:pt x="65" y="1756"/>
                </a:cubicBezTo>
                <a:lnTo>
                  <a:pt x="65" y="1756"/>
                </a:lnTo>
                <a:cubicBezTo>
                  <a:pt x="65" y="1841"/>
                  <a:pt x="43" y="1926"/>
                  <a:pt x="22" y="2012"/>
                </a:cubicBezTo>
                <a:lnTo>
                  <a:pt x="22" y="2076"/>
                </a:lnTo>
                <a:lnTo>
                  <a:pt x="22" y="2097"/>
                </a:lnTo>
                <a:cubicBezTo>
                  <a:pt x="22" y="2121"/>
                  <a:pt x="22" y="2161"/>
                  <a:pt x="22" y="2161"/>
                </a:cubicBezTo>
                <a:cubicBezTo>
                  <a:pt x="1" y="2204"/>
                  <a:pt x="1" y="2246"/>
                  <a:pt x="22" y="2289"/>
                </a:cubicBezTo>
                <a:cubicBezTo>
                  <a:pt x="22" y="2545"/>
                  <a:pt x="214" y="2758"/>
                  <a:pt x="470" y="2801"/>
                </a:cubicBezTo>
                <a:cubicBezTo>
                  <a:pt x="726" y="2801"/>
                  <a:pt x="939" y="2566"/>
                  <a:pt x="960" y="2310"/>
                </a:cubicBezTo>
                <a:cubicBezTo>
                  <a:pt x="960" y="2243"/>
                  <a:pt x="960" y="2108"/>
                  <a:pt x="918" y="2034"/>
                </a:cubicBezTo>
                <a:lnTo>
                  <a:pt x="918" y="2034"/>
                </a:lnTo>
                <a:lnTo>
                  <a:pt x="918" y="2033"/>
                </a:lnTo>
                <a:lnTo>
                  <a:pt x="918" y="1777"/>
                </a:lnTo>
                <a:lnTo>
                  <a:pt x="918" y="1649"/>
                </a:lnTo>
                <a:lnTo>
                  <a:pt x="918" y="1585"/>
                </a:lnTo>
                <a:cubicBezTo>
                  <a:pt x="918" y="1500"/>
                  <a:pt x="939" y="1393"/>
                  <a:pt x="960" y="1308"/>
                </a:cubicBezTo>
                <a:cubicBezTo>
                  <a:pt x="1003" y="1137"/>
                  <a:pt x="1046" y="988"/>
                  <a:pt x="1088" y="817"/>
                </a:cubicBezTo>
                <a:cubicBezTo>
                  <a:pt x="1088" y="817"/>
                  <a:pt x="1133" y="743"/>
                  <a:pt x="1123" y="743"/>
                </a:cubicBezTo>
                <a:lnTo>
                  <a:pt x="1123" y="743"/>
                </a:lnTo>
                <a:cubicBezTo>
                  <a:pt x="1121" y="743"/>
                  <a:pt x="1117" y="746"/>
                  <a:pt x="1110" y="754"/>
                </a:cubicBezTo>
                <a:cubicBezTo>
                  <a:pt x="1152" y="711"/>
                  <a:pt x="1174" y="647"/>
                  <a:pt x="1174" y="583"/>
                </a:cubicBezTo>
                <a:cubicBezTo>
                  <a:pt x="1174" y="540"/>
                  <a:pt x="1216" y="455"/>
                  <a:pt x="1259" y="370"/>
                </a:cubicBezTo>
                <a:cubicBezTo>
                  <a:pt x="1341" y="172"/>
                  <a:pt x="1183" y="0"/>
                  <a:pt x="100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9"/>
          <p:cNvSpPr/>
          <p:nvPr/>
        </p:nvSpPr>
        <p:spPr>
          <a:xfrm rot="-5400000">
            <a:off x="-72973" y="3734604"/>
            <a:ext cx="98332" cy="132952"/>
          </a:xfrm>
          <a:custGeom>
            <a:avLst/>
            <a:gdLst/>
            <a:ahLst/>
            <a:cxnLst/>
            <a:rect l="l" t="t" r="r" b="b"/>
            <a:pathLst>
              <a:path w="1667" h="2254" extrusionOk="0">
                <a:moveTo>
                  <a:pt x="321" y="0"/>
                </a:moveTo>
                <a:cubicBezTo>
                  <a:pt x="153" y="0"/>
                  <a:pt x="0" y="155"/>
                  <a:pt x="46" y="355"/>
                </a:cubicBezTo>
                <a:cubicBezTo>
                  <a:pt x="153" y="653"/>
                  <a:pt x="259" y="931"/>
                  <a:pt x="409" y="1187"/>
                </a:cubicBezTo>
                <a:cubicBezTo>
                  <a:pt x="520" y="1428"/>
                  <a:pt x="631" y="1637"/>
                  <a:pt x="729" y="1855"/>
                </a:cubicBezTo>
                <a:lnTo>
                  <a:pt x="729" y="1855"/>
                </a:lnTo>
                <a:cubicBezTo>
                  <a:pt x="729" y="1874"/>
                  <a:pt x="729" y="1893"/>
                  <a:pt x="729" y="1912"/>
                </a:cubicBezTo>
                <a:cubicBezTo>
                  <a:pt x="771" y="2082"/>
                  <a:pt x="899" y="2189"/>
                  <a:pt x="1048" y="2232"/>
                </a:cubicBezTo>
                <a:cubicBezTo>
                  <a:pt x="1094" y="2247"/>
                  <a:pt x="1139" y="2254"/>
                  <a:pt x="1183" y="2254"/>
                </a:cubicBezTo>
                <a:cubicBezTo>
                  <a:pt x="1264" y="2254"/>
                  <a:pt x="1342" y="2230"/>
                  <a:pt x="1411" y="2189"/>
                </a:cubicBezTo>
                <a:cubicBezTo>
                  <a:pt x="1518" y="2125"/>
                  <a:pt x="1603" y="2040"/>
                  <a:pt x="1624" y="1912"/>
                </a:cubicBezTo>
                <a:cubicBezTo>
                  <a:pt x="1667" y="1741"/>
                  <a:pt x="1624" y="1570"/>
                  <a:pt x="1518" y="1443"/>
                </a:cubicBezTo>
                <a:cubicBezTo>
                  <a:pt x="1502" y="1435"/>
                  <a:pt x="1492" y="1430"/>
                  <a:pt x="1488" y="1430"/>
                </a:cubicBezTo>
                <a:lnTo>
                  <a:pt x="1488" y="1430"/>
                </a:lnTo>
                <a:cubicBezTo>
                  <a:pt x="1481" y="1430"/>
                  <a:pt x="1491" y="1445"/>
                  <a:pt x="1518" y="1485"/>
                </a:cubicBezTo>
                <a:lnTo>
                  <a:pt x="1475" y="1443"/>
                </a:lnTo>
                <a:lnTo>
                  <a:pt x="1411" y="1357"/>
                </a:lnTo>
                <a:cubicBezTo>
                  <a:pt x="1368" y="1293"/>
                  <a:pt x="1326" y="1229"/>
                  <a:pt x="1283" y="1165"/>
                </a:cubicBezTo>
                <a:lnTo>
                  <a:pt x="1048" y="803"/>
                </a:lnTo>
                <a:cubicBezTo>
                  <a:pt x="899" y="568"/>
                  <a:pt x="707" y="312"/>
                  <a:pt x="515" y="78"/>
                </a:cubicBezTo>
                <a:cubicBezTo>
                  <a:pt x="455" y="24"/>
                  <a:pt x="387" y="0"/>
                  <a:pt x="32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9"/>
          <p:cNvSpPr/>
          <p:nvPr/>
        </p:nvSpPr>
        <p:spPr>
          <a:xfrm rot="-5400000">
            <a:off x="-46901" y="3940706"/>
            <a:ext cx="91903" cy="129354"/>
          </a:xfrm>
          <a:custGeom>
            <a:avLst/>
            <a:gdLst/>
            <a:ahLst/>
            <a:cxnLst/>
            <a:rect l="l" t="t" r="r" b="b"/>
            <a:pathLst>
              <a:path w="1558" h="2193" extrusionOk="0">
                <a:moveTo>
                  <a:pt x="378" y="1"/>
                </a:moveTo>
                <a:cubicBezTo>
                  <a:pt x="204" y="1"/>
                  <a:pt x="33" y="120"/>
                  <a:pt x="22" y="342"/>
                </a:cubicBezTo>
                <a:lnTo>
                  <a:pt x="0" y="363"/>
                </a:lnTo>
                <a:cubicBezTo>
                  <a:pt x="0" y="662"/>
                  <a:pt x="64" y="961"/>
                  <a:pt x="192" y="1238"/>
                </a:cubicBezTo>
                <a:cubicBezTo>
                  <a:pt x="235" y="1387"/>
                  <a:pt x="320" y="1515"/>
                  <a:pt x="405" y="1664"/>
                </a:cubicBezTo>
                <a:cubicBezTo>
                  <a:pt x="448" y="1728"/>
                  <a:pt x="469" y="1792"/>
                  <a:pt x="512" y="1835"/>
                </a:cubicBezTo>
                <a:cubicBezTo>
                  <a:pt x="533" y="1899"/>
                  <a:pt x="576" y="1942"/>
                  <a:pt x="640" y="2006"/>
                </a:cubicBezTo>
                <a:cubicBezTo>
                  <a:pt x="683" y="2048"/>
                  <a:pt x="747" y="2091"/>
                  <a:pt x="811" y="2133"/>
                </a:cubicBezTo>
                <a:lnTo>
                  <a:pt x="917" y="2176"/>
                </a:lnTo>
                <a:cubicBezTo>
                  <a:pt x="949" y="2187"/>
                  <a:pt x="981" y="2192"/>
                  <a:pt x="1013" y="2192"/>
                </a:cubicBezTo>
                <a:cubicBezTo>
                  <a:pt x="1045" y="2192"/>
                  <a:pt x="1077" y="2187"/>
                  <a:pt x="1109" y="2176"/>
                </a:cubicBezTo>
                <a:cubicBezTo>
                  <a:pt x="1216" y="2176"/>
                  <a:pt x="1323" y="2133"/>
                  <a:pt x="1408" y="2048"/>
                </a:cubicBezTo>
                <a:cubicBezTo>
                  <a:pt x="1450" y="1984"/>
                  <a:pt x="1493" y="1920"/>
                  <a:pt x="1536" y="1835"/>
                </a:cubicBezTo>
                <a:cubicBezTo>
                  <a:pt x="1557" y="1707"/>
                  <a:pt x="1536" y="1558"/>
                  <a:pt x="1472" y="1451"/>
                </a:cubicBezTo>
                <a:cubicBezTo>
                  <a:pt x="1429" y="1387"/>
                  <a:pt x="1386" y="1323"/>
                  <a:pt x="1323" y="1259"/>
                </a:cubicBezTo>
                <a:lnTo>
                  <a:pt x="1237" y="1174"/>
                </a:lnTo>
                <a:cubicBezTo>
                  <a:pt x="1183" y="1120"/>
                  <a:pt x="1130" y="1066"/>
                  <a:pt x="1076" y="1012"/>
                </a:cubicBezTo>
                <a:lnTo>
                  <a:pt x="1076" y="1012"/>
                </a:lnTo>
                <a:cubicBezTo>
                  <a:pt x="991" y="889"/>
                  <a:pt x="916" y="759"/>
                  <a:pt x="852" y="636"/>
                </a:cubicBezTo>
                <a:lnTo>
                  <a:pt x="852" y="636"/>
                </a:lnTo>
                <a:cubicBezTo>
                  <a:pt x="831" y="573"/>
                  <a:pt x="810" y="511"/>
                  <a:pt x="789" y="449"/>
                </a:cubicBezTo>
                <a:lnTo>
                  <a:pt x="789" y="406"/>
                </a:lnTo>
                <a:cubicBezTo>
                  <a:pt x="768" y="363"/>
                  <a:pt x="768" y="342"/>
                  <a:pt x="747" y="299"/>
                </a:cubicBezTo>
                <a:lnTo>
                  <a:pt x="747" y="299"/>
                </a:lnTo>
                <a:lnTo>
                  <a:pt x="768" y="363"/>
                </a:lnTo>
                <a:cubicBezTo>
                  <a:pt x="747" y="321"/>
                  <a:pt x="725" y="278"/>
                  <a:pt x="725" y="257"/>
                </a:cubicBezTo>
                <a:cubicBezTo>
                  <a:pt x="667" y="83"/>
                  <a:pt x="522" y="1"/>
                  <a:pt x="37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9"/>
          <p:cNvSpPr/>
          <p:nvPr/>
        </p:nvSpPr>
        <p:spPr>
          <a:xfrm rot="-5400000">
            <a:off x="185828" y="4093808"/>
            <a:ext cx="114436" cy="157844"/>
          </a:xfrm>
          <a:custGeom>
            <a:avLst/>
            <a:gdLst/>
            <a:ahLst/>
            <a:cxnLst/>
            <a:rect l="l" t="t" r="r" b="b"/>
            <a:pathLst>
              <a:path w="1940" h="2676" extrusionOk="0">
                <a:moveTo>
                  <a:pt x="1535" y="1"/>
                </a:moveTo>
                <a:cubicBezTo>
                  <a:pt x="1462" y="1"/>
                  <a:pt x="1387" y="29"/>
                  <a:pt x="1322" y="94"/>
                </a:cubicBezTo>
                <a:lnTo>
                  <a:pt x="1289" y="144"/>
                </a:lnTo>
                <a:lnTo>
                  <a:pt x="1289" y="144"/>
                </a:lnTo>
                <a:cubicBezTo>
                  <a:pt x="1277" y="150"/>
                  <a:pt x="1231" y="185"/>
                  <a:pt x="1216" y="200"/>
                </a:cubicBezTo>
                <a:cubicBezTo>
                  <a:pt x="1216" y="200"/>
                  <a:pt x="1152" y="264"/>
                  <a:pt x="1130" y="307"/>
                </a:cubicBezTo>
                <a:lnTo>
                  <a:pt x="960" y="499"/>
                </a:lnTo>
                <a:cubicBezTo>
                  <a:pt x="832" y="670"/>
                  <a:pt x="725" y="840"/>
                  <a:pt x="618" y="1011"/>
                </a:cubicBezTo>
                <a:cubicBezTo>
                  <a:pt x="512" y="1160"/>
                  <a:pt x="427" y="1309"/>
                  <a:pt x="341" y="1480"/>
                </a:cubicBezTo>
                <a:cubicBezTo>
                  <a:pt x="235" y="1651"/>
                  <a:pt x="149" y="1864"/>
                  <a:pt x="85" y="2056"/>
                </a:cubicBezTo>
                <a:cubicBezTo>
                  <a:pt x="0" y="2312"/>
                  <a:pt x="149" y="2589"/>
                  <a:pt x="427" y="2653"/>
                </a:cubicBezTo>
                <a:cubicBezTo>
                  <a:pt x="464" y="2668"/>
                  <a:pt x="507" y="2675"/>
                  <a:pt x="552" y="2675"/>
                </a:cubicBezTo>
                <a:cubicBezTo>
                  <a:pt x="634" y="2675"/>
                  <a:pt x="720" y="2652"/>
                  <a:pt x="789" y="2610"/>
                </a:cubicBezTo>
                <a:cubicBezTo>
                  <a:pt x="896" y="2546"/>
                  <a:pt x="981" y="2440"/>
                  <a:pt x="1024" y="2312"/>
                </a:cubicBezTo>
                <a:cubicBezTo>
                  <a:pt x="1045" y="2290"/>
                  <a:pt x="1045" y="2248"/>
                  <a:pt x="1066" y="2205"/>
                </a:cubicBezTo>
                <a:cubicBezTo>
                  <a:pt x="1088" y="2162"/>
                  <a:pt x="1088" y="2098"/>
                  <a:pt x="1088" y="2035"/>
                </a:cubicBezTo>
                <a:cubicBezTo>
                  <a:pt x="1088" y="2045"/>
                  <a:pt x="1088" y="2059"/>
                  <a:pt x="1088" y="2077"/>
                </a:cubicBezTo>
                <a:cubicBezTo>
                  <a:pt x="1088" y="2077"/>
                  <a:pt x="1152" y="1843"/>
                  <a:pt x="1152" y="1821"/>
                </a:cubicBezTo>
                <a:cubicBezTo>
                  <a:pt x="1194" y="1736"/>
                  <a:pt x="1216" y="1651"/>
                  <a:pt x="1237" y="1587"/>
                </a:cubicBezTo>
                <a:cubicBezTo>
                  <a:pt x="1237" y="1571"/>
                  <a:pt x="1272" y="1485"/>
                  <a:pt x="1273" y="1485"/>
                </a:cubicBezTo>
                <a:lnTo>
                  <a:pt x="1273" y="1485"/>
                </a:lnTo>
                <a:cubicBezTo>
                  <a:pt x="1273" y="1485"/>
                  <a:pt x="1269" y="1495"/>
                  <a:pt x="1258" y="1523"/>
                </a:cubicBezTo>
                <a:cubicBezTo>
                  <a:pt x="1280" y="1480"/>
                  <a:pt x="1301" y="1437"/>
                  <a:pt x="1322" y="1416"/>
                </a:cubicBezTo>
                <a:cubicBezTo>
                  <a:pt x="1386" y="1245"/>
                  <a:pt x="1472" y="1096"/>
                  <a:pt x="1557" y="947"/>
                </a:cubicBezTo>
                <a:cubicBezTo>
                  <a:pt x="1599" y="862"/>
                  <a:pt x="1642" y="776"/>
                  <a:pt x="1685" y="712"/>
                </a:cubicBezTo>
                <a:cubicBezTo>
                  <a:pt x="1727" y="627"/>
                  <a:pt x="1727" y="627"/>
                  <a:pt x="1749" y="606"/>
                </a:cubicBezTo>
                <a:lnTo>
                  <a:pt x="1770" y="542"/>
                </a:lnTo>
                <a:lnTo>
                  <a:pt x="1813" y="478"/>
                </a:lnTo>
                <a:cubicBezTo>
                  <a:pt x="1940" y="239"/>
                  <a:pt x="1747" y="1"/>
                  <a:pt x="153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9"/>
          <p:cNvSpPr/>
          <p:nvPr/>
        </p:nvSpPr>
        <p:spPr>
          <a:xfrm rot="-5400000">
            <a:off x="-62916" y="4170726"/>
            <a:ext cx="157320" cy="97030"/>
          </a:xfrm>
          <a:custGeom>
            <a:avLst/>
            <a:gdLst/>
            <a:ahLst/>
            <a:cxnLst/>
            <a:rect l="l" t="t" r="r" b="b"/>
            <a:pathLst>
              <a:path w="2667" h="1645" extrusionOk="0">
                <a:moveTo>
                  <a:pt x="534" y="1"/>
                </a:moveTo>
                <a:cubicBezTo>
                  <a:pt x="367" y="1"/>
                  <a:pt x="214" y="96"/>
                  <a:pt x="128" y="233"/>
                </a:cubicBezTo>
                <a:cubicBezTo>
                  <a:pt x="0" y="425"/>
                  <a:pt x="43" y="681"/>
                  <a:pt x="192" y="830"/>
                </a:cubicBezTo>
                <a:cubicBezTo>
                  <a:pt x="256" y="873"/>
                  <a:pt x="320" y="937"/>
                  <a:pt x="384" y="958"/>
                </a:cubicBezTo>
                <a:cubicBezTo>
                  <a:pt x="448" y="1001"/>
                  <a:pt x="512" y="1022"/>
                  <a:pt x="598" y="1043"/>
                </a:cubicBezTo>
                <a:lnTo>
                  <a:pt x="832" y="1150"/>
                </a:lnTo>
                <a:cubicBezTo>
                  <a:pt x="981" y="1214"/>
                  <a:pt x="1152" y="1278"/>
                  <a:pt x="1301" y="1342"/>
                </a:cubicBezTo>
                <a:lnTo>
                  <a:pt x="1770" y="1491"/>
                </a:lnTo>
                <a:cubicBezTo>
                  <a:pt x="1920" y="1555"/>
                  <a:pt x="2112" y="1576"/>
                  <a:pt x="2282" y="1640"/>
                </a:cubicBezTo>
                <a:cubicBezTo>
                  <a:pt x="2299" y="1643"/>
                  <a:pt x="2315" y="1644"/>
                  <a:pt x="2332" y="1644"/>
                </a:cubicBezTo>
                <a:cubicBezTo>
                  <a:pt x="2446" y="1644"/>
                  <a:pt x="2565" y="1582"/>
                  <a:pt x="2602" y="1470"/>
                </a:cubicBezTo>
                <a:cubicBezTo>
                  <a:pt x="2666" y="1342"/>
                  <a:pt x="2602" y="1193"/>
                  <a:pt x="2496" y="1107"/>
                </a:cubicBezTo>
                <a:cubicBezTo>
                  <a:pt x="2432" y="1065"/>
                  <a:pt x="2368" y="1022"/>
                  <a:pt x="2282" y="958"/>
                </a:cubicBezTo>
                <a:lnTo>
                  <a:pt x="2218" y="915"/>
                </a:lnTo>
                <a:lnTo>
                  <a:pt x="2090" y="809"/>
                </a:lnTo>
                <a:cubicBezTo>
                  <a:pt x="1941" y="723"/>
                  <a:pt x="1792" y="638"/>
                  <a:pt x="1643" y="553"/>
                </a:cubicBezTo>
                <a:cubicBezTo>
                  <a:pt x="1493" y="468"/>
                  <a:pt x="1344" y="382"/>
                  <a:pt x="1195" y="276"/>
                </a:cubicBezTo>
                <a:cubicBezTo>
                  <a:pt x="1045" y="169"/>
                  <a:pt x="853" y="84"/>
                  <a:pt x="662" y="20"/>
                </a:cubicBezTo>
                <a:cubicBezTo>
                  <a:pt x="619" y="7"/>
                  <a:pt x="576" y="1"/>
                  <a:pt x="53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9"/>
          <p:cNvSpPr/>
          <p:nvPr/>
        </p:nvSpPr>
        <p:spPr>
          <a:xfrm rot="-5400000">
            <a:off x="114013" y="4305070"/>
            <a:ext cx="150182" cy="107176"/>
          </a:xfrm>
          <a:custGeom>
            <a:avLst/>
            <a:gdLst/>
            <a:ahLst/>
            <a:cxnLst/>
            <a:rect l="l" t="t" r="r" b="b"/>
            <a:pathLst>
              <a:path w="2546" h="1817" extrusionOk="0">
                <a:moveTo>
                  <a:pt x="1877" y="633"/>
                </a:moveTo>
                <a:cubicBezTo>
                  <a:pt x="1875" y="633"/>
                  <a:pt x="1863" y="636"/>
                  <a:pt x="1834" y="643"/>
                </a:cubicBezTo>
                <a:cubicBezTo>
                  <a:pt x="1848" y="643"/>
                  <a:pt x="1882" y="633"/>
                  <a:pt x="1877" y="633"/>
                </a:cubicBezTo>
                <a:close/>
                <a:moveTo>
                  <a:pt x="2171" y="1"/>
                </a:moveTo>
                <a:cubicBezTo>
                  <a:pt x="2159" y="1"/>
                  <a:pt x="2146" y="1"/>
                  <a:pt x="2133" y="3"/>
                </a:cubicBezTo>
                <a:lnTo>
                  <a:pt x="2154" y="24"/>
                </a:lnTo>
                <a:cubicBezTo>
                  <a:pt x="2120" y="23"/>
                  <a:pt x="2085" y="22"/>
                  <a:pt x="2051" y="22"/>
                </a:cubicBezTo>
                <a:cubicBezTo>
                  <a:pt x="1680" y="22"/>
                  <a:pt x="1315" y="124"/>
                  <a:pt x="1003" y="280"/>
                </a:cubicBezTo>
                <a:cubicBezTo>
                  <a:pt x="917" y="323"/>
                  <a:pt x="853" y="366"/>
                  <a:pt x="768" y="408"/>
                </a:cubicBezTo>
                <a:cubicBezTo>
                  <a:pt x="725" y="451"/>
                  <a:pt x="704" y="472"/>
                  <a:pt x="661" y="494"/>
                </a:cubicBezTo>
                <a:cubicBezTo>
                  <a:pt x="597" y="536"/>
                  <a:pt x="555" y="579"/>
                  <a:pt x="491" y="621"/>
                </a:cubicBezTo>
                <a:cubicBezTo>
                  <a:pt x="528" y="597"/>
                  <a:pt x="544" y="586"/>
                  <a:pt x="546" y="586"/>
                </a:cubicBezTo>
                <a:lnTo>
                  <a:pt x="546" y="586"/>
                </a:lnTo>
                <a:cubicBezTo>
                  <a:pt x="547" y="586"/>
                  <a:pt x="542" y="591"/>
                  <a:pt x="533" y="600"/>
                </a:cubicBezTo>
                <a:lnTo>
                  <a:pt x="512" y="621"/>
                </a:lnTo>
                <a:cubicBezTo>
                  <a:pt x="469" y="643"/>
                  <a:pt x="427" y="685"/>
                  <a:pt x="384" y="707"/>
                </a:cubicBezTo>
                <a:cubicBezTo>
                  <a:pt x="341" y="749"/>
                  <a:pt x="320" y="771"/>
                  <a:pt x="299" y="813"/>
                </a:cubicBezTo>
                <a:cubicBezTo>
                  <a:pt x="235" y="856"/>
                  <a:pt x="192" y="920"/>
                  <a:pt x="149" y="984"/>
                </a:cubicBezTo>
                <a:cubicBezTo>
                  <a:pt x="124" y="1035"/>
                  <a:pt x="108" y="1070"/>
                  <a:pt x="101" y="1087"/>
                </a:cubicBezTo>
                <a:lnTo>
                  <a:pt x="101" y="1087"/>
                </a:lnTo>
                <a:cubicBezTo>
                  <a:pt x="104" y="1076"/>
                  <a:pt x="107" y="1063"/>
                  <a:pt x="107" y="1048"/>
                </a:cubicBezTo>
                <a:lnTo>
                  <a:pt x="107" y="1048"/>
                </a:lnTo>
                <a:cubicBezTo>
                  <a:pt x="98" y="1082"/>
                  <a:pt x="93" y="1099"/>
                  <a:pt x="94" y="1099"/>
                </a:cubicBezTo>
                <a:cubicBezTo>
                  <a:pt x="95" y="1099"/>
                  <a:pt x="97" y="1095"/>
                  <a:pt x="101" y="1087"/>
                </a:cubicBezTo>
                <a:lnTo>
                  <a:pt x="101" y="1087"/>
                </a:lnTo>
                <a:cubicBezTo>
                  <a:pt x="94" y="1106"/>
                  <a:pt x="85" y="1120"/>
                  <a:pt x="85" y="1133"/>
                </a:cubicBezTo>
                <a:cubicBezTo>
                  <a:pt x="22" y="1240"/>
                  <a:pt x="0" y="1368"/>
                  <a:pt x="43" y="1475"/>
                </a:cubicBezTo>
                <a:cubicBezTo>
                  <a:pt x="64" y="1602"/>
                  <a:pt x="149" y="1688"/>
                  <a:pt x="256" y="1752"/>
                </a:cubicBezTo>
                <a:cubicBezTo>
                  <a:pt x="325" y="1793"/>
                  <a:pt x="403" y="1817"/>
                  <a:pt x="478" y="1817"/>
                </a:cubicBezTo>
                <a:cubicBezTo>
                  <a:pt x="519" y="1817"/>
                  <a:pt x="560" y="1810"/>
                  <a:pt x="597" y="1794"/>
                </a:cubicBezTo>
                <a:cubicBezTo>
                  <a:pt x="725" y="1752"/>
                  <a:pt x="811" y="1688"/>
                  <a:pt x="875" y="1581"/>
                </a:cubicBezTo>
                <a:lnTo>
                  <a:pt x="875" y="1581"/>
                </a:lnTo>
                <a:cubicBezTo>
                  <a:pt x="888" y="1568"/>
                  <a:pt x="880" y="1576"/>
                  <a:pt x="896" y="1560"/>
                </a:cubicBezTo>
                <a:cubicBezTo>
                  <a:pt x="939" y="1517"/>
                  <a:pt x="981" y="1453"/>
                  <a:pt x="1024" y="1389"/>
                </a:cubicBezTo>
                <a:cubicBezTo>
                  <a:pt x="1045" y="1347"/>
                  <a:pt x="1066" y="1304"/>
                  <a:pt x="1088" y="1283"/>
                </a:cubicBezTo>
                <a:cubicBezTo>
                  <a:pt x="1102" y="1253"/>
                  <a:pt x="1137" y="1194"/>
                  <a:pt x="1130" y="1194"/>
                </a:cubicBezTo>
                <a:lnTo>
                  <a:pt x="1130" y="1194"/>
                </a:lnTo>
                <a:cubicBezTo>
                  <a:pt x="1127" y="1194"/>
                  <a:pt x="1115" y="1206"/>
                  <a:pt x="1088" y="1240"/>
                </a:cubicBezTo>
                <a:cubicBezTo>
                  <a:pt x="1130" y="1176"/>
                  <a:pt x="1194" y="1112"/>
                  <a:pt x="1237" y="1069"/>
                </a:cubicBezTo>
                <a:cubicBezTo>
                  <a:pt x="1301" y="1005"/>
                  <a:pt x="1301" y="1005"/>
                  <a:pt x="1322" y="984"/>
                </a:cubicBezTo>
                <a:lnTo>
                  <a:pt x="1386" y="941"/>
                </a:lnTo>
                <a:cubicBezTo>
                  <a:pt x="1514" y="835"/>
                  <a:pt x="1642" y="749"/>
                  <a:pt x="1792" y="664"/>
                </a:cubicBezTo>
                <a:lnTo>
                  <a:pt x="1834" y="643"/>
                </a:lnTo>
                <a:lnTo>
                  <a:pt x="1962" y="600"/>
                </a:lnTo>
                <a:cubicBezTo>
                  <a:pt x="2047" y="579"/>
                  <a:pt x="2111" y="558"/>
                  <a:pt x="2197" y="536"/>
                </a:cubicBezTo>
                <a:cubicBezTo>
                  <a:pt x="2545" y="495"/>
                  <a:pt x="2480" y="1"/>
                  <a:pt x="217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9"/>
          <p:cNvSpPr/>
          <p:nvPr/>
        </p:nvSpPr>
        <p:spPr>
          <a:xfrm rot="-5400000">
            <a:off x="8222" y="4402016"/>
            <a:ext cx="73675" cy="130770"/>
          </a:xfrm>
          <a:custGeom>
            <a:avLst/>
            <a:gdLst/>
            <a:ahLst/>
            <a:cxnLst/>
            <a:rect l="l" t="t" r="r" b="b"/>
            <a:pathLst>
              <a:path w="1249" h="2217" extrusionOk="0">
                <a:moveTo>
                  <a:pt x="1089" y="1813"/>
                </a:moveTo>
                <a:lnTo>
                  <a:pt x="1089" y="1821"/>
                </a:lnTo>
                <a:lnTo>
                  <a:pt x="1089" y="1821"/>
                </a:lnTo>
                <a:cubicBezTo>
                  <a:pt x="1089" y="1818"/>
                  <a:pt x="1089" y="1816"/>
                  <a:pt x="1089" y="1813"/>
                </a:cubicBezTo>
                <a:close/>
                <a:moveTo>
                  <a:pt x="470" y="1"/>
                </a:moveTo>
                <a:cubicBezTo>
                  <a:pt x="278" y="1"/>
                  <a:pt x="108" y="129"/>
                  <a:pt x="44" y="320"/>
                </a:cubicBezTo>
                <a:cubicBezTo>
                  <a:pt x="1" y="448"/>
                  <a:pt x="1" y="576"/>
                  <a:pt x="22" y="726"/>
                </a:cubicBezTo>
                <a:cubicBezTo>
                  <a:pt x="22" y="790"/>
                  <a:pt x="44" y="854"/>
                  <a:pt x="65" y="918"/>
                </a:cubicBezTo>
                <a:cubicBezTo>
                  <a:pt x="108" y="1088"/>
                  <a:pt x="172" y="1259"/>
                  <a:pt x="236" y="1408"/>
                </a:cubicBezTo>
                <a:cubicBezTo>
                  <a:pt x="299" y="1536"/>
                  <a:pt x="363" y="1664"/>
                  <a:pt x="449" y="1771"/>
                </a:cubicBezTo>
                <a:cubicBezTo>
                  <a:pt x="491" y="1856"/>
                  <a:pt x="555" y="1920"/>
                  <a:pt x="598" y="1984"/>
                </a:cubicBezTo>
                <a:cubicBezTo>
                  <a:pt x="650" y="2053"/>
                  <a:pt x="715" y="2108"/>
                  <a:pt x="794" y="2137"/>
                </a:cubicBezTo>
                <a:lnTo>
                  <a:pt x="794" y="2137"/>
                </a:lnTo>
                <a:lnTo>
                  <a:pt x="811" y="2155"/>
                </a:lnTo>
                <a:cubicBezTo>
                  <a:pt x="854" y="2198"/>
                  <a:pt x="906" y="2216"/>
                  <a:pt x="956" y="2216"/>
                </a:cubicBezTo>
                <a:cubicBezTo>
                  <a:pt x="1105" y="2216"/>
                  <a:pt x="1248" y="2053"/>
                  <a:pt x="1153" y="1877"/>
                </a:cubicBezTo>
                <a:lnTo>
                  <a:pt x="1124" y="1877"/>
                </a:lnTo>
                <a:cubicBezTo>
                  <a:pt x="1122" y="1856"/>
                  <a:pt x="1117" y="1835"/>
                  <a:pt x="1110" y="1813"/>
                </a:cubicBezTo>
                <a:lnTo>
                  <a:pt x="1110" y="1792"/>
                </a:lnTo>
                <a:cubicBezTo>
                  <a:pt x="1110" y="1792"/>
                  <a:pt x="1089" y="1771"/>
                  <a:pt x="1089" y="1749"/>
                </a:cubicBezTo>
                <a:cubicBezTo>
                  <a:pt x="1067" y="1707"/>
                  <a:pt x="1046" y="1664"/>
                  <a:pt x="1046" y="1600"/>
                </a:cubicBezTo>
                <a:cubicBezTo>
                  <a:pt x="1003" y="1493"/>
                  <a:pt x="961" y="1387"/>
                  <a:pt x="939" y="1280"/>
                </a:cubicBezTo>
                <a:cubicBezTo>
                  <a:pt x="939" y="1238"/>
                  <a:pt x="918" y="1174"/>
                  <a:pt x="918" y="1131"/>
                </a:cubicBezTo>
                <a:lnTo>
                  <a:pt x="918" y="1110"/>
                </a:lnTo>
                <a:lnTo>
                  <a:pt x="918" y="1024"/>
                </a:lnTo>
                <a:cubicBezTo>
                  <a:pt x="900" y="937"/>
                  <a:pt x="897" y="849"/>
                  <a:pt x="909" y="750"/>
                </a:cubicBezTo>
                <a:lnTo>
                  <a:pt x="909" y="750"/>
                </a:lnTo>
                <a:cubicBezTo>
                  <a:pt x="910" y="741"/>
                  <a:pt x="911" y="731"/>
                  <a:pt x="912" y="722"/>
                </a:cubicBezTo>
                <a:lnTo>
                  <a:pt x="912" y="722"/>
                </a:lnTo>
                <a:cubicBezTo>
                  <a:pt x="914" y="709"/>
                  <a:pt x="916" y="696"/>
                  <a:pt x="918" y="683"/>
                </a:cubicBezTo>
                <a:lnTo>
                  <a:pt x="918" y="683"/>
                </a:lnTo>
                <a:lnTo>
                  <a:pt x="913" y="713"/>
                </a:lnTo>
                <a:lnTo>
                  <a:pt x="913" y="713"/>
                </a:lnTo>
                <a:cubicBezTo>
                  <a:pt x="918" y="661"/>
                  <a:pt x="918" y="608"/>
                  <a:pt x="918" y="555"/>
                </a:cubicBezTo>
                <a:cubicBezTo>
                  <a:pt x="918" y="470"/>
                  <a:pt x="897" y="384"/>
                  <a:pt x="897" y="320"/>
                </a:cubicBezTo>
                <a:cubicBezTo>
                  <a:pt x="875" y="214"/>
                  <a:pt x="811" y="150"/>
                  <a:pt x="726" y="86"/>
                </a:cubicBezTo>
                <a:cubicBezTo>
                  <a:pt x="662" y="22"/>
                  <a:pt x="555" y="1"/>
                  <a:pt x="47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9"/>
          <p:cNvSpPr/>
          <p:nvPr/>
        </p:nvSpPr>
        <p:spPr>
          <a:xfrm rot="-5400000">
            <a:off x="296575" y="3362040"/>
            <a:ext cx="106826" cy="141328"/>
          </a:xfrm>
          <a:custGeom>
            <a:avLst/>
            <a:gdLst/>
            <a:ahLst/>
            <a:cxnLst/>
            <a:rect l="l" t="t" r="r" b="b"/>
            <a:pathLst>
              <a:path w="1811" h="2396" extrusionOk="0">
                <a:moveTo>
                  <a:pt x="975" y="2214"/>
                </a:moveTo>
                <a:cubicBezTo>
                  <a:pt x="972" y="2221"/>
                  <a:pt x="970" y="2228"/>
                  <a:pt x="967" y="2235"/>
                </a:cubicBezTo>
                <a:lnTo>
                  <a:pt x="967" y="2235"/>
                </a:lnTo>
                <a:cubicBezTo>
                  <a:pt x="971" y="2228"/>
                  <a:pt x="975" y="2220"/>
                  <a:pt x="975" y="2214"/>
                </a:cubicBezTo>
                <a:close/>
                <a:moveTo>
                  <a:pt x="1540" y="0"/>
                </a:moveTo>
                <a:cubicBezTo>
                  <a:pt x="1454" y="0"/>
                  <a:pt x="1371" y="45"/>
                  <a:pt x="1337" y="145"/>
                </a:cubicBezTo>
                <a:lnTo>
                  <a:pt x="1337" y="167"/>
                </a:lnTo>
                <a:cubicBezTo>
                  <a:pt x="1231" y="487"/>
                  <a:pt x="1081" y="785"/>
                  <a:pt x="911" y="1041"/>
                </a:cubicBezTo>
                <a:cubicBezTo>
                  <a:pt x="868" y="1126"/>
                  <a:pt x="804" y="1190"/>
                  <a:pt x="761" y="1254"/>
                </a:cubicBezTo>
                <a:lnTo>
                  <a:pt x="697" y="1361"/>
                </a:lnTo>
                <a:cubicBezTo>
                  <a:pt x="697" y="1361"/>
                  <a:pt x="638" y="1435"/>
                  <a:pt x="643" y="1435"/>
                </a:cubicBezTo>
                <a:cubicBezTo>
                  <a:pt x="644" y="1435"/>
                  <a:pt x="648" y="1432"/>
                  <a:pt x="655" y="1425"/>
                </a:cubicBezTo>
                <a:lnTo>
                  <a:pt x="655" y="1425"/>
                </a:lnTo>
                <a:cubicBezTo>
                  <a:pt x="591" y="1489"/>
                  <a:pt x="548" y="1553"/>
                  <a:pt x="484" y="1617"/>
                </a:cubicBezTo>
                <a:cubicBezTo>
                  <a:pt x="420" y="1681"/>
                  <a:pt x="420" y="1681"/>
                  <a:pt x="399" y="1702"/>
                </a:cubicBezTo>
                <a:cubicBezTo>
                  <a:pt x="399" y="1702"/>
                  <a:pt x="399" y="1702"/>
                  <a:pt x="399" y="1702"/>
                </a:cubicBezTo>
                <a:lnTo>
                  <a:pt x="399" y="1702"/>
                </a:lnTo>
                <a:cubicBezTo>
                  <a:pt x="388" y="1708"/>
                  <a:pt x="382" y="1713"/>
                  <a:pt x="378" y="1717"/>
                </a:cubicBezTo>
                <a:lnTo>
                  <a:pt x="378" y="1717"/>
                </a:lnTo>
                <a:cubicBezTo>
                  <a:pt x="385" y="1714"/>
                  <a:pt x="392" y="1709"/>
                  <a:pt x="399" y="1702"/>
                </a:cubicBezTo>
                <a:lnTo>
                  <a:pt x="399" y="1702"/>
                </a:lnTo>
                <a:cubicBezTo>
                  <a:pt x="390" y="1720"/>
                  <a:pt x="381" y="1727"/>
                  <a:pt x="377" y="1727"/>
                </a:cubicBezTo>
                <a:cubicBezTo>
                  <a:pt x="373" y="1727"/>
                  <a:pt x="373" y="1723"/>
                  <a:pt x="378" y="1717"/>
                </a:cubicBezTo>
                <a:lnTo>
                  <a:pt x="378" y="1717"/>
                </a:lnTo>
                <a:cubicBezTo>
                  <a:pt x="364" y="1724"/>
                  <a:pt x="349" y="1724"/>
                  <a:pt x="335" y="1724"/>
                </a:cubicBezTo>
                <a:cubicBezTo>
                  <a:pt x="0" y="1947"/>
                  <a:pt x="427" y="2395"/>
                  <a:pt x="736" y="2395"/>
                </a:cubicBezTo>
                <a:cubicBezTo>
                  <a:pt x="835" y="2395"/>
                  <a:pt x="921" y="2349"/>
                  <a:pt x="967" y="2235"/>
                </a:cubicBezTo>
                <a:lnTo>
                  <a:pt x="967" y="2235"/>
                </a:lnTo>
                <a:cubicBezTo>
                  <a:pt x="963" y="2242"/>
                  <a:pt x="958" y="2248"/>
                  <a:pt x="956" y="2248"/>
                </a:cubicBezTo>
                <a:cubicBezTo>
                  <a:pt x="954" y="2248"/>
                  <a:pt x="958" y="2239"/>
                  <a:pt x="975" y="2214"/>
                </a:cubicBezTo>
                <a:lnTo>
                  <a:pt x="975" y="2214"/>
                </a:lnTo>
                <a:cubicBezTo>
                  <a:pt x="975" y="2214"/>
                  <a:pt x="975" y="2214"/>
                  <a:pt x="975" y="2214"/>
                </a:cubicBezTo>
                <a:lnTo>
                  <a:pt x="996" y="2150"/>
                </a:lnTo>
                <a:cubicBezTo>
                  <a:pt x="1017" y="2107"/>
                  <a:pt x="1039" y="2086"/>
                  <a:pt x="1081" y="2044"/>
                </a:cubicBezTo>
                <a:cubicBezTo>
                  <a:pt x="1103" y="2001"/>
                  <a:pt x="1167" y="1894"/>
                  <a:pt x="1188" y="1809"/>
                </a:cubicBezTo>
                <a:cubicBezTo>
                  <a:pt x="1295" y="1638"/>
                  <a:pt x="1380" y="1468"/>
                  <a:pt x="1465" y="1276"/>
                </a:cubicBezTo>
                <a:cubicBezTo>
                  <a:pt x="1593" y="956"/>
                  <a:pt x="1700" y="615"/>
                  <a:pt x="1785" y="273"/>
                </a:cubicBezTo>
                <a:cubicBezTo>
                  <a:pt x="1811" y="105"/>
                  <a:pt x="1672" y="0"/>
                  <a:pt x="15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9"/>
          <p:cNvSpPr/>
          <p:nvPr/>
        </p:nvSpPr>
        <p:spPr>
          <a:xfrm rot="-5400000">
            <a:off x="152886" y="3473466"/>
            <a:ext cx="98155" cy="86413"/>
          </a:xfrm>
          <a:custGeom>
            <a:avLst/>
            <a:gdLst/>
            <a:ahLst/>
            <a:cxnLst/>
            <a:rect l="l" t="t" r="r" b="b"/>
            <a:pathLst>
              <a:path w="1664" h="1465" extrusionOk="0">
                <a:moveTo>
                  <a:pt x="272" y="0"/>
                </a:moveTo>
                <a:cubicBezTo>
                  <a:pt x="245" y="0"/>
                  <a:pt x="219" y="5"/>
                  <a:pt x="192" y="14"/>
                </a:cubicBezTo>
                <a:cubicBezTo>
                  <a:pt x="149" y="36"/>
                  <a:pt x="107" y="57"/>
                  <a:pt x="85" y="100"/>
                </a:cubicBezTo>
                <a:cubicBezTo>
                  <a:pt x="0" y="185"/>
                  <a:pt x="21" y="313"/>
                  <a:pt x="85" y="398"/>
                </a:cubicBezTo>
                <a:lnTo>
                  <a:pt x="512" y="825"/>
                </a:lnTo>
                <a:cubicBezTo>
                  <a:pt x="576" y="910"/>
                  <a:pt x="640" y="974"/>
                  <a:pt x="704" y="1038"/>
                </a:cubicBezTo>
                <a:cubicBezTo>
                  <a:pt x="759" y="1111"/>
                  <a:pt x="830" y="1169"/>
                  <a:pt x="889" y="1238"/>
                </a:cubicBezTo>
                <a:lnTo>
                  <a:pt x="889" y="1238"/>
                </a:lnTo>
                <a:lnTo>
                  <a:pt x="917" y="1294"/>
                </a:lnTo>
                <a:cubicBezTo>
                  <a:pt x="1002" y="1400"/>
                  <a:pt x="1109" y="1464"/>
                  <a:pt x="1237" y="1464"/>
                </a:cubicBezTo>
                <a:cubicBezTo>
                  <a:pt x="1344" y="1464"/>
                  <a:pt x="1429" y="1422"/>
                  <a:pt x="1493" y="1358"/>
                </a:cubicBezTo>
                <a:cubicBezTo>
                  <a:pt x="1664" y="1187"/>
                  <a:pt x="1642" y="910"/>
                  <a:pt x="1429" y="782"/>
                </a:cubicBezTo>
                <a:cubicBezTo>
                  <a:pt x="1344" y="739"/>
                  <a:pt x="1258" y="675"/>
                  <a:pt x="1173" y="611"/>
                </a:cubicBezTo>
                <a:cubicBezTo>
                  <a:pt x="1066" y="547"/>
                  <a:pt x="981" y="505"/>
                  <a:pt x="896" y="419"/>
                </a:cubicBezTo>
                <a:lnTo>
                  <a:pt x="384" y="36"/>
                </a:lnTo>
                <a:cubicBezTo>
                  <a:pt x="347" y="11"/>
                  <a:pt x="309" y="0"/>
                  <a:pt x="27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9"/>
          <p:cNvSpPr/>
          <p:nvPr/>
        </p:nvSpPr>
        <p:spPr>
          <a:xfrm rot="-5400000">
            <a:off x="55882" y="3301843"/>
            <a:ext cx="87596" cy="155543"/>
          </a:xfrm>
          <a:custGeom>
            <a:avLst/>
            <a:gdLst/>
            <a:ahLst/>
            <a:cxnLst/>
            <a:rect l="l" t="t" r="r" b="b"/>
            <a:pathLst>
              <a:path w="1485" h="2637" extrusionOk="0">
                <a:moveTo>
                  <a:pt x="1189" y="1"/>
                </a:moveTo>
                <a:cubicBezTo>
                  <a:pt x="1118" y="1"/>
                  <a:pt x="1047" y="35"/>
                  <a:pt x="999" y="116"/>
                </a:cubicBezTo>
                <a:cubicBezTo>
                  <a:pt x="829" y="436"/>
                  <a:pt x="679" y="756"/>
                  <a:pt x="530" y="1076"/>
                </a:cubicBezTo>
                <a:cubicBezTo>
                  <a:pt x="445" y="1268"/>
                  <a:pt x="381" y="1439"/>
                  <a:pt x="317" y="1609"/>
                </a:cubicBezTo>
                <a:cubicBezTo>
                  <a:pt x="296" y="1673"/>
                  <a:pt x="253" y="1780"/>
                  <a:pt x="210" y="1865"/>
                </a:cubicBezTo>
                <a:cubicBezTo>
                  <a:pt x="168" y="1950"/>
                  <a:pt x="125" y="2036"/>
                  <a:pt x="104" y="2121"/>
                </a:cubicBezTo>
                <a:cubicBezTo>
                  <a:pt x="1" y="2429"/>
                  <a:pt x="246" y="2637"/>
                  <a:pt x="486" y="2637"/>
                </a:cubicBezTo>
                <a:cubicBezTo>
                  <a:pt x="644" y="2637"/>
                  <a:pt x="799" y="2546"/>
                  <a:pt x="850" y="2334"/>
                </a:cubicBezTo>
                <a:cubicBezTo>
                  <a:pt x="850" y="2228"/>
                  <a:pt x="850" y="2121"/>
                  <a:pt x="871" y="2014"/>
                </a:cubicBezTo>
                <a:lnTo>
                  <a:pt x="871" y="1993"/>
                </a:lnTo>
                <a:lnTo>
                  <a:pt x="871" y="1929"/>
                </a:lnTo>
                <a:cubicBezTo>
                  <a:pt x="871" y="1886"/>
                  <a:pt x="871" y="1844"/>
                  <a:pt x="893" y="1822"/>
                </a:cubicBezTo>
                <a:cubicBezTo>
                  <a:pt x="914" y="1630"/>
                  <a:pt x="978" y="1460"/>
                  <a:pt x="1021" y="1289"/>
                </a:cubicBezTo>
                <a:cubicBezTo>
                  <a:pt x="1127" y="969"/>
                  <a:pt x="1234" y="649"/>
                  <a:pt x="1383" y="330"/>
                </a:cubicBezTo>
                <a:cubicBezTo>
                  <a:pt x="1485" y="155"/>
                  <a:pt x="1339" y="1"/>
                  <a:pt x="118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9"/>
          <p:cNvSpPr/>
          <p:nvPr/>
        </p:nvSpPr>
        <p:spPr>
          <a:xfrm rot="-5400000">
            <a:off x="-85714" y="3453705"/>
            <a:ext cx="150890" cy="79689"/>
          </a:xfrm>
          <a:custGeom>
            <a:avLst/>
            <a:gdLst/>
            <a:ahLst/>
            <a:cxnLst/>
            <a:rect l="l" t="t" r="r" b="b"/>
            <a:pathLst>
              <a:path w="2558" h="1351" extrusionOk="0">
                <a:moveTo>
                  <a:pt x="425" y="0"/>
                </a:moveTo>
                <a:cubicBezTo>
                  <a:pt x="130" y="0"/>
                  <a:pt x="1" y="415"/>
                  <a:pt x="290" y="570"/>
                </a:cubicBezTo>
                <a:lnTo>
                  <a:pt x="1015" y="932"/>
                </a:lnTo>
                <a:cubicBezTo>
                  <a:pt x="1271" y="1039"/>
                  <a:pt x="1527" y="1167"/>
                  <a:pt x="1761" y="1295"/>
                </a:cubicBezTo>
                <a:cubicBezTo>
                  <a:pt x="1833" y="1334"/>
                  <a:pt x="1902" y="1351"/>
                  <a:pt x="1966" y="1351"/>
                </a:cubicBezTo>
                <a:cubicBezTo>
                  <a:pt x="2357" y="1351"/>
                  <a:pt x="2558" y="713"/>
                  <a:pt x="2081" y="548"/>
                </a:cubicBezTo>
                <a:cubicBezTo>
                  <a:pt x="1804" y="484"/>
                  <a:pt x="1548" y="378"/>
                  <a:pt x="1292" y="292"/>
                </a:cubicBezTo>
                <a:lnTo>
                  <a:pt x="524" y="15"/>
                </a:lnTo>
                <a:cubicBezTo>
                  <a:pt x="489" y="5"/>
                  <a:pt x="456" y="0"/>
                  <a:pt x="42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9"/>
          <p:cNvSpPr/>
          <p:nvPr/>
        </p:nvSpPr>
        <p:spPr>
          <a:xfrm rot="-5400000">
            <a:off x="321792" y="4445609"/>
            <a:ext cx="56687" cy="161206"/>
          </a:xfrm>
          <a:custGeom>
            <a:avLst/>
            <a:gdLst/>
            <a:ahLst/>
            <a:cxnLst/>
            <a:rect l="l" t="t" r="r" b="b"/>
            <a:pathLst>
              <a:path w="961" h="2733" extrusionOk="0">
                <a:moveTo>
                  <a:pt x="524" y="0"/>
                </a:moveTo>
                <a:cubicBezTo>
                  <a:pt x="389" y="0"/>
                  <a:pt x="254" y="64"/>
                  <a:pt x="172" y="205"/>
                </a:cubicBezTo>
                <a:cubicBezTo>
                  <a:pt x="108" y="333"/>
                  <a:pt x="65" y="461"/>
                  <a:pt x="44" y="589"/>
                </a:cubicBezTo>
                <a:cubicBezTo>
                  <a:pt x="44" y="674"/>
                  <a:pt x="22" y="759"/>
                  <a:pt x="22" y="866"/>
                </a:cubicBezTo>
                <a:cubicBezTo>
                  <a:pt x="22" y="1037"/>
                  <a:pt x="1" y="1229"/>
                  <a:pt x="1" y="1399"/>
                </a:cubicBezTo>
                <a:cubicBezTo>
                  <a:pt x="1" y="1762"/>
                  <a:pt x="44" y="2146"/>
                  <a:pt x="150" y="2508"/>
                </a:cubicBezTo>
                <a:cubicBezTo>
                  <a:pt x="169" y="2661"/>
                  <a:pt x="287" y="2732"/>
                  <a:pt x="406" y="2732"/>
                </a:cubicBezTo>
                <a:cubicBezTo>
                  <a:pt x="555" y="2732"/>
                  <a:pt x="707" y="2623"/>
                  <a:pt x="683" y="2423"/>
                </a:cubicBezTo>
                <a:cubicBezTo>
                  <a:pt x="683" y="2082"/>
                  <a:pt x="705" y="1762"/>
                  <a:pt x="747" y="1420"/>
                </a:cubicBezTo>
                <a:cubicBezTo>
                  <a:pt x="747" y="1402"/>
                  <a:pt x="747" y="1390"/>
                  <a:pt x="746" y="1383"/>
                </a:cubicBezTo>
                <a:lnTo>
                  <a:pt x="746" y="1383"/>
                </a:lnTo>
                <a:cubicBezTo>
                  <a:pt x="747" y="1382"/>
                  <a:pt x="747" y="1380"/>
                  <a:pt x="747" y="1378"/>
                </a:cubicBezTo>
                <a:cubicBezTo>
                  <a:pt x="747" y="1314"/>
                  <a:pt x="747" y="1271"/>
                  <a:pt x="769" y="1229"/>
                </a:cubicBezTo>
                <a:cubicBezTo>
                  <a:pt x="769" y="1165"/>
                  <a:pt x="790" y="1079"/>
                  <a:pt x="811" y="994"/>
                </a:cubicBezTo>
                <a:cubicBezTo>
                  <a:pt x="833" y="909"/>
                  <a:pt x="875" y="823"/>
                  <a:pt x="897" y="759"/>
                </a:cubicBezTo>
                <a:cubicBezTo>
                  <a:pt x="939" y="631"/>
                  <a:pt x="961" y="525"/>
                  <a:pt x="961" y="418"/>
                </a:cubicBezTo>
                <a:cubicBezTo>
                  <a:pt x="948" y="157"/>
                  <a:pt x="735" y="0"/>
                  <a:pt x="52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9"/>
          <p:cNvSpPr/>
          <p:nvPr/>
        </p:nvSpPr>
        <p:spPr>
          <a:xfrm rot="-5400000">
            <a:off x="39720" y="4562520"/>
            <a:ext cx="125112" cy="102811"/>
          </a:xfrm>
          <a:custGeom>
            <a:avLst/>
            <a:gdLst/>
            <a:ahLst/>
            <a:cxnLst/>
            <a:rect l="l" t="t" r="r" b="b"/>
            <a:pathLst>
              <a:path w="2121" h="1743" extrusionOk="0">
                <a:moveTo>
                  <a:pt x="529" y="0"/>
                </a:moveTo>
                <a:cubicBezTo>
                  <a:pt x="249" y="0"/>
                  <a:pt x="0" y="299"/>
                  <a:pt x="191" y="585"/>
                </a:cubicBezTo>
                <a:cubicBezTo>
                  <a:pt x="298" y="734"/>
                  <a:pt x="426" y="862"/>
                  <a:pt x="575" y="990"/>
                </a:cubicBezTo>
                <a:cubicBezTo>
                  <a:pt x="703" y="1097"/>
                  <a:pt x="831" y="1225"/>
                  <a:pt x="980" y="1310"/>
                </a:cubicBezTo>
                <a:cubicBezTo>
                  <a:pt x="1108" y="1417"/>
                  <a:pt x="1236" y="1481"/>
                  <a:pt x="1364" y="1566"/>
                </a:cubicBezTo>
                <a:cubicBezTo>
                  <a:pt x="1428" y="1587"/>
                  <a:pt x="1513" y="1630"/>
                  <a:pt x="1577" y="1651"/>
                </a:cubicBezTo>
                <a:cubicBezTo>
                  <a:pt x="1663" y="1694"/>
                  <a:pt x="1748" y="1715"/>
                  <a:pt x="1833" y="1737"/>
                </a:cubicBezTo>
                <a:cubicBezTo>
                  <a:pt x="1848" y="1740"/>
                  <a:pt x="1863" y="1742"/>
                  <a:pt x="1877" y="1742"/>
                </a:cubicBezTo>
                <a:cubicBezTo>
                  <a:pt x="2025" y="1742"/>
                  <a:pt x="2121" y="1555"/>
                  <a:pt x="2004" y="1438"/>
                </a:cubicBezTo>
                <a:lnTo>
                  <a:pt x="2025" y="1438"/>
                </a:lnTo>
                <a:cubicBezTo>
                  <a:pt x="1940" y="1374"/>
                  <a:pt x="1940" y="1353"/>
                  <a:pt x="1876" y="1289"/>
                </a:cubicBezTo>
                <a:lnTo>
                  <a:pt x="1705" y="1139"/>
                </a:lnTo>
                <a:cubicBezTo>
                  <a:pt x="1599" y="1033"/>
                  <a:pt x="1492" y="926"/>
                  <a:pt x="1385" y="820"/>
                </a:cubicBezTo>
                <a:cubicBezTo>
                  <a:pt x="1279" y="713"/>
                  <a:pt x="1194" y="606"/>
                  <a:pt x="1087" y="500"/>
                </a:cubicBezTo>
                <a:lnTo>
                  <a:pt x="1023" y="414"/>
                </a:lnTo>
                <a:cubicBezTo>
                  <a:pt x="1002" y="372"/>
                  <a:pt x="980" y="350"/>
                  <a:pt x="959" y="308"/>
                </a:cubicBezTo>
                <a:lnTo>
                  <a:pt x="959" y="308"/>
                </a:lnTo>
                <a:cubicBezTo>
                  <a:pt x="976" y="333"/>
                  <a:pt x="983" y="342"/>
                  <a:pt x="983" y="342"/>
                </a:cubicBezTo>
                <a:cubicBezTo>
                  <a:pt x="985" y="342"/>
                  <a:pt x="972" y="321"/>
                  <a:pt x="959" y="308"/>
                </a:cubicBezTo>
                <a:lnTo>
                  <a:pt x="959" y="308"/>
                </a:lnTo>
                <a:cubicBezTo>
                  <a:pt x="959" y="308"/>
                  <a:pt x="959" y="308"/>
                  <a:pt x="959" y="308"/>
                </a:cubicBezTo>
                <a:lnTo>
                  <a:pt x="916" y="265"/>
                </a:lnTo>
                <a:cubicBezTo>
                  <a:pt x="895" y="222"/>
                  <a:pt x="852" y="158"/>
                  <a:pt x="810" y="116"/>
                </a:cubicBezTo>
                <a:cubicBezTo>
                  <a:pt x="723" y="35"/>
                  <a:pt x="624" y="0"/>
                  <a:pt x="5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9"/>
          <p:cNvSpPr/>
          <p:nvPr/>
        </p:nvSpPr>
        <p:spPr>
          <a:xfrm rot="-5400000">
            <a:off x="209364" y="4663388"/>
            <a:ext cx="145699" cy="84467"/>
          </a:xfrm>
          <a:custGeom>
            <a:avLst/>
            <a:gdLst/>
            <a:ahLst/>
            <a:cxnLst/>
            <a:rect l="l" t="t" r="r" b="b"/>
            <a:pathLst>
              <a:path w="2470" h="1432" extrusionOk="0">
                <a:moveTo>
                  <a:pt x="2281" y="1"/>
                </a:moveTo>
                <a:cubicBezTo>
                  <a:pt x="2275" y="1"/>
                  <a:pt x="2268" y="1"/>
                  <a:pt x="2261" y="2"/>
                </a:cubicBezTo>
                <a:lnTo>
                  <a:pt x="2261" y="45"/>
                </a:lnTo>
                <a:lnTo>
                  <a:pt x="2195" y="45"/>
                </a:lnTo>
                <a:cubicBezTo>
                  <a:pt x="2154" y="35"/>
                  <a:pt x="2114" y="31"/>
                  <a:pt x="2074" y="31"/>
                </a:cubicBezTo>
                <a:cubicBezTo>
                  <a:pt x="2030" y="31"/>
                  <a:pt x="1986" y="36"/>
                  <a:pt x="1942" y="45"/>
                </a:cubicBezTo>
                <a:cubicBezTo>
                  <a:pt x="1856" y="45"/>
                  <a:pt x="1771" y="66"/>
                  <a:pt x="1707" y="87"/>
                </a:cubicBezTo>
                <a:cubicBezTo>
                  <a:pt x="1515" y="130"/>
                  <a:pt x="1344" y="194"/>
                  <a:pt x="1195" y="258"/>
                </a:cubicBezTo>
                <a:cubicBezTo>
                  <a:pt x="811" y="386"/>
                  <a:pt x="470" y="557"/>
                  <a:pt x="150" y="791"/>
                </a:cubicBezTo>
                <a:cubicBezTo>
                  <a:pt x="22" y="919"/>
                  <a:pt x="1" y="1132"/>
                  <a:pt x="129" y="1282"/>
                </a:cubicBezTo>
                <a:cubicBezTo>
                  <a:pt x="199" y="1380"/>
                  <a:pt x="315" y="1432"/>
                  <a:pt x="435" y="1432"/>
                </a:cubicBezTo>
                <a:cubicBezTo>
                  <a:pt x="497" y="1432"/>
                  <a:pt x="561" y="1418"/>
                  <a:pt x="619" y="1388"/>
                </a:cubicBezTo>
                <a:cubicBezTo>
                  <a:pt x="769" y="1303"/>
                  <a:pt x="897" y="1175"/>
                  <a:pt x="1046" y="1090"/>
                </a:cubicBezTo>
                <a:cubicBezTo>
                  <a:pt x="1174" y="983"/>
                  <a:pt x="1302" y="919"/>
                  <a:pt x="1451" y="812"/>
                </a:cubicBezTo>
                <a:lnTo>
                  <a:pt x="1878" y="578"/>
                </a:lnTo>
                <a:cubicBezTo>
                  <a:pt x="1942" y="535"/>
                  <a:pt x="2027" y="514"/>
                  <a:pt x="2091" y="471"/>
                </a:cubicBezTo>
                <a:cubicBezTo>
                  <a:pt x="2197" y="429"/>
                  <a:pt x="2261" y="365"/>
                  <a:pt x="2324" y="302"/>
                </a:cubicBezTo>
                <a:lnTo>
                  <a:pt x="2324" y="302"/>
                </a:lnTo>
                <a:lnTo>
                  <a:pt x="2261" y="365"/>
                </a:lnTo>
                <a:lnTo>
                  <a:pt x="2347" y="322"/>
                </a:lnTo>
                <a:cubicBezTo>
                  <a:pt x="2470" y="240"/>
                  <a:pt x="2435" y="1"/>
                  <a:pt x="228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9"/>
          <p:cNvSpPr/>
          <p:nvPr/>
        </p:nvSpPr>
        <p:spPr>
          <a:xfrm rot="-5400000">
            <a:off x="10227" y="4737537"/>
            <a:ext cx="121573" cy="141151"/>
          </a:xfrm>
          <a:custGeom>
            <a:avLst/>
            <a:gdLst/>
            <a:ahLst/>
            <a:cxnLst/>
            <a:rect l="l" t="t" r="r" b="b"/>
            <a:pathLst>
              <a:path w="2061" h="2393" extrusionOk="0">
                <a:moveTo>
                  <a:pt x="1001" y="651"/>
                </a:moveTo>
                <a:lnTo>
                  <a:pt x="1001" y="651"/>
                </a:lnTo>
                <a:cubicBezTo>
                  <a:pt x="1010" y="680"/>
                  <a:pt x="1016" y="691"/>
                  <a:pt x="1017" y="691"/>
                </a:cubicBezTo>
                <a:cubicBezTo>
                  <a:pt x="1018" y="691"/>
                  <a:pt x="1012" y="674"/>
                  <a:pt x="1001" y="651"/>
                </a:cubicBezTo>
                <a:close/>
                <a:moveTo>
                  <a:pt x="470" y="0"/>
                </a:moveTo>
                <a:cubicBezTo>
                  <a:pt x="233" y="0"/>
                  <a:pt x="1" y="210"/>
                  <a:pt x="84" y="502"/>
                </a:cubicBezTo>
                <a:cubicBezTo>
                  <a:pt x="212" y="928"/>
                  <a:pt x="425" y="1291"/>
                  <a:pt x="702" y="1632"/>
                </a:cubicBezTo>
                <a:cubicBezTo>
                  <a:pt x="809" y="1760"/>
                  <a:pt x="937" y="1909"/>
                  <a:pt x="1086" y="2016"/>
                </a:cubicBezTo>
                <a:cubicBezTo>
                  <a:pt x="1129" y="2080"/>
                  <a:pt x="1193" y="2122"/>
                  <a:pt x="1257" y="2144"/>
                </a:cubicBezTo>
                <a:cubicBezTo>
                  <a:pt x="1278" y="2155"/>
                  <a:pt x="1289" y="2159"/>
                  <a:pt x="1293" y="2159"/>
                </a:cubicBezTo>
                <a:lnTo>
                  <a:pt x="1293" y="2159"/>
                </a:lnTo>
                <a:cubicBezTo>
                  <a:pt x="1295" y="2161"/>
                  <a:pt x="1297" y="2163"/>
                  <a:pt x="1299" y="2165"/>
                </a:cubicBezTo>
                <a:cubicBezTo>
                  <a:pt x="1342" y="2208"/>
                  <a:pt x="1342" y="2186"/>
                  <a:pt x="1363" y="2208"/>
                </a:cubicBezTo>
                <a:lnTo>
                  <a:pt x="1427" y="2250"/>
                </a:lnTo>
                <a:lnTo>
                  <a:pt x="1470" y="2272"/>
                </a:lnTo>
                <a:lnTo>
                  <a:pt x="1619" y="2336"/>
                </a:lnTo>
                <a:cubicBezTo>
                  <a:pt x="1664" y="2376"/>
                  <a:pt x="1711" y="2393"/>
                  <a:pt x="1756" y="2393"/>
                </a:cubicBezTo>
                <a:cubicBezTo>
                  <a:pt x="1926" y="2393"/>
                  <a:pt x="2061" y="2151"/>
                  <a:pt x="1875" y="2016"/>
                </a:cubicBezTo>
                <a:cubicBezTo>
                  <a:pt x="1811" y="1952"/>
                  <a:pt x="1768" y="1867"/>
                  <a:pt x="1726" y="1824"/>
                </a:cubicBezTo>
                <a:cubicBezTo>
                  <a:pt x="1683" y="1781"/>
                  <a:pt x="1640" y="1696"/>
                  <a:pt x="1577" y="1632"/>
                </a:cubicBezTo>
                <a:cubicBezTo>
                  <a:pt x="1470" y="1483"/>
                  <a:pt x="1385" y="1333"/>
                  <a:pt x="1278" y="1184"/>
                </a:cubicBezTo>
                <a:cubicBezTo>
                  <a:pt x="1193" y="1035"/>
                  <a:pt x="1107" y="886"/>
                  <a:pt x="1022" y="715"/>
                </a:cubicBezTo>
                <a:cubicBezTo>
                  <a:pt x="1022" y="694"/>
                  <a:pt x="1001" y="672"/>
                  <a:pt x="1001" y="651"/>
                </a:cubicBezTo>
                <a:cubicBezTo>
                  <a:pt x="979" y="608"/>
                  <a:pt x="979" y="566"/>
                  <a:pt x="958" y="523"/>
                </a:cubicBezTo>
                <a:cubicBezTo>
                  <a:pt x="915" y="416"/>
                  <a:pt x="873" y="310"/>
                  <a:pt x="809" y="203"/>
                </a:cubicBezTo>
                <a:cubicBezTo>
                  <a:pt x="727" y="61"/>
                  <a:pt x="598" y="0"/>
                  <a:pt x="47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9"/>
          <p:cNvSpPr/>
          <p:nvPr/>
        </p:nvSpPr>
        <p:spPr>
          <a:xfrm rot="-5400000">
            <a:off x="191640" y="4823037"/>
            <a:ext cx="52912" cy="46598"/>
          </a:xfrm>
          <a:custGeom>
            <a:avLst/>
            <a:gdLst/>
            <a:ahLst/>
            <a:cxnLst/>
            <a:rect l="l" t="t" r="r" b="b"/>
            <a:pathLst>
              <a:path w="897" h="790" extrusionOk="0">
                <a:moveTo>
                  <a:pt x="683" y="256"/>
                </a:moveTo>
                <a:lnTo>
                  <a:pt x="684" y="260"/>
                </a:lnTo>
                <a:lnTo>
                  <a:pt x="684" y="260"/>
                </a:lnTo>
                <a:cubicBezTo>
                  <a:pt x="684" y="259"/>
                  <a:pt x="683" y="259"/>
                  <a:pt x="683" y="258"/>
                </a:cubicBezTo>
                <a:lnTo>
                  <a:pt x="683" y="258"/>
                </a:lnTo>
                <a:cubicBezTo>
                  <a:pt x="683" y="258"/>
                  <a:pt x="683" y="257"/>
                  <a:pt x="683" y="256"/>
                </a:cubicBezTo>
                <a:close/>
                <a:moveTo>
                  <a:pt x="853" y="597"/>
                </a:moveTo>
                <a:lnTo>
                  <a:pt x="832" y="623"/>
                </a:lnTo>
                <a:lnTo>
                  <a:pt x="832" y="623"/>
                </a:lnTo>
                <a:cubicBezTo>
                  <a:pt x="832" y="622"/>
                  <a:pt x="832" y="620"/>
                  <a:pt x="832" y="619"/>
                </a:cubicBezTo>
                <a:lnTo>
                  <a:pt x="853" y="597"/>
                </a:lnTo>
                <a:close/>
                <a:moveTo>
                  <a:pt x="762" y="725"/>
                </a:moveTo>
                <a:lnTo>
                  <a:pt x="762" y="725"/>
                </a:lnTo>
                <a:cubicBezTo>
                  <a:pt x="760" y="727"/>
                  <a:pt x="758" y="728"/>
                  <a:pt x="756" y="730"/>
                </a:cubicBezTo>
                <a:lnTo>
                  <a:pt x="756" y="730"/>
                </a:lnTo>
                <a:lnTo>
                  <a:pt x="768" y="725"/>
                </a:lnTo>
                <a:close/>
                <a:moveTo>
                  <a:pt x="278" y="0"/>
                </a:moveTo>
                <a:cubicBezTo>
                  <a:pt x="235" y="22"/>
                  <a:pt x="192" y="43"/>
                  <a:pt x="150" y="64"/>
                </a:cubicBezTo>
                <a:cubicBezTo>
                  <a:pt x="107" y="86"/>
                  <a:pt x="86" y="128"/>
                  <a:pt x="64" y="171"/>
                </a:cubicBezTo>
                <a:cubicBezTo>
                  <a:pt x="0" y="278"/>
                  <a:pt x="0" y="406"/>
                  <a:pt x="64" y="512"/>
                </a:cubicBezTo>
                <a:cubicBezTo>
                  <a:pt x="86" y="576"/>
                  <a:pt x="128" y="619"/>
                  <a:pt x="171" y="661"/>
                </a:cubicBezTo>
                <a:cubicBezTo>
                  <a:pt x="214" y="683"/>
                  <a:pt x="235" y="704"/>
                  <a:pt x="278" y="725"/>
                </a:cubicBezTo>
                <a:lnTo>
                  <a:pt x="299" y="725"/>
                </a:lnTo>
                <a:cubicBezTo>
                  <a:pt x="320" y="747"/>
                  <a:pt x="363" y="747"/>
                  <a:pt x="406" y="768"/>
                </a:cubicBezTo>
                <a:lnTo>
                  <a:pt x="427" y="768"/>
                </a:lnTo>
                <a:lnTo>
                  <a:pt x="534" y="789"/>
                </a:lnTo>
                <a:lnTo>
                  <a:pt x="555" y="789"/>
                </a:lnTo>
                <a:cubicBezTo>
                  <a:pt x="598" y="768"/>
                  <a:pt x="619" y="768"/>
                  <a:pt x="662" y="768"/>
                </a:cubicBezTo>
                <a:cubicBezTo>
                  <a:pt x="683" y="768"/>
                  <a:pt x="704" y="747"/>
                  <a:pt x="725" y="747"/>
                </a:cubicBezTo>
                <a:cubicBezTo>
                  <a:pt x="737" y="741"/>
                  <a:pt x="747" y="735"/>
                  <a:pt x="756" y="730"/>
                </a:cubicBezTo>
                <a:lnTo>
                  <a:pt x="756" y="730"/>
                </a:lnTo>
                <a:lnTo>
                  <a:pt x="704" y="747"/>
                </a:lnTo>
                <a:cubicBezTo>
                  <a:pt x="725" y="736"/>
                  <a:pt x="741" y="731"/>
                  <a:pt x="755" y="725"/>
                </a:cubicBezTo>
                <a:lnTo>
                  <a:pt x="762" y="725"/>
                </a:lnTo>
                <a:cubicBezTo>
                  <a:pt x="767" y="722"/>
                  <a:pt x="771" y="719"/>
                  <a:pt x="775" y="716"/>
                </a:cubicBezTo>
                <a:lnTo>
                  <a:pt x="775" y="716"/>
                </a:lnTo>
                <a:cubicBezTo>
                  <a:pt x="780" y="712"/>
                  <a:pt x="785" y="709"/>
                  <a:pt x="789" y="704"/>
                </a:cubicBezTo>
                <a:lnTo>
                  <a:pt x="832" y="683"/>
                </a:lnTo>
                <a:cubicBezTo>
                  <a:pt x="853" y="661"/>
                  <a:pt x="875" y="640"/>
                  <a:pt x="875" y="597"/>
                </a:cubicBezTo>
                <a:cubicBezTo>
                  <a:pt x="896" y="597"/>
                  <a:pt x="896" y="576"/>
                  <a:pt x="896" y="555"/>
                </a:cubicBezTo>
                <a:cubicBezTo>
                  <a:pt x="896" y="534"/>
                  <a:pt x="896" y="491"/>
                  <a:pt x="896" y="470"/>
                </a:cubicBezTo>
                <a:cubicBezTo>
                  <a:pt x="875" y="427"/>
                  <a:pt x="853" y="406"/>
                  <a:pt x="832" y="384"/>
                </a:cubicBezTo>
                <a:cubicBezTo>
                  <a:pt x="814" y="366"/>
                  <a:pt x="796" y="348"/>
                  <a:pt x="778" y="343"/>
                </a:cubicBezTo>
                <a:lnTo>
                  <a:pt x="778" y="343"/>
                </a:lnTo>
                <a:cubicBezTo>
                  <a:pt x="755" y="319"/>
                  <a:pt x="729" y="299"/>
                  <a:pt x="701" y="283"/>
                </a:cubicBezTo>
                <a:lnTo>
                  <a:pt x="701" y="283"/>
                </a:lnTo>
                <a:cubicBezTo>
                  <a:pt x="701" y="282"/>
                  <a:pt x="700" y="281"/>
                  <a:pt x="699" y="280"/>
                </a:cubicBezTo>
                <a:lnTo>
                  <a:pt x="699" y="280"/>
                </a:lnTo>
                <a:cubicBezTo>
                  <a:pt x="682" y="180"/>
                  <a:pt x="623" y="96"/>
                  <a:pt x="534" y="43"/>
                </a:cubicBezTo>
                <a:lnTo>
                  <a:pt x="448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9"/>
          <p:cNvSpPr/>
          <p:nvPr/>
        </p:nvSpPr>
        <p:spPr>
          <a:xfrm rot="5400000">
            <a:off x="2732426" y="4345430"/>
            <a:ext cx="248554" cy="1415293"/>
          </a:xfrm>
          <a:custGeom>
            <a:avLst/>
            <a:gdLst/>
            <a:ahLst/>
            <a:cxnLst/>
            <a:rect l="l" t="t" r="r" b="b"/>
            <a:pathLst>
              <a:path w="5588" h="15542" extrusionOk="0">
                <a:moveTo>
                  <a:pt x="4548" y="1"/>
                </a:moveTo>
                <a:cubicBezTo>
                  <a:pt x="3927" y="1"/>
                  <a:pt x="3303" y="39"/>
                  <a:pt x="2688" y="121"/>
                </a:cubicBezTo>
                <a:cubicBezTo>
                  <a:pt x="2282" y="143"/>
                  <a:pt x="1899" y="292"/>
                  <a:pt x="1579" y="548"/>
                </a:cubicBezTo>
                <a:cubicBezTo>
                  <a:pt x="1365" y="804"/>
                  <a:pt x="1216" y="1102"/>
                  <a:pt x="1174" y="1422"/>
                </a:cubicBezTo>
                <a:cubicBezTo>
                  <a:pt x="256" y="5367"/>
                  <a:pt x="1" y="9419"/>
                  <a:pt x="384" y="13429"/>
                </a:cubicBezTo>
                <a:cubicBezTo>
                  <a:pt x="448" y="14026"/>
                  <a:pt x="555" y="14687"/>
                  <a:pt x="1046" y="15092"/>
                </a:cubicBezTo>
                <a:cubicBezTo>
                  <a:pt x="1493" y="15455"/>
                  <a:pt x="2112" y="15497"/>
                  <a:pt x="2709" y="15519"/>
                </a:cubicBezTo>
                <a:cubicBezTo>
                  <a:pt x="3076" y="15535"/>
                  <a:pt x="3442" y="15542"/>
                  <a:pt x="3809" y="15542"/>
                </a:cubicBezTo>
                <a:cubicBezTo>
                  <a:pt x="4402" y="15542"/>
                  <a:pt x="4995" y="15524"/>
                  <a:pt x="5588" y="15497"/>
                </a:cubicBezTo>
                <a:lnTo>
                  <a:pt x="5588" y="36"/>
                </a:lnTo>
                <a:cubicBezTo>
                  <a:pt x="5244" y="13"/>
                  <a:pt x="4896" y="1"/>
                  <a:pt x="454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1"/>
          <p:cNvSpPr txBox="1">
            <a:spLocks noGrp="1"/>
          </p:cNvSpPr>
          <p:nvPr>
            <p:ph type="title" hasCustomPrompt="1"/>
          </p:nvPr>
        </p:nvSpPr>
        <p:spPr>
          <a:xfrm>
            <a:off x="1761300" y="1705288"/>
            <a:ext cx="5621400" cy="121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61" name="Google Shape;261;p11"/>
          <p:cNvSpPr txBox="1">
            <a:spLocks noGrp="1"/>
          </p:cNvSpPr>
          <p:nvPr>
            <p:ph type="subTitle" idx="1"/>
          </p:nvPr>
        </p:nvSpPr>
        <p:spPr>
          <a:xfrm>
            <a:off x="1761300" y="3046413"/>
            <a:ext cx="56214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11"/>
          <p:cNvSpPr/>
          <p:nvPr/>
        </p:nvSpPr>
        <p:spPr>
          <a:xfrm rot="5400000">
            <a:off x="289926" y="1117124"/>
            <a:ext cx="160293" cy="121527"/>
          </a:xfrm>
          <a:custGeom>
            <a:avLst/>
            <a:gdLst/>
            <a:ahLst/>
            <a:cxnLst/>
            <a:rect l="l" t="t" r="r" b="b"/>
            <a:pathLst>
              <a:path w="2667" h="2022" extrusionOk="0">
                <a:moveTo>
                  <a:pt x="2287" y="0"/>
                </a:moveTo>
                <a:cubicBezTo>
                  <a:pt x="2251" y="0"/>
                  <a:pt x="2213" y="5"/>
                  <a:pt x="2176" y="16"/>
                </a:cubicBezTo>
                <a:cubicBezTo>
                  <a:pt x="2048" y="37"/>
                  <a:pt x="1941" y="80"/>
                  <a:pt x="1856" y="165"/>
                </a:cubicBezTo>
                <a:lnTo>
                  <a:pt x="1600" y="336"/>
                </a:lnTo>
                <a:cubicBezTo>
                  <a:pt x="1451" y="443"/>
                  <a:pt x="1280" y="549"/>
                  <a:pt x="1131" y="677"/>
                </a:cubicBezTo>
                <a:cubicBezTo>
                  <a:pt x="790" y="912"/>
                  <a:pt x="470" y="1146"/>
                  <a:pt x="129" y="1424"/>
                </a:cubicBezTo>
                <a:cubicBezTo>
                  <a:pt x="1" y="1530"/>
                  <a:pt x="1" y="1744"/>
                  <a:pt x="107" y="1871"/>
                </a:cubicBezTo>
                <a:cubicBezTo>
                  <a:pt x="177" y="1970"/>
                  <a:pt x="284" y="2022"/>
                  <a:pt x="398" y="2022"/>
                </a:cubicBezTo>
                <a:cubicBezTo>
                  <a:pt x="457" y="2022"/>
                  <a:pt x="518" y="2007"/>
                  <a:pt x="576" y="1978"/>
                </a:cubicBezTo>
                <a:cubicBezTo>
                  <a:pt x="918" y="1765"/>
                  <a:pt x="1238" y="1552"/>
                  <a:pt x="1557" y="1338"/>
                </a:cubicBezTo>
                <a:cubicBezTo>
                  <a:pt x="1728" y="1232"/>
                  <a:pt x="1899" y="1125"/>
                  <a:pt x="2048" y="1018"/>
                </a:cubicBezTo>
                <a:lnTo>
                  <a:pt x="2283" y="848"/>
                </a:lnTo>
                <a:cubicBezTo>
                  <a:pt x="2411" y="763"/>
                  <a:pt x="2517" y="677"/>
                  <a:pt x="2602" y="549"/>
                </a:cubicBezTo>
                <a:cubicBezTo>
                  <a:pt x="2666" y="421"/>
                  <a:pt x="2645" y="251"/>
                  <a:pt x="2560" y="144"/>
                </a:cubicBezTo>
                <a:cubicBezTo>
                  <a:pt x="2496" y="48"/>
                  <a:pt x="2396" y="0"/>
                  <a:pt x="22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11"/>
          <p:cNvSpPr/>
          <p:nvPr/>
        </p:nvSpPr>
        <p:spPr>
          <a:xfrm rot="5400000">
            <a:off x="104008" y="1182902"/>
            <a:ext cx="98748" cy="151518"/>
          </a:xfrm>
          <a:custGeom>
            <a:avLst/>
            <a:gdLst/>
            <a:ahLst/>
            <a:cxnLst/>
            <a:rect l="l" t="t" r="r" b="b"/>
            <a:pathLst>
              <a:path w="1643" h="2521" extrusionOk="0">
                <a:moveTo>
                  <a:pt x="394" y="0"/>
                </a:moveTo>
                <a:cubicBezTo>
                  <a:pt x="370" y="0"/>
                  <a:pt x="345" y="3"/>
                  <a:pt x="320" y="8"/>
                </a:cubicBezTo>
                <a:cubicBezTo>
                  <a:pt x="149" y="30"/>
                  <a:pt x="0" y="179"/>
                  <a:pt x="0" y="371"/>
                </a:cubicBezTo>
                <a:lnTo>
                  <a:pt x="21" y="371"/>
                </a:lnTo>
                <a:cubicBezTo>
                  <a:pt x="43" y="1053"/>
                  <a:pt x="256" y="1736"/>
                  <a:pt x="682" y="2290"/>
                </a:cubicBezTo>
                <a:cubicBezTo>
                  <a:pt x="746" y="2397"/>
                  <a:pt x="832" y="2461"/>
                  <a:pt x="960" y="2503"/>
                </a:cubicBezTo>
                <a:cubicBezTo>
                  <a:pt x="1000" y="2515"/>
                  <a:pt x="1040" y="2520"/>
                  <a:pt x="1079" y="2520"/>
                </a:cubicBezTo>
                <a:cubicBezTo>
                  <a:pt x="1187" y="2520"/>
                  <a:pt x="1293" y="2481"/>
                  <a:pt x="1386" y="2418"/>
                </a:cubicBezTo>
                <a:cubicBezTo>
                  <a:pt x="1600" y="2248"/>
                  <a:pt x="1642" y="1906"/>
                  <a:pt x="1429" y="1693"/>
                </a:cubicBezTo>
                <a:cubicBezTo>
                  <a:pt x="1391" y="1655"/>
                  <a:pt x="1335" y="1599"/>
                  <a:pt x="1293" y="1542"/>
                </a:cubicBezTo>
                <a:lnTo>
                  <a:pt x="1293" y="1542"/>
                </a:lnTo>
                <a:lnTo>
                  <a:pt x="1280" y="1501"/>
                </a:lnTo>
                <a:cubicBezTo>
                  <a:pt x="1258" y="1480"/>
                  <a:pt x="1216" y="1437"/>
                  <a:pt x="1216" y="1416"/>
                </a:cubicBezTo>
                <a:cubicBezTo>
                  <a:pt x="1130" y="1288"/>
                  <a:pt x="1045" y="1160"/>
                  <a:pt x="981" y="1032"/>
                </a:cubicBezTo>
                <a:lnTo>
                  <a:pt x="960" y="947"/>
                </a:lnTo>
                <a:cubicBezTo>
                  <a:pt x="950" y="927"/>
                  <a:pt x="945" y="917"/>
                  <a:pt x="944" y="917"/>
                </a:cubicBezTo>
                <a:lnTo>
                  <a:pt x="944" y="917"/>
                </a:lnTo>
                <a:cubicBezTo>
                  <a:pt x="943" y="917"/>
                  <a:pt x="948" y="933"/>
                  <a:pt x="960" y="968"/>
                </a:cubicBezTo>
                <a:cubicBezTo>
                  <a:pt x="938" y="947"/>
                  <a:pt x="938" y="925"/>
                  <a:pt x="938" y="925"/>
                </a:cubicBezTo>
                <a:cubicBezTo>
                  <a:pt x="896" y="840"/>
                  <a:pt x="874" y="776"/>
                  <a:pt x="853" y="712"/>
                </a:cubicBezTo>
                <a:cubicBezTo>
                  <a:pt x="810" y="563"/>
                  <a:pt x="768" y="413"/>
                  <a:pt x="725" y="264"/>
                </a:cubicBezTo>
                <a:cubicBezTo>
                  <a:pt x="688" y="116"/>
                  <a:pt x="555" y="0"/>
                  <a:pt x="39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11"/>
          <p:cNvSpPr/>
          <p:nvPr/>
        </p:nvSpPr>
        <p:spPr>
          <a:xfrm rot="5400000">
            <a:off x="164588" y="1359298"/>
            <a:ext cx="141061" cy="110168"/>
          </a:xfrm>
          <a:custGeom>
            <a:avLst/>
            <a:gdLst/>
            <a:ahLst/>
            <a:cxnLst/>
            <a:rect l="l" t="t" r="r" b="b"/>
            <a:pathLst>
              <a:path w="2347" h="1833" extrusionOk="0">
                <a:moveTo>
                  <a:pt x="363" y="1"/>
                </a:moveTo>
                <a:cubicBezTo>
                  <a:pt x="278" y="1"/>
                  <a:pt x="171" y="43"/>
                  <a:pt x="107" y="107"/>
                </a:cubicBezTo>
                <a:cubicBezTo>
                  <a:pt x="64" y="171"/>
                  <a:pt x="22" y="235"/>
                  <a:pt x="22" y="321"/>
                </a:cubicBezTo>
                <a:cubicBezTo>
                  <a:pt x="0" y="491"/>
                  <a:pt x="107" y="640"/>
                  <a:pt x="278" y="704"/>
                </a:cubicBezTo>
                <a:lnTo>
                  <a:pt x="278" y="683"/>
                </a:lnTo>
                <a:lnTo>
                  <a:pt x="363" y="704"/>
                </a:lnTo>
                <a:lnTo>
                  <a:pt x="342" y="704"/>
                </a:lnTo>
                <a:lnTo>
                  <a:pt x="384" y="726"/>
                </a:lnTo>
                <a:lnTo>
                  <a:pt x="555" y="811"/>
                </a:lnTo>
                <a:cubicBezTo>
                  <a:pt x="661" y="875"/>
                  <a:pt x="768" y="939"/>
                  <a:pt x="875" y="1003"/>
                </a:cubicBezTo>
                <a:lnTo>
                  <a:pt x="917" y="1046"/>
                </a:lnTo>
                <a:cubicBezTo>
                  <a:pt x="926" y="1050"/>
                  <a:pt x="930" y="1052"/>
                  <a:pt x="931" y="1052"/>
                </a:cubicBezTo>
                <a:cubicBezTo>
                  <a:pt x="937" y="1052"/>
                  <a:pt x="896" y="1024"/>
                  <a:pt x="896" y="1024"/>
                </a:cubicBezTo>
                <a:lnTo>
                  <a:pt x="896" y="1024"/>
                </a:lnTo>
                <a:lnTo>
                  <a:pt x="1003" y="1088"/>
                </a:lnTo>
                <a:cubicBezTo>
                  <a:pt x="1003" y="1088"/>
                  <a:pt x="976" y="1075"/>
                  <a:pt x="960" y="1067"/>
                </a:cubicBezTo>
                <a:lnTo>
                  <a:pt x="960" y="1067"/>
                </a:lnTo>
                <a:cubicBezTo>
                  <a:pt x="1003" y="1110"/>
                  <a:pt x="1067" y="1152"/>
                  <a:pt x="1109" y="1195"/>
                </a:cubicBezTo>
                <a:cubicBezTo>
                  <a:pt x="1191" y="1277"/>
                  <a:pt x="1273" y="1378"/>
                  <a:pt x="1354" y="1480"/>
                </a:cubicBezTo>
                <a:lnTo>
                  <a:pt x="1354" y="1480"/>
                </a:lnTo>
                <a:lnTo>
                  <a:pt x="1386" y="1536"/>
                </a:lnTo>
                <a:cubicBezTo>
                  <a:pt x="1450" y="1621"/>
                  <a:pt x="1536" y="1707"/>
                  <a:pt x="1642" y="1771"/>
                </a:cubicBezTo>
                <a:cubicBezTo>
                  <a:pt x="1713" y="1811"/>
                  <a:pt x="1798" y="1832"/>
                  <a:pt x="1881" y="1832"/>
                </a:cubicBezTo>
                <a:cubicBezTo>
                  <a:pt x="1974" y="1832"/>
                  <a:pt x="2065" y="1806"/>
                  <a:pt x="2133" y="1749"/>
                </a:cubicBezTo>
                <a:cubicBezTo>
                  <a:pt x="2282" y="1621"/>
                  <a:pt x="2346" y="1451"/>
                  <a:pt x="2303" y="1259"/>
                </a:cubicBezTo>
                <a:cubicBezTo>
                  <a:pt x="2218" y="1067"/>
                  <a:pt x="2090" y="875"/>
                  <a:pt x="1920" y="726"/>
                </a:cubicBezTo>
                <a:cubicBezTo>
                  <a:pt x="1770" y="598"/>
                  <a:pt x="1600" y="470"/>
                  <a:pt x="1450" y="363"/>
                </a:cubicBezTo>
                <a:cubicBezTo>
                  <a:pt x="1109" y="171"/>
                  <a:pt x="747" y="43"/>
                  <a:pt x="36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11"/>
          <p:cNvSpPr/>
          <p:nvPr/>
        </p:nvSpPr>
        <p:spPr>
          <a:xfrm rot="5400000">
            <a:off x="423709" y="1344842"/>
            <a:ext cx="80658" cy="168347"/>
          </a:xfrm>
          <a:custGeom>
            <a:avLst/>
            <a:gdLst/>
            <a:ahLst/>
            <a:cxnLst/>
            <a:rect l="l" t="t" r="r" b="b"/>
            <a:pathLst>
              <a:path w="1342" h="2801" extrusionOk="0">
                <a:moveTo>
                  <a:pt x="1008" y="0"/>
                </a:moveTo>
                <a:cubicBezTo>
                  <a:pt x="956" y="0"/>
                  <a:pt x="903" y="16"/>
                  <a:pt x="854" y="50"/>
                </a:cubicBezTo>
                <a:lnTo>
                  <a:pt x="875" y="50"/>
                </a:lnTo>
                <a:cubicBezTo>
                  <a:pt x="811" y="114"/>
                  <a:pt x="747" y="178"/>
                  <a:pt x="683" y="242"/>
                </a:cubicBezTo>
                <a:lnTo>
                  <a:pt x="640" y="306"/>
                </a:lnTo>
                <a:cubicBezTo>
                  <a:pt x="653" y="299"/>
                  <a:pt x="660" y="297"/>
                  <a:pt x="663" y="297"/>
                </a:cubicBezTo>
                <a:lnTo>
                  <a:pt x="663" y="297"/>
                </a:lnTo>
                <a:cubicBezTo>
                  <a:pt x="669" y="297"/>
                  <a:pt x="649" y="312"/>
                  <a:pt x="619" y="327"/>
                </a:cubicBezTo>
                <a:cubicBezTo>
                  <a:pt x="598" y="327"/>
                  <a:pt x="577" y="348"/>
                  <a:pt x="577" y="370"/>
                </a:cubicBezTo>
                <a:cubicBezTo>
                  <a:pt x="534" y="434"/>
                  <a:pt x="513" y="476"/>
                  <a:pt x="470" y="519"/>
                </a:cubicBezTo>
                <a:cubicBezTo>
                  <a:pt x="363" y="711"/>
                  <a:pt x="278" y="903"/>
                  <a:pt x="193" y="1095"/>
                </a:cubicBezTo>
                <a:cubicBezTo>
                  <a:pt x="129" y="1265"/>
                  <a:pt x="86" y="1436"/>
                  <a:pt x="65" y="1628"/>
                </a:cubicBezTo>
                <a:cubicBezTo>
                  <a:pt x="65" y="1649"/>
                  <a:pt x="65" y="1671"/>
                  <a:pt x="65" y="1692"/>
                </a:cubicBezTo>
                <a:cubicBezTo>
                  <a:pt x="65" y="1722"/>
                  <a:pt x="54" y="1807"/>
                  <a:pt x="55" y="1807"/>
                </a:cubicBezTo>
                <a:cubicBezTo>
                  <a:pt x="56" y="1807"/>
                  <a:pt x="59" y="1793"/>
                  <a:pt x="65" y="1756"/>
                </a:cubicBezTo>
                <a:lnTo>
                  <a:pt x="65" y="1756"/>
                </a:lnTo>
                <a:cubicBezTo>
                  <a:pt x="65" y="1841"/>
                  <a:pt x="43" y="1926"/>
                  <a:pt x="22" y="2012"/>
                </a:cubicBezTo>
                <a:lnTo>
                  <a:pt x="22" y="2076"/>
                </a:lnTo>
                <a:lnTo>
                  <a:pt x="22" y="2097"/>
                </a:lnTo>
                <a:cubicBezTo>
                  <a:pt x="22" y="2121"/>
                  <a:pt x="22" y="2161"/>
                  <a:pt x="22" y="2161"/>
                </a:cubicBezTo>
                <a:cubicBezTo>
                  <a:pt x="1" y="2204"/>
                  <a:pt x="1" y="2246"/>
                  <a:pt x="22" y="2289"/>
                </a:cubicBezTo>
                <a:cubicBezTo>
                  <a:pt x="22" y="2545"/>
                  <a:pt x="214" y="2758"/>
                  <a:pt x="470" y="2801"/>
                </a:cubicBezTo>
                <a:cubicBezTo>
                  <a:pt x="726" y="2801"/>
                  <a:pt x="939" y="2566"/>
                  <a:pt x="960" y="2310"/>
                </a:cubicBezTo>
                <a:cubicBezTo>
                  <a:pt x="960" y="2243"/>
                  <a:pt x="960" y="2108"/>
                  <a:pt x="918" y="2034"/>
                </a:cubicBezTo>
                <a:lnTo>
                  <a:pt x="918" y="2034"/>
                </a:lnTo>
                <a:lnTo>
                  <a:pt x="918" y="2033"/>
                </a:lnTo>
                <a:lnTo>
                  <a:pt x="918" y="1777"/>
                </a:lnTo>
                <a:lnTo>
                  <a:pt x="918" y="1649"/>
                </a:lnTo>
                <a:lnTo>
                  <a:pt x="918" y="1585"/>
                </a:lnTo>
                <a:cubicBezTo>
                  <a:pt x="918" y="1500"/>
                  <a:pt x="939" y="1393"/>
                  <a:pt x="960" y="1308"/>
                </a:cubicBezTo>
                <a:cubicBezTo>
                  <a:pt x="1003" y="1137"/>
                  <a:pt x="1046" y="988"/>
                  <a:pt x="1088" y="817"/>
                </a:cubicBezTo>
                <a:cubicBezTo>
                  <a:pt x="1088" y="817"/>
                  <a:pt x="1133" y="743"/>
                  <a:pt x="1123" y="743"/>
                </a:cubicBezTo>
                <a:lnTo>
                  <a:pt x="1123" y="743"/>
                </a:lnTo>
                <a:cubicBezTo>
                  <a:pt x="1121" y="743"/>
                  <a:pt x="1117" y="746"/>
                  <a:pt x="1110" y="754"/>
                </a:cubicBezTo>
                <a:cubicBezTo>
                  <a:pt x="1152" y="711"/>
                  <a:pt x="1174" y="647"/>
                  <a:pt x="1174" y="583"/>
                </a:cubicBezTo>
                <a:cubicBezTo>
                  <a:pt x="1174" y="540"/>
                  <a:pt x="1216" y="455"/>
                  <a:pt x="1259" y="370"/>
                </a:cubicBezTo>
                <a:cubicBezTo>
                  <a:pt x="1341" y="172"/>
                  <a:pt x="1183" y="0"/>
                  <a:pt x="100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11"/>
          <p:cNvSpPr/>
          <p:nvPr/>
        </p:nvSpPr>
        <p:spPr>
          <a:xfrm rot="5400000">
            <a:off x="530747" y="1236302"/>
            <a:ext cx="100191" cy="135471"/>
          </a:xfrm>
          <a:custGeom>
            <a:avLst/>
            <a:gdLst/>
            <a:ahLst/>
            <a:cxnLst/>
            <a:rect l="l" t="t" r="r" b="b"/>
            <a:pathLst>
              <a:path w="1667" h="2254" extrusionOk="0">
                <a:moveTo>
                  <a:pt x="321" y="0"/>
                </a:moveTo>
                <a:cubicBezTo>
                  <a:pt x="153" y="0"/>
                  <a:pt x="0" y="155"/>
                  <a:pt x="46" y="355"/>
                </a:cubicBezTo>
                <a:cubicBezTo>
                  <a:pt x="153" y="653"/>
                  <a:pt x="259" y="931"/>
                  <a:pt x="409" y="1187"/>
                </a:cubicBezTo>
                <a:cubicBezTo>
                  <a:pt x="520" y="1428"/>
                  <a:pt x="631" y="1637"/>
                  <a:pt x="729" y="1855"/>
                </a:cubicBezTo>
                <a:lnTo>
                  <a:pt x="729" y="1855"/>
                </a:lnTo>
                <a:cubicBezTo>
                  <a:pt x="729" y="1874"/>
                  <a:pt x="729" y="1893"/>
                  <a:pt x="729" y="1912"/>
                </a:cubicBezTo>
                <a:cubicBezTo>
                  <a:pt x="771" y="2082"/>
                  <a:pt x="899" y="2189"/>
                  <a:pt x="1048" y="2232"/>
                </a:cubicBezTo>
                <a:cubicBezTo>
                  <a:pt x="1094" y="2247"/>
                  <a:pt x="1139" y="2254"/>
                  <a:pt x="1183" y="2254"/>
                </a:cubicBezTo>
                <a:cubicBezTo>
                  <a:pt x="1264" y="2254"/>
                  <a:pt x="1342" y="2230"/>
                  <a:pt x="1411" y="2189"/>
                </a:cubicBezTo>
                <a:cubicBezTo>
                  <a:pt x="1518" y="2125"/>
                  <a:pt x="1603" y="2040"/>
                  <a:pt x="1624" y="1912"/>
                </a:cubicBezTo>
                <a:cubicBezTo>
                  <a:pt x="1667" y="1741"/>
                  <a:pt x="1624" y="1570"/>
                  <a:pt x="1518" y="1443"/>
                </a:cubicBezTo>
                <a:cubicBezTo>
                  <a:pt x="1502" y="1435"/>
                  <a:pt x="1492" y="1430"/>
                  <a:pt x="1488" y="1430"/>
                </a:cubicBezTo>
                <a:lnTo>
                  <a:pt x="1488" y="1430"/>
                </a:lnTo>
                <a:cubicBezTo>
                  <a:pt x="1481" y="1430"/>
                  <a:pt x="1491" y="1445"/>
                  <a:pt x="1518" y="1485"/>
                </a:cubicBezTo>
                <a:lnTo>
                  <a:pt x="1475" y="1443"/>
                </a:lnTo>
                <a:lnTo>
                  <a:pt x="1411" y="1357"/>
                </a:lnTo>
                <a:cubicBezTo>
                  <a:pt x="1368" y="1293"/>
                  <a:pt x="1326" y="1229"/>
                  <a:pt x="1283" y="1165"/>
                </a:cubicBezTo>
                <a:lnTo>
                  <a:pt x="1048" y="803"/>
                </a:lnTo>
                <a:cubicBezTo>
                  <a:pt x="899" y="568"/>
                  <a:pt x="707" y="312"/>
                  <a:pt x="515" y="78"/>
                </a:cubicBezTo>
                <a:cubicBezTo>
                  <a:pt x="455" y="24"/>
                  <a:pt x="387" y="0"/>
                  <a:pt x="32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11"/>
          <p:cNvSpPr/>
          <p:nvPr/>
        </p:nvSpPr>
        <p:spPr>
          <a:xfrm rot="5400000">
            <a:off x="510734" y="1029977"/>
            <a:ext cx="93640" cy="131805"/>
          </a:xfrm>
          <a:custGeom>
            <a:avLst/>
            <a:gdLst/>
            <a:ahLst/>
            <a:cxnLst/>
            <a:rect l="l" t="t" r="r" b="b"/>
            <a:pathLst>
              <a:path w="1558" h="2193" extrusionOk="0">
                <a:moveTo>
                  <a:pt x="378" y="1"/>
                </a:moveTo>
                <a:cubicBezTo>
                  <a:pt x="204" y="1"/>
                  <a:pt x="33" y="120"/>
                  <a:pt x="22" y="342"/>
                </a:cubicBezTo>
                <a:lnTo>
                  <a:pt x="0" y="363"/>
                </a:lnTo>
                <a:cubicBezTo>
                  <a:pt x="0" y="662"/>
                  <a:pt x="64" y="961"/>
                  <a:pt x="192" y="1238"/>
                </a:cubicBezTo>
                <a:cubicBezTo>
                  <a:pt x="235" y="1387"/>
                  <a:pt x="320" y="1515"/>
                  <a:pt x="405" y="1664"/>
                </a:cubicBezTo>
                <a:cubicBezTo>
                  <a:pt x="448" y="1728"/>
                  <a:pt x="469" y="1792"/>
                  <a:pt x="512" y="1835"/>
                </a:cubicBezTo>
                <a:cubicBezTo>
                  <a:pt x="533" y="1899"/>
                  <a:pt x="576" y="1942"/>
                  <a:pt x="640" y="2006"/>
                </a:cubicBezTo>
                <a:cubicBezTo>
                  <a:pt x="683" y="2048"/>
                  <a:pt x="747" y="2091"/>
                  <a:pt x="811" y="2133"/>
                </a:cubicBezTo>
                <a:lnTo>
                  <a:pt x="917" y="2176"/>
                </a:lnTo>
                <a:cubicBezTo>
                  <a:pt x="949" y="2187"/>
                  <a:pt x="981" y="2192"/>
                  <a:pt x="1013" y="2192"/>
                </a:cubicBezTo>
                <a:cubicBezTo>
                  <a:pt x="1045" y="2192"/>
                  <a:pt x="1077" y="2187"/>
                  <a:pt x="1109" y="2176"/>
                </a:cubicBezTo>
                <a:cubicBezTo>
                  <a:pt x="1216" y="2176"/>
                  <a:pt x="1323" y="2133"/>
                  <a:pt x="1408" y="2048"/>
                </a:cubicBezTo>
                <a:cubicBezTo>
                  <a:pt x="1450" y="1984"/>
                  <a:pt x="1493" y="1920"/>
                  <a:pt x="1536" y="1835"/>
                </a:cubicBezTo>
                <a:cubicBezTo>
                  <a:pt x="1557" y="1707"/>
                  <a:pt x="1536" y="1558"/>
                  <a:pt x="1472" y="1451"/>
                </a:cubicBezTo>
                <a:cubicBezTo>
                  <a:pt x="1429" y="1387"/>
                  <a:pt x="1386" y="1323"/>
                  <a:pt x="1323" y="1259"/>
                </a:cubicBezTo>
                <a:lnTo>
                  <a:pt x="1237" y="1174"/>
                </a:lnTo>
                <a:cubicBezTo>
                  <a:pt x="1183" y="1120"/>
                  <a:pt x="1130" y="1066"/>
                  <a:pt x="1076" y="1012"/>
                </a:cubicBezTo>
                <a:lnTo>
                  <a:pt x="1076" y="1012"/>
                </a:lnTo>
                <a:cubicBezTo>
                  <a:pt x="991" y="889"/>
                  <a:pt x="916" y="759"/>
                  <a:pt x="852" y="636"/>
                </a:cubicBezTo>
                <a:lnTo>
                  <a:pt x="852" y="636"/>
                </a:lnTo>
                <a:cubicBezTo>
                  <a:pt x="831" y="573"/>
                  <a:pt x="810" y="511"/>
                  <a:pt x="789" y="449"/>
                </a:cubicBezTo>
                <a:lnTo>
                  <a:pt x="789" y="406"/>
                </a:lnTo>
                <a:cubicBezTo>
                  <a:pt x="768" y="363"/>
                  <a:pt x="768" y="342"/>
                  <a:pt x="747" y="299"/>
                </a:cubicBezTo>
                <a:lnTo>
                  <a:pt x="747" y="299"/>
                </a:lnTo>
                <a:lnTo>
                  <a:pt x="768" y="363"/>
                </a:lnTo>
                <a:cubicBezTo>
                  <a:pt x="747" y="321"/>
                  <a:pt x="725" y="278"/>
                  <a:pt x="725" y="257"/>
                </a:cubicBezTo>
                <a:cubicBezTo>
                  <a:pt x="667" y="83"/>
                  <a:pt x="522" y="1"/>
                  <a:pt x="37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11"/>
          <p:cNvSpPr/>
          <p:nvPr/>
        </p:nvSpPr>
        <p:spPr>
          <a:xfrm rot="5400000">
            <a:off x="250651" y="844959"/>
            <a:ext cx="116599" cy="160834"/>
          </a:xfrm>
          <a:custGeom>
            <a:avLst/>
            <a:gdLst/>
            <a:ahLst/>
            <a:cxnLst/>
            <a:rect l="l" t="t" r="r" b="b"/>
            <a:pathLst>
              <a:path w="1940" h="2676" extrusionOk="0">
                <a:moveTo>
                  <a:pt x="1535" y="1"/>
                </a:moveTo>
                <a:cubicBezTo>
                  <a:pt x="1462" y="1"/>
                  <a:pt x="1387" y="29"/>
                  <a:pt x="1322" y="94"/>
                </a:cubicBezTo>
                <a:lnTo>
                  <a:pt x="1289" y="144"/>
                </a:lnTo>
                <a:lnTo>
                  <a:pt x="1289" y="144"/>
                </a:lnTo>
                <a:cubicBezTo>
                  <a:pt x="1277" y="150"/>
                  <a:pt x="1231" y="185"/>
                  <a:pt x="1216" y="200"/>
                </a:cubicBezTo>
                <a:cubicBezTo>
                  <a:pt x="1216" y="200"/>
                  <a:pt x="1152" y="264"/>
                  <a:pt x="1130" y="307"/>
                </a:cubicBezTo>
                <a:lnTo>
                  <a:pt x="960" y="499"/>
                </a:lnTo>
                <a:cubicBezTo>
                  <a:pt x="832" y="670"/>
                  <a:pt x="725" y="840"/>
                  <a:pt x="618" y="1011"/>
                </a:cubicBezTo>
                <a:cubicBezTo>
                  <a:pt x="512" y="1160"/>
                  <a:pt x="427" y="1309"/>
                  <a:pt x="341" y="1480"/>
                </a:cubicBezTo>
                <a:cubicBezTo>
                  <a:pt x="235" y="1651"/>
                  <a:pt x="149" y="1864"/>
                  <a:pt x="85" y="2056"/>
                </a:cubicBezTo>
                <a:cubicBezTo>
                  <a:pt x="0" y="2312"/>
                  <a:pt x="149" y="2589"/>
                  <a:pt x="427" y="2653"/>
                </a:cubicBezTo>
                <a:cubicBezTo>
                  <a:pt x="464" y="2668"/>
                  <a:pt x="507" y="2675"/>
                  <a:pt x="552" y="2675"/>
                </a:cubicBezTo>
                <a:cubicBezTo>
                  <a:pt x="634" y="2675"/>
                  <a:pt x="720" y="2652"/>
                  <a:pt x="789" y="2610"/>
                </a:cubicBezTo>
                <a:cubicBezTo>
                  <a:pt x="896" y="2546"/>
                  <a:pt x="981" y="2440"/>
                  <a:pt x="1024" y="2312"/>
                </a:cubicBezTo>
                <a:cubicBezTo>
                  <a:pt x="1045" y="2290"/>
                  <a:pt x="1045" y="2248"/>
                  <a:pt x="1066" y="2205"/>
                </a:cubicBezTo>
                <a:cubicBezTo>
                  <a:pt x="1088" y="2162"/>
                  <a:pt x="1088" y="2098"/>
                  <a:pt x="1088" y="2035"/>
                </a:cubicBezTo>
                <a:cubicBezTo>
                  <a:pt x="1088" y="2045"/>
                  <a:pt x="1088" y="2059"/>
                  <a:pt x="1088" y="2077"/>
                </a:cubicBezTo>
                <a:cubicBezTo>
                  <a:pt x="1088" y="2077"/>
                  <a:pt x="1152" y="1843"/>
                  <a:pt x="1152" y="1821"/>
                </a:cubicBezTo>
                <a:cubicBezTo>
                  <a:pt x="1194" y="1736"/>
                  <a:pt x="1216" y="1651"/>
                  <a:pt x="1237" y="1587"/>
                </a:cubicBezTo>
                <a:cubicBezTo>
                  <a:pt x="1237" y="1571"/>
                  <a:pt x="1272" y="1485"/>
                  <a:pt x="1273" y="1485"/>
                </a:cubicBezTo>
                <a:lnTo>
                  <a:pt x="1273" y="1485"/>
                </a:lnTo>
                <a:cubicBezTo>
                  <a:pt x="1273" y="1485"/>
                  <a:pt x="1269" y="1495"/>
                  <a:pt x="1258" y="1523"/>
                </a:cubicBezTo>
                <a:cubicBezTo>
                  <a:pt x="1280" y="1480"/>
                  <a:pt x="1301" y="1437"/>
                  <a:pt x="1322" y="1416"/>
                </a:cubicBezTo>
                <a:cubicBezTo>
                  <a:pt x="1386" y="1245"/>
                  <a:pt x="1472" y="1096"/>
                  <a:pt x="1557" y="947"/>
                </a:cubicBezTo>
                <a:cubicBezTo>
                  <a:pt x="1599" y="862"/>
                  <a:pt x="1642" y="776"/>
                  <a:pt x="1685" y="712"/>
                </a:cubicBezTo>
                <a:cubicBezTo>
                  <a:pt x="1727" y="627"/>
                  <a:pt x="1727" y="627"/>
                  <a:pt x="1749" y="606"/>
                </a:cubicBezTo>
                <a:lnTo>
                  <a:pt x="1770" y="542"/>
                </a:lnTo>
                <a:lnTo>
                  <a:pt x="1813" y="478"/>
                </a:lnTo>
                <a:cubicBezTo>
                  <a:pt x="1940" y="239"/>
                  <a:pt x="1747" y="1"/>
                  <a:pt x="153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11"/>
          <p:cNvSpPr/>
          <p:nvPr/>
        </p:nvSpPr>
        <p:spPr>
          <a:xfrm rot="5400000">
            <a:off x="460400" y="828553"/>
            <a:ext cx="160293" cy="98869"/>
          </a:xfrm>
          <a:custGeom>
            <a:avLst/>
            <a:gdLst/>
            <a:ahLst/>
            <a:cxnLst/>
            <a:rect l="l" t="t" r="r" b="b"/>
            <a:pathLst>
              <a:path w="2667" h="1645" extrusionOk="0">
                <a:moveTo>
                  <a:pt x="534" y="1"/>
                </a:moveTo>
                <a:cubicBezTo>
                  <a:pt x="367" y="1"/>
                  <a:pt x="214" y="96"/>
                  <a:pt x="128" y="233"/>
                </a:cubicBezTo>
                <a:cubicBezTo>
                  <a:pt x="0" y="425"/>
                  <a:pt x="43" y="681"/>
                  <a:pt x="192" y="830"/>
                </a:cubicBezTo>
                <a:cubicBezTo>
                  <a:pt x="256" y="873"/>
                  <a:pt x="320" y="937"/>
                  <a:pt x="384" y="958"/>
                </a:cubicBezTo>
                <a:cubicBezTo>
                  <a:pt x="448" y="1001"/>
                  <a:pt x="512" y="1022"/>
                  <a:pt x="598" y="1043"/>
                </a:cubicBezTo>
                <a:lnTo>
                  <a:pt x="832" y="1150"/>
                </a:lnTo>
                <a:cubicBezTo>
                  <a:pt x="981" y="1214"/>
                  <a:pt x="1152" y="1278"/>
                  <a:pt x="1301" y="1342"/>
                </a:cubicBezTo>
                <a:lnTo>
                  <a:pt x="1770" y="1491"/>
                </a:lnTo>
                <a:cubicBezTo>
                  <a:pt x="1920" y="1555"/>
                  <a:pt x="2112" y="1576"/>
                  <a:pt x="2282" y="1640"/>
                </a:cubicBezTo>
                <a:cubicBezTo>
                  <a:pt x="2299" y="1643"/>
                  <a:pt x="2315" y="1644"/>
                  <a:pt x="2332" y="1644"/>
                </a:cubicBezTo>
                <a:cubicBezTo>
                  <a:pt x="2446" y="1644"/>
                  <a:pt x="2565" y="1582"/>
                  <a:pt x="2602" y="1470"/>
                </a:cubicBezTo>
                <a:cubicBezTo>
                  <a:pt x="2666" y="1342"/>
                  <a:pt x="2602" y="1193"/>
                  <a:pt x="2496" y="1107"/>
                </a:cubicBezTo>
                <a:cubicBezTo>
                  <a:pt x="2432" y="1065"/>
                  <a:pt x="2368" y="1022"/>
                  <a:pt x="2282" y="958"/>
                </a:cubicBezTo>
                <a:lnTo>
                  <a:pt x="2218" y="915"/>
                </a:lnTo>
                <a:lnTo>
                  <a:pt x="2090" y="809"/>
                </a:lnTo>
                <a:cubicBezTo>
                  <a:pt x="1941" y="723"/>
                  <a:pt x="1792" y="638"/>
                  <a:pt x="1643" y="553"/>
                </a:cubicBezTo>
                <a:cubicBezTo>
                  <a:pt x="1493" y="468"/>
                  <a:pt x="1344" y="382"/>
                  <a:pt x="1195" y="276"/>
                </a:cubicBezTo>
                <a:cubicBezTo>
                  <a:pt x="1045" y="169"/>
                  <a:pt x="853" y="84"/>
                  <a:pt x="662" y="20"/>
                </a:cubicBezTo>
                <a:cubicBezTo>
                  <a:pt x="619" y="7"/>
                  <a:pt x="576" y="1"/>
                  <a:pt x="53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11"/>
          <p:cNvSpPr/>
          <p:nvPr/>
        </p:nvSpPr>
        <p:spPr>
          <a:xfrm rot="5400000">
            <a:off x="287402" y="681337"/>
            <a:ext cx="153021" cy="109206"/>
          </a:xfrm>
          <a:custGeom>
            <a:avLst/>
            <a:gdLst/>
            <a:ahLst/>
            <a:cxnLst/>
            <a:rect l="l" t="t" r="r" b="b"/>
            <a:pathLst>
              <a:path w="2546" h="1817" extrusionOk="0">
                <a:moveTo>
                  <a:pt x="1877" y="633"/>
                </a:moveTo>
                <a:cubicBezTo>
                  <a:pt x="1875" y="633"/>
                  <a:pt x="1863" y="636"/>
                  <a:pt x="1834" y="643"/>
                </a:cubicBezTo>
                <a:cubicBezTo>
                  <a:pt x="1848" y="643"/>
                  <a:pt x="1882" y="633"/>
                  <a:pt x="1877" y="633"/>
                </a:cubicBezTo>
                <a:close/>
                <a:moveTo>
                  <a:pt x="2171" y="1"/>
                </a:moveTo>
                <a:cubicBezTo>
                  <a:pt x="2159" y="1"/>
                  <a:pt x="2146" y="1"/>
                  <a:pt x="2133" y="3"/>
                </a:cubicBezTo>
                <a:lnTo>
                  <a:pt x="2154" y="24"/>
                </a:lnTo>
                <a:cubicBezTo>
                  <a:pt x="2120" y="23"/>
                  <a:pt x="2085" y="22"/>
                  <a:pt x="2051" y="22"/>
                </a:cubicBezTo>
                <a:cubicBezTo>
                  <a:pt x="1680" y="22"/>
                  <a:pt x="1315" y="124"/>
                  <a:pt x="1003" y="280"/>
                </a:cubicBezTo>
                <a:cubicBezTo>
                  <a:pt x="917" y="323"/>
                  <a:pt x="853" y="366"/>
                  <a:pt x="768" y="408"/>
                </a:cubicBezTo>
                <a:cubicBezTo>
                  <a:pt x="725" y="451"/>
                  <a:pt x="704" y="472"/>
                  <a:pt x="661" y="494"/>
                </a:cubicBezTo>
                <a:cubicBezTo>
                  <a:pt x="597" y="536"/>
                  <a:pt x="555" y="579"/>
                  <a:pt x="491" y="621"/>
                </a:cubicBezTo>
                <a:cubicBezTo>
                  <a:pt x="528" y="597"/>
                  <a:pt x="544" y="586"/>
                  <a:pt x="546" y="586"/>
                </a:cubicBezTo>
                <a:lnTo>
                  <a:pt x="546" y="586"/>
                </a:lnTo>
                <a:cubicBezTo>
                  <a:pt x="547" y="586"/>
                  <a:pt x="542" y="591"/>
                  <a:pt x="533" y="600"/>
                </a:cubicBezTo>
                <a:lnTo>
                  <a:pt x="512" y="621"/>
                </a:lnTo>
                <a:cubicBezTo>
                  <a:pt x="469" y="643"/>
                  <a:pt x="427" y="685"/>
                  <a:pt x="384" y="707"/>
                </a:cubicBezTo>
                <a:cubicBezTo>
                  <a:pt x="341" y="749"/>
                  <a:pt x="320" y="771"/>
                  <a:pt x="299" y="813"/>
                </a:cubicBezTo>
                <a:cubicBezTo>
                  <a:pt x="235" y="856"/>
                  <a:pt x="192" y="920"/>
                  <a:pt x="149" y="984"/>
                </a:cubicBezTo>
                <a:cubicBezTo>
                  <a:pt x="124" y="1035"/>
                  <a:pt x="108" y="1070"/>
                  <a:pt x="101" y="1087"/>
                </a:cubicBezTo>
                <a:lnTo>
                  <a:pt x="101" y="1087"/>
                </a:lnTo>
                <a:cubicBezTo>
                  <a:pt x="104" y="1076"/>
                  <a:pt x="107" y="1063"/>
                  <a:pt x="107" y="1048"/>
                </a:cubicBezTo>
                <a:lnTo>
                  <a:pt x="107" y="1048"/>
                </a:lnTo>
                <a:cubicBezTo>
                  <a:pt x="98" y="1082"/>
                  <a:pt x="93" y="1099"/>
                  <a:pt x="94" y="1099"/>
                </a:cubicBezTo>
                <a:cubicBezTo>
                  <a:pt x="95" y="1099"/>
                  <a:pt x="97" y="1095"/>
                  <a:pt x="101" y="1087"/>
                </a:cubicBezTo>
                <a:lnTo>
                  <a:pt x="101" y="1087"/>
                </a:lnTo>
                <a:cubicBezTo>
                  <a:pt x="94" y="1106"/>
                  <a:pt x="85" y="1120"/>
                  <a:pt x="85" y="1133"/>
                </a:cubicBezTo>
                <a:cubicBezTo>
                  <a:pt x="22" y="1240"/>
                  <a:pt x="0" y="1368"/>
                  <a:pt x="43" y="1475"/>
                </a:cubicBezTo>
                <a:cubicBezTo>
                  <a:pt x="64" y="1602"/>
                  <a:pt x="149" y="1688"/>
                  <a:pt x="256" y="1752"/>
                </a:cubicBezTo>
                <a:cubicBezTo>
                  <a:pt x="325" y="1793"/>
                  <a:pt x="403" y="1817"/>
                  <a:pt x="478" y="1817"/>
                </a:cubicBezTo>
                <a:cubicBezTo>
                  <a:pt x="519" y="1817"/>
                  <a:pt x="560" y="1810"/>
                  <a:pt x="597" y="1794"/>
                </a:cubicBezTo>
                <a:cubicBezTo>
                  <a:pt x="725" y="1752"/>
                  <a:pt x="811" y="1688"/>
                  <a:pt x="875" y="1581"/>
                </a:cubicBezTo>
                <a:lnTo>
                  <a:pt x="875" y="1581"/>
                </a:lnTo>
                <a:cubicBezTo>
                  <a:pt x="888" y="1568"/>
                  <a:pt x="880" y="1576"/>
                  <a:pt x="896" y="1560"/>
                </a:cubicBezTo>
                <a:cubicBezTo>
                  <a:pt x="939" y="1517"/>
                  <a:pt x="981" y="1453"/>
                  <a:pt x="1024" y="1389"/>
                </a:cubicBezTo>
                <a:cubicBezTo>
                  <a:pt x="1045" y="1347"/>
                  <a:pt x="1066" y="1304"/>
                  <a:pt x="1088" y="1283"/>
                </a:cubicBezTo>
                <a:cubicBezTo>
                  <a:pt x="1102" y="1253"/>
                  <a:pt x="1137" y="1194"/>
                  <a:pt x="1130" y="1194"/>
                </a:cubicBezTo>
                <a:lnTo>
                  <a:pt x="1130" y="1194"/>
                </a:lnTo>
                <a:cubicBezTo>
                  <a:pt x="1127" y="1194"/>
                  <a:pt x="1115" y="1206"/>
                  <a:pt x="1088" y="1240"/>
                </a:cubicBezTo>
                <a:cubicBezTo>
                  <a:pt x="1130" y="1176"/>
                  <a:pt x="1194" y="1112"/>
                  <a:pt x="1237" y="1069"/>
                </a:cubicBezTo>
                <a:cubicBezTo>
                  <a:pt x="1301" y="1005"/>
                  <a:pt x="1301" y="1005"/>
                  <a:pt x="1322" y="984"/>
                </a:cubicBezTo>
                <a:lnTo>
                  <a:pt x="1386" y="941"/>
                </a:lnTo>
                <a:cubicBezTo>
                  <a:pt x="1514" y="835"/>
                  <a:pt x="1642" y="749"/>
                  <a:pt x="1792" y="664"/>
                </a:cubicBezTo>
                <a:lnTo>
                  <a:pt x="1834" y="643"/>
                </a:lnTo>
                <a:lnTo>
                  <a:pt x="1962" y="600"/>
                </a:lnTo>
                <a:cubicBezTo>
                  <a:pt x="2047" y="579"/>
                  <a:pt x="2111" y="558"/>
                  <a:pt x="2197" y="536"/>
                </a:cubicBezTo>
                <a:cubicBezTo>
                  <a:pt x="2545" y="495"/>
                  <a:pt x="2480" y="1"/>
                  <a:pt x="217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11"/>
          <p:cNvSpPr/>
          <p:nvPr/>
        </p:nvSpPr>
        <p:spPr>
          <a:xfrm rot="5400000">
            <a:off x="473142" y="558520"/>
            <a:ext cx="75068" cy="133247"/>
          </a:xfrm>
          <a:custGeom>
            <a:avLst/>
            <a:gdLst/>
            <a:ahLst/>
            <a:cxnLst/>
            <a:rect l="l" t="t" r="r" b="b"/>
            <a:pathLst>
              <a:path w="1249" h="2217" extrusionOk="0">
                <a:moveTo>
                  <a:pt x="1089" y="1813"/>
                </a:moveTo>
                <a:lnTo>
                  <a:pt x="1089" y="1821"/>
                </a:lnTo>
                <a:lnTo>
                  <a:pt x="1089" y="1821"/>
                </a:lnTo>
                <a:cubicBezTo>
                  <a:pt x="1089" y="1818"/>
                  <a:pt x="1089" y="1816"/>
                  <a:pt x="1089" y="1813"/>
                </a:cubicBezTo>
                <a:close/>
                <a:moveTo>
                  <a:pt x="470" y="1"/>
                </a:moveTo>
                <a:cubicBezTo>
                  <a:pt x="278" y="1"/>
                  <a:pt x="108" y="129"/>
                  <a:pt x="44" y="320"/>
                </a:cubicBezTo>
                <a:cubicBezTo>
                  <a:pt x="1" y="448"/>
                  <a:pt x="1" y="576"/>
                  <a:pt x="22" y="726"/>
                </a:cubicBezTo>
                <a:cubicBezTo>
                  <a:pt x="22" y="790"/>
                  <a:pt x="44" y="854"/>
                  <a:pt x="65" y="918"/>
                </a:cubicBezTo>
                <a:cubicBezTo>
                  <a:pt x="108" y="1088"/>
                  <a:pt x="172" y="1259"/>
                  <a:pt x="236" y="1408"/>
                </a:cubicBezTo>
                <a:cubicBezTo>
                  <a:pt x="299" y="1536"/>
                  <a:pt x="363" y="1664"/>
                  <a:pt x="449" y="1771"/>
                </a:cubicBezTo>
                <a:cubicBezTo>
                  <a:pt x="491" y="1856"/>
                  <a:pt x="555" y="1920"/>
                  <a:pt x="598" y="1984"/>
                </a:cubicBezTo>
                <a:cubicBezTo>
                  <a:pt x="650" y="2053"/>
                  <a:pt x="715" y="2108"/>
                  <a:pt x="794" y="2137"/>
                </a:cubicBezTo>
                <a:lnTo>
                  <a:pt x="794" y="2137"/>
                </a:lnTo>
                <a:lnTo>
                  <a:pt x="811" y="2155"/>
                </a:lnTo>
                <a:cubicBezTo>
                  <a:pt x="854" y="2198"/>
                  <a:pt x="906" y="2216"/>
                  <a:pt x="956" y="2216"/>
                </a:cubicBezTo>
                <a:cubicBezTo>
                  <a:pt x="1105" y="2216"/>
                  <a:pt x="1248" y="2053"/>
                  <a:pt x="1153" y="1877"/>
                </a:cubicBezTo>
                <a:lnTo>
                  <a:pt x="1124" y="1877"/>
                </a:lnTo>
                <a:cubicBezTo>
                  <a:pt x="1122" y="1856"/>
                  <a:pt x="1117" y="1835"/>
                  <a:pt x="1110" y="1813"/>
                </a:cubicBezTo>
                <a:lnTo>
                  <a:pt x="1110" y="1792"/>
                </a:lnTo>
                <a:cubicBezTo>
                  <a:pt x="1110" y="1792"/>
                  <a:pt x="1089" y="1771"/>
                  <a:pt x="1089" y="1749"/>
                </a:cubicBezTo>
                <a:cubicBezTo>
                  <a:pt x="1067" y="1707"/>
                  <a:pt x="1046" y="1664"/>
                  <a:pt x="1046" y="1600"/>
                </a:cubicBezTo>
                <a:cubicBezTo>
                  <a:pt x="1003" y="1493"/>
                  <a:pt x="961" y="1387"/>
                  <a:pt x="939" y="1280"/>
                </a:cubicBezTo>
                <a:cubicBezTo>
                  <a:pt x="939" y="1238"/>
                  <a:pt x="918" y="1174"/>
                  <a:pt x="918" y="1131"/>
                </a:cubicBezTo>
                <a:lnTo>
                  <a:pt x="918" y="1110"/>
                </a:lnTo>
                <a:lnTo>
                  <a:pt x="918" y="1024"/>
                </a:lnTo>
                <a:cubicBezTo>
                  <a:pt x="900" y="937"/>
                  <a:pt x="897" y="849"/>
                  <a:pt x="909" y="750"/>
                </a:cubicBezTo>
                <a:lnTo>
                  <a:pt x="909" y="750"/>
                </a:lnTo>
                <a:cubicBezTo>
                  <a:pt x="910" y="741"/>
                  <a:pt x="911" y="731"/>
                  <a:pt x="912" y="722"/>
                </a:cubicBezTo>
                <a:lnTo>
                  <a:pt x="912" y="722"/>
                </a:lnTo>
                <a:cubicBezTo>
                  <a:pt x="914" y="709"/>
                  <a:pt x="916" y="696"/>
                  <a:pt x="918" y="683"/>
                </a:cubicBezTo>
                <a:lnTo>
                  <a:pt x="918" y="683"/>
                </a:lnTo>
                <a:lnTo>
                  <a:pt x="913" y="713"/>
                </a:lnTo>
                <a:lnTo>
                  <a:pt x="913" y="713"/>
                </a:lnTo>
                <a:cubicBezTo>
                  <a:pt x="918" y="661"/>
                  <a:pt x="918" y="608"/>
                  <a:pt x="918" y="555"/>
                </a:cubicBezTo>
                <a:cubicBezTo>
                  <a:pt x="918" y="470"/>
                  <a:pt x="897" y="384"/>
                  <a:pt x="897" y="320"/>
                </a:cubicBezTo>
                <a:cubicBezTo>
                  <a:pt x="875" y="214"/>
                  <a:pt x="811" y="150"/>
                  <a:pt x="726" y="86"/>
                </a:cubicBezTo>
                <a:cubicBezTo>
                  <a:pt x="662" y="22"/>
                  <a:pt x="555" y="1"/>
                  <a:pt x="47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11"/>
          <p:cNvSpPr/>
          <p:nvPr/>
        </p:nvSpPr>
        <p:spPr>
          <a:xfrm rot="5400000">
            <a:off x="66385" y="642780"/>
            <a:ext cx="86848" cy="176521"/>
          </a:xfrm>
          <a:custGeom>
            <a:avLst/>
            <a:gdLst/>
            <a:ahLst/>
            <a:cxnLst/>
            <a:rect l="l" t="t" r="r" b="b"/>
            <a:pathLst>
              <a:path w="1445" h="2937" extrusionOk="0">
                <a:moveTo>
                  <a:pt x="528" y="0"/>
                </a:moveTo>
                <a:cubicBezTo>
                  <a:pt x="356" y="0"/>
                  <a:pt x="210" y="103"/>
                  <a:pt x="171" y="259"/>
                </a:cubicBezTo>
                <a:cubicBezTo>
                  <a:pt x="22" y="643"/>
                  <a:pt x="0" y="1069"/>
                  <a:pt x="43" y="1475"/>
                </a:cubicBezTo>
                <a:cubicBezTo>
                  <a:pt x="86" y="1880"/>
                  <a:pt x="192" y="2285"/>
                  <a:pt x="342" y="2690"/>
                </a:cubicBezTo>
                <a:cubicBezTo>
                  <a:pt x="391" y="2865"/>
                  <a:pt x="536" y="2937"/>
                  <a:pt x="699" y="2937"/>
                </a:cubicBezTo>
                <a:cubicBezTo>
                  <a:pt x="1034" y="2937"/>
                  <a:pt x="1445" y="2636"/>
                  <a:pt x="1259" y="2306"/>
                </a:cubicBezTo>
                <a:cubicBezTo>
                  <a:pt x="1195" y="2221"/>
                  <a:pt x="1152" y="2136"/>
                  <a:pt x="1109" y="2072"/>
                </a:cubicBezTo>
                <a:cubicBezTo>
                  <a:pt x="1089" y="2032"/>
                  <a:pt x="1083" y="2015"/>
                  <a:pt x="1085" y="2015"/>
                </a:cubicBezTo>
                <a:lnTo>
                  <a:pt x="1085" y="2015"/>
                </a:lnTo>
                <a:cubicBezTo>
                  <a:pt x="1086" y="2015"/>
                  <a:pt x="1098" y="2038"/>
                  <a:pt x="1109" y="2072"/>
                </a:cubicBezTo>
                <a:lnTo>
                  <a:pt x="1088" y="1986"/>
                </a:lnTo>
                <a:cubicBezTo>
                  <a:pt x="1067" y="1944"/>
                  <a:pt x="1067" y="1922"/>
                  <a:pt x="1045" y="1880"/>
                </a:cubicBezTo>
                <a:cubicBezTo>
                  <a:pt x="1003" y="1709"/>
                  <a:pt x="939" y="1517"/>
                  <a:pt x="917" y="1347"/>
                </a:cubicBezTo>
                <a:cubicBezTo>
                  <a:pt x="917" y="1304"/>
                  <a:pt x="896" y="1261"/>
                  <a:pt x="896" y="1240"/>
                </a:cubicBezTo>
                <a:cubicBezTo>
                  <a:pt x="896" y="1197"/>
                  <a:pt x="896" y="1176"/>
                  <a:pt x="896" y="1155"/>
                </a:cubicBezTo>
                <a:cubicBezTo>
                  <a:pt x="896" y="1069"/>
                  <a:pt x="896" y="963"/>
                  <a:pt x="875" y="877"/>
                </a:cubicBezTo>
                <a:lnTo>
                  <a:pt x="875" y="344"/>
                </a:lnTo>
                <a:cubicBezTo>
                  <a:pt x="875" y="174"/>
                  <a:pt x="747" y="24"/>
                  <a:pt x="576" y="3"/>
                </a:cubicBezTo>
                <a:cubicBezTo>
                  <a:pt x="560" y="1"/>
                  <a:pt x="544" y="0"/>
                  <a:pt x="52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11"/>
          <p:cNvSpPr/>
          <p:nvPr/>
        </p:nvSpPr>
        <p:spPr>
          <a:xfrm rot="5400000">
            <a:off x="58362" y="940367"/>
            <a:ext cx="80237" cy="159151"/>
          </a:xfrm>
          <a:custGeom>
            <a:avLst/>
            <a:gdLst/>
            <a:ahLst/>
            <a:cxnLst/>
            <a:rect l="l" t="t" r="r" b="b"/>
            <a:pathLst>
              <a:path w="1335" h="2648" extrusionOk="0">
                <a:moveTo>
                  <a:pt x="972" y="1"/>
                </a:moveTo>
                <a:cubicBezTo>
                  <a:pt x="824" y="1"/>
                  <a:pt x="702" y="83"/>
                  <a:pt x="664" y="236"/>
                </a:cubicBezTo>
                <a:lnTo>
                  <a:pt x="664" y="236"/>
                </a:lnTo>
                <a:cubicBezTo>
                  <a:pt x="648" y="252"/>
                  <a:pt x="633" y="270"/>
                  <a:pt x="619" y="289"/>
                </a:cubicBezTo>
                <a:cubicBezTo>
                  <a:pt x="598" y="353"/>
                  <a:pt x="576" y="395"/>
                  <a:pt x="555" y="459"/>
                </a:cubicBezTo>
                <a:cubicBezTo>
                  <a:pt x="513" y="523"/>
                  <a:pt x="491" y="608"/>
                  <a:pt x="449" y="694"/>
                </a:cubicBezTo>
                <a:cubicBezTo>
                  <a:pt x="406" y="864"/>
                  <a:pt x="363" y="1014"/>
                  <a:pt x="299" y="1163"/>
                </a:cubicBezTo>
                <a:cubicBezTo>
                  <a:pt x="257" y="1334"/>
                  <a:pt x="193" y="1483"/>
                  <a:pt x="150" y="1653"/>
                </a:cubicBezTo>
                <a:cubicBezTo>
                  <a:pt x="65" y="1824"/>
                  <a:pt x="22" y="2037"/>
                  <a:pt x="1" y="2229"/>
                </a:cubicBezTo>
                <a:cubicBezTo>
                  <a:pt x="1" y="2421"/>
                  <a:pt x="129" y="2570"/>
                  <a:pt x="299" y="2634"/>
                </a:cubicBezTo>
                <a:cubicBezTo>
                  <a:pt x="338" y="2643"/>
                  <a:pt x="376" y="2647"/>
                  <a:pt x="414" y="2647"/>
                </a:cubicBezTo>
                <a:cubicBezTo>
                  <a:pt x="565" y="2647"/>
                  <a:pt x="704" y="2579"/>
                  <a:pt x="790" y="2443"/>
                </a:cubicBezTo>
                <a:cubicBezTo>
                  <a:pt x="875" y="2251"/>
                  <a:pt x="939" y="2080"/>
                  <a:pt x="982" y="1888"/>
                </a:cubicBezTo>
                <a:lnTo>
                  <a:pt x="1110" y="1398"/>
                </a:lnTo>
                <a:cubicBezTo>
                  <a:pt x="1152" y="1227"/>
                  <a:pt x="1195" y="1078"/>
                  <a:pt x="1238" y="907"/>
                </a:cubicBezTo>
                <a:cubicBezTo>
                  <a:pt x="1259" y="822"/>
                  <a:pt x="1259" y="736"/>
                  <a:pt x="1280" y="651"/>
                </a:cubicBezTo>
                <a:cubicBezTo>
                  <a:pt x="1302" y="587"/>
                  <a:pt x="1302" y="523"/>
                  <a:pt x="1323" y="459"/>
                </a:cubicBezTo>
                <a:cubicBezTo>
                  <a:pt x="1318" y="436"/>
                  <a:pt x="1313" y="415"/>
                  <a:pt x="1306" y="394"/>
                </a:cubicBezTo>
                <a:lnTo>
                  <a:pt x="1306" y="394"/>
                </a:lnTo>
                <a:cubicBezTo>
                  <a:pt x="1335" y="229"/>
                  <a:pt x="1230" y="52"/>
                  <a:pt x="1067" y="11"/>
                </a:cubicBezTo>
                <a:cubicBezTo>
                  <a:pt x="1035" y="4"/>
                  <a:pt x="1003" y="1"/>
                  <a:pt x="97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11"/>
          <p:cNvSpPr/>
          <p:nvPr/>
        </p:nvSpPr>
        <p:spPr>
          <a:xfrm rot="5400000">
            <a:off x="-61296" y="1350010"/>
            <a:ext cx="56436" cy="154343"/>
          </a:xfrm>
          <a:custGeom>
            <a:avLst/>
            <a:gdLst/>
            <a:ahLst/>
            <a:cxnLst/>
            <a:rect l="l" t="t" r="r" b="b"/>
            <a:pathLst>
              <a:path w="939" h="2568" extrusionOk="0">
                <a:moveTo>
                  <a:pt x="683" y="0"/>
                </a:moveTo>
                <a:cubicBezTo>
                  <a:pt x="533" y="0"/>
                  <a:pt x="384" y="86"/>
                  <a:pt x="342" y="235"/>
                </a:cubicBezTo>
                <a:cubicBezTo>
                  <a:pt x="235" y="533"/>
                  <a:pt x="150" y="853"/>
                  <a:pt x="107" y="1173"/>
                </a:cubicBezTo>
                <a:cubicBezTo>
                  <a:pt x="64" y="1344"/>
                  <a:pt x="43" y="1536"/>
                  <a:pt x="43" y="1706"/>
                </a:cubicBezTo>
                <a:cubicBezTo>
                  <a:pt x="43" y="1792"/>
                  <a:pt x="22" y="1877"/>
                  <a:pt x="22" y="1941"/>
                </a:cubicBezTo>
                <a:cubicBezTo>
                  <a:pt x="0" y="2048"/>
                  <a:pt x="22" y="2176"/>
                  <a:pt x="64" y="2282"/>
                </a:cubicBezTo>
                <a:cubicBezTo>
                  <a:pt x="101" y="2449"/>
                  <a:pt x="251" y="2568"/>
                  <a:pt x="430" y="2568"/>
                </a:cubicBezTo>
                <a:cubicBezTo>
                  <a:pt x="457" y="2568"/>
                  <a:pt x="484" y="2565"/>
                  <a:pt x="512" y="2559"/>
                </a:cubicBezTo>
                <a:cubicBezTo>
                  <a:pt x="704" y="2538"/>
                  <a:pt x="853" y="2367"/>
                  <a:pt x="853" y="2154"/>
                </a:cubicBezTo>
                <a:cubicBezTo>
                  <a:pt x="853" y="2133"/>
                  <a:pt x="853" y="2090"/>
                  <a:pt x="875" y="2069"/>
                </a:cubicBezTo>
                <a:cubicBezTo>
                  <a:pt x="875" y="1984"/>
                  <a:pt x="875" y="1898"/>
                  <a:pt x="853" y="1834"/>
                </a:cubicBezTo>
                <a:cubicBezTo>
                  <a:pt x="853" y="1834"/>
                  <a:pt x="853" y="1833"/>
                  <a:pt x="853" y="1832"/>
                </a:cubicBezTo>
                <a:lnTo>
                  <a:pt x="853" y="1832"/>
                </a:lnTo>
                <a:cubicBezTo>
                  <a:pt x="853" y="1827"/>
                  <a:pt x="853" y="1821"/>
                  <a:pt x="853" y="1813"/>
                </a:cubicBezTo>
                <a:lnTo>
                  <a:pt x="853" y="1685"/>
                </a:lnTo>
                <a:lnTo>
                  <a:pt x="853" y="1216"/>
                </a:lnTo>
                <a:cubicBezTo>
                  <a:pt x="853" y="1067"/>
                  <a:pt x="875" y="917"/>
                  <a:pt x="896" y="768"/>
                </a:cubicBezTo>
                <a:lnTo>
                  <a:pt x="917" y="640"/>
                </a:lnTo>
                <a:lnTo>
                  <a:pt x="917" y="597"/>
                </a:lnTo>
                <a:cubicBezTo>
                  <a:pt x="917" y="491"/>
                  <a:pt x="939" y="405"/>
                  <a:pt x="939" y="299"/>
                </a:cubicBezTo>
                <a:cubicBezTo>
                  <a:pt x="939" y="150"/>
                  <a:pt x="832" y="22"/>
                  <a:pt x="68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11"/>
          <p:cNvSpPr/>
          <p:nvPr/>
        </p:nvSpPr>
        <p:spPr>
          <a:xfrm rot="5400000">
            <a:off x="300806" y="1549786"/>
            <a:ext cx="100011" cy="88050"/>
          </a:xfrm>
          <a:custGeom>
            <a:avLst/>
            <a:gdLst/>
            <a:ahLst/>
            <a:cxnLst/>
            <a:rect l="l" t="t" r="r" b="b"/>
            <a:pathLst>
              <a:path w="1664" h="1465" extrusionOk="0">
                <a:moveTo>
                  <a:pt x="272" y="0"/>
                </a:moveTo>
                <a:cubicBezTo>
                  <a:pt x="245" y="0"/>
                  <a:pt x="219" y="5"/>
                  <a:pt x="192" y="14"/>
                </a:cubicBezTo>
                <a:cubicBezTo>
                  <a:pt x="149" y="36"/>
                  <a:pt x="107" y="57"/>
                  <a:pt x="85" y="100"/>
                </a:cubicBezTo>
                <a:cubicBezTo>
                  <a:pt x="0" y="185"/>
                  <a:pt x="21" y="313"/>
                  <a:pt x="85" y="398"/>
                </a:cubicBezTo>
                <a:lnTo>
                  <a:pt x="512" y="825"/>
                </a:lnTo>
                <a:cubicBezTo>
                  <a:pt x="576" y="910"/>
                  <a:pt x="640" y="974"/>
                  <a:pt x="704" y="1038"/>
                </a:cubicBezTo>
                <a:cubicBezTo>
                  <a:pt x="759" y="1111"/>
                  <a:pt x="830" y="1169"/>
                  <a:pt x="889" y="1238"/>
                </a:cubicBezTo>
                <a:lnTo>
                  <a:pt x="889" y="1238"/>
                </a:lnTo>
                <a:lnTo>
                  <a:pt x="917" y="1294"/>
                </a:lnTo>
                <a:cubicBezTo>
                  <a:pt x="1002" y="1400"/>
                  <a:pt x="1109" y="1464"/>
                  <a:pt x="1237" y="1464"/>
                </a:cubicBezTo>
                <a:cubicBezTo>
                  <a:pt x="1344" y="1464"/>
                  <a:pt x="1429" y="1422"/>
                  <a:pt x="1493" y="1358"/>
                </a:cubicBezTo>
                <a:cubicBezTo>
                  <a:pt x="1664" y="1187"/>
                  <a:pt x="1642" y="910"/>
                  <a:pt x="1429" y="782"/>
                </a:cubicBezTo>
                <a:cubicBezTo>
                  <a:pt x="1344" y="739"/>
                  <a:pt x="1258" y="675"/>
                  <a:pt x="1173" y="611"/>
                </a:cubicBezTo>
                <a:cubicBezTo>
                  <a:pt x="1066" y="547"/>
                  <a:pt x="981" y="505"/>
                  <a:pt x="896" y="419"/>
                </a:cubicBezTo>
                <a:lnTo>
                  <a:pt x="384" y="36"/>
                </a:lnTo>
                <a:cubicBezTo>
                  <a:pt x="347" y="11"/>
                  <a:pt x="309" y="0"/>
                  <a:pt x="27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11"/>
          <p:cNvSpPr/>
          <p:nvPr/>
        </p:nvSpPr>
        <p:spPr>
          <a:xfrm rot="5400000">
            <a:off x="-82571" y="503801"/>
            <a:ext cx="121828" cy="76691"/>
          </a:xfrm>
          <a:custGeom>
            <a:avLst/>
            <a:gdLst/>
            <a:ahLst/>
            <a:cxnLst/>
            <a:rect l="l" t="t" r="r" b="b"/>
            <a:pathLst>
              <a:path w="2027" h="1276" extrusionOk="0">
                <a:moveTo>
                  <a:pt x="388" y="0"/>
                </a:moveTo>
                <a:cubicBezTo>
                  <a:pt x="255" y="0"/>
                  <a:pt x="133" y="65"/>
                  <a:pt x="65" y="184"/>
                </a:cubicBezTo>
                <a:cubicBezTo>
                  <a:pt x="44" y="248"/>
                  <a:pt x="22" y="312"/>
                  <a:pt x="1" y="376"/>
                </a:cubicBezTo>
                <a:cubicBezTo>
                  <a:pt x="22" y="483"/>
                  <a:pt x="44" y="568"/>
                  <a:pt x="129" y="653"/>
                </a:cubicBezTo>
                <a:cubicBezTo>
                  <a:pt x="171" y="696"/>
                  <a:pt x="214" y="717"/>
                  <a:pt x="257" y="760"/>
                </a:cubicBezTo>
                <a:cubicBezTo>
                  <a:pt x="321" y="781"/>
                  <a:pt x="363" y="802"/>
                  <a:pt x="427" y="824"/>
                </a:cubicBezTo>
                <a:lnTo>
                  <a:pt x="598" y="888"/>
                </a:lnTo>
                <a:cubicBezTo>
                  <a:pt x="726" y="930"/>
                  <a:pt x="833" y="994"/>
                  <a:pt x="961" y="1016"/>
                </a:cubicBezTo>
                <a:cubicBezTo>
                  <a:pt x="1067" y="1058"/>
                  <a:pt x="1195" y="1101"/>
                  <a:pt x="1302" y="1144"/>
                </a:cubicBezTo>
                <a:cubicBezTo>
                  <a:pt x="1430" y="1186"/>
                  <a:pt x="1558" y="1229"/>
                  <a:pt x="1686" y="1272"/>
                </a:cubicBezTo>
                <a:cubicBezTo>
                  <a:pt x="1702" y="1274"/>
                  <a:pt x="1719" y="1276"/>
                  <a:pt x="1735" y="1276"/>
                </a:cubicBezTo>
                <a:cubicBezTo>
                  <a:pt x="1845" y="1276"/>
                  <a:pt x="1947" y="1215"/>
                  <a:pt x="1984" y="1122"/>
                </a:cubicBezTo>
                <a:cubicBezTo>
                  <a:pt x="2027" y="1016"/>
                  <a:pt x="1984" y="866"/>
                  <a:pt x="1878" y="802"/>
                </a:cubicBezTo>
                <a:cubicBezTo>
                  <a:pt x="1771" y="739"/>
                  <a:pt x="1664" y="675"/>
                  <a:pt x="1558" y="611"/>
                </a:cubicBezTo>
                <a:cubicBezTo>
                  <a:pt x="1451" y="525"/>
                  <a:pt x="1344" y="461"/>
                  <a:pt x="1238" y="397"/>
                </a:cubicBezTo>
                <a:cubicBezTo>
                  <a:pt x="1131" y="333"/>
                  <a:pt x="1025" y="269"/>
                  <a:pt x="918" y="205"/>
                </a:cubicBezTo>
                <a:cubicBezTo>
                  <a:pt x="790" y="120"/>
                  <a:pt x="641" y="56"/>
                  <a:pt x="491" y="13"/>
                </a:cubicBezTo>
                <a:cubicBezTo>
                  <a:pt x="457" y="5"/>
                  <a:pt x="422" y="0"/>
                  <a:pt x="38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11"/>
          <p:cNvSpPr/>
          <p:nvPr/>
        </p:nvSpPr>
        <p:spPr>
          <a:xfrm rot="5400000">
            <a:off x="170960" y="483094"/>
            <a:ext cx="57759" cy="164260"/>
          </a:xfrm>
          <a:custGeom>
            <a:avLst/>
            <a:gdLst/>
            <a:ahLst/>
            <a:cxnLst/>
            <a:rect l="l" t="t" r="r" b="b"/>
            <a:pathLst>
              <a:path w="961" h="2733" extrusionOk="0">
                <a:moveTo>
                  <a:pt x="524" y="0"/>
                </a:moveTo>
                <a:cubicBezTo>
                  <a:pt x="389" y="0"/>
                  <a:pt x="254" y="64"/>
                  <a:pt x="172" y="205"/>
                </a:cubicBezTo>
                <a:cubicBezTo>
                  <a:pt x="108" y="333"/>
                  <a:pt x="65" y="461"/>
                  <a:pt x="44" y="589"/>
                </a:cubicBezTo>
                <a:cubicBezTo>
                  <a:pt x="44" y="674"/>
                  <a:pt x="22" y="759"/>
                  <a:pt x="22" y="866"/>
                </a:cubicBezTo>
                <a:cubicBezTo>
                  <a:pt x="22" y="1037"/>
                  <a:pt x="1" y="1229"/>
                  <a:pt x="1" y="1399"/>
                </a:cubicBezTo>
                <a:cubicBezTo>
                  <a:pt x="1" y="1762"/>
                  <a:pt x="44" y="2146"/>
                  <a:pt x="150" y="2508"/>
                </a:cubicBezTo>
                <a:cubicBezTo>
                  <a:pt x="169" y="2661"/>
                  <a:pt x="287" y="2732"/>
                  <a:pt x="406" y="2732"/>
                </a:cubicBezTo>
                <a:cubicBezTo>
                  <a:pt x="555" y="2732"/>
                  <a:pt x="707" y="2623"/>
                  <a:pt x="683" y="2423"/>
                </a:cubicBezTo>
                <a:cubicBezTo>
                  <a:pt x="683" y="2082"/>
                  <a:pt x="705" y="1762"/>
                  <a:pt x="747" y="1420"/>
                </a:cubicBezTo>
                <a:cubicBezTo>
                  <a:pt x="747" y="1402"/>
                  <a:pt x="747" y="1390"/>
                  <a:pt x="746" y="1383"/>
                </a:cubicBezTo>
                <a:lnTo>
                  <a:pt x="746" y="1383"/>
                </a:lnTo>
                <a:cubicBezTo>
                  <a:pt x="747" y="1382"/>
                  <a:pt x="747" y="1380"/>
                  <a:pt x="747" y="1378"/>
                </a:cubicBezTo>
                <a:cubicBezTo>
                  <a:pt x="747" y="1314"/>
                  <a:pt x="747" y="1271"/>
                  <a:pt x="769" y="1229"/>
                </a:cubicBezTo>
                <a:cubicBezTo>
                  <a:pt x="769" y="1165"/>
                  <a:pt x="790" y="1079"/>
                  <a:pt x="811" y="994"/>
                </a:cubicBezTo>
                <a:cubicBezTo>
                  <a:pt x="833" y="909"/>
                  <a:pt x="875" y="823"/>
                  <a:pt x="897" y="759"/>
                </a:cubicBezTo>
                <a:cubicBezTo>
                  <a:pt x="939" y="631"/>
                  <a:pt x="961" y="525"/>
                  <a:pt x="961" y="418"/>
                </a:cubicBezTo>
                <a:cubicBezTo>
                  <a:pt x="948" y="157"/>
                  <a:pt x="735" y="0"/>
                  <a:pt x="52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11"/>
          <p:cNvSpPr/>
          <p:nvPr/>
        </p:nvSpPr>
        <p:spPr>
          <a:xfrm rot="5400000">
            <a:off x="388641" y="423476"/>
            <a:ext cx="127477" cy="104759"/>
          </a:xfrm>
          <a:custGeom>
            <a:avLst/>
            <a:gdLst/>
            <a:ahLst/>
            <a:cxnLst/>
            <a:rect l="l" t="t" r="r" b="b"/>
            <a:pathLst>
              <a:path w="2121" h="1743" extrusionOk="0">
                <a:moveTo>
                  <a:pt x="529" y="0"/>
                </a:moveTo>
                <a:cubicBezTo>
                  <a:pt x="249" y="0"/>
                  <a:pt x="0" y="299"/>
                  <a:pt x="191" y="585"/>
                </a:cubicBezTo>
                <a:cubicBezTo>
                  <a:pt x="298" y="734"/>
                  <a:pt x="426" y="862"/>
                  <a:pt x="575" y="990"/>
                </a:cubicBezTo>
                <a:cubicBezTo>
                  <a:pt x="703" y="1097"/>
                  <a:pt x="831" y="1225"/>
                  <a:pt x="980" y="1310"/>
                </a:cubicBezTo>
                <a:cubicBezTo>
                  <a:pt x="1108" y="1417"/>
                  <a:pt x="1236" y="1481"/>
                  <a:pt x="1364" y="1566"/>
                </a:cubicBezTo>
                <a:cubicBezTo>
                  <a:pt x="1428" y="1587"/>
                  <a:pt x="1513" y="1630"/>
                  <a:pt x="1577" y="1651"/>
                </a:cubicBezTo>
                <a:cubicBezTo>
                  <a:pt x="1663" y="1694"/>
                  <a:pt x="1748" y="1715"/>
                  <a:pt x="1833" y="1737"/>
                </a:cubicBezTo>
                <a:cubicBezTo>
                  <a:pt x="1848" y="1740"/>
                  <a:pt x="1863" y="1742"/>
                  <a:pt x="1877" y="1742"/>
                </a:cubicBezTo>
                <a:cubicBezTo>
                  <a:pt x="2025" y="1742"/>
                  <a:pt x="2121" y="1555"/>
                  <a:pt x="2004" y="1438"/>
                </a:cubicBezTo>
                <a:lnTo>
                  <a:pt x="2025" y="1438"/>
                </a:lnTo>
                <a:cubicBezTo>
                  <a:pt x="1940" y="1374"/>
                  <a:pt x="1940" y="1353"/>
                  <a:pt x="1876" y="1289"/>
                </a:cubicBezTo>
                <a:lnTo>
                  <a:pt x="1705" y="1139"/>
                </a:lnTo>
                <a:cubicBezTo>
                  <a:pt x="1599" y="1033"/>
                  <a:pt x="1492" y="926"/>
                  <a:pt x="1385" y="820"/>
                </a:cubicBezTo>
                <a:cubicBezTo>
                  <a:pt x="1279" y="713"/>
                  <a:pt x="1194" y="606"/>
                  <a:pt x="1087" y="500"/>
                </a:cubicBezTo>
                <a:lnTo>
                  <a:pt x="1023" y="414"/>
                </a:lnTo>
                <a:cubicBezTo>
                  <a:pt x="1002" y="372"/>
                  <a:pt x="980" y="350"/>
                  <a:pt x="959" y="308"/>
                </a:cubicBezTo>
                <a:lnTo>
                  <a:pt x="959" y="308"/>
                </a:lnTo>
                <a:cubicBezTo>
                  <a:pt x="976" y="333"/>
                  <a:pt x="983" y="342"/>
                  <a:pt x="983" y="342"/>
                </a:cubicBezTo>
                <a:cubicBezTo>
                  <a:pt x="985" y="342"/>
                  <a:pt x="972" y="321"/>
                  <a:pt x="959" y="308"/>
                </a:cubicBezTo>
                <a:lnTo>
                  <a:pt x="959" y="308"/>
                </a:lnTo>
                <a:cubicBezTo>
                  <a:pt x="959" y="308"/>
                  <a:pt x="959" y="308"/>
                  <a:pt x="959" y="308"/>
                </a:cubicBezTo>
                <a:lnTo>
                  <a:pt x="916" y="265"/>
                </a:lnTo>
                <a:cubicBezTo>
                  <a:pt x="895" y="222"/>
                  <a:pt x="852" y="158"/>
                  <a:pt x="810" y="116"/>
                </a:cubicBezTo>
                <a:cubicBezTo>
                  <a:pt x="723" y="35"/>
                  <a:pt x="624" y="0"/>
                  <a:pt x="5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11"/>
          <p:cNvSpPr/>
          <p:nvPr/>
        </p:nvSpPr>
        <p:spPr>
          <a:xfrm rot="5400000">
            <a:off x="194819" y="339397"/>
            <a:ext cx="148453" cy="86067"/>
          </a:xfrm>
          <a:custGeom>
            <a:avLst/>
            <a:gdLst/>
            <a:ahLst/>
            <a:cxnLst/>
            <a:rect l="l" t="t" r="r" b="b"/>
            <a:pathLst>
              <a:path w="2470" h="1432" extrusionOk="0">
                <a:moveTo>
                  <a:pt x="2281" y="1"/>
                </a:moveTo>
                <a:cubicBezTo>
                  <a:pt x="2275" y="1"/>
                  <a:pt x="2268" y="1"/>
                  <a:pt x="2261" y="2"/>
                </a:cubicBezTo>
                <a:lnTo>
                  <a:pt x="2261" y="45"/>
                </a:lnTo>
                <a:lnTo>
                  <a:pt x="2195" y="45"/>
                </a:lnTo>
                <a:cubicBezTo>
                  <a:pt x="2154" y="35"/>
                  <a:pt x="2114" y="31"/>
                  <a:pt x="2074" y="31"/>
                </a:cubicBezTo>
                <a:cubicBezTo>
                  <a:pt x="2030" y="31"/>
                  <a:pt x="1986" y="36"/>
                  <a:pt x="1942" y="45"/>
                </a:cubicBezTo>
                <a:cubicBezTo>
                  <a:pt x="1856" y="45"/>
                  <a:pt x="1771" y="66"/>
                  <a:pt x="1707" y="87"/>
                </a:cubicBezTo>
                <a:cubicBezTo>
                  <a:pt x="1515" y="130"/>
                  <a:pt x="1344" y="194"/>
                  <a:pt x="1195" y="258"/>
                </a:cubicBezTo>
                <a:cubicBezTo>
                  <a:pt x="811" y="386"/>
                  <a:pt x="470" y="557"/>
                  <a:pt x="150" y="791"/>
                </a:cubicBezTo>
                <a:cubicBezTo>
                  <a:pt x="22" y="919"/>
                  <a:pt x="1" y="1132"/>
                  <a:pt x="129" y="1282"/>
                </a:cubicBezTo>
                <a:cubicBezTo>
                  <a:pt x="199" y="1380"/>
                  <a:pt x="315" y="1432"/>
                  <a:pt x="435" y="1432"/>
                </a:cubicBezTo>
                <a:cubicBezTo>
                  <a:pt x="497" y="1432"/>
                  <a:pt x="561" y="1418"/>
                  <a:pt x="619" y="1388"/>
                </a:cubicBezTo>
                <a:cubicBezTo>
                  <a:pt x="769" y="1303"/>
                  <a:pt x="897" y="1175"/>
                  <a:pt x="1046" y="1090"/>
                </a:cubicBezTo>
                <a:cubicBezTo>
                  <a:pt x="1174" y="983"/>
                  <a:pt x="1302" y="919"/>
                  <a:pt x="1451" y="812"/>
                </a:cubicBezTo>
                <a:lnTo>
                  <a:pt x="1878" y="578"/>
                </a:lnTo>
                <a:cubicBezTo>
                  <a:pt x="1942" y="535"/>
                  <a:pt x="2027" y="514"/>
                  <a:pt x="2091" y="471"/>
                </a:cubicBezTo>
                <a:cubicBezTo>
                  <a:pt x="2197" y="429"/>
                  <a:pt x="2261" y="365"/>
                  <a:pt x="2324" y="302"/>
                </a:cubicBezTo>
                <a:lnTo>
                  <a:pt x="2324" y="302"/>
                </a:lnTo>
                <a:lnTo>
                  <a:pt x="2261" y="365"/>
                </a:lnTo>
                <a:lnTo>
                  <a:pt x="2347" y="322"/>
                </a:lnTo>
                <a:cubicBezTo>
                  <a:pt x="2470" y="240"/>
                  <a:pt x="2435" y="1"/>
                  <a:pt x="228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11"/>
          <p:cNvSpPr/>
          <p:nvPr/>
        </p:nvSpPr>
        <p:spPr>
          <a:xfrm rot="5400000">
            <a:off x="422296" y="206093"/>
            <a:ext cx="123871" cy="143825"/>
          </a:xfrm>
          <a:custGeom>
            <a:avLst/>
            <a:gdLst/>
            <a:ahLst/>
            <a:cxnLst/>
            <a:rect l="l" t="t" r="r" b="b"/>
            <a:pathLst>
              <a:path w="2061" h="2393" extrusionOk="0">
                <a:moveTo>
                  <a:pt x="1001" y="651"/>
                </a:moveTo>
                <a:lnTo>
                  <a:pt x="1001" y="651"/>
                </a:lnTo>
                <a:cubicBezTo>
                  <a:pt x="1010" y="680"/>
                  <a:pt x="1016" y="691"/>
                  <a:pt x="1017" y="691"/>
                </a:cubicBezTo>
                <a:cubicBezTo>
                  <a:pt x="1018" y="691"/>
                  <a:pt x="1012" y="674"/>
                  <a:pt x="1001" y="651"/>
                </a:cubicBezTo>
                <a:close/>
                <a:moveTo>
                  <a:pt x="470" y="0"/>
                </a:moveTo>
                <a:cubicBezTo>
                  <a:pt x="233" y="0"/>
                  <a:pt x="1" y="210"/>
                  <a:pt x="84" y="502"/>
                </a:cubicBezTo>
                <a:cubicBezTo>
                  <a:pt x="212" y="928"/>
                  <a:pt x="425" y="1291"/>
                  <a:pt x="702" y="1632"/>
                </a:cubicBezTo>
                <a:cubicBezTo>
                  <a:pt x="809" y="1760"/>
                  <a:pt x="937" y="1909"/>
                  <a:pt x="1086" y="2016"/>
                </a:cubicBezTo>
                <a:cubicBezTo>
                  <a:pt x="1129" y="2080"/>
                  <a:pt x="1193" y="2122"/>
                  <a:pt x="1257" y="2144"/>
                </a:cubicBezTo>
                <a:cubicBezTo>
                  <a:pt x="1278" y="2155"/>
                  <a:pt x="1289" y="2159"/>
                  <a:pt x="1293" y="2159"/>
                </a:cubicBezTo>
                <a:lnTo>
                  <a:pt x="1293" y="2159"/>
                </a:lnTo>
                <a:cubicBezTo>
                  <a:pt x="1295" y="2161"/>
                  <a:pt x="1297" y="2163"/>
                  <a:pt x="1299" y="2165"/>
                </a:cubicBezTo>
                <a:cubicBezTo>
                  <a:pt x="1342" y="2208"/>
                  <a:pt x="1342" y="2186"/>
                  <a:pt x="1363" y="2208"/>
                </a:cubicBezTo>
                <a:lnTo>
                  <a:pt x="1427" y="2250"/>
                </a:lnTo>
                <a:lnTo>
                  <a:pt x="1470" y="2272"/>
                </a:lnTo>
                <a:lnTo>
                  <a:pt x="1619" y="2336"/>
                </a:lnTo>
                <a:cubicBezTo>
                  <a:pt x="1664" y="2376"/>
                  <a:pt x="1711" y="2393"/>
                  <a:pt x="1756" y="2393"/>
                </a:cubicBezTo>
                <a:cubicBezTo>
                  <a:pt x="1926" y="2393"/>
                  <a:pt x="2061" y="2151"/>
                  <a:pt x="1875" y="2016"/>
                </a:cubicBezTo>
                <a:cubicBezTo>
                  <a:pt x="1811" y="1952"/>
                  <a:pt x="1768" y="1867"/>
                  <a:pt x="1726" y="1824"/>
                </a:cubicBezTo>
                <a:cubicBezTo>
                  <a:pt x="1683" y="1781"/>
                  <a:pt x="1640" y="1696"/>
                  <a:pt x="1577" y="1632"/>
                </a:cubicBezTo>
                <a:cubicBezTo>
                  <a:pt x="1470" y="1483"/>
                  <a:pt x="1385" y="1333"/>
                  <a:pt x="1278" y="1184"/>
                </a:cubicBezTo>
                <a:cubicBezTo>
                  <a:pt x="1193" y="1035"/>
                  <a:pt x="1107" y="886"/>
                  <a:pt x="1022" y="715"/>
                </a:cubicBezTo>
                <a:cubicBezTo>
                  <a:pt x="1022" y="694"/>
                  <a:pt x="1001" y="672"/>
                  <a:pt x="1001" y="651"/>
                </a:cubicBezTo>
                <a:cubicBezTo>
                  <a:pt x="979" y="608"/>
                  <a:pt x="979" y="566"/>
                  <a:pt x="958" y="523"/>
                </a:cubicBezTo>
                <a:cubicBezTo>
                  <a:pt x="915" y="416"/>
                  <a:pt x="873" y="310"/>
                  <a:pt x="809" y="203"/>
                </a:cubicBezTo>
                <a:cubicBezTo>
                  <a:pt x="727" y="61"/>
                  <a:pt x="598" y="0"/>
                  <a:pt x="47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11"/>
          <p:cNvSpPr/>
          <p:nvPr/>
        </p:nvSpPr>
        <p:spPr>
          <a:xfrm rot="5400000">
            <a:off x="-8711" y="282329"/>
            <a:ext cx="110649" cy="198338"/>
          </a:xfrm>
          <a:custGeom>
            <a:avLst/>
            <a:gdLst/>
            <a:ahLst/>
            <a:cxnLst/>
            <a:rect l="l" t="t" r="r" b="b"/>
            <a:pathLst>
              <a:path w="1841" h="3300" extrusionOk="0">
                <a:moveTo>
                  <a:pt x="1461" y="0"/>
                </a:moveTo>
                <a:cubicBezTo>
                  <a:pt x="1361" y="0"/>
                  <a:pt x="1260" y="47"/>
                  <a:pt x="1195" y="157"/>
                </a:cubicBezTo>
                <a:lnTo>
                  <a:pt x="1195" y="178"/>
                </a:lnTo>
                <a:cubicBezTo>
                  <a:pt x="1088" y="370"/>
                  <a:pt x="981" y="583"/>
                  <a:pt x="896" y="797"/>
                </a:cubicBezTo>
                <a:cubicBezTo>
                  <a:pt x="811" y="1010"/>
                  <a:pt x="726" y="1223"/>
                  <a:pt x="640" y="1415"/>
                </a:cubicBezTo>
                <a:cubicBezTo>
                  <a:pt x="448" y="1863"/>
                  <a:pt x="235" y="2289"/>
                  <a:pt x="64" y="2759"/>
                </a:cubicBezTo>
                <a:cubicBezTo>
                  <a:pt x="0" y="2993"/>
                  <a:pt x="150" y="3228"/>
                  <a:pt x="384" y="3292"/>
                </a:cubicBezTo>
                <a:cubicBezTo>
                  <a:pt x="412" y="3297"/>
                  <a:pt x="439" y="3300"/>
                  <a:pt x="467" y="3300"/>
                </a:cubicBezTo>
                <a:cubicBezTo>
                  <a:pt x="655" y="3300"/>
                  <a:pt x="843" y="3176"/>
                  <a:pt x="917" y="2972"/>
                </a:cubicBezTo>
                <a:cubicBezTo>
                  <a:pt x="1067" y="2567"/>
                  <a:pt x="1195" y="2119"/>
                  <a:pt x="1365" y="1692"/>
                </a:cubicBezTo>
                <a:cubicBezTo>
                  <a:pt x="1429" y="1500"/>
                  <a:pt x="1493" y="1287"/>
                  <a:pt x="1579" y="1074"/>
                </a:cubicBezTo>
                <a:cubicBezTo>
                  <a:pt x="1643" y="861"/>
                  <a:pt x="1728" y="626"/>
                  <a:pt x="1770" y="413"/>
                </a:cubicBezTo>
                <a:cubicBezTo>
                  <a:pt x="1841" y="174"/>
                  <a:pt x="1652" y="0"/>
                  <a:pt x="14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11"/>
          <p:cNvSpPr/>
          <p:nvPr/>
        </p:nvSpPr>
        <p:spPr>
          <a:xfrm rot="5400000">
            <a:off x="70954" y="176522"/>
            <a:ext cx="50065" cy="149355"/>
          </a:xfrm>
          <a:custGeom>
            <a:avLst/>
            <a:gdLst/>
            <a:ahLst/>
            <a:cxnLst/>
            <a:rect l="l" t="t" r="r" b="b"/>
            <a:pathLst>
              <a:path w="833" h="2485" extrusionOk="0">
                <a:moveTo>
                  <a:pt x="428" y="0"/>
                </a:moveTo>
                <a:cubicBezTo>
                  <a:pt x="225" y="0"/>
                  <a:pt x="22" y="134"/>
                  <a:pt x="22" y="400"/>
                </a:cubicBezTo>
                <a:cubicBezTo>
                  <a:pt x="22" y="443"/>
                  <a:pt x="22" y="507"/>
                  <a:pt x="22" y="549"/>
                </a:cubicBezTo>
                <a:lnTo>
                  <a:pt x="22" y="571"/>
                </a:lnTo>
                <a:lnTo>
                  <a:pt x="22" y="635"/>
                </a:lnTo>
                <a:cubicBezTo>
                  <a:pt x="44" y="720"/>
                  <a:pt x="44" y="784"/>
                  <a:pt x="44" y="848"/>
                </a:cubicBezTo>
                <a:lnTo>
                  <a:pt x="44" y="1317"/>
                </a:lnTo>
                <a:cubicBezTo>
                  <a:pt x="1" y="1637"/>
                  <a:pt x="1" y="1936"/>
                  <a:pt x="1" y="2256"/>
                </a:cubicBezTo>
                <a:cubicBezTo>
                  <a:pt x="1" y="2397"/>
                  <a:pt x="118" y="2484"/>
                  <a:pt x="238" y="2484"/>
                </a:cubicBezTo>
                <a:cubicBezTo>
                  <a:pt x="317" y="2484"/>
                  <a:pt x="398" y="2447"/>
                  <a:pt x="449" y="2362"/>
                </a:cubicBezTo>
                <a:lnTo>
                  <a:pt x="470" y="2383"/>
                </a:lnTo>
                <a:cubicBezTo>
                  <a:pt x="619" y="2085"/>
                  <a:pt x="705" y="1744"/>
                  <a:pt x="726" y="1424"/>
                </a:cubicBezTo>
                <a:cubicBezTo>
                  <a:pt x="769" y="1253"/>
                  <a:pt x="790" y="1061"/>
                  <a:pt x="811" y="891"/>
                </a:cubicBezTo>
                <a:cubicBezTo>
                  <a:pt x="833" y="720"/>
                  <a:pt x="833" y="549"/>
                  <a:pt x="833" y="400"/>
                </a:cubicBezTo>
                <a:cubicBezTo>
                  <a:pt x="833" y="134"/>
                  <a:pt x="630" y="0"/>
                  <a:pt x="42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1"/>
          <p:cNvSpPr/>
          <p:nvPr/>
        </p:nvSpPr>
        <p:spPr>
          <a:xfrm rot="5400000">
            <a:off x="307419" y="215319"/>
            <a:ext cx="53912" cy="47481"/>
          </a:xfrm>
          <a:custGeom>
            <a:avLst/>
            <a:gdLst/>
            <a:ahLst/>
            <a:cxnLst/>
            <a:rect l="l" t="t" r="r" b="b"/>
            <a:pathLst>
              <a:path w="897" h="790" extrusionOk="0">
                <a:moveTo>
                  <a:pt x="683" y="256"/>
                </a:moveTo>
                <a:lnTo>
                  <a:pt x="684" y="260"/>
                </a:lnTo>
                <a:lnTo>
                  <a:pt x="684" y="260"/>
                </a:lnTo>
                <a:cubicBezTo>
                  <a:pt x="684" y="259"/>
                  <a:pt x="683" y="259"/>
                  <a:pt x="683" y="258"/>
                </a:cubicBezTo>
                <a:lnTo>
                  <a:pt x="683" y="258"/>
                </a:lnTo>
                <a:cubicBezTo>
                  <a:pt x="683" y="258"/>
                  <a:pt x="683" y="257"/>
                  <a:pt x="683" y="256"/>
                </a:cubicBezTo>
                <a:close/>
                <a:moveTo>
                  <a:pt x="853" y="597"/>
                </a:moveTo>
                <a:lnTo>
                  <a:pt x="832" y="623"/>
                </a:lnTo>
                <a:lnTo>
                  <a:pt x="832" y="623"/>
                </a:lnTo>
                <a:cubicBezTo>
                  <a:pt x="832" y="622"/>
                  <a:pt x="832" y="620"/>
                  <a:pt x="832" y="619"/>
                </a:cubicBezTo>
                <a:lnTo>
                  <a:pt x="853" y="597"/>
                </a:lnTo>
                <a:close/>
                <a:moveTo>
                  <a:pt x="762" y="725"/>
                </a:moveTo>
                <a:lnTo>
                  <a:pt x="762" y="725"/>
                </a:lnTo>
                <a:cubicBezTo>
                  <a:pt x="760" y="727"/>
                  <a:pt x="758" y="728"/>
                  <a:pt x="756" y="730"/>
                </a:cubicBezTo>
                <a:lnTo>
                  <a:pt x="756" y="730"/>
                </a:lnTo>
                <a:lnTo>
                  <a:pt x="768" y="725"/>
                </a:lnTo>
                <a:close/>
                <a:moveTo>
                  <a:pt x="278" y="0"/>
                </a:moveTo>
                <a:cubicBezTo>
                  <a:pt x="235" y="22"/>
                  <a:pt x="192" y="43"/>
                  <a:pt x="150" y="64"/>
                </a:cubicBezTo>
                <a:cubicBezTo>
                  <a:pt x="107" y="86"/>
                  <a:pt x="86" y="128"/>
                  <a:pt x="64" y="171"/>
                </a:cubicBezTo>
                <a:cubicBezTo>
                  <a:pt x="0" y="278"/>
                  <a:pt x="0" y="406"/>
                  <a:pt x="64" y="512"/>
                </a:cubicBezTo>
                <a:cubicBezTo>
                  <a:pt x="86" y="576"/>
                  <a:pt x="128" y="619"/>
                  <a:pt x="171" y="661"/>
                </a:cubicBezTo>
                <a:cubicBezTo>
                  <a:pt x="214" y="683"/>
                  <a:pt x="235" y="704"/>
                  <a:pt x="278" y="725"/>
                </a:cubicBezTo>
                <a:lnTo>
                  <a:pt x="299" y="725"/>
                </a:lnTo>
                <a:cubicBezTo>
                  <a:pt x="320" y="747"/>
                  <a:pt x="363" y="747"/>
                  <a:pt x="406" y="768"/>
                </a:cubicBezTo>
                <a:lnTo>
                  <a:pt x="427" y="768"/>
                </a:lnTo>
                <a:lnTo>
                  <a:pt x="534" y="789"/>
                </a:lnTo>
                <a:lnTo>
                  <a:pt x="555" y="789"/>
                </a:lnTo>
                <a:cubicBezTo>
                  <a:pt x="598" y="768"/>
                  <a:pt x="619" y="768"/>
                  <a:pt x="662" y="768"/>
                </a:cubicBezTo>
                <a:cubicBezTo>
                  <a:pt x="683" y="768"/>
                  <a:pt x="704" y="747"/>
                  <a:pt x="725" y="747"/>
                </a:cubicBezTo>
                <a:cubicBezTo>
                  <a:pt x="737" y="741"/>
                  <a:pt x="747" y="735"/>
                  <a:pt x="756" y="730"/>
                </a:cubicBezTo>
                <a:lnTo>
                  <a:pt x="756" y="730"/>
                </a:lnTo>
                <a:lnTo>
                  <a:pt x="704" y="747"/>
                </a:lnTo>
                <a:cubicBezTo>
                  <a:pt x="725" y="736"/>
                  <a:pt x="741" y="731"/>
                  <a:pt x="755" y="725"/>
                </a:cubicBezTo>
                <a:lnTo>
                  <a:pt x="762" y="725"/>
                </a:lnTo>
                <a:cubicBezTo>
                  <a:pt x="767" y="722"/>
                  <a:pt x="771" y="719"/>
                  <a:pt x="775" y="716"/>
                </a:cubicBezTo>
                <a:lnTo>
                  <a:pt x="775" y="716"/>
                </a:lnTo>
                <a:cubicBezTo>
                  <a:pt x="780" y="712"/>
                  <a:pt x="785" y="709"/>
                  <a:pt x="789" y="704"/>
                </a:cubicBezTo>
                <a:lnTo>
                  <a:pt x="832" y="683"/>
                </a:lnTo>
                <a:cubicBezTo>
                  <a:pt x="853" y="661"/>
                  <a:pt x="875" y="640"/>
                  <a:pt x="875" y="597"/>
                </a:cubicBezTo>
                <a:cubicBezTo>
                  <a:pt x="896" y="597"/>
                  <a:pt x="896" y="576"/>
                  <a:pt x="896" y="555"/>
                </a:cubicBezTo>
                <a:cubicBezTo>
                  <a:pt x="896" y="534"/>
                  <a:pt x="896" y="491"/>
                  <a:pt x="896" y="470"/>
                </a:cubicBezTo>
                <a:cubicBezTo>
                  <a:pt x="875" y="427"/>
                  <a:pt x="853" y="406"/>
                  <a:pt x="832" y="384"/>
                </a:cubicBezTo>
                <a:cubicBezTo>
                  <a:pt x="814" y="366"/>
                  <a:pt x="796" y="348"/>
                  <a:pt x="778" y="343"/>
                </a:cubicBezTo>
                <a:lnTo>
                  <a:pt x="778" y="343"/>
                </a:lnTo>
                <a:cubicBezTo>
                  <a:pt x="755" y="319"/>
                  <a:pt x="729" y="299"/>
                  <a:pt x="701" y="283"/>
                </a:cubicBezTo>
                <a:lnTo>
                  <a:pt x="701" y="283"/>
                </a:lnTo>
                <a:cubicBezTo>
                  <a:pt x="701" y="282"/>
                  <a:pt x="700" y="281"/>
                  <a:pt x="699" y="280"/>
                </a:cubicBezTo>
                <a:lnTo>
                  <a:pt x="699" y="280"/>
                </a:lnTo>
                <a:cubicBezTo>
                  <a:pt x="682" y="180"/>
                  <a:pt x="623" y="96"/>
                  <a:pt x="534" y="43"/>
                </a:cubicBezTo>
                <a:lnTo>
                  <a:pt x="448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11"/>
          <p:cNvSpPr/>
          <p:nvPr/>
        </p:nvSpPr>
        <p:spPr>
          <a:xfrm>
            <a:off x="0" y="3130625"/>
            <a:ext cx="648566" cy="717555"/>
          </a:xfrm>
          <a:custGeom>
            <a:avLst/>
            <a:gdLst/>
            <a:ahLst/>
            <a:cxnLst/>
            <a:rect l="l" t="t" r="r" b="b"/>
            <a:pathLst>
              <a:path w="11347" h="12554" extrusionOk="0">
                <a:moveTo>
                  <a:pt x="2793" y="0"/>
                </a:moveTo>
                <a:cubicBezTo>
                  <a:pt x="2324" y="0"/>
                  <a:pt x="1856" y="4"/>
                  <a:pt x="1387" y="14"/>
                </a:cubicBezTo>
                <a:cubicBezTo>
                  <a:pt x="939" y="35"/>
                  <a:pt x="470" y="35"/>
                  <a:pt x="1" y="57"/>
                </a:cubicBezTo>
                <a:lnTo>
                  <a:pt x="1" y="12554"/>
                </a:lnTo>
                <a:cubicBezTo>
                  <a:pt x="2486" y="12526"/>
                  <a:pt x="4961" y="12443"/>
                  <a:pt x="7434" y="12443"/>
                </a:cubicBezTo>
                <a:cubicBezTo>
                  <a:pt x="8739" y="12443"/>
                  <a:pt x="10043" y="12466"/>
                  <a:pt x="11346" y="12532"/>
                </a:cubicBezTo>
                <a:cubicBezTo>
                  <a:pt x="11261" y="8480"/>
                  <a:pt x="11154" y="4428"/>
                  <a:pt x="11048" y="376"/>
                </a:cubicBezTo>
                <a:cubicBezTo>
                  <a:pt x="11069" y="270"/>
                  <a:pt x="11027" y="163"/>
                  <a:pt x="10963" y="78"/>
                </a:cubicBezTo>
                <a:cubicBezTo>
                  <a:pt x="10899" y="30"/>
                  <a:pt x="10823" y="6"/>
                  <a:pt x="10753" y="6"/>
                </a:cubicBezTo>
                <a:cubicBezTo>
                  <a:pt x="10729" y="6"/>
                  <a:pt x="10707" y="9"/>
                  <a:pt x="10685" y="14"/>
                </a:cubicBezTo>
                <a:cubicBezTo>
                  <a:pt x="9882" y="47"/>
                  <a:pt x="9076" y="59"/>
                  <a:pt x="8267" y="59"/>
                </a:cubicBezTo>
                <a:cubicBezTo>
                  <a:pt x="6450" y="59"/>
                  <a:pt x="4623" y="0"/>
                  <a:pt x="279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11"/>
          <p:cNvSpPr/>
          <p:nvPr/>
        </p:nvSpPr>
        <p:spPr>
          <a:xfrm>
            <a:off x="0" y="4019973"/>
            <a:ext cx="270698" cy="469377"/>
          </a:xfrm>
          <a:custGeom>
            <a:avLst/>
            <a:gdLst/>
            <a:ahLst/>
            <a:cxnLst/>
            <a:rect l="l" t="t" r="r" b="b"/>
            <a:pathLst>
              <a:path w="4736" h="8212" extrusionOk="0">
                <a:moveTo>
                  <a:pt x="1" y="1"/>
                </a:moveTo>
                <a:lnTo>
                  <a:pt x="1" y="8211"/>
                </a:lnTo>
                <a:cubicBezTo>
                  <a:pt x="1472" y="8190"/>
                  <a:pt x="2944" y="8147"/>
                  <a:pt x="4415" y="8062"/>
                </a:cubicBezTo>
                <a:cubicBezTo>
                  <a:pt x="4650" y="5375"/>
                  <a:pt x="4735" y="2688"/>
                  <a:pt x="4650" y="1"/>
                </a:cubicBezTo>
                <a:lnTo>
                  <a:pt x="4650" y="1"/>
                </a:lnTo>
                <a:cubicBezTo>
                  <a:pt x="3808" y="24"/>
                  <a:pt x="2959" y="41"/>
                  <a:pt x="2107" y="41"/>
                </a:cubicBezTo>
                <a:cubicBezTo>
                  <a:pt x="1407" y="41"/>
                  <a:pt x="704" y="30"/>
                  <a:pt x="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11"/>
          <p:cNvSpPr/>
          <p:nvPr/>
        </p:nvSpPr>
        <p:spPr>
          <a:xfrm>
            <a:off x="6208529" y="3403575"/>
            <a:ext cx="46" cy="1058"/>
          </a:xfrm>
          <a:custGeom>
            <a:avLst/>
            <a:gdLst/>
            <a:ahLst/>
            <a:cxnLst/>
            <a:rect l="l" t="t" r="r" b="b"/>
            <a:pathLst>
              <a:path w="1" h="23" extrusionOk="0">
                <a:moveTo>
                  <a:pt x="1" y="1"/>
                </a:moveTo>
                <a:cubicBezTo>
                  <a:pt x="1" y="22"/>
                  <a:pt x="1" y="1"/>
                  <a:pt x="1" y="1"/>
                </a:cubicBezTo>
                <a:close/>
              </a:path>
            </a:pathLst>
          </a:custGeom>
          <a:solidFill>
            <a:srgbClr val="F675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11"/>
          <p:cNvSpPr/>
          <p:nvPr/>
        </p:nvSpPr>
        <p:spPr>
          <a:xfrm>
            <a:off x="8128750" y="4774125"/>
            <a:ext cx="1224989" cy="435606"/>
          </a:xfrm>
          <a:custGeom>
            <a:avLst/>
            <a:gdLst/>
            <a:ahLst/>
            <a:cxnLst/>
            <a:rect l="l" t="t" r="r" b="b"/>
            <a:pathLst>
              <a:path w="22052" h="7541" extrusionOk="0">
                <a:moveTo>
                  <a:pt x="719" y="0"/>
                </a:moveTo>
                <a:cubicBezTo>
                  <a:pt x="519" y="0"/>
                  <a:pt x="347" y="174"/>
                  <a:pt x="384" y="396"/>
                </a:cubicBezTo>
                <a:cubicBezTo>
                  <a:pt x="171" y="2102"/>
                  <a:pt x="43" y="3830"/>
                  <a:pt x="1" y="5557"/>
                </a:cubicBezTo>
                <a:cubicBezTo>
                  <a:pt x="40" y="5558"/>
                  <a:pt x="86" y="5558"/>
                  <a:pt x="139" y="5558"/>
                </a:cubicBezTo>
                <a:cubicBezTo>
                  <a:pt x="795" y="5558"/>
                  <a:pt x="2502" y="5518"/>
                  <a:pt x="4461" y="5518"/>
                </a:cubicBezTo>
                <a:cubicBezTo>
                  <a:pt x="8264" y="5518"/>
                  <a:pt x="13018" y="5669"/>
                  <a:pt x="12881" y="6560"/>
                </a:cubicBezTo>
                <a:cubicBezTo>
                  <a:pt x="12818" y="6837"/>
                  <a:pt x="12796" y="7178"/>
                  <a:pt x="12775" y="7541"/>
                </a:cubicBezTo>
                <a:lnTo>
                  <a:pt x="21966" y="7541"/>
                </a:lnTo>
                <a:cubicBezTo>
                  <a:pt x="22030" y="5834"/>
                  <a:pt x="22052" y="4128"/>
                  <a:pt x="22030" y="2422"/>
                </a:cubicBezTo>
                <a:cubicBezTo>
                  <a:pt x="22030" y="1953"/>
                  <a:pt x="21988" y="1484"/>
                  <a:pt x="21710" y="1143"/>
                </a:cubicBezTo>
                <a:cubicBezTo>
                  <a:pt x="21348" y="716"/>
                  <a:pt x="20751" y="652"/>
                  <a:pt x="20196" y="631"/>
                </a:cubicBezTo>
                <a:cubicBezTo>
                  <a:pt x="13713" y="311"/>
                  <a:pt x="7294" y="76"/>
                  <a:pt x="811" y="12"/>
                </a:cubicBezTo>
                <a:cubicBezTo>
                  <a:pt x="780" y="4"/>
                  <a:pt x="749" y="0"/>
                  <a:pt x="71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11"/>
          <p:cNvSpPr/>
          <p:nvPr/>
        </p:nvSpPr>
        <p:spPr>
          <a:xfrm>
            <a:off x="7262775" y="108150"/>
            <a:ext cx="928618" cy="279047"/>
          </a:xfrm>
          <a:custGeom>
            <a:avLst/>
            <a:gdLst/>
            <a:ahLst/>
            <a:cxnLst/>
            <a:rect l="l" t="t" r="r" b="b"/>
            <a:pathLst>
              <a:path w="15121" h="4544" extrusionOk="0">
                <a:moveTo>
                  <a:pt x="15121" y="1"/>
                </a:moveTo>
                <a:cubicBezTo>
                  <a:pt x="10152" y="171"/>
                  <a:pt x="150" y="598"/>
                  <a:pt x="86" y="662"/>
                </a:cubicBezTo>
                <a:cubicBezTo>
                  <a:pt x="0" y="726"/>
                  <a:pt x="107" y="3349"/>
                  <a:pt x="171" y="4543"/>
                </a:cubicBezTo>
                <a:cubicBezTo>
                  <a:pt x="2602" y="4500"/>
                  <a:pt x="13798" y="4031"/>
                  <a:pt x="15121" y="4031"/>
                </a:cubicBezTo>
                <a:lnTo>
                  <a:pt x="1512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11"/>
          <p:cNvSpPr/>
          <p:nvPr/>
        </p:nvSpPr>
        <p:spPr>
          <a:xfrm>
            <a:off x="8508025" y="1623852"/>
            <a:ext cx="695319" cy="1358715"/>
          </a:xfrm>
          <a:custGeom>
            <a:avLst/>
            <a:gdLst/>
            <a:ahLst/>
            <a:cxnLst/>
            <a:rect l="l" t="t" r="r" b="b"/>
            <a:pathLst>
              <a:path w="14567" h="23703" extrusionOk="0">
                <a:moveTo>
                  <a:pt x="14567" y="1"/>
                </a:moveTo>
                <a:cubicBezTo>
                  <a:pt x="11709" y="108"/>
                  <a:pt x="8851" y="385"/>
                  <a:pt x="6015" y="385"/>
                </a:cubicBezTo>
                <a:cubicBezTo>
                  <a:pt x="5268" y="427"/>
                  <a:pt x="4543" y="513"/>
                  <a:pt x="3840" y="662"/>
                </a:cubicBezTo>
                <a:cubicBezTo>
                  <a:pt x="3541" y="726"/>
                  <a:pt x="3243" y="811"/>
                  <a:pt x="2965" y="918"/>
                </a:cubicBezTo>
                <a:cubicBezTo>
                  <a:pt x="1" y="2155"/>
                  <a:pt x="747" y="6868"/>
                  <a:pt x="726" y="9512"/>
                </a:cubicBezTo>
                <a:cubicBezTo>
                  <a:pt x="683" y="13287"/>
                  <a:pt x="961" y="17062"/>
                  <a:pt x="1281" y="20815"/>
                </a:cubicBezTo>
                <a:cubicBezTo>
                  <a:pt x="1281" y="21242"/>
                  <a:pt x="1366" y="21668"/>
                  <a:pt x="1536" y="22052"/>
                </a:cubicBezTo>
                <a:cubicBezTo>
                  <a:pt x="2027" y="23012"/>
                  <a:pt x="3285" y="23225"/>
                  <a:pt x="4351" y="23332"/>
                </a:cubicBezTo>
                <a:cubicBezTo>
                  <a:pt x="7315" y="23574"/>
                  <a:pt x="10279" y="23702"/>
                  <a:pt x="13257" y="23702"/>
                </a:cubicBezTo>
                <a:cubicBezTo>
                  <a:pt x="13686" y="23702"/>
                  <a:pt x="14115" y="23700"/>
                  <a:pt x="14545" y="23694"/>
                </a:cubicBezTo>
                <a:lnTo>
                  <a:pt x="14545" y="15484"/>
                </a:lnTo>
                <a:cubicBezTo>
                  <a:pt x="13714" y="15441"/>
                  <a:pt x="12903" y="15377"/>
                  <a:pt x="12071" y="15249"/>
                </a:cubicBezTo>
                <a:cubicBezTo>
                  <a:pt x="11432" y="15142"/>
                  <a:pt x="10749" y="15014"/>
                  <a:pt x="10259" y="14567"/>
                </a:cubicBezTo>
                <a:cubicBezTo>
                  <a:pt x="9768" y="14119"/>
                  <a:pt x="9598" y="13287"/>
                  <a:pt x="10046" y="12818"/>
                </a:cubicBezTo>
                <a:cubicBezTo>
                  <a:pt x="10356" y="12487"/>
                  <a:pt x="10902" y="12402"/>
                  <a:pt x="11476" y="12402"/>
                </a:cubicBezTo>
                <a:cubicBezTo>
                  <a:pt x="12087" y="12402"/>
                  <a:pt x="12731" y="12498"/>
                  <a:pt x="13159" y="12498"/>
                </a:cubicBezTo>
                <a:lnTo>
                  <a:pt x="14567" y="12498"/>
                </a:lnTo>
                <a:lnTo>
                  <a:pt x="14567" y="1"/>
                </a:lnTo>
                <a:close/>
              </a:path>
            </a:pathLst>
          </a:custGeom>
          <a:solidFill>
            <a:srgbClr val="F675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1"/>
          <p:cNvSpPr/>
          <p:nvPr/>
        </p:nvSpPr>
        <p:spPr>
          <a:xfrm>
            <a:off x="1897646" y="186121"/>
            <a:ext cx="374728" cy="346770"/>
          </a:xfrm>
          <a:custGeom>
            <a:avLst/>
            <a:gdLst/>
            <a:ahLst/>
            <a:cxnLst/>
            <a:rect l="l" t="t" r="r" b="b"/>
            <a:pathLst>
              <a:path w="5589" h="5172" extrusionOk="0">
                <a:moveTo>
                  <a:pt x="2487" y="1"/>
                </a:moveTo>
                <a:cubicBezTo>
                  <a:pt x="1787" y="1"/>
                  <a:pt x="1106" y="345"/>
                  <a:pt x="705" y="969"/>
                </a:cubicBezTo>
                <a:cubicBezTo>
                  <a:pt x="235" y="1609"/>
                  <a:pt x="1" y="2419"/>
                  <a:pt x="65" y="3230"/>
                </a:cubicBezTo>
                <a:cubicBezTo>
                  <a:pt x="147" y="4540"/>
                  <a:pt x="1084" y="5171"/>
                  <a:pt x="2191" y="5171"/>
                </a:cubicBezTo>
                <a:cubicBezTo>
                  <a:pt x="2525" y="5171"/>
                  <a:pt x="2875" y="5114"/>
                  <a:pt x="3221" y="5000"/>
                </a:cubicBezTo>
                <a:cubicBezTo>
                  <a:pt x="5482" y="4254"/>
                  <a:pt x="5588" y="1097"/>
                  <a:pt x="3392" y="202"/>
                </a:cubicBezTo>
                <a:cubicBezTo>
                  <a:pt x="3101" y="66"/>
                  <a:pt x="2792" y="1"/>
                  <a:pt x="24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11"/>
          <p:cNvSpPr/>
          <p:nvPr/>
        </p:nvSpPr>
        <p:spPr>
          <a:xfrm>
            <a:off x="6414746" y="4967696"/>
            <a:ext cx="374728" cy="346770"/>
          </a:xfrm>
          <a:custGeom>
            <a:avLst/>
            <a:gdLst/>
            <a:ahLst/>
            <a:cxnLst/>
            <a:rect l="l" t="t" r="r" b="b"/>
            <a:pathLst>
              <a:path w="5589" h="5172" extrusionOk="0">
                <a:moveTo>
                  <a:pt x="2487" y="1"/>
                </a:moveTo>
                <a:cubicBezTo>
                  <a:pt x="1787" y="1"/>
                  <a:pt x="1106" y="345"/>
                  <a:pt x="705" y="969"/>
                </a:cubicBezTo>
                <a:cubicBezTo>
                  <a:pt x="235" y="1609"/>
                  <a:pt x="1" y="2419"/>
                  <a:pt x="65" y="3230"/>
                </a:cubicBezTo>
                <a:cubicBezTo>
                  <a:pt x="147" y="4540"/>
                  <a:pt x="1084" y="5171"/>
                  <a:pt x="2191" y="5171"/>
                </a:cubicBezTo>
                <a:cubicBezTo>
                  <a:pt x="2525" y="5171"/>
                  <a:pt x="2875" y="5114"/>
                  <a:pt x="3221" y="5000"/>
                </a:cubicBezTo>
                <a:cubicBezTo>
                  <a:pt x="5482" y="4254"/>
                  <a:pt x="5588" y="1097"/>
                  <a:pt x="3392" y="202"/>
                </a:cubicBezTo>
                <a:cubicBezTo>
                  <a:pt x="3101" y="66"/>
                  <a:pt x="2792" y="1"/>
                  <a:pt x="24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11"/>
          <p:cNvSpPr/>
          <p:nvPr/>
        </p:nvSpPr>
        <p:spPr>
          <a:xfrm>
            <a:off x="6825396" y="4967696"/>
            <a:ext cx="374728" cy="346770"/>
          </a:xfrm>
          <a:custGeom>
            <a:avLst/>
            <a:gdLst/>
            <a:ahLst/>
            <a:cxnLst/>
            <a:rect l="l" t="t" r="r" b="b"/>
            <a:pathLst>
              <a:path w="5589" h="5172" extrusionOk="0">
                <a:moveTo>
                  <a:pt x="2487" y="1"/>
                </a:moveTo>
                <a:cubicBezTo>
                  <a:pt x="1787" y="1"/>
                  <a:pt x="1106" y="345"/>
                  <a:pt x="705" y="969"/>
                </a:cubicBezTo>
                <a:cubicBezTo>
                  <a:pt x="235" y="1609"/>
                  <a:pt x="1" y="2419"/>
                  <a:pt x="65" y="3230"/>
                </a:cubicBezTo>
                <a:cubicBezTo>
                  <a:pt x="147" y="4540"/>
                  <a:pt x="1084" y="5171"/>
                  <a:pt x="2191" y="5171"/>
                </a:cubicBezTo>
                <a:cubicBezTo>
                  <a:pt x="2525" y="5171"/>
                  <a:pt x="2875" y="5114"/>
                  <a:pt x="3221" y="5000"/>
                </a:cubicBezTo>
                <a:cubicBezTo>
                  <a:pt x="5482" y="4254"/>
                  <a:pt x="5588" y="1097"/>
                  <a:pt x="3392" y="202"/>
                </a:cubicBezTo>
                <a:cubicBezTo>
                  <a:pt x="3101" y="66"/>
                  <a:pt x="2792" y="1"/>
                  <a:pt x="24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11"/>
          <p:cNvSpPr/>
          <p:nvPr/>
        </p:nvSpPr>
        <p:spPr>
          <a:xfrm>
            <a:off x="2461300" y="5016688"/>
            <a:ext cx="739695" cy="248808"/>
          </a:xfrm>
          <a:custGeom>
            <a:avLst/>
            <a:gdLst/>
            <a:ahLst/>
            <a:cxnLst/>
            <a:rect l="l" t="t" r="r" b="b"/>
            <a:pathLst>
              <a:path w="13756" h="11632" extrusionOk="0">
                <a:moveTo>
                  <a:pt x="8819" y="0"/>
                </a:moveTo>
                <a:cubicBezTo>
                  <a:pt x="6385" y="0"/>
                  <a:pt x="3951" y="157"/>
                  <a:pt x="1536" y="457"/>
                </a:cubicBezTo>
                <a:cubicBezTo>
                  <a:pt x="1302" y="457"/>
                  <a:pt x="1088" y="606"/>
                  <a:pt x="1024" y="820"/>
                </a:cubicBezTo>
                <a:cubicBezTo>
                  <a:pt x="896" y="1075"/>
                  <a:pt x="811" y="1353"/>
                  <a:pt x="768" y="1651"/>
                </a:cubicBezTo>
                <a:cubicBezTo>
                  <a:pt x="598" y="2632"/>
                  <a:pt x="470" y="3635"/>
                  <a:pt x="385" y="4637"/>
                </a:cubicBezTo>
                <a:cubicBezTo>
                  <a:pt x="257" y="6108"/>
                  <a:pt x="193" y="7580"/>
                  <a:pt x="107" y="9051"/>
                </a:cubicBezTo>
                <a:cubicBezTo>
                  <a:pt x="65" y="9904"/>
                  <a:pt x="22" y="10757"/>
                  <a:pt x="1" y="11632"/>
                </a:cubicBezTo>
                <a:lnTo>
                  <a:pt x="385" y="11632"/>
                </a:lnTo>
                <a:cubicBezTo>
                  <a:pt x="470" y="10054"/>
                  <a:pt x="555" y="8476"/>
                  <a:pt x="662" y="6897"/>
                </a:cubicBezTo>
                <a:cubicBezTo>
                  <a:pt x="747" y="5639"/>
                  <a:pt x="854" y="4381"/>
                  <a:pt x="1024" y="3123"/>
                </a:cubicBezTo>
                <a:cubicBezTo>
                  <a:pt x="1067" y="2419"/>
                  <a:pt x="1216" y="1715"/>
                  <a:pt x="1430" y="1054"/>
                </a:cubicBezTo>
                <a:cubicBezTo>
                  <a:pt x="1430" y="1054"/>
                  <a:pt x="1451" y="990"/>
                  <a:pt x="1472" y="948"/>
                </a:cubicBezTo>
                <a:cubicBezTo>
                  <a:pt x="1472" y="926"/>
                  <a:pt x="1494" y="926"/>
                  <a:pt x="1494" y="905"/>
                </a:cubicBezTo>
                <a:cubicBezTo>
                  <a:pt x="1622" y="905"/>
                  <a:pt x="1749" y="884"/>
                  <a:pt x="1877" y="862"/>
                </a:cubicBezTo>
                <a:cubicBezTo>
                  <a:pt x="3647" y="649"/>
                  <a:pt x="5439" y="521"/>
                  <a:pt x="7230" y="478"/>
                </a:cubicBezTo>
                <a:cubicBezTo>
                  <a:pt x="7693" y="467"/>
                  <a:pt x="8157" y="462"/>
                  <a:pt x="8622" y="462"/>
                </a:cubicBezTo>
                <a:cubicBezTo>
                  <a:pt x="9957" y="462"/>
                  <a:pt x="11297" y="506"/>
                  <a:pt x="12626" y="585"/>
                </a:cubicBezTo>
                <a:cubicBezTo>
                  <a:pt x="12677" y="585"/>
                  <a:pt x="12762" y="578"/>
                  <a:pt x="12853" y="578"/>
                </a:cubicBezTo>
                <a:cubicBezTo>
                  <a:pt x="12989" y="578"/>
                  <a:pt x="13138" y="593"/>
                  <a:pt x="13202" y="670"/>
                </a:cubicBezTo>
                <a:cubicBezTo>
                  <a:pt x="13287" y="798"/>
                  <a:pt x="13244" y="1118"/>
                  <a:pt x="13244" y="1267"/>
                </a:cubicBezTo>
                <a:cubicBezTo>
                  <a:pt x="13244" y="1737"/>
                  <a:pt x="13244" y="2184"/>
                  <a:pt x="13266" y="2654"/>
                </a:cubicBezTo>
                <a:cubicBezTo>
                  <a:pt x="13266" y="3549"/>
                  <a:pt x="13287" y="4466"/>
                  <a:pt x="13287" y="5362"/>
                </a:cubicBezTo>
                <a:cubicBezTo>
                  <a:pt x="13287" y="7452"/>
                  <a:pt x="13266" y="9542"/>
                  <a:pt x="13244" y="11632"/>
                </a:cubicBezTo>
                <a:lnTo>
                  <a:pt x="13692" y="11632"/>
                </a:lnTo>
                <a:cubicBezTo>
                  <a:pt x="13692" y="10971"/>
                  <a:pt x="13713" y="10310"/>
                  <a:pt x="13713" y="9649"/>
                </a:cubicBezTo>
                <a:cubicBezTo>
                  <a:pt x="13735" y="7815"/>
                  <a:pt x="13735" y="5959"/>
                  <a:pt x="13713" y="4125"/>
                </a:cubicBezTo>
                <a:cubicBezTo>
                  <a:pt x="13713" y="3208"/>
                  <a:pt x="13713" y="2291"/>
                  <a:pt x="13692" y="1374"/>
                </a:cubicBezTo>
                <a:cubicBezTo>
                  <a:pt x="13692" y="1033"/>
                  <a:pt x="13756" y="564"/>
                  <a:pt x="13479" y="329"/>
                </a:cubicBezTo>
                <a:cubicBezTo>
                  <a:pt x="13223" y="94"/>
                  <a:pt x="12754" y="137"/>
                  <a:pt x="12412" y="116"/>
                </a:cubicBezTo>
                <a:cubicBezTo>
                  <a:pt x="11216" y="38"/>
                  <a:pt x="10018" y="0"/>
                  <a:pt x="8819" y="0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MAIN_POINT_1"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4"/>
          <p:cNvSpPr txBox="1">
            <a:spLocks noGrp="1"/>
          </p:cNvSpPr>
          <p:nvPr>
            <p:ph type="title"/>
          </p:nvPr>
        </p:nvSpPr>
        <p:spPr>
          <a:xfrm>
            <a:off x="2003713" y="3066909"/>
            <a:ext cx="5136600" cy="5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17" name="Google Shape;317;p14"/>
          <p:cNvSpPr txBox="1">
            <a:spLocks noGrp="1"/>
          </p:cNvSpPr>
          <p:nvPr>
            <p:ph type="subTitle" idx="1"/>
          </p:nvPr>
        </p:nvSpPr>
        <p:spPr>
          <a:xfrm>
            <a:off x="2003688" y="1838080"/>
            <a:ext cx="5136600" cy="130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14"/>
          <p:cNvSpPr/>
          <p:nvPr/>
        </p:nvSpPr>
        <p:spPr>
          <a:xfrm>
            <a:off x="6940725" y="4791150"/>
            <a:ext cx="707734" cy="484570"/>
          </a:xfrm>
          <a:custGeom>
            <a:avLst/>
            <a:gdLst/>
            <a:ahLst/>
            <a:cxnLst/>
            <a:rect l="l" t="t" r="r" b="b"/>
            <a:pathLst>
              <a:path w="15462" h="10877" extrusionOk="0">
                <a:moveTo>
                  <a:pt x="214" y="0"/>
                </a:moveTo>
                <a:cubicBezTo>
                  <a:pt x="150" y="3625"/>
                  <a:pt x="64" y="7251"/>
                  <a:pt x="0" y="10876"/>
                </a:cubicBezTo>
                <a:cubicBezTo>
                  <a:pt x="4841" y="10727"/>
                  <a:pt x="9704" y="10450"/>
                  <a:pt x="14545" y="10066"/>
                </a:cubicBezTo>
                <a:cubicBezTo>
                  <a:pt x="14567" y="10068"/>
                  <a:pt x="14588" y="10069"/>
                  <a:pt x="14610" y="10069"/>
                </a:cubicBezTo>
                <a:cubicBezTo>
                  <a:pt x="14844" y="10069"/>
                  <a:pt x="15073" y="9966"/>
                  <a:pt x="15249" y="9810"/>
                </a:cubicBezTo>
                <a:cubicBezTo>
                  <a:pt x="15398" y="9597"/>
                  <a:pt x="15462" y="9341"/>
                  <a:pt x="15440" y="9085"/>
                </a:cubicBezTo>
                <a:lnTo>
                  <a:pt x="1539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14"/>
          <p:cNvSpPr/>
          <p:nvPr/>
        </p:nvSpPr>
        <p:spPr>
          <a:xfrm>
            <a:off x="2022325" y="4928678"/>
            <a:ext cx="707712" cy="284315"/>
          </a:xfrm>
          <a:custGeom>
            <a:avLst/>
            <a:gdLst/>
            <a:ahLst/>
            <a:cxnLst/>
            <a:rect l="l" t="t" r="r" b="b"/>
            <a:pathLst>
              <a:path w="13756" h="11632" extrusionOk="0">
                <a:moveTo>
                  <a:pt x="8819" y="0"/>
                </a:moveTo>
                <a:cubicBezTo>
                  <a:pt x="6385" y="0"/>
                  <a:pt x="3951" y="157"/>
                  <a:pt x="1536" y="457"/>
                </a:cubicBezTo>
                <a:cubicBezTo>
                  <a:pt x="1302" y="457"/>
                  <a:pt x="1088" y="606"/>
                  <a:pt x="1024" y="820"/>
                </a:cubicBezTo>
                <a:cubicBezTo>
                  <a:pt x="896" y="1075"/>
                  <a:pt x="811" y="1353"/>
                  <a:pt x="768" y="1651"/>
                </a:cubicBezTo>
                <a:cubicBezTo>
                  <a:pt x="598" y="2632"/>
                  <a:pt x="470" y="3635"/>
                  <a:pt x="385" y="4637"/>
                </a:cubicBezTo>
                <a:cubicBezTo>
                  <a:pt x="257" y="6108"/>
                  <a:pt x="193" y="7580"/>
                  <a:pt x="107" y="9051"/>
                </a:cubicBezTo>
                <a:cubicBezTo>
                  <a:pt x="65" y="9904"/>
                  <a:pt x="22" y="10757"/>
                  <a:pt x="1" y="11632"/>
                </a:cubicBezTo>
                <a:lnTo>
                  <a:pt x="385" y="11632"/>
                </a:lnTo>
                <a:cubicBezTo>
                  <a:pt x="470" y="10054"/>
                  <a:pt x="555" y="8476"/>
                  <a:pt x="662" y="6897"/>
                </a:cubicBezTo>
                <a:cubicBezTo>
                  <a:pt x="747" y="5639"/>
                  <a:pt x="854" y="4381"/>
                  <a:pt x="1024" y="3123"/>
                </a:cubicBezTo>
                <a:cubicBezTo>
                  <a:pt x="1067" y="2419"/>
                  <a:pt x="1216" y="1715"/>
                  <a:pt x="1430" y="1054"/>
                </a:cubicBezTo>
                <a:cubicBezTo>
                  <a:pt x="1430" y="1054"/>
                  <a:pt x="1451" y="990"/>
                  <a:pt x="1472" y="948"/>
                </a:cubicBezTo>
                <a:cubicBezTo>
                  <a:pt x="1472" y="926"/>
                  <a:pt x="1494" y="926"/>
                  <a:pt x="1494" y="905"/>
                </a:cubicBezTo>
                <a:cubicBezTo>
                  <a:pt x="1622" y="905"/>
                  <a:pt x="1749" y="884"/>
                  <a:pt x="1877" y="862"/>
                </a:cubicBezTo>
                <a:cubicBezTo>
                  <a:pt x="3647" y="649"/>
                  <a:pt x="5439" y="521"/>
                  <a:pt x="7230" y="478"/>
                </a:cubicBezTo>
                <a:cubicBezTo>
                  <a:pt x="7693" y="467"/>
                  <a:pt x="8157" y="462"/>
                  <a:pt x="8622" y="462"/>
                </a:cubicBezTo>
                <a:cubicBezTo>
                  <a:pt x="9957" y="462"/>
                  <a:pt x="11297" y="506"/>
                  <a:pt x="12626" y="585"/>
                </a:cubicBezTo>
                <a:cubicBezTo>
                  <a:pt x="12677" y="585"/>
                  <a:pt x="12762" y="578"/>
                  <a:pt x="12853" y="578"/>
                </a:cubicBezTo>
                <a:cubicBezTo>
                  <a:pt x="12989" y="578"/>
                  <a:pt x="13138" y="593"/>
                  <a:pt x="13202" y="670"/>
                </a:cubicBezTo>
                <a:cubicBezTo>
                  <a:pt x="13287" y="798"/>
                  <a:pt x="13244" y="1118"/>
                  <a:pt x="13244" y="1267"/>
                </a:cubicBezTo>
                <a:cubicBezTo>
                  <a:pt x="13244" y="1737"/>
                  <a:pt x="13244" y="2184"/>
                  <a:pt x="13266" y="2654"/>
                </a:cubicBezTo>
                <a:cubicBezTo>
                  <a:pt x="13266" y="3549"/>
                  <a:pt x="13287" y="4466"/>
                  <a:pt x="13287" y="5362"/>
                </a:cubicBezTo>
                <a:cubicBezTo>
                  <a:pt x="13287" y="7452"/>
                  <a:pt x="13266" y="9542"/>
                  <a:pt x="13244" y="11632"/>
                </a:cubicBezTo>
                <a:lnTo>
                  <a:pt x="13692" y="11632"/>
                </a:lnTo>
                <a:cubicBezTo>
                  <a:pt x="13692" y="10971"/>
                  <a:pt x="13713" y="10310"/>
                  <a:pt x="13713" y="9649"/>
                </a:cubicBezTo>
                <a:cubicBezTo>
                  <a:pt x="13735" y="7815"/>
                  <a:pt x="13735" y="5959"/>
                  <a:pt x="13713" y="4125"/>
                </a:cubicBezTo>
                <a:cubicBezTo>
                  <a:pt x="13713" y="3208"/>
                  <a:pt x="13713" y="2291"/>
                  <a:pt x="13692" y="1374"/>
                </a:cubicBezTo>
                <a:cubicBezTo>
                  <a:pt x="13692" y="1033"/>
                  <a:pt x="13756" y="564"/>
                  <a:pt x="13479" y="329"/>
                </a:cubicBezTo>
                <a:cubicBezTo>
                  <a:pt x="13223" y="94"/>
                  <a:pt x="12754" y="137"/>
                  <a:pt x="12412" y="116"/>
                </a:cubicBezTo>
                <a:cubicBezTo>
                  <a:pt x="11216" y="38"/>
                  <a:pt x="10018" y="0"/>
                  <a:pt x="8819" y="0"/>
                </a:cubicBezTo>
                <a:close/>
              </a:path>
            </a:pathLst>
          </a:custGeom>
          <a:solidFill>
            <a:srgbClr val="F675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14"/>
          <p:cNvSpPr/>
          <p:nvPr/>
        </p:nvSpPr>
        <p:spPr>
          <a:xfrm>
            <a:off x="697393" y="4151154"/>
            <a:ext cx="110140" cy="83468"/>
          </a:xfrm>
          <a:custGeom>
            <a:avLst/>
            <a:gdLst/>
            <a:ahLst/>
            <a:cxnLst/>
            <a:rect l="l" t="t" r="r" b="b"/>
            <a:pathLst>
              <a:path w="1978" h="1499" extrusionOk="0">
                <a:moveTo>
                  <a:pt x="549" y="0"/>
                </a:moveTo>
                <a:cubicBezTo>
                  <a:pt x="240" y="0"/>
                  <a:pt x="0" y="402"/>
                  <a:pt x="268" y="669"/>
                </a:cubicBezTo>
                <a:cubicBezTo>
                  <a:pt x="438" y="818"/>
                  <a:pt x="609" y="968"/>
                  <a:pt x="801" y="1096"/>
                </a:cubicBezTo>
                <a:lnTo>
                  <a:pt x="1057" y="1245"/>
                </a:lnTo>
                <a:cubicBezTo>
                  <a:pt x="1122" y="1311"/>
                  <a:pt x="1201" y="1364"/>
                  <a:pt x="1292" y="1394"/>
                </a:cubicBezTo>
                <a:lnTo>
                  <a:pt x="1292" y="1394"/>
                </a:lnTo>
                <a:lnTo>
                  <a:pt x="1291" y="1394"/>
                </a:lnTo>
                <a:lnTo>
                  <a:pt x="1291" y="1394"/>
                </a:lnTo>
                <a:cubicBezTo>
                  <a:pt x="1334" y="1415"/>
                  <a:pt x="1355" y="1437"/>
                  <a:pt x="1398" y="1458"/>
                </a:cubicBezTo>
                <a:cubicBezTo>
                  <a:pt x="1447" y="1486"/>
                  <a:pt x="1497" y="1499"/>
                  <a:pt x="1545" y="1499"/>
                </a:cubicBezTo>
                <a:cubicBezTo>
                  <a:pt x="1787" y="1499"/>
                  <a:pt x="1978" y="1181"/>
                  <a:pt x="1782" y="968"/>
                </a:cubicBezTo>
                <a:cubicBezTo>
                  <a:pt x="1753" y="939"/>
                  <a:pt x="1734" y="920"/>
                  <a:pt x="1712" y="904"/>
                </a:cubicBezTo>
                <a:lnTo>
                  <a:pt x="1712" y="904"/>
                </a:lnTo>
                <a:cubicBezTo>
                  <a:pt x="1652" y="817"/>
                  <a:pt x="1576" y="743"/>
                  <a:pt x="1483" y="669"/>
                </a:cubicBezTo>
                <a:cubicBezTo>
                  <a:pt x="1419" y="605"/>
                  <a:pt x="1355" y="541"/>
                  <a:pt x="1270" y="477"/>
                </a:cubicBezTo>
                <a:cubicBezTo>
                  <a:pt x="1099" y="328"/>
                  <a:pt x="929" y="179"/>
                  <a:pt x="737" y="51"/>
                </a:cubicBezTo>
                <a:cubicBezTo>
                  <a:pt x="674" y="16"/>
                  <a:pt x="610" y="0"/>
                  <a:pt x="54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14"/>
          <p:cNvSpPr/>
          <p:nvPr/>
        </p:nvSpPr>
        <p:spPr>
          <a:xfrm>
            <a:off x="684753" y="4305400"/>
            <a:ext cx="123894" cy="108859"/>
          </a:xfrm>
          <a:custGeom>
            <a:avLst/>
            <a:gdLst/>
            <a:ahLst/>
            <a:cxnLst/>
            <a:rect l="l" t="t" r="r" b="b"/>
            <a:pathLst>
              <a:path w="2225" h="1955" extrusionOk="0">
                <a:moveTo>
                  <a:pt x="1763" y="1"/>
                </a:moveTo>
                <a:cubicBezTo>
                  <a:pt x="1686" y="1"/>
                  <a:pt x="1607" y="34"/>
                  <a:pt x="1540" y="117"/>
                </a:cubicBezTo>
                <a:lnTo>
                  <a:pt x="1540" y="96"/>
                </a:lnTo>
                <a:cubicBezTo>
                  <a:pt x="1113" y="501"/>
                  <a:pt x="665" y="885"/>
                  <a:pt x="281" y="1311"/>
                </a:cubicBezTo>
                <a:cubicBezTo>
                  <a:pt x="1" y="1575"/>
                  <a:pt x="244" y="1954"/>
                  <a:pt x="536" y="1954"/>
                </a:cubicBezTo>
                <a:cubicBezTo>
                  <a:pt x="621" y="1954"/>
                  <a:pt x="711" y="1922"/>
                  <a:pt x="793" y="1844"/>
                </a:cubicBezTo>
                <a:cubicBezTo>
                  <a:pt x="1220" y="1439"/>
                  <a:pt x="1604" y="991"/>
                  <a:pt x="1966" y="544"/>
                </a:cubicBezTo>
                <a:cubicBezTo>
                  <a:pt x="2225" y="333"/>
                  <a:pt x="2006" y="1"/>
                  <a:pt x="176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14"/>
          <p:cNvSpPr/>
          <p:nvPr/>
        </p:nvSpPr>
        <p:spPr>
          <a:xfrm>
            <a:off x="554340" y="4259182"/>
            <a:ext cx="124729" cy="59135"/>
          </a:xfrm>
          <a:custGeom>
            <a:avLst/>
            <a:gdLst/>
            <a:ahLst/>
            <a:cxnLst/>
            <a:rect l="l" t="t" r="r" b="b"/>
            <a:pathLst>
              <a:path w="2240" h="1062" extrusionOk="0">
                <a:moveTo>
                  <a:pt x="533" y="0"/>
                </a:moveTo>
                <a:cubicBezTo>
                  <a:pt x="455" y="0"/>
                  <a:pt x="377" y="20"/>
                  <a:pt x="299" y="51"/>
                </a:cubicBezTo>
                <a:cubicBezTo>
                  <a:pt x="0" y="243"/>
                  <a:pt x="64" y="691"/>
                  <a:pt x="406" y="776"/>
                </a:cubicBezTo>
                <a:cubicBezTo>
                  <a:pt x="853" y="904"/>
                  <a:pt x="1301" y="990"/>
                  <a:pt x="1770" y="1054"/>
                </a:cubicBezTo>
                <a:cubicBezTo>
                  <a:pt x="1793" y="1059"/>
                  <a:pt x="1816" y="1062"/>
                  <a:pt x="1839" y="1062"/>
                </a:cubicBezTo>
                <a:cubicBezTo>
                  <a:pt x="1901" y="1062"/>
                  <a:pt x="1964" y="1042"/>
                  <a:pt x="2026" y="1011"/>
                </a:cubicBezTo>
                <a:cubicBezTo>
                  <a:pt x="2112" y="968"/>
                  <a:pt x="2154" y="883"/>
                  <a:pt x="2176" y="798"/>
                </a:cubicBezTo>
                <a:cubicBezTo>
                  <a:pt x="2240" y="627"/>
                  <a:pt x="2133" y="435"/>
                  <a:pt x="1941" y="393"/>
                </a:cubicBezTo>
                <a:cubicBezTo>
                  <a:pt x="1514" y="243"/>
                  <a:pt x="1067" y="115"/>
                  <a:pt x="619" y="9"/>
                </a:cubicBezTo>
                <a:cubicBezTo>
                  <a:pt x="590" y="3"/>
                  <a:pt x="562" y="0"/>
                  <a:pt x="53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14"/>
          <p:cNvSpPr/>
          <p:nvPr/>
        </p:nvSpPr>
        <p:spPr>
          <a:xfrm>
            <a:off x="521096" y="4373446"/>
            <a:ext cx="88758" cy="93491"/>
          </a:xfrm>
          <a:custGeom>
            <a:avLst/>
            <a:gdLst/>
            <a:ahLst/>
            <a:cxnLst/>
            <a:rect l="l" t="t" r="r" b="b"/>
            <a:pathLst>
              <a:path w="1594" h="1679" extrusionOk="0">
                <a:moveTo>
                  <a:pt x="1310" y="0"/>
                </a:moveTo>
                <a:cubicBezTo>
                  <a:pt x="1279" y="0"/>
                  <a:pt x="1247" y="8"/>
                  <a:pt x="1216" y="25"/>
                </a:cubicBezTo>
                <a:cubicBezTo>
                  <a:pt x="960" y="175"/>
                  <a:pt x="747" y="345"/>
                  <a:pt x="555" y="537"/>
                </a:cubicBezTo>
                <a:cubicBezTo>
                  <a:pt x="448" y="644"/>
                  <a:pt x="363" y="750"/>
                  <a:pt x="256" y="878"/>
                </a:cubicBezTo>
                <a:cubicBezTo>
                  <a:pt x="235" y="921"/>
                  <a:pt x="192" y="985"/>
                  <a:pt x="149" y="1028"/>
                </a:cubicBezTo>
                <a:cubicBezTo>
                  <a:pt x="107" y="1113"/>
                  <a:pt x="64" y="1198"/>
                  <a:pt x="22" y="1284"/>
                </a:cubicBezTo>
                <a:cubicBezTo>
                  <a:pt x="0" y="1369"/>
                  <a:pt x="22" y="1454"/>
                  <a:pt x="64" y="1518"/>
                </a:cubicBezTo>
                <a:cubicBezTo>
                  <a:pt x="128" y="1625"/>
                  <a:pt x="235" y="1678"/>
                  <a:pt x="341" y="1678"/>
                </a:cubicBezTo>
                <a:cubicBezTo>
                  <a:pt x="448" y="1678"/>
                  <a:pt x="555" y="1625"/>
                  <a:pt x="619" y="1518"/>
                </a:cubicBezTo>
                <a:cubicBezTo>
                  <a:pt x="704" y="1433"/>
                  <a:pt x="747" y="1305"/>
                  <a:pt x="811" y="1198"/>
                </a:cubicBezTo>
                <a:cubicBezTo>
                  <a:pt x="875" y="1092"/>
                  <a:pt x="939" y="985"/>
                  <a:pt x="1003" y="878"/>
                </a:cubicBezTo>
                <a:lnTo>
                  <a:pt x="1109" y="729"/>
                </a:lnTo>
                <a:lnTo>
                  <a:pt x="1130" y="686"/>
                </a:lnTo>
                <a:lnTo>
                  <a:pt x="1194" y="622"/>
                </a:lnTo>
                <a:cubicBezTo>
                  <a:pt x="1280" y="516"/>
                  <a:pt x="1365" y="430"/>
                  <a:pt x="1450" y="345"/>
                </a:cubicBezTo>
                <a:cubicBezTo>
                  <a:pt x="1593" y="202"/>
                  <a:pt x="1467" y="0"/>
                  <a:pt x="131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14"/>
          <p:cNvSpPr/>
          <p:nvPr/>
        </p:nvSpPr>
        <p:spPr>
          <a:xfrm>
            <a:off x="319183" y="4126653"/>
            <a:ext cx="140209" cy="61362"/>
          </a:xfrm>
          <a:custGeom>
            <a:avLst/>
            <a:gdLst/>
            <a:ahLst/>
            <a:cxnLst/>
            <a:rect l="l" t="t" r="r" b="b"/>
            <a:pathLst>
              <a:path w="2518" h="1102" extrusionOk="0">
                <a:moveTo>
                  <a:pt x="513" y="0"/>
                </a:moveTo>
                <a:cubicBezTo>
                  <a:pt x="385" y="21"/>
                  <a:pt x="257" y="64"/>
                  <a:pt x="171" y="171"/>
                </a:cubicBezTo>
                <a:cubicBezTo>
                  <a:pt x="22" y="299"/>
                  <a:pt x="1" y="512"/>
                  <a:pt x="86" y="704"/>
                </a:cubicBezTo>
                <a:cubicBezTo>
                  <a:pt x="235" y="938"/>
                  <a:pt x="470" y="960"/>
                  <a:pt x="705" y="981"/>
                </a:cubicBezTo>
                <a:cubicBezTo>
                  <a:pt x="896" y="1024"/>
                  <a:pt x="1067" y="1045"/>
                  <a:pt x="1238" y="1066"/>
                </a:cubicBezTo>
                <a:cubicBezTo>
                  <a:pt x="1413" y="1091"/>
                  <a:pt x="1595" y="1102"/>
                  <a:pt x="1776" y="1102"/>
                </a:cubicBezTo>
                <a:cubicBezTo>
                  <a:pt x="1904" y="1102"/>
                  <a:pt x="2031" y="1097"/>
                  <a:pt x="2155" y="1088"/>
                </a:cubicBezTo>
                <a:cubicBezTo>
                  <a:pt x="2304" y="1088"/>
                  <a:pt x="2432" y="981"/>
                  <a:pt x="2475" y="832"/>
                </a:cubicBezTo>
                <a:cubicBezTo>
                  <a:pt x="2517" y="683"/>
                  <a:pt x="2453" y="512"/>
                  <a:pt x="2325" y="448"/>
                </a:cubicBezTo>
                <a:cubicBezTo>
                  <a:pt x="2176" y="384"/>
                  <a:pt x="2005" y="320"/>
                  <a:pt x="1835" y="256"/>
                </a:cubicBezTo>
                <a:cubicBezTo>
                  <a:pt x="1707" y="213"/>
                  <a:pt x="1536" y="192"/>
                  <a:pt x="1387" y="171"/>
                </a:cubicBezTo>
                <a:cubicBezTo>
                  <a:pt x="1238" y="128"/>
                  <a:pt x="1088" y="85"/>
                  <a:pt x="939" y="64"/>
                </a:cubicBezTo>
                <a:lnTo>
                  <a:pt x="705" y="43"/>
                </a:lnTo>
                <a:cubicBezTo>
                  <a:pt x="641" y="21"/>
                  <a:pt x="577" y="21"/>
                  <a:pt x="51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14"/>
          <p:cNvSpPr/>
          <p:nvPr/>
        </p:nvSpPr>
        <p:spPr>
          <a:xfrm>
            <a:off x="297800" y="4273270"/>
            <a:ext cx="118826" cy="117045"/>
          </a:xfrm>
          <a:custGeom>
            <a:avLst/>
            <a:gdLst/>
            <a:ahLst/>
            <a:cxnLst/>
            <a:rect l="l" t="t" r="r" b="b"/>
            <a:pathLst>
              <a:path w="2134" h="2102" extrusionOk="0">
                <a:moveTo>
                  <a:pt x="1765" y="1"/>
                </a:moveTo>
                <a:cubicBezTo>
                  <a:pt x="1738" y="1"/>
                  <a:pt x="1712" y="4"/>
                  <a:pt x="1686" y="12"/>
                </a:cubicBezTo>
                <a:lnTo>
                  <a:pt x="1664" y="12"/>
                </a:lnTo>
                <a:cubicBezTo>
                  <a:pt x="1494" y="76"/>
                  <a:pt x="1302" y="161"/>
                  <a:pt x="1152" y="267"/>
                </a:cubicBezTo>
                <a:cubicBezTo>
                  <a:pt x="982" y="374"/>
                  <a:pt x="833" y="502"/>
                  <a:pt x="683" y="630"/>
                </a:cubicBezTo>
                <a:cubicBezTo>
                  <a:pt x="534" y="758"/>
                  <a:pt x="406" y="907"/>
                  <a:pt x="299" y="1057"/>
                </a:cubicBezTo>
                <a:cubicBezTo>
                  <a:pt x="129" y="1248"/>
                  <a:pt x="22" y="1462"/>
                  <a:pt x="1" y="1696"/>
                </a:cubicBezTo>
                <a:cubicBezTo>
                  <a:pt x="1" y="1824"/>
                  <a:pt x="86" y="1974"/>
                  <a:pt x="214" y="2038"/>
                </a:cubicBezTo>
                <a:cubicBezTo>
                  <a:pt x="278" y="2080"/>
                  <a:pt x="347" y="2102"/>
                  <a:pt x="417" y="2102"/>
                </a:cubicBezTo>
                <a:cubicBezTo>
                  <a:pt x="486" y="2102"/>
                  <a:pt x="555" y="2080"/>
                  <a:pt x="619" y="2038"/>
                </a:cubicBezTo>
                <a:cubicBezTo>
                  <a:pt x="683" y="1995"/>
                  <a:pt x="747" y="1931"/>
                  <a:pt x="811" y="1846"/>
                </a:cubicBezTo>
                <a:lnTo>
                  <a:pt x="854" y="1782"/>
                </a:lnTo>
                <a:lnTo>
                  <a:pt x="961" y="1611"/>
                </a:lnTo>
                <a:cubicBezTo>
                  <a:pt x="1009" y="1514"/>
                  <a:pt x="1058" y="1441"/>
                  <a:pt x="1116" y="1365"/>
                </a:cubicBezTo>
                <a:lnTo>
                  <a:pt x="1116" y="1365"/>
                </a:lnTo>
                <a:cubicBezTo>
                  <a:pt x="1114" y="1369"/>
                  <a:pt x="1112" y="1372"/>
                  <a:pt x="1110" y="1376"/>
                </a:cubicBezTo>
                <a:cubicBezTo>
                  <a:pt x="1238" y="1206"/>
                  <a:pt x="1366" y="1078"/>
                  <a:pt x="1515" y="929"/>
                </a:cubicBezTo>
                <a:cubicBezTo>
                  <a:pt x="1553" y="910"/>
                  <a:pt x="1591" y="874"/>
                  <a:pt x="1614" y="851"/>
                </a:cubicBezTo>
                <a:lnTo>
                  <a:pt x="1614" y="851"/>
                </a:lnTo>
                <a:cubicBezTo>
                  <a:pt x="1607" y="855"/>
                  <a:pt x="1602" y="858"/>
                  <a:pt x="1601" y="858"/>
                </a:cubicBezTo>
                <a:cubicBezTo>
                  <a:pt x="1600" y="858"/>
                  <a:pt x="1605" y="854"/>
                  <a:pt x="1622" y="843"/>
                </a:cubicBezTo>
                <a:lnTo>
                  <a:pt x="1622" y="843"/>
                </a:lnTo>
                <a:cubicBezTo>
                  <a:pt x="1619" y="846"/>
                  <a:pt x="1617" y="848"/>
                  <a:pt x="1614" y="851"/>
                </a:cubicBezTo>
                <a:lnTo>
                  <a:pt x="1614" y="851"/>
                </a:lnTo>
                <a:cubicBezTo>
                  <a:pt x="1623" y="846"/>
                  <a:pt x="1634" y="839"/>
                  <a:pt x="1632" y="839"/>
                </a:cubicBezTo>
                <a:lnTo>
                  <a:pt x="1632" y="839"/>
                </a:lnTo>
                <a:cubicBezTo>
                  <a:pt x="1631" y="839"/>
                  <a:pt x="1628" y="840"/>
                  <a:pt x="1622" y="843"/>
                </a:cubicBezTo>
                <a:lnTo>
                  <a:pt x="1707" y="801"/>
                </a:lnTo>
                <a:cubicBezTo>
                  <a:pt x="1728" y="779"/>
                  <a:pt x="1771" y="737"/>
                  <a:pt x="1814" y="715"/>
                </a:cubicBezTo>
                <a:lnTo>
                  <a:pt x="1942" y="630"/>
                </a:lnTo>
                <a:cubicBezTo>
                  <a:pt x="2091" y="545"/>
                  <a:pt x="2133" y="353"/>
                  <a:pt x="2070" y="203"/>
                </a:cubicBezTo>
                <a:cubicBezTo>
                  <a:pt x="2017" y="80"/>
                  <a:pt x="1891" y="1"/>
                  <a:pt x="176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14"/>
          <p:cNvSpPr/>
          <p:nvPr/>
        </p:nvSpPr>
        <p:spPr>
          <a:xfrm>
            <a:off x="319852" y="4480471"/>
            <a:ext cx="131188" cy="116042"/>
          </a:xfrm>
          <a:custGeom>
            <a:avLst/>
            <a:gdLst/>
            <a:ahLst/>
            <a:cxnLst/>
            <a:rect l="l" t="t" r="r" b="b"/>
            <a:pathLst>
              <a:path w="2356" h="2084" extrusionOk="0">
                <a:moveTo>
                  <a:pt x="474" y="1"/>
                </a:moveTo>
                <a:cubicBezTo>
                  <a:pt x="216" y="1"/>
                  <a:pt x="1" y="328"/>
                  <a:pt x="245" y="556"/>
                </a:cubicBezTo>
                <a:lnTo>
                  <a:pt x="223" y="577"/>
                </a:lnTo>
                <a:cubicBezTo>
                  <a:pt x="479" y="812"/>
                  <a:pt x="714" y="1046"/>
                  <a:pt x="948" y="1281"/>
                </a:cubicBezTo>
                <a:lnTo>
                  <a:pt x="1290" y="1643"/>
                </a:lnTo>
                <a:cubicBezTo>
                  <a:pt x="1354" y="1707"/>
                  <a:pt x="1418" y="1771"/>
                  <a:pt x="1482" y="1835"/>
                </a:cubicBezTo>
                <a:lnTo>
                  <a:pt x="1546" y="1921"/>
                </a:lnTo>
                <a:cubicBezTo>
                  <a:pt x="1631" y="1985"/>
                  <a:pt x="1716" y="2027"/>
                  <a:pt x="1823" y="2070"/>
                </a:cubicBezTo>
                <a:cubicBezTo>
                  <a:pt x="1854" y="2079"/>
                  <a:pt x="1886" y="2083"/>
                  <a:pt x="1918" y="2083"/>
                </a:cubicBezTo>
                <a:cubicBezTo>
                  <a:pt x="2041" y="2083"/>
                  <a:pt x="2165" y="2022"/>
                  <a:pt x="2249" y="1921"/>
                </a:cubicBezTo>
                <a:cubicBezTo>
                  <a:pt x="2356" y="1793"/>
                  <a:pt x="2356" y="1622"/>
                  <a:pt x="2271" y="1473"/>
                </a:cubicBezTo>
                <a:cubicBezTo>
                  <a:pt x="2207" y="1345"/>
                  <a:pt x="2121" y="1260"/>
                  <a:pt x="2015" y="1174"/>
                </a:cubicBezTo>
                <a:lnTo>
                  <a:pt x="1972" y="1153"/>
                </a:lnTo>
                <a:lnTo>
                  <a:pt x="1865" y="1068"/>
                </a:lnTo>
                <a:lnTo>
                  <a:pt x="1482" y="748"/>
                </a:lnTo>
                <a:cubicBezTo>
                  <a:pt x="1204" y="534"/>
                  <a:pt x="948" y="321"/>
                  <a:pt x="714" y="108"/>
                </a:cubicBezTo>
                <a:cubicBezTo>
                  <a:pt x="638" y="32"/>
                  <a:pt x="554" y="1"/>
                  <a:pt x="47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14"/>
          <p:cNvSpPr/>
          <p:nvPr/>
        </p:nvSpPr>
        <p:spPr>
          <a:xfrm>
            <a:off x="443861" y="4630151"/>
            <a:ext cx="120553" cy="115708"/>
          </a:xfrm>
          <a:custGeom>
            <a:avLst/>
            <a:gdLst/>
            <a:ahLst/>
            <a:cxnLst/>
            <a:rect l="l" t="t" r="r" b="b"/>
            <a:pathLst>
              <a:path w="2165" h="2078" extrusionOk="0">
                <a:moveTo>
                  <a:pt x="1690" y="0"/>
                </a:moveTo>
                <a:cubicBezTo>
                  <a:pt x="1610" y="0"/>
                  <a:pt x="1527" y="32"/>
                  <a:pt x="1451" y="107"/>
                </a:cubicBezTo>
                <a:lnTo>
                  <a:pt x="1472" y="86"/>
                </a:lnTo>
                <a:lnTo>
                  <a:pt x="1472" y="86"/>
                </a:lnTo>
                <a:cubicBezTo>
                  <a:pt x="1238" y="299"/>
                  <a:pt x="1025" y="512"/>
                  <a:pt x="790" y="725"/>
                </a:cubicBezTo>
                <a:lnTo>
                  <a:pt x="470" y="1045"/>
                </a:lnTo>
                <a:cubicBezTo>
                  <a:pt x="406" y="1088"/>
                  <a:pt x="342" y="1131"/>
                  <a:pt x="278" y="1195"/>
                </a:cubicBezTo>
                <a:cubicBezTo>
                  <a:pt x="214" y="1280"/>
                  <a:pt x="150" y="1365"/>
                  <a:pt x="86" y="1451"/>
                </a:cubicBezTo>
                <a:cubicBezTo>
                  <a:pt x="1" y="1621"/>
                  <a:pt x="22" y="1813"/>
                  <a:pt x="150" y="1962"/>
                </a:cubicBezTo>
                <a:cubicBezTo>
                  <a:pt x="193" y="2005"/>
                  <a:pt x="257" y="2026"/>
                  <a:pt x="342" y="2069"/>
                </a:cubicBezTo>
                <a:cubicBezTo>
                  <a:pt x="365" y="2075"/>
                  <a:pt x="391" y="2077"/>
                  <a:pt x="418" y="2077"/>
                </a:cubicBezTo>
                <a:cubicBezTo>
                  <a:pt x="493" y="2077"/>
                  <a:pt x="578" y="2058"/>
                  <a:pt x="641" y="2026"/>
                </a:cubicBezTo>
                <a:cubicBezTo>
                  <a:pt x="726" y="1962"/>
                  <a:pt x="790" y="1920"/>
                  <a:pt x="854" y="1856"/>
                </a:cubicBezTo>
                <a:cubicBezTo>
                  <a:pt x="901" y="1809"/>
                  <a:pt x="936" y="1762"/>
                  <a:pt x="977" y="1707"/>
                </a:cubicBezTo>
                <a:lnTo>
                  <a:pt x="977" y="1707"/>
                </a:lnTo>
                <a:cubicBezTo>
                  <a:pt x="1272" y="1330"/>
                  <a:pt x="1606" y="953"/>
                  <a:pt x="1920" y="576"/>
                </a:cubicBezTo>
                <a:cubicBezTo>
                  <a:pt x="2165" y="332"/>
                  <a:pt x="1948" y="0"/>
                  <a:pt x="169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14"/>
          <p:cNvSpPr/>
          <p:nvPr/>
        </p:nvSpPr>
        <p:spPr>
          <a:xfrm>
            <a:off x="619268" y="4569343"/>
            <a:ext cx="121555" cy="124395"/>
          </a:xfrm>
          <a:custGeom>
            <a:avLst/>
            <a:gdLst/>
            <a:ahLst/>
            <a:cxnLst/>
            <a:rect l="l" t="t" r="r" b="b"/>
            <a:pathLst>
              <a:path w="2183" h="2234" extrusionOk="0">
                <a:moveTo>
                  <a:pt x="444" y="1"/>
                </a:moveTo>
                <a:cubicBezTo>
                  <a:pt x="209" y="1"/>
                  <a:pt x="0" y="307"/>
                  <a:pt x="242" y="517"/>
                </a:cubicBezTo>
                <a:cubicBezTo>
                  <a:pt x="348" y="645"/>
                  <a:pt x="455" y="772"/>
                  <a:pt x="562" y="900"/>
                </a:cubicBezTo>
                <a:lnTo>
                  <a:pt x="711" y="1114"/>
                </a:lnTo>
                <a:lnTo>
                  <a:pt x="754" y="1156"/>
                </a:lnTo>
                <a:lnTo>
                  <a:pt x="839" y="1263"/>
                </a:lnTo>
                <a:cubicBezTo>
                  <a:pt x="924" y="1391"/>
                  <a:pt x="1031" y="1519"/>
                  <a:pt x="1116" y="1668"/>
                </a:cubicBezTo>
                <a:cubicBezTo>
                  <a:pt x="1223" y="1817"/>
                  <a:pt x="1329" y="1988"/>
                  <a:pt x="1457" y="2116"/>
                </a:cubicBezTo>
                <a:cubicBezTo>
                  <a:pt x="1538" y="2197"/>
                  <a:pt x="1638" y="2234"/>
                  <a:pt x="1740" y="2234"/>
                </a:cubicBezTo>
                <a:cubicBezTo>
                  <a:pt x="1825" y="2234"/>
                  <a:pt x="1912" y="2208"/>
                  <a:pt x="1991" y="2159"/>
                </a:cubicBezTo>
                <a:cubicBezTo>
                  <a:pt x="2140" y="2031"/>
                  <a:pt x="2182" y="1817"/>
                  <a:pt x="2076" y="1647"/>
                </a:cubicBezTo>
                <a:cubicBezTo>
                  <a:pt x="2033" y="1540"/>
                  <a:pt x="1969" y="1455"/>
                  <a:pt x="1884" y="1370"/>
                </a:cubicBezTo>
                <a:lnTo>
                  <a:pt x="1735" y="1178"/>
                </a:lnTo>
                <a:cubicBezTo>
                  <a:pt x="1607" y="1050"/>
                  <a:pt x="1500" y="943"/>
                  <a:pt x="1393" y="815"/>
                </a:cubicBezTo>
                <a:cubicBezTo>
                  <a:pt x="1159" y="559"/>
                  <a:pt x="903" y="325"/>
                  <a:pt x="668" y="111"/>
                </a:cubicBezTo>
                <a:cubicBezTo>
                  <a:pt x="600" y="33"/>
                  <a:pt x="521" y="1"/>
                  <a:pt x="44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14"/>
          <p:cNvSpPr/>
          <p:nvPr/>
        </p:nvSpPr>
        <p:spPr>
          <a:xfrm>
            <a:off x="712094" y="4457529"/>
            <a:ext cx="91653" cy="98391"/>
          </a:xfrm>
          <a:custGeom>
            <a:avLst/>
            <a:gdLst/>
            <a:ahLst/>
            <a:cxnLst/>
            <a:rect l="l" t="t" r="r" b="b"/>
            <a:pathLst>
              <a:path w="1646" h="1767" extrusionOk="0">
                <a:moveTo>
                  <a:pt x="1369" y="0"/>
                </a:moveTo>
                <a:cubicBezTo>
                  <a:pt x="1271" y="0"/>
                  <a:pt x="1172" y="48"/>
                  <a:pt x="1113" y="136"/>
                </a:cubicBezTo>
                <a:lnTo>
                  <a:pt x="1134" y="136"/>
                </a:lnTo>
                <a:cubicBezTo>
                  <a:pt x="1070" y="243"/>
                  <a:pt x="1006" y="328"/>
                  <a:pt x="942" y="435"/>
                </a:cubicBezTo>
                <a:lnTo>
                  <a:pt x="835" y="584"/>
                </a:lnTo>
                <a:cubicBezTo>
                  <a:pt x="849" y="557"/>
                  <a:pt x="854" y="547"/>
                  <a:pt x="854" y="547"/>
                </a:cubicBezTo>
                <a:lnTo>
                  <a:pt x="854" y="547"/>
                </a:lnTo>
                <a:cubicBezTo>
                  <a:pt x="853" y="547"/>
                  <a:pt x="829" y="591"/>
                  <a:pt x="814" y="605"/>
                </a:cubicBezTo>
                <a:lnTo>
                  <a:pt x="750" y="669"/>
                </a:lnTo>
                <a:cubicBezTo>
                  <a:pt x="601" y="840"/>
                  <a:pt x="430" y="1010"/>
                  <a:pt x="260" y="1181"/>
                </a:cubicBezTo>
                <a:cubicBezTo>
                  <a:pt x="0" y="1424"/>
                  <a:pt x="221" y="1766"/>
                  <a:pt x="483" y="1766"/>
                </a:cubicBezTo>
                <a:cubicBezTo>
                  <a:pt x="566" y="1766"/>
                  <a:pt x="652" y="1732"/>
                  <a:pt x="729" y="1650"/>
                </a:cubicBezTo>
                <a:cubicBezTo>
                  <a:pt x="921" y="1480"/>
                  <a:pt x="1091" y="1266"/>
                  <a:pt x="1241" y="1053"/>
                </a:cubicBezTo>
                <a:cubicBezTo>
                  <a:pt x="1369" y="861"/>
                  <a:pt x="1496" y="648"/>
                  <a:pt x="1603" y="413"/>
                </a:cubicBezTo>
                <a:cubicBezTo>
                  <a:pt x="1646" y="349"/>
                  <a:pt x="1646" y="285"/>
                  <a:pt x="1624" y="200"/>
                </a:cubicBezTo>
                <a:cubicBezTo>
                  <a:pt x="1603" y="136"/>
                  <a:pt x="1560" y="72"/>
                  <a:pt x="1496" y="29"/>
                </a:cubicBezTo>
                <a:cubicBezTo>
                  <a:pt x="1457" y="10"/>
                  <a:pt x="1413" y="0"/>
                  <a:pt x="136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14"/>
          <p:cNvSpPr/>
          <p:nvPr/>
        </p:nvSpPr>
        <p:spPr>
          <a:xfrm>
            <a:off x="692103" y="4876220"/>
            <a:ext cx="95050" cy="133805"/>
          </a:xfrm>
          <a:custGeom>
            <a:avLst/>
            <a:gdLst/>
            <a:ahLst/>
            <a:cxnLst/>
            <a:rect l="l" t="t" r="r" b="b"/>
            <a:pathLst>
              <a:path w="1707" h="2403" extrusionOk="0">
                <a:moveTo>
                  <a:pt x="337" y="0"/>
                </a:moveTo>
                <a:cubicBezTo>
                  <a:pt x="287" y="0"/>
                  <a:pt x="238" y="12"/>
                  <a:pt x="192" y="39"/>
                </a:cubicBezTo>
                <a:cubicBezTo>
                  <a:pt x="43" y="124"/>
                  <a:pt x="0" y="316"/>
                  <a:pt x="85" y="465"/>
                </a:cubicBezTo>
                <a:lnTo>
                  <a:pt x="149" y="593"/>
                </a:lnTo>
                <a:lnTo>
                  <a:pt x="171" y="636"/>
                </a:lnTo>
                <a:cubicBezTo>
                  <a:pt x="192" y="721"/>
                  <a:pt x="235" y="785"/>
                  <a:pt x="256" y="870"/>
                </a:cubicBezTo>
                <a:cubicBezTo>
                  <a:pt x="320" y="1041"/>
                  <a:pt x="405" y="1190"/>
                  <a:pt x="469" y="1361"/>
                </a:cubicBezTo>
                <a:lnTo>
                  <a:pt x="661" y="1787"/>
                </a:lnTo>
                <a:cubicBezTo>
                  <a:pt x="725" y="1958"/>
                  <a:pt x="832" y="2128"/>
                  <a:pt x="960" y="2278"/>
                </a:cubicBezTo>
                <a:cubicBezTo>
                  <a:pt x="1038" y="2356"/>
                  <a:pt x="1148" y="2402"/>
                  <a:pt x="1260" y="2402"/>
                </a:cubicBezTo>
                <a:cubicBezTo>
                  <a:pt x="1332" y="2402"/>
                  <a:pt x="1405" y="2383"/>
                  <a:pt x="1472" y="2342"/>
                </a:cubicBezTo>
                <a:cubicBezTo>
                  <a:pt x="1621" y="2256"/>
                  <a:pt x="1706" y="2043"/>
                  <a:pt x="1664" y="1873"/>
                </a:cubicBezTo>
                <a:cubicBezTo>
                  <a:pt x="1600" y="1681"/>
                  <a:pt x="1514" y="1510"/>
                  <a:pt x="1408" y="1361"/>
                </a:cubicBezTo>
                <a:cubicBezTo>
                  <a:pt x="1322" y="1211"/>
                  <a:pt x="1237" y="1084"/>
                  <a:pt x="1152" y="956"/>
                </a:cubicBezTo>
                <a:cubicBezTo>
                  <a:pt x="981" y="700"/>
                  <a:pt x="789" y="422"/>
                  <a:pt x="619" y="166"/>
                </a:cubicBezTo>
                <a:cubicBezTo>
                  <a:pt x="559" y="63"/>
                  <a:pt x="449" y="0"/>
                  <a:pt x="3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14"/>
          <p:cNvSpPr/>
          <p:nvPr/>
        </p:nvSpPr>
        <p:spPr>
          <a:xfrm>
            <a:off x="727686" y="4767914"/>
            <a:ext cx="73724" cy="73668"/>
          </a:xfrm>
          <a:custGeom>
            <a:avLst/>
            <a:gdLst/>
            <a:ahLst/>
            <a:cxnLst/>
            <a:rect l="l" t="t" r="r" b="b"/>
            <a:pathLst>
              <a:path w="1324" h="1323" extrusionOk="0">
                <a:moveTo>
                  <a:pt x="1003" y="0"/>
                </a:moveTo>
                <a:cubicBezTo>
                  <a:pt x="918" y="0"/>
                  <a:pt x="833" y="43"/>
                  <a:pt x="769" y="107"/>
                </a:cubicBezTo>
                <a:lnTo>
                  <a:pt x="86" y="768"/>
                </a:lnTo>
                <a:cubicBezTo>
                  <a:pt x="22" y="832"/>
                  <a:pt x="1" y="917"/>
                  <a:pt x="1" y="1003"/>
                </a:cubicBezTo>
                <a:cubicBezTo>
                  <a:pt x="1" y="1088"/>
                  <a:pt x="22" y="1173"/>
                  <a:pt x="86" y="1237"/>
                </a:cubicBezTo>
                <a:cubicBezTo>
                  <a:pt x="150" y="1280"/>
                  <a:pt x="235" y="1322"/>
                  <a:pt x="321" y="1322"/>
                </a:cubicBezTo>
                <a:cubicBezTo>
                  <a:pt x="406" y="1322"/>
                  <a:pt x="491" y="1280"/>
                  <a:pt x="555" y="1237"/>
                </a:cubicBezTo>
                <a:cubicBezTo>
                  <a:pt x="769" y="1003"/>
                  <a:pt x="1003" y="768"/>
                  <a:pt x="1216" y="555"/>
                </a:cubicBezTo>
                <a:cubicBezTo>
                  <a:pt x="1280" y="491"/>
                  <a:pt x="1323" y="405"/>
                  <a:pt x="1323" y="320"/>
                </a:cubicBezTo>
                <a:cubicBezTo>
                  <a:pt x="1323" y="235"/>
                  <a:pt x="1280" y="149"/>
                  <a:pt x="1238" y="107"/>
                </a:cubicBezTo>
                <a:cubicBezTo>
                  <a:pt x="1174" y="43"/>
                  <a:pt x="1089" y="0"/>
                  <a:pt x="100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14"/>
          <p:cNvSpPr/>
          <p:nvPr/>
        </p:nvSpPr>
        <p:spPr>
          <a:xfrm>
            <a:off x="536186" y="5043663"/>
            <a:ext cx="148839" cy="76563"/>
          </a:xfrm>
          <a:custGeom>
            <a:avLst/>
            <a:gdLst/>
            <a:ahLst/>
            <a:cxnLst/>
            <a:rect l="l" t="t" r="r" b="b"/>
            <a:pathLst>
              <a:path w="2673" h="1375" extrusionOk="0">
                <a:moveTo>
                  <a:pt x="609" y="1"/>
                </a:moveTo>
                <a:cubicBezTo>
                  <a:pt x="198" y="1"/>
                  <a:pt x="1" y="573"/>
                  <a:pt x="390" y="806"/>
                </a:cubicBezTo>
                <a:cubicBezTo>
                  <a:pt x="561" y="892"/>
                  <a:pt x="753" y="956"/>
                  <a:pt x="923" y="998"/>
                </a:cubicBezTo>
                <a:cubicBezTo>
                  <a:pt x="1094" y="1041"/>
                  <a:pt x="1243" y="1105"/>
                  <a:pt x="1393" y="1147"/>
                </a:cubicBezTo>
                <a:cubicBezTo>
                  <a:pt x="1691" y="1233"/>
                  <a:pt x="2011" y="1318"/>
                  <a:pt x="2331" y="1361"/>
                </a:cubicBezTo>
                <a:cubicBezTo>
                  <a:pt x="2358" y="1370"/>
                  <a:pt x="2385" y="1374"/>
                  <a:pt x="2410" y="1374"/>
                </a:cubicBezTo>
                <a:cubicBezTo>
                  <a:pt x="2503" y="1374"/>
                  <a:pt x="2579" y="1317"/>
                  <a:pt x="2630" y="1233"/>
                </a:cubicBezTo>
                <a:cubicBezTo>
                  <a:pt x="2672" y="1105"/>
                  <a:pt x="2630" y="977"/>
                  <a:pt x="2523" y="913"/>
                </a:cubicBezTo>
                <a:lnTo>
                  <a:pt x="2544" y="913"/>
                </a:lnTo>
                <a:cubicBezTo>
                  <a:pt x="2267" y="742"/>
                  <a:pt x="1990" y="572"/>
                  <a:pt x="1691" y="444"/>
                </a:cubicBezTo>
                <a:cubicBezTo>
                  <a:pt x="1542" y="380"/>
                  <a:pt x="1414" y="316"/>
                  <a:pt x="1265" y="230"/>
                </a:cubicBezTo>
                <a:cubicBezTo>
                  <a:pt x="1094" y="145"/>
                  <a:pt x="902" y="81"/>
                  <a:pt x="732" y="17"/>
                </a:cubicBezTo>
                <a:cubicBezTo>
                  <a:pt x="689" y="6"/>
                  <a:pt x="648" y="1"/>
                  <a:pt x="60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14"/>
          <p:cNvSpPr/>
          <p:nvPr/>
        </p:nvSpPr>
        <p:spPr>
          <a:xfrm>
            <a:off x="770452" y="5106363"/>
            <a:ext cx="68935" cy="79181"/>
          </a:xfrm>
          <a:custGeom>
            <a:avLst/>
            <a:gdLst/>
            <a:ahLst/>
            <a:cxnLst/>
            <a:rect l="l" t="t" r="r" b="b"/>
            <a:pathLst>
              <a:path w="1238" h="1422" extrusionOk="0">
                <a:moveTo>
                  <a:pt x="342" y="0"/>
                </a:moveTo>
                <a:cubicBezTo>
                  <a:pt x="257" y="0"/>
                  <a:pt x="214" y="21"/>
                  <a:pt x="150" y="64"/>
                </a:cubicBezTo>
                <a:cubicBezTo>
                  <a:pt x="43" y="149"/>
                  <a:pt x="1" y="320"/>
                  <a:pt x="86" y="448"/>
                </a:cubicBezTo>
                <a:lnTo>
                  <a:pt x="86" y="469"/>
                </a:lnTo>
                <a:lnTo>
                  <a:pt x="342" y="875"/>
                </a:lnTo>
                <a:cubicBezTo>
                  <a:pt x="427" y="1002"/>
                  <a:pt x="512" y="1130"/>
                  <a:pt x="619" y="1258"/>
                </a:cubicBezTo>
                <a:cubicBezTo>
                  <a:pt x="662" y="1344"/>
                  <a:pt x="726" y="1386"/>
                  <a:pt x="811" y="1408"/>
                </a:cubicBezTo>
                <a:cubicBezTo>
                  <a:pt x="846" y="1416"/>
                  <a:pt x="882" y="1422"/>
                  <a:pt x="917" y="1422"/>
                </a:cubicBezTo>
                <a:cubicBezTo>
                  <a:pt x="967" y="1422"/>
                  <a:pt x="1017" y="1411"/>
                  <a:pt x="1067" y="1386"/>
                </a:cubicBezTo>
                <a:cubicBezTo>
                  <a:pt x="1131" y="1344"/>
                  <a:pt x="1195" y="1280"/>
                  <a:pt x="1216" y="1194"/>
                </a:cubicBezTo>
                <a:cubicBezTo>
                  <a:pt x="1238" y="1088"/>
                  <a:pt x="1238" y="1002"/>
                  <a:pt x="1174" y="917"/>
                </a:cubicBezTo>
                <a:cubicBezTo>
                  <a:pt x="1067" y="768"/>
                  <a:pt x="960" y="619"/>
                  <a:pt x="854" y="469"/>
                </a:cubicBezTo>
                <a:lnTo>
                  <a:pt x="534" y="85"/>
                </a:lnTo>
                <a:cubicBezTo>
                  <a:pt x="491" y="43"/>
                  <a:pt x="406" y="0"/>
                  <a:pt x="34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14"/>
          <p:cNvSpPr/>
          <p:nvPr/>
        </p:nvSpPr>
        <p:spPr>
          <a:xfrm>
            <a:off x="432000" y="5138994"/>
            <a:ext cx="137814" cy="62866"/>
          </a:xfrm>
          <a:custGeom>
            <a:avLst/>
            <a:gdLst/>
            <a:ahLst/>
            <a:cxnLst/>
            <a:rect l="l" t="t" r="r" b="b"/>
            <a:pathLst>
              <a:path w="2475" h="1129" extrusionOk="0">
                <a:moveTo>
                  <a:pt x="2149" y="0"/>
                </a:moveTo>
                <a:cubicBezTo>
                  <a:pt x="2122" y="0"/>
                  <a:pt x="2095" y="4"/>
                  <a:pt x="2069" y="11"/>
                </a:cubicBezTo>
                <a:cubicBezTo>
                  <a:pt x="1494" y="97"/>
                  <a:pt x="939" y="203"/>
                  <a:pt x="363" y="331"/>
                </a:cubicBezTo>
                <a:cubicBezTo>
                  <a:pt x="129" y="374"/>
                  <a:pt x="1" y="608"/>
                  <a:pt x="65" y="822"/>
                </a:cubicBezTo>
                <a:cubicBezTo>
                  <a:pt x="120" y="1007"/>
                  <a:pt x="306" y="1128"/>
                  <a:pt x="493" y="1128"/>
                </a:cubicBezTo>
                <a:cubicBezTo>
                  <a:pt x="521" y="1128"/>
                  <a:pt x="549" y="1126"/>
                  <a:pt x="577" y="1120"/>
                </a:cubicBezTo>
                <a:cubicBezTo>
                  <a:pt x="1131" y="950"/>
                  <a:pt x="1685" y="758"/>
                  <a:pt x="2219" y="566"/>
                </a:cubicBezTo>
                <a:cubicBezTo>
                  <a:pt x="2389" y="523"/>
                  <a:pt x="2475" y="352"/>
                  <a:pt x="2432" y="203"/>
                </a:cubicBezTo>
                <a:cubicBezTo>
                  <a:pt x="2397" y="80"/>
                  <a:pt x="2274" y="0"/>
                  <a:pt x="214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14"/>
          <p:cNvSpPr/>
          <p:nvPr/>
        </p:nvSpPr>
        <p:spPr>
          <a:xfrm>
            <a:off x="274803" y="5059310"/>
            <a:ext cx="95495" cy="79904"/>
          </a:xfrm>
          <a:custGeom>
            <a:avLst/>
            <a:gdLst/>
            <a:ahLst/>
            <a:cxnLst/>
            <a:rect l="l" t="t" r="r" b="b"/>
            <a:pathLst>
              <a:path w="1715" h="1435" extrusionOk="0">
                <a:moveTo>
                  <a:pt x="485" y="1"/>
                </a:moveTo>
                <a:cubicBezTo>
                  <a:pt x="227" y="1"/>
                  <a:pt x="0" y="284"/>
                  <a:pt x="158" y="568"/>
                </a:cubicBezTo>
                <a:cubicBezTo>
                  <a:pt x="222" y="653"/>
                  <a:pt x="286" y="739"/>
                  <a:pt x="350" y="824"/>
                </a:cubicBezTo>
                <a:cubicBezTo>
                  <a:pt x="435" y="909"/>
                  <a:pt x="521" y="973"/>
                  <a:pt x="627" y="1058"/>
                </a:cubicBezTo>
                <a:cubicBezTo>
                  <a:pt x="776" y="1165"/>
                  <a:pt x="947" y="1272"/>
                  <a:pt x="1118" y="1336"/>
                </a:cubicBezTo>
                <a:lnTo>
                  <a:pt x="1054" y="1314"/>
                </a:lnTo>
                <a:lnTo>
                  <a:pt x="1054" y="1314"/>
                </a:lnTo>
                <a:cubicBezTo>
                  <a:pt x="1139" y="1357"/>
                  <a:pt x="1224" y="1400"/>
                  <a:pt x="1310" y="1421"/>
                </a:cubicBezTo>
                <a:cubicBezTo>
                  <a:pt x="1345" y="1430"/>
                  <a:pt x="1377" y="1435"/>
                  <a:pt x="1408" y="1435"/>
                </a:cubicBezTo>
                <a:cubicBezTo>
                  <a:pt x="1452" y="1435"/>
                  <a:pt x="1494" y="1425"/>
                  <a:pt x="1544" y="1400"/>
                </a:cubicBezTo>
                <a:cubicBezTo>
                  <a:pt x="1587" y="1357"/>
                  <a:pt x="1629" y="1314"/>
                  <a:pt x="1651" y="1250"/>
                </a:cubicBezTo>
                <a:cubicBezTo>
                  <a:pt x="1715" y="1122"/>
                  <a:pt x="1672" y="973"/>
                  <a:pt x="1544" y="888"/>
                </a:cubicBezTo>
                <a:cubicBezTo>
                  <a:pt x="1480" y="866"/>
                  <a:pt x="1416" y="824"/>
                  <a:pt x="1374" y="781"/>
                </a:cubicBezTo>
                <a:lnTo>
                  <a:pt x="1374" y="781"/>
                </a:lnTo>
                <a:lnTo>
                  <a:pt x="1416" y="824"/>
                </a:lnTo>
                <a:cubicBezTo>
                  <a:pt x="1224" y="653"/>
                  <a:pt x="1032" y="461"/>
                  <a:pt x="883" y="248"/>
                </a:cubicBezTo>
                <a:lnTo>
                  <a:pt x="883" y="248"/>
                </a:lnTo>
                <a:lnTo>
                  <a:pt x="926" y="333"/>
                </a:lnTo>
                <a:cubicBezTo>
                  <a:pt x="883" y="248"/>
                  <a:pt x="819" y="184"/>
                  <a:pt x="755" y="120"/>
                </a:cubicBezTo>
                <a:cubicBezTo>
                  <a:pt x="671" y="36"/>
                  <a:pt x="576" y="1"/>
                  <a:pt x="48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14"/>
          <p:cNvSpPr/>
          <p:nvPr/>
        </p:nvSpPr>
        <p:spPr>
          <a:xfrm>
            <a:off x="407054" y="4928675"/>
            <a:ext cx="59636" cy="104850"/>
          </a:xfrm>
          <a:custGeom>
            <a:avLst/>
            <a:gdLst/>
            <a:ahLst/>
            <a:cxnLst/>
            <a:rect l="l" t="t" r="r" b="b"/>
            <a:pathLst>
              <a:path w="1071" h="1883" extrusionOk="0">
                <a:moveTo>
                  <a:pt x="612" y="0"/>
                </a:moveTo>
                <a:cubicBezTo>
                  <a:pt x="580" y="0"/>
                  <a:pt x="547" y="4"/>
                  <a:pt x="513" y="14"/>
                </a:cubicBezTo>
                <a:cubicBezTo>
                  <a:pt x="427" y="56"/>
                  <a:pt x="342" y="99"/>
                  <a:pt x="299" y="184"/>
                </a:cubicBezTo>
                <a:cubicBezTo>
                  <a:pt x="214" y="291"/>
                  <a:pt x="150" y="419"/>
                  <a:pt x="108" y="547"/>
                </a:cubicBezTo>
                <a:cubicBezTo>
                  <a:pt x="1" y="909"/>
                  <a:pt x="22" y="1314"/>
                  <a:pt x="150" y="1677"/>
                </a:cubicBezTo>
                <a:cubicBezTo>
                  <a:pt x="171" y="1741"/>
                  <a:pt x="214" y="1805"/>
                  <a:pt x="299" y="1848"/>
                </a:cubicBezTo>
                <a:cubicBezTo>
                  <a:pt x="337" y="1873"/>
                  <a:pt x="382" y="1883"/>
                  <a:pt x="425" y="1883"/>
                </a:cubicBezTo>
                <a:cubicBezTo>
                  <a:pt x="456" y="1883"/>
                  <a:pt x="486" y="1878"/>
                  <a:pt x="513" y="1869"/>
                </a:cubicBezTo>
                <a:cubicBezTo>
                  <a:pt x="662" y="1826"/>
                  <a:pt x="769" y="1677"/>
                  <a:pt x="726" y="1506"/>
                </a:cubicBezTo>
                <a:lnTo>
                  <a:pt x="726" y="1506"/>
                </a:lnTo>
                <a:lnTo>
                  <a:pt x="726" y="1528"/>
                </a:lnTo>
                <a:lnTo>
                  <a:pt x="705" y="1421"/>
                </a:lnTo>
                <a:lnTo>
                  <a:pt x="705" y="1357"/>
                </a:lnTo>
                <a:cubicBezTo>
                  <a:pt x="683" y="1293"/>
                  <a:pt x="683" y="1208"/>
                  <a:pt x="705" y="1144"/>
                </a:cubicBezTo>
                <a:cubicBezTo>
                  <a:pt x="705" y="1136"/>
                  <a:pt x="705" y="1129"/>
                  <a:pt x="705" y="1123"/>
                </a:cubicBezTo>
                <a:lnTo>
                  <a:pt x="726" y="995"/>
                </a:lnTo>
                <a:cubicBezTo>
                  <a:pt x="747" y="931"/>
                  <a:pt x="769" y="867"/>
                  <a:pt x="790" y="803"/>
                </a:cubicBezTo>
                <a:lnTo>
                  <a:pt x="790" y="803"/>
                </a:lnTo>
                <a:cubicBezTo>
                  <a:pt x="790" y="824"/>
                  <a:pt x="769" y="845"/>
                  <a:pt x="769" y="888"/>
                </a:cubicBezTo>
                <a:cubicBezTo>
                  <a:pt x="788" y="809"/>
                  <a:pt x="808" y="748"/>
                  <a:pt x="845" y="689"/>
                </a:cubicBezTo>
                <a:lnTo>
                  <a:pt x="845" y="689"/>
                </a:lnTo>
                <a:cubicBezTo>
                  <a:pt x="835" y="711"/>
                  <a:pt x="824" y="734"/>
                  <a:pt x="811" y="760"/>
                </a:cubicBezTo>
                <a:lnTo>
                  <a:pt x="854" y="675"/>
                </a:lnTo>
                <a:lnTo>
                  <a:pt x="854" y="675"/>
                </a:lnTo>
                <a:cubicBezTo>
                  <a:pt x="851" y="679"/>
                  <a:pt x="848" y="684"/>
                  <a:pt x="845" y="689"/>
                </a:cubicBezTo>
                <a:lnTo>
                  <a:pt x="845" y="689"/>
                </a:lnTo>
                <a:cubicBezTo>
                  <a:pt x="869" y="636"/>
                  <a:pt x="888" y="592"/>
                  <a:pt x="918" y="547"/>
                </a:cubicBezTo>
                <a:cubicBezTo>
                  <a:pt x="1070" y="299"/>
                  <a:pt x="882" y="0"/>
                  <a:pt x="61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14"/>
          <p:cNvSpPr/>
          <p:nvPr/>
        </p:nvSpPr>
        <p:spPr>
          <a:xfrm>
            <a:off x="512743" y="4823654"/>
            <a:ext cx="70327" cy="68657"/>
          </a:xfrm>
          <a:custGeom>
            <a:avLst/>
            <a:gdLst/>
            <a:ahLst/>
            <a:cxnLst/>
            <a:rect l="l" t="t" r="r" b="b"/>
            <a:pathLst>
              <a:path w="1263" h="1233" extrusionOk="0">
                <a:moveTo>
                  <a:pt x="358" y="1"/>
                </a:moveTo>
                <a:cubicBezTo>
                  <a:pt x="291" y="1"/>
                  <a:pt x="227" y="24"/>
                  <a:pt x="172" y="66"/>
                </a:cubicBezTo>
                <a:cubicBezTo>
                  <a:pt x="22" y="193"/>
                  <a:pt x="1" y="428"/>
                  <a:pt x="150" y="556"/>
                </a:cubicBezTo>
                <a:cubicBezTo>
                  <a:pt x="235" y="641"/>
                  <a:pt x="321" y="727"/>
                  <a:pt x="406" y="833"/>
                </a:cubicBezTo>
                <a:cubicBezTo>
                  <a:pt x="513" y="919"/>
                  <a:pt x="619" y="1004"/>
                  <a:pt x="726" y="1089"/>
                </a:cubicBezTo>
                <a:lnTo>
                  <a:pt x="662" y="1047"/>
                </a:lnTo>
                <a:lnTo>
                  <a:pt x="662" y="1047"/>
                </a:lnTo>
                <a:cubicBezTo>
                  <a:pt x="705" y="1089"/>
                  <a:pt x="747" y="1132"/>
                  <a:pt x="790" y="1153"/>
                </a:cubicBezTo>
                <a:cubicBezTo>
                  <a:pt x="841" y="1209"/>
                  <a:pt x="900" y="1233"/>
                  <a:pt x="957" y="1233"/>
                </a:cubicBezTo>
                <a:cubicBezTo>
                  <a:pt x="1118" y="1233"/>
                  <a:pt x="1262" y="1049"/>
                  <a:pt x="1153" y="876"/>
                </a:cubicBezTo>
                <a:lnTo>
                  <a:pt x="1089" y="791"/>
                </a:lnTo>
                <a:cubicBezTo>
                  <a:pt x="1067" y="769"/>
                  <a:pt x="1046" y="727"/>
                  <a:pt x="1025" y="705"/>
                </a:cubicBezTo>
                <a:cubicBezTo>
                  <a:pt x="1003" y="663"/>
                  <a:pt x="939" y="577"/>
                  <a:pt x="918" y="513"/>
                </a:cubicBezTo>
                <a:cubicBezTo>
                  <a:pt x="833" y="407"/>
                  <a:pt x="747" y="279"/>
                  <a:pt x="662" y="172"/>
                </a:cubicBezTo>
                <a:cubicBezTo>
                  <a:pt x="641" y="108"/>
                  <a:pt x="598" y="66"/>
                  <a:pt x="534" y="44"/>
                </a:cubicBezTo>
                <a:lnTo>
                  <a:pt x="470" y="23"/>
                </a:lnTo>
                <a:cubicBezTo>
                  <a:pt x="432" y="8"/>
                  <a:pt x="395" y="1"/>
                  <a:pt x="35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14"/>
          <p:cNvSpPr/>
          <p:nvPr/>
        </p:nvSpPr>
        <p:spPr>
          <a:xfrm>
            <a:off x="281875" y="4688397"/>
            <a:ext cx="65872" cy="165990"/>
          </a:xfrm>
          <a:custGeom>
            <a:avLst/>
            <a:gdLst/>
            <a:ahLst/>
            <a:cxnLst/>
            <a:rect l="l" t="t" r="r" b="b"/>
            <a:pathLst>
              <a:path w="1183" h="2981" extrusionOk="0">
                <a:moveTo>
                  <a:pt x="987" y="1"/>
                </a:moveTo>
                <a:cubicBezTo>
                  <a:pt x="930" y="1"/>
                  <a:pt x="874" y="27"/>
                  <a:pt x="841" y="85"/>
                </a:cubicBezTo>
                <a:cubicBezTo>
                  <a:pt x="756" y="277"/>
                  <a:pt x="671" y="469"/>
                  <a:pt x="628" y="682"/>
                </a:cubicBezTo>
                <a:cubicBezTo>
                  <a:pt x="564" y="895"/>
                  <a:pt x="500" y="1108"/>
                  <a:pt x="436" y="1322"/>
                </a:cubicBezTo>
                <a:cubicBezTo>
                  <a:pt x="308" y="1748"/>
                  <a:pt x="180" y="2153"/>
                  <a:pt x="52" y="2558"/>
                </a:cubicBezTo>
                <a:cubicBezTo>
                  <a:pt x="1" y="2816"/>
                  <a:pt x="199" y="2981"/>
                  <a:pt x="396" y="2981"/>
                </a:cubicBezTo>
                <a:cubicBezTo>
                  <a:pt x="525" y="2981"/>
                  <a:pt x="654" y="2911"/>
                  <a:pt x="713" y="2750"/>
                </a:cubicBezTo>
                <a:cubicBezTo>
                  <a:pt x="777" y="2324"/>
                  <a:pt x="863" y="1897"/>
                  <a:pt x="948" y="1471"/>
                </a:cubicBezTo>
                <a:cubicBezTo>
                  <a:pt x="991" y="1258"/>
                  <a:pt x="1033" y="1044"/>
                  <a:pt x="1076" y="831"/>
                </a:cubicBezTo>
                <a:cubicBezTo>
                  <a:pt x="1119" y="618"/>
                  <a:pt x="1161" y="405"/>
                  <a:pt x="1183" y="170"/>
                </a:cubicBezTo>
                <a:cubicBezTo>
                  <a:pt x="1170" y="65"/>
                  <a:pt x="1076" y="1"/>
                  <a:pt x="9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14"/>
          <p:cNvSpPr/>
          <p:nvPr/>
        </p:nvSpPr>
        <p:spPr>
          <a:xfrm>
            <a:off x="826248" y="4560879"/>
            <a:ext cx="64313" cy="127513"/>
          </a:xfrm>
          <a:custGeom>
            <a:avLst/>
            <a:gdLst/>
            <a:ahLst/>
            <a:cxnLst/>
            <a:rect l="l" t="t" r="r" b="b"/>
            <a:pathLst>
              <a:path w="1155" h="2290" extrusionOk="0">
                <a:moveTo>
                  <a:pt x="855" y="0"/>
                </a:moveTo>
                <a:cubicBezTo>
                  <a:pt x="806" y="0"/>
                  <a:pt x="754" y="16"/>
                  <a:pt x="705" y="50"/>
                </a:cubicBezTo>
                <a:lnTo>
                  <a:pt x="705" y="29"/>
                </a:lnTo>
                <a:cubicBezTo>
                  <a:pt x="470" y="306"/>
                  <a:pt x="300" y="605"/>
                  <a:pt x="172" y="924"/>
                </a:cubicBezTo>
                <a:cubicBezTo>
                  <a:pt x="65" y="1244"/>
                  <a:pt x="1" y="1564"/>
                  <a:pt x="1" y="1905"/>
                </a:cubicBezTo>
                <a:cubicBezTo>
                  <a:pt x="1" y="2119"/>
                  <a:pt x="150" y="2289"/>
                  <a:pt x="364" y="2289"/>
                </a:cubicBezTo>
                <a:cubicBezTo>
                  <a:pt x="577" y="2289"/>
                  <a:pt x="726" y="2119"/>
                  <a:pt x="726" y="1905"/>
                </a:cubicBezTo>
                <a:cubicBezTo>
                  <a:pt x="726" y="1756"/>
                  <a:pt x="747" y="1628"/>
                  <a:pt x="747" y="1479"/>
                </a:cubicBezTo>
                <a:lnTo>
                  <a:pt x="747" y="1351"/>
                </a:lnTo>
                <a:lnTo>
                  <a:pt x="747" y="1330"/>
                </a:lnTo>
                <a:cubicBezTo>
                  <a:pt x="747" y="1244"/>
                  <a:pt x="790" y="1180"/>
                  <a:pt x="790" y="1116"/>
                </a:cubicBezTo>
                <a:cubicBezTo>
                  <a:pt x="854" y="839"/>
                  <a:pt x="961" y="583"/>
                  <a:pt x="1089" y="349"/>
                </a:cubicBezTo>
                <a:cubicBezTo>
                  <a:pt x="1154" y="168"/>
                  <a:pt x="1018" y="0"/>
                  <a:pt x="8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14"/>
          <p:cNvSpPr/>
          <p:nvPr/>
        </p:nvSpPr>
        <p:spPr>
          <a:xfrm>
            <a:off x="853589" y="4880508"/>
            <a:ext cx="38031" cy="116655"/>
          </a:xfrm>
          <a:custGeom>
            <a:avLst/>
            <a:gdLst/>
            <a:ahLst/>
            <a:cxnLst/>
            <a:rect l="l" t="t" r="r" b="b"/>
            <a:pathLst>
              <a:path w="683" h="2095" extrusionOk="0">
                <a:moveTo>
                  <a:pt x="449" y="0"/>
                </a:moveTo>
                <a:cubicBezTo>
                  <a:pt x="353" y="0"/>
                  <a:pt x="254" y="61"/>
                  <a:pt x="235" y="153"/>
                </a:cubicBezTo>
                <a:lnTo>
                  <a:pt x="214" y="153"/>
                </a:lnTo>
                <a:cubicBezTo>
                  <a:pt x="64" y="687"/>
                  <a:pt x="0" y="1241"/>
                  <a:pt x="0" y="1774"/>
                </a:cubicBezTo>
                <a:cubicBezTo>
                  <a:pt x="0" y="1945"/>
                  <a:pt x="150" y="2073"/>
                  <a:pt x="299" y="2094"/>
                </a:cubicBezTo>
                <a:cubicBezTo>
                  <a:pt x="470" y="2094"/>
                  <a:pt x="598" y="1945"/>
                  <a:pt x="619" y="1774"/>
                </a:cubicBezTo>
                <a:cubicBezTo>
                  <a:pt x="555" y="1284"/>
                  <a:pt x="576" y="772"/>
                  <a:pt x="640" y="281"/>
                </a:cubicBezTo>
                <a:cubicBezTo>
                  <a:pt x="683" y="153"/>
                  <a:pt x="598" y="47"/>
                  <a:pt x="491" y="4"/>
                </a:cubicBezTo>
                <a:cubicBezTo>
                  <a:pt x="477" y="1"/>
                  <a:pt x="463" y="0"/>
                  <a:pt x="44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14"/>
          <p:cNvSpPr/>
          <p:nvPr/>
        </p:nvSpPr>
        <p:spPr>
          <a:xfrm>
            <a:off x="852419" y="4229725"/>
            <a:ext cx="61808" cy="149340"/>
          </a:xfrm>
          <a:custGeom>
            <a:avLst/>
            <a:gdLst/>
            <a:ahLst/>
            <a:cxnLst/>
            <a:rect l="l" t="t" r="r" b="b"/>
            <a:pathLst>
              <a:path w="1110" h="2682" extrusionOk="0">
                <a:moveTo>
                  <a:pt x="848" y="0"/>
                </a:moveTo>
                <a:cubicBezTo>
                  <a:pt x="742" y="0"/>
                  <a:pt x="656" y="63"/>
                  <a:pt x="619" y="175"/>
                </a:cubicBezTo>
                <a:cubicBezTo>
                  <a:pt x="555" y="346"/>
                  <a:pt x="512" y="516"/>
                  <a:pt x="469" y="708"/>
                </a:cubicBezTo>
                <a:cubicBezTo>
                  <a:pt x="405" y="879"/>
                  <a:pt x="363" y="1049"/>
                  <a:pt x="320" y="1241"/>
                </a:cubicBezTo>
                <a:cubicBezTo>
                  <a:pt x="213" y="1583"/>
                  <a:pt x="128" y="1945"/>
                  <a:pt x="43" y="2308"/>
                </a:cubicBezTo>
                <a:cubicBezTo>
                  <a:pt x="0" y="2457"/>
                  <a:pt x="107" y="2628"/>
                  <a:pt x="256" y="2670"/>
                </a:cubicBezTo>
                <a:cubicBezTo>
                  <a:pt x="285" y="2678"/>
                  <a:pt x="315" y="2681"/>
                  <a:pt x="343" y="2681"/>
                </a:cubicBezTo>
                <a:cubicBezTo>
                  <a:pt x="481" y="2681"/>
                  <a:pt x="605" y="2598"/>
                  <a:pt x="640" y="2457"/>
                </a:cubicBezTo>
                <a:cubicBezTo>
                  <a:pt x="725" y="2094"/>
                  <a:pt x="811" y="1732"/>
                  <a:pt x="896" y="1369"/>
                </a:cubicBezTo>
                <a:cubicBezTo>
                  <a:pt x="981" y="985"/>
                  <a:pt x="1045" y="623"/>
                  <a:pt x="1088" y="239"/>
                </a:cubicBezTo>
                <a:cubicBezTo>
                  <a:pt x="1109" y="111"/>
                  <a:pt x="1002" y="4"/>
                  <a:pt x="896" y="4"/>
                </a:cubicBezTo>
                <a:cubicBezTo>
                  <a:pt x="880" y="2"/>
                  <a:pt x="864" y="0"/>
                  <a:pt x="84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14"/>
          <p:cNvSpPr/>
          <p:nvPr/>
        </p:nvSpPr>
        <p:spPr>
          <a:xfrm rot="10800000">
            <a:off x="-139839" y="595185"/>
            <a:ext cx="793464" cy="1374715"/>
          </a:xfrm>
          <a:custGeom>
            <a:avLst/>
            <a:gdLst/>
            <a:ahLst/>
            <a:cxnLst/>
            <a:rect l="l" t="t" r="r" b="b"/>
            <a:pathLst>
              <a:path w="14567" h="23703" extrusionOk="0">
                <a:moveTo>
                  <a:pt x="14567" y="1"/>
                </a:moveTo>
                <a:cubicBezTo>
                  <a:pt x="11709" y="108"/>
                  <a:pt x="8851" y="385"/>
                  <a:pt x="6015" y="385"/>
                </a:cubicBezTo>
                <a:cubicBezTo>
                  <a:pt x="5268" y="427"/>
                  <a:pt x="4543" y="513"/>
                  <a:pt x="3840" y="662"/>
                </a:cubicBezTo>
                <a:cubicBezTo>
                  <a:pt x="3541" y="726"/>
                  <a:pt x="3243" y="811"/>
                  <a:pt x="2965" y="918"/>
                </a:cubicBezTo>
                <a:cubicBezTo>
                  <a:pt x="1" y="2155"/>
                  <a:pt x="747" y="6868"/>
                  <a:pt x="726" y="9512"/>
                </a:cubicBezTo>
                <a:cubicBezTo>
                  <a:pt x="683" y="13287"/>
                  <a:pt x="961" y="17062"/>
                  <a:pt x="1281" y="20815"/>
                </a:cubicBezTo>
                <a:cubicBezTo>
                  <a:pt x="1281" y="21242"/>
                  <a:pt x="1366" y="21668"/>
                  <a:pt x="1536" y="22052"/>
                </a:cubicBezTo>
                <a:cubicBezTo>
                  <a:pt x="2027" y="23012"/>
                  <a:pt x="3285" y="23225"/>
                  <a:pt x="4351" y="23332"/>
                </a:cubicBezTo>
                <a:cubicBezTo>
                  <a:pt x="7315" y="23574"/>
                  <a:pt x="10279" y="23702"/>
                  <a:pt x="13257" y="23702"/>
                </a:cubicBezTo>
                <a:cubicBezTo>
                  <a:pt x="13686" y="23702"/>
                  <a:pt x="14115" y="23700"/>
                  <a:pt x="14545" y="23694"/>
                </a:cubicBezTo>
                <a:lnTo>
                  <a:pt x="14545" y="15484"/>
                </a:lnTo>
                <a:cubicBezTo>
                  <a:pt x="13714" y="15441"/>
                  <a:pt x="12903" y="15377"/>
                  <a:pt x="12071" y="15249"/>
                </a:cubicBezTo>
                <a:cubicBezTo>
                  <a:pt x="11432" y="15142"/>
                  <a:pt x="10749" y="15014"/>
                  <a:pt x="10259" y="14567"/>
                </a:cubicBezTo>
                <a:cubicBezTo>
                  <a:pt x="9768" y="14119"/>
                  <a:pt x="9598" y="13287"/>
                  <a:pt x="10046" y="12818"/>
                </a:cubicBezTo>
                <a:cubicBezTo>
                  <a:pt x="10356" y="12487"/>
                  <a:pt x="10902" y="12402"/>
                  <a:pt x="11476" y="12402"/>
                </a:cubicBezTo>
                <a:cubicBezTo>
                  <a:pt x="12087" y="12402"/>
                  <a:pt x="12731" y="12498"/>
                  <a:pt x="13159" y="12498"/>
                </a:cubicBezTo>
                <a:lnTo>
                  <a:pt x="14567" y="12498"/>
                </a:lnTo>
                <a:lnTo>
                  <a:pt x="14567" y="1"/>
                </a:lnTo>
                <a:close/>
              </a:path>
            </a:pathLst>
          </a:custGeom>
          <a:solidFill>
            <a:srgbClr val="F675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14"/>
          <p:cNvSpPr/>
          <p:nvPr/>
        </p:nvSpPr>
        <p:spPr>
          <a:xfrm rot="-5400000">
            <a:off x="4077690" y="4281997"/>
            <a:ext cx="824687" cy="1343817"/>
          </a:xfrm>
          <a:custGeom>
            <a:avLst/>
            <a:gdLst/>
            <a:ahLst/>
            <a:cxnLst/>
            <a:rect l="l" t="t" r="r" b="b"/>
            <a:pathLst>
              <a:path w="14353" h="23387" extrusionOk="0">
                <a:moveTo>
                  <a:pt x="7038" y="1"/>
                </a:moveTo>
                <a:lnTo>
                  <a:pt x="7038" y="1"/>
                </a:lnTo>
                <a:cubicBezTo>
                  <a:pt x="7166" y="2730"/>
                  <a:pt x="7358" y="5439"/>
                  <a:pt x="7443" y="8168"/>
                </a:cubicBezTo>
                <a:cubicBezTo>
                  <a:pt x="7528" y="9960"/>
                  <a:pt x="7592" y="11773"/>
                  <a:pt x="7294" y="13543"/>
                </a:cubicBezTo>
                <a:cubicBezTo>
                  <a:pt x="7251" y="13905"/>
                  <a:pt x="7145" y="14246"/>
                  <a:pt x="6953" y="14545"/>
                </a:cubicBezTo>
                <a:cubicBezTo>
                  <a:pt x="6590" y="15057"/>
                  <a:pt x="5950" y="15227"/>
                  <a:pt x="5375" y="15377"/>
                </a:cubicBezTo>
                <a:cubicBezTo>
                  <a:pt x="3604" y="15761"/>
                  <a:pt x="1813" y="15974"/>
                  <a:pt x="0" y="15974"/>
                </a:cubicBezTo>
                <a:lnTo>
                  <a:pt x="128" y="22969"/>
                </a:lnTo>
                <a:cubicBezTo>
                  <a:pt x="1486" y="23184"/>
                  <a:pt x="2869" y="23386"/>
                  <a:pt x="4248" y="23386"/>
                </a:cubicBezTo>
                <a:cubicBezTo>
                  <a:pt x="4645" y="23386"/>
                  <a:pt x="5042" y="23369"/>
                  <a:pt x="5439" y="23331"/>
                </a:cubicBezTo>
                <a:cubicBezTo>
                  <a:pt x="7209" y="23161"/>
                  <a:pt x="8979" y="22585"/>
                  <a:pt x="10301" y="21391"/>
                </a:cubicBezTo>
                <a:cubicBezTo>
                  <a:pt x="12625" y="19301"/>
                  <a:pt x="13052" y="15888"/>
                  <a:pt x="13350" y="12796"/>
                </a:cubicBezTo>
                <a:cubicBezTo>
                  <a:pt x="13756" y="8723"/>
                  <a:pt x="13990" y="4692"/>
                  <a:pt x="14353" y="619"/>
                </a:cubicBezTo>
                <a:cubicBezTo>
                  <a:pt x="11900" y="491"/>
                  <a:pt x="9469" y="278"/>
                  <a:pt x="703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14"/>
          <p:cNvSpPr/>
          <p:nvPr/>
        </p:nvSpPr>
        <p:spPr>
          <a:xfrm>
            <a:off x="-88278" y="2898898"/>
            <a:ext cx="323519" cy="299381"/>
          </a:xfrm>
          <a:custGeom>
            <a:avLst/>
            <a:gdLst/>
            <a:ahLst/>
            <a:cxnLst/>
            <a:rect l="l" t="t" r="r" b="b"/>
            <a:pathLst>
              <a:path w="5589" h="5172" extrusionOk="0">
                <a:moveTo>
                  <a:pt x="2487" y="1"/>
                </a:moveTo>
                <a:cubicBezTo>
                  <a:pt x="1787" y="1"/>
                  <a:pt x="1106" y="345"/>
                  <a:pt x="705" y="969"/>
                </a:cubicBezTo>
                <a:cubicBezTo>
                  <a:pt x="235" y="1609"/>
                  <a:pt x="1" y="2419"/>
                  <a:pt x="65" y="3230"/>
                </a:cubicBezTo>
                <a:cubicBezTo>
                  <a:pt x="147" y="4540"/>
                  <a:pt x="1084" y="5171"/>
                  <a:pt x="2191" y="5171"/>
                </a:cubicBezTo>
                <a:cubicBezTo>
                  <a:pt x="2525" y="5171"/>
                  <a:pt x="2875" y="5114"/>
                  <a:pt x="3221" y="5000"/>
                </a:cubicBezTo>
                <a:cubicBezTo>
                  <a:pt x="5482" y="4254"/>
                  <a:pt x="5588" y="1097"/>
                  <a:pt x="3392" y="202"/>
                </a:cubicBezTo>
                <a:cubicBezTo>
                  <a:pt x="3101" y="66"/>
                  <a:pt x="2792" y="1"/>
                  <a:pt x="24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14"/>
          <p:cNvSpPr/>
          <p:nvPr/>
        </p:nvSpPr>
        <p:spPr>
          <a:xfrm flipH="1">
            <a:off x="2784130" y="0"/>
            <a:ext cx="1858920" cy="755276"/>
          </a:xfrm>
          <a:custGeom>
            <a:avLst/>
            <a:gdLst/>
            <a:ahLst/>
            <a:cxnLst/>
            <a:rect l="l" t="t" r="r" b="b"/>
            <a:pathLst>
              <a:path w="19728" h="6595" extrusionOk="0">
                <a:moveTo>
                  <a:pt x="214" y="0"/>
                </a:moveTo>
                <a:cubicBezTo>
                  <a:pt x="107" y="1408"/>
                  <a:pt x="43" y="2410"/>
                  <a:pt x="43" y="2687"/>
                </a:cubicBezTo>
                <a:cubicBezTo>
                  <a:pt x="1" y="3092"/>
                  <a:pt x="65" y="3519"/>
                  <a:pt x="235" y="3903"/>
                </a:cubicBezTo>
                <a:cubicBezTo>
                  <a:pt x="534" y="4415"/>
                  <a:pt x="1174" y="4628"/>
                  <a:pt x="1750" y="4756"/>
                </a:cubicBezTo>
                <a:cubicBezTo>
                  <a:pt x="2453" y="4948"/>
                  <a:pt x="3136" y="5097"/>
                  <a:pt x="3839" y="5246"/>
                </a:cubicBezTo>
                <a:cubicBezTo>
                  <a:pt x="6569" y="5822"/>
                  <a:pt x="9342" y="6227"/>
                  <a:pt x="12114" y="6547"/>
                </a:cubicBezTo>
                <a:cubicBezTo>
                  <a:pt x="12392" y="6579"/>
                  <a:pt x="12661" y="6595"/>
                  <a:pt x="12922" y="6595"/>
                </a:cubicBezTo>
                <a:cubicBezTo>
                  <a:pt x="16666" y="6595"/>
                  <a:pt x="18691" y="3409"/>
                  <a:pt x="197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14"/>
          <p:cNvSpPr/>
          <p:nvPr/>
        </p:nvSpPr>
        <p:spPr>
          <a:xfrm>
            <a:off x="339147" y="2898898"/>
            <a:ext cx="323519" cy="299381"/>
          </a:xfrm>
          <a:custGeom>
            <a:avLst/>
            <a:gdLst/>
            <a:ahLst/>
            <a:cxnLst/>
            <a:rect l="l" t="t" r="r" b="b"/>
            <a:pathLst>
              <a:path w="5589" h="5172" extrusionOk="0">
                <a:moveTo>
                  <a:pt x="2487" y="1"/>
                </a:moveTo>
                <a:cubicBezTo>
                  <a:pt x="1787" y="1"/>
                  <a:pt x="1106" y="345"/>
                  <a:pt x="705" y="969"/>
                </a:cubicBezTo>
                <a:cubicBezTo>
                  <a:pt x="235" y="1609"/>
                  <a:pt x="1" y="2419"/>
                  <a:pt x="65" y="3230"/>
                </a:cubicBezTo>
                <a:cubicBezTo>
                  <a:pt x="147" y="4540"/>
                  <a:pt x="1084" y="5171"/>
                  <a:pt x="2191" y="5171"/>
                </a:cubicBezTo>
                <a:cubicBezTo>
                  <a:pt x="2525" y="5171"/>
                  <a:pt x="2875" y="5114"/>
                  <a:pt x="3221" y="5000"/>
                </a:cubicBezTo>
                <a:cubicBezTo>
                  <a:pt x="5482" y="4254"/>
                  <a:pt x="5588" y="1097"/>
                  <a:pt x="3392" y="202"/>
                </a:cubicBezTo>
                <a:cubicBezTo>
                  <a:pt x="3101" y="66"/>
                  <a:pt x="2792" y="1"/>
                  <a:pt x="24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14"/>
          <p:cNvSpPr/>
          <p:nvPr/>
        </p:nvSpPr>
        <p:spPr>
          <a:xfrm rot="10800000">
            <a:off x="8035840" y="-31199"/>
            <a:ext cx="761085" cy="453968"/>
          </a:xfrm>
          <a:custGeom>
            <a:avLst/>
            <a:gdLst/>
            <a:ahLst/>
            <a:cxnLst/>
            <a:rect l="l" t="t" r="r" b="b"/>
            <a:pathLst>
              <a:path w="13756" h="11632" extrusionOk="0">
                <a:moveTo>
                  <a:pt x="8819" y="0"/>
                </a:moveTo>
                <a:cubicBezTo>
                  <a:pt x="6385" y="0"/>
                  <a:pt x="3951" y="157"/>
                  <a:pt x="1536" y="457"/>
                </a:cubicBezTo>
                <a:cubicBezTo>
                  <a:pt x="1302" y="457"/>
                  <a:pt x="1088" y="606"/>
                  <a:pt x="1024" y="820"/>
                </a:cubicBezTo>
                <a:cubicBezTo>
                  <a:pt x="896" y="1075"/>
                  <a:pt x="811" y="1353"/>
                  <a:pt x="768" y="1651"/>
                </a:cubicBezTo>
                <a:cubicBezTo>
                  <a:pt x="598" y="2632"/>
                  <a:pt x="470" y="3635"/>
                  <a:pt x="385" y="4637"/>
                </a:cubicBezTo>
                <a:cubicBezTo>
                  <a:pt x="257" y="6108"/>
                  <a:pt x="193" y="7580"/>
                  <a:pt x="107" y="9051"/>
                </a:cubicBezTo>
                <a:cubicBezTo>
                  <a:pt x="65" y="9904"/>
                  <a:pt x="22" y="10757"/>
                  <a:pt x="1" y="11632"/>
                </a:cubicBezTo>
                <a:lnTo>
                  <a:pt x="385" y="11632"/>
                </a:lnTo>
                <a:cubicBezTo>
                  <a:pt x="470" y="10054"/>
                  <a:pt x="555" y="8476"/>
                  <a:pt x="662" y="6897"/>
                </a:cubicBezTo>
                <a:cubicBezTo>
                  <a:pt x="747" y="5639"/>
                  <a:pt x="854" y="4381"/>
                  <a:pt x="1024" y="3123"/>
                </a:cubicBezTo>
                <a:cubicBezTo>
                  <a:pt x="1067" y="2419"/>
                  <a:pt x="1216" y="1715"/>
                  <a:pt x="1430" y="1054"/>
                </a:cubicBezTo>
                <a:cubicBezTo>
                  <a:pt x="1430" y="1054"/>
                  <a:pt x="1451" y="990"/>
                  <a:pt x="1472" y="948"/>
                </a:cubicBezTo>
                <a:cubicBezTo>
                  <a:pt x="1472" y="926"/>
                  <a:pt x="1494" y="926"/>
                  <a:pt x="1494" y="905"/>
                </a:cubicBezTo>
                <a:cubicBezTo>
                  <a:pt x="1622" y="905"/>
                  <a:pt x="1749" y="884"/>
                  <a:pt x="1877" y="862"/>
                </a:cubicBezTo>
                <a:cubicBezTo>
                  <a:pt x="3647" y="649"/>
                  <a:pt x="5439" y="521"/>
                  <a:pt x="7230" y="478"/>
                </a:cubicBezTo>
                <a:cubicBezTo>
                  <a:pt x="7693" y="467"/>
                  <a:pt x="8157" y="462"/>
                  <a:pt x="8622" y="462"/>
                </a:cubicBezTo>
                <a:cubicBezTo>
                  <a:pt x="9957" y="462"/>
                  <a:pt x="11297" y="506"/>
                  <a:pt x="12626" y="585"/>
                </a:cubicBezTo>
                <a:cubicBezTo>
                  <a:pt x="12677" y="585"/>
                  <a:pt x="12762" y="578"/>
                  <a:pt x="12853" y="578"/>
                </a:cubicBezTo>
                <a:cubicBezTo>
                  <a:pt x="12989" y="578"/>
                  <a:pt x="13138" y="593"/>
                  <a:pt x="13202" y="670"/>
                </a:cubicBezTo>
                <a:cubicBezTo>
                  <a:pt x="13287" y="798"/>
                  <a:pt x="13244" y="1118"/>
                  <a:pt x="13244" y="1267"/>
                </a:cubicBezTo>
                <a:cubicBezTo>
                  <a:pt x="13244" y="1737"/>
                  <a:pt x="13244" y="2184"/>
                  <a:pt x="13266" y="2654"/>
                </a:cubicBezTo>
                <a:cubicBezTo>
                  <a:pt x="13266" y="3549"/>
                  <a:pt x="13287" y="4466"/>
                  <a:pt x="13287" y="5362"/>
                </a:cubicBezTo>
                <a:cubicBezTo>
                  <a:pt x="13287" y="7452"/>
                  <a:pt x="13266" y="9542"/>
                  <a:pt x="13244" y="11632"/>
                </a:cubicBezTo>
                <a:lnTo>
                  <a:pt x="13692" y="11632"/>
                </a:lnTo>
                <a:cubicBezTo>
                  <a:pt x="13692" y="10971"/>
                  <a:pt x="13713" y="10310"/>
                  <a:pt x="13713" y="9649"/>
                </a:cubicBezTo>
                <a:cubicBezTo>
                  <a:pt x="13735" y="7815"/>
                  <a:pt x="13735" y="5959"/>
                  <a:pt x="13713" y="4125"/>
                </a:cubicBezTo>
                <a:cubicBezTo>
                  <a:pt x="13713" y="3208"/>
                  <a:pt x="13713" y="2291"/>
                  <a:pt x="13692" y="1374"/>
                </a:cubicBezTo>
                <a:cubicBezTo>
                  <a:pt x="13692" y="1033"/>
                  <a:pt x="13756" y="564"/>
                  <a:pt x="13479" y="329"/>
                </a:cubicBezTo>
                <a:cubicBezTo>
                  <a:pt x="13223" y="94"/>
                  <a:pt x="12754" y="137"/>
                  <a:pt x="12412" y="116"/>
                </a:cubicBezTo>
                <a:cubicBezTo>
                  <a:pt x="11216" y="38"/>
                  <a:pt x="10018" y="0"/>
                  <a:pt x="8819" y="0"/>
                </a:cubicBezTo>
                <a:close/>
              </a:path>
            </a:pathLst>
          </a:custGeom>
          <a:solidFill>
            <a:srgbClr val="F675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14"/>
          <p:cNvSpPr/>
          <p:nvPr/>
        </p:nvSpPr>
        <p:spPr>
          <a:xfrm rot="-5400000">
            <a:off x="8633340" y="2463966"/>
            <a:ext cx="863069" cy="215749"/>
          </a:xfrm>
          <a:custGeom>
            <a:avLst/>
            <a:gdLst/>
            <a:ahLst/>
            <a:cxnLst/>
            <a:rect l="l" t="t" r="r" b="b"/>
            <a:pathLst>
              <a:path w="15121" h="4544" extrusionOk="0">
                <a:moveTo>
                  <a:pt x="15121" y="1"/>
                </a:moveTo>
                <a:cubicBezTo>
                  <a:pt x="10152" y="171"/>
                  <a:pt x="150" y="598"/>
                  <a:pt x="86" y="662"/>
                </a:cubicBezTo>
                <a:cubicBezTo>
                  <a:pt x="0" y="726"/>
                  <a:pt x="107" y="3349"/>
                  <a:pt x="171" y="4543"/>
                </a:cubicBezTo>
                <a:cubicBezTo>
                  <a:pt x="2602" y="4500"/>
                  <a:pt x="13798" y="4031"/>
                  <a:pt x="15121" y="4031"/>
                </a:cubicBezTo>
                <a:lnTo>
                  <a:pt x="15121" y="1"/>
                </a:lnTo>
                <a:close/>
              </a:path>
            </a:pathLst>
          </a:custGeom>
          <a:solidFill>
            <a:srgbClr val="F675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7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5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35207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eucha"/>
              <a:buNone/>
              <a:defRPr sz="3000">
                <a:solidFill>
                  <a:schemeClr val="dk1"/>
                </a:solidFill>
                <a:latin typeface="Neucha"/>
                <a:ea typeface="Neucha"/>
                <a:cs typeface="Neucha"/>
                <a:sym typeface="Neuch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Neucha"/>
              <a:buNone/>
              <a:defRPr sz="3000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Neucha"/>
              <a:buNone/>
              <a:defRPr sz="3000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Neucha"/>
              <a:buNone/>
              <a:defRPr sz="3000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Neucha"/>
              <a:buNone/>
              <a:defRPr sz="3000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Neucha"/>
              <a:buNone/>
              <a:defRPr sz="3000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Neucha"/>
              <a:buNone/>
              <a:defRPr sz="3000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Neucha"/>
              <a:buNone/>
              <a:defRPr sz="3000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Neucha"/>
              <a:buNone/>
              <a:defRPr sz="3000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iro"/>
              <a:buChar char="●"/>
              <a:defRPr sz="1800">
                <a:solidFill>
                  <a:schemeClr val="dk2"/>
                </a:solidFill>
                <a:latin typeface="Cairo"/>
                <a:ea typeface="Cairo"/>
                <a:cs typeface="Cairo"/>
                <a:sym typeface="Cair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iro"/>
              <a:buChar char="○"/>
              <a:defRPr>
                <a:solidFill>
                  <a:schemeClr val="dk2"/>
                </a:solidFill>
                <a:latin typeface="Cairo"/>
                <a:ea typeface="Cairo"/>
                <a:cs typeface="Cairo"/>
                <a:sym typeface="Cair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iro"/>
              <a:buChar char="■"/>
              <a:defRPr>
                <a:solidFill>
                  <a:schemeClr val="dk2"/>
                </a:solidFill>
                <a:latin typeface="Cairo"/>
                <a:ea typeface="Cairo"/>
                <a:cs typeface="Cairo"/>
                <a:sym typeface="Cair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iro"/>
              <a:buChar char="●"/>
              <a:defRPr>
                <a:solidFill>
                  <a:schemeClr val="dk2"/>
                </a:solidFill>
                <a:latin typeface="Cairo"/>
                <a:ea typeface="Cairo"/>
                <a:cs typeface="Cairo"/>
                <a:sym typeface="Cair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iro"/>
              <a:buChar char="○"/>
              <a:defRPr>
                <a:solidFill>
                  <a:schemeClr val="dk2"/>
                </a:solidFill>
                <a:latin typeface="Cairo"/>
                <a:ea typeface="Cairo"/>
                <a:cs typeface="Cairo"/>
                <a:sym typeface="Cair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iro"/>
              <a:buChar char="■"/>
              <a:defRPr>
                <a:solidFill>
                  <a:schemeClr val="dk2"/>
                </a:solidFill>
                <a:latin typeface="Cairo"/>
                <a:ea typeface="Cairo"/>
                <a:cs typeface="Cairo"/>
                <a:sym typeface="Cair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iro"/>
              <a:buChar char="●"/>
              <a:defRPr>
                <a:solidFill>
                  <a:schemeClr val="dk2"/>
                </a:solidFill>
                <a:latin typeface="Cairo"/>
                <a:ea typeface="Cairo"/>
                <a:cs typeface="Cairo"/>
                <a:sym typeface="Cair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iro"/>
              <a:buChar char="○"/>
              <a:defRPr>
                <a:solidFill>
                  <a:schemeClr val="dk2"/>
                </a:solidFill>
                <a:latin typeface="Cairo"/>
                <a:ea typeface="Cairo"/>
                <a:cs typeface="Cairo"/>
                <a:sym typeface="Cair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Cairo"/>
              <a:buChar char="■"/>
              <a:defRPr>
                <a:solidFill>
                  <a:schemeClr val="dk2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5" r:id="rId5"/>
    <p:sldLayoutId id="2147483657" r:id="rId6"/>
    <p:sldLayoutId id="2147483658" r:id="rId7"/>
    <p:sldLayoutId id="2147483660" r:id="rId8"/>
    <p:sldLayoutId id="2147483672" r:id="rId9"/>
    <p:sldLayoutId id="2147483673" r:id="rId10"/>
    <p:sldLayoutId id="2147483674" r:id="rId11"/>
    <p:sldLayoutId id="2147483675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0E6351-5139-4DF0-8BAF-CDCB673211F4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DCED64F-2BAD-4CA1-AA5D-FB8BFF531809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166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ransition spd="slow">
    <p:push/>
    <p:sndAc>
      <p:stSnd>
        <p:snd r:embed="rId13" name="space2.wav"/>
      </p:stSnd>
    </p:sndAc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19.png"/><Relationship Id="rId18" Type="http://schemas.microsoft.com/office/2007/relationships/hdphoto" Target="../media/hdphoto4.wdp"/><Relationship Id="rId3" Type="http://schemas.openxmlformats.org/officeDocument/2006/relationships/audio" Target="../media/audio2.wav"/><Relationship Id="rId21" Type="http://schemas.openxmlformats.org/officeDocument/2006/relationships/image" Target="../media/image26.png"/><Relationship Id="rId7" Type="http://schemas.openxmlformats.org/officeDocument/2006/relationships/audio" Target="../media/audio6.wav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audio" Target="../media/audio1.wav"/><Relationship Id="rId16" Type="http://schemas.openxmlformats.org/officeDocument/2006/relationships/image" Target="../media/image22.png"/><Relationship Id="rId20" Type="http://schemas.openxmlformats.org/officeDocument/2006/relationships/image" Target="../media/image25.gif"/><Relationship Id="rId1" Type="http://schemas.openxmlformats.org/officeDocument/2006/relationships/slideLayout" Target="../slideLayouts/slideLayout13.xml"/><Relationship Id="rId6" Type="http://schemas.openxmlformats.org/officeDocument/2006/relationships/audio" Target="../media/audio5.wav"/><Relationship Id="rId11" Type="http://schemas.microsoft.com/office/2007/relationships/hdphoto" Target="../media/hdphoto1.wdp"/><Relationship Id="rId5" Type="http://schemas.openxmlformats.org/officeDocument/2006/relationships/audio" Target="../media/audio4.wav"/><Relationship Id="rId15" Type="http://schemas.openxmlformats.org/officeDocument/2006/relationships/image" Target="../media/image21.png"/><Relationship Id="rId10" Type="http://schemas.openxmlformats.org/officeDocument/2006/relationships/image" Target="../media/image13.png"/><Relationship Id="rId19" Type="http://schemas.openxmlformats.org/officeDocument/2006/relationships/image" Target="../media/image24.png"/><Relationship Id="rId4" Type="http://schemas.openxmlformats.org/officeDocument/2006/relationships/audio" Target="../media/audio3.wav"/><Relationship Id="rId9" Type="http://schemas.microsoft.com/office/2007/relationships/hdphoto" Target="../media/hdphoto3.wdp"/><Relationship Id="rId14" Type="http://schemas.openxmlformats.org/officeDocument/2006/relationships/image" Target="../media/image20.png"/><Relationship Id="rId22" Type="http://schemas.openxmlformats.org/officeDocument/2006/relationships/image" Target="../media/image27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5.gif"/><Relationship Id="rId18" Type="http://schemas.microsoft.com/office/2007/relationships/hdphoto" Target="../media/hdphoto4.wdp"/><Relationship Id="rId3" Type="http://schemas.openxmlformats.org/officeDocument/2006/relationships/audio" Target="../media/audio2.wav"/><Relationship Id="rId21" Type="http://schemas.openxmlformats.org/officeDocument/2006/relationships/image" Target="../media/image20.png"/><Relationship Id="rId7" Type="http://schemas.openxmlformats.org/officeDocument/2006/relationships/audio" Target="../media/audio4.wav"/><Relationship Id="rId12" Type="http://schemas.openxmlformats.org/officeDocument/2006/relationships/image" Target="../media/image24.png"/><Relationship Id="rId17" Type="http://schemas.openxmlformats.org/officeDocument/2006/relationships/image" Target="../media/image23.png"/><Relationship Id="rId2" Type="http://schemas.openxmlformats.org/officeDocument/2006/relationships/audio" Target="../media/audio1.wav"/><Relationship Id="rId16" Type="http://schemas.openxmlformats.org/officeDocument/2006/relationships/image" Target="../media/image21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6" Type="http://schemas.openxmlformats.org/officeDocument/2006/relationships/audio" Target="../media/audio6.wav"/><Relationship Id="rId11" Type="http://schemas.microsoft.com/office/2007/relationships/hdphoto" Target="../media/hdphoto1.wdp"/><Relationship Id="rId5" Type="http://schemas.openxmlformats.org/officeDocument/2006/relationships/audio" Target="../media/audio5.wav"/><Relationship Id="rId15" Type="http://schemas.openxmlformats.org/officeDocument/2006/relationships/image" Target="../media/image27.gif"/><Relationship Id="rId10" Type="http://schemas.openxmlformats.org/officeDocument/2006/relationships/image" Target="../media/image13.png"/><Relationship Id="rId19" Type="http://schemas.openxmlformats.org/officeDocument/2006/relationships/image" Target="../media/image18.png"/><Relationship Id="rId4" Type="http://schemas.openxmlformats.org/officeDocument/2006/relationships/audio" Target="../media/audio3.wav"/><Relationship Id="rId9" Type="http://schemas.microsoft.com/office/2007/relationships/hdphoto" Target="../media/hdphoto3.wdp"/><Relationship Id="rId14" Type="http://schemas.openxmlformats.org/officeDocument/2006/relationships/image" Target="../media/image26.png"/><Relationship Id="rId22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18.png"/><Relationship Id="rId18" Type="http://schemas.openxmlformats.org/officeDocument/2006/relationships/image" Target="../media/image20.png"/><Relationship Id="rId3" Type="http://schemas.openxmlformats.org/officeDocument/2006/relationships/audio" Target="../media/audio3.wav"/><Relationship Id="rId21" Type="http://schemas.microsoft.com/office/2007/relationships/hdphoto" Target="../media/hdphoto4.wdp"/><Relationship Id="rId7" Type="http://schemas.openxmlformats.org/officeDocument/2006/relationships/audio" Target="../media/audio4.wav"/><Relationship Id="rId12" Type="http://schemas.microsoft.com/office/2007/relationships/hdphoto" Target="../media/hdphoto1.wdp"/><Relationship Id="rId17" Type="http://schemas.openxmlformats.org/officeDocument/2006/relationships/image" Target="../media/image19.png"/><Relationship Id="rId2" Type="http://schemas.openxmlformats.org/officeDocument/2006/relationships/audio" Target="../media/audio1.wav"/><Relationship Id="rId16" Type="http://schemas.openxmlformats.org/officeDocument/2006/relationships/image" Target="../media/image27.gif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6" Type="http://schemas.openxmlformats.org/officeDocument/2006/relationships/audio" Target="../media/audio2.wav"/><Relationship Id="rId11" Type="http://schemas.openxmlformats.org/officeDocument/2006/relationships/image" Target="../media/image13.png"/><Relationship Id="rId5" Type="http://schemas.openxmlformats.org/officeDocument/2006/relationships/audio" Target="../media/audio6.wav"/><Relationship Id="rId15" Type="http://schemas.openxmlformats.org/officeDocument/2006/relationships/image" Target="../media/image26.png"/><Relationship Id="rId10" Type="http://schemas.microsoft.com/office/2007/relationships/hdphoto" Target="../media/hdphoto3.wdp"/><Relationship Id="rId19" Type="http://schemas.openxmlformats.org/officeDocument/2006/relationships/image" Target="../media/image24.png"/><Relationship Id="rId4" Type="http://schemas.openxmlformats.org/officeDocument/2006/relationships/audio" Target="../media/audio5.wav"/><Relationship Id="rId9" Type="http://schemas.openxmlformats.org/officeDocument/2006/relationships/image" Target="../media/image17.png"/><Relationship Id="rId14" Type="http://schemas.openxmlformats.org/officeDocument/2006/relationships/image" Target="../media/image25.gif"/><Relationship Id="rId22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3.png"/><Relationship Id="rId18" Type="http://schemas.openxmlformats.org/officeDocument/2006/relationships/image" Target="../media/image21.png"/><Relationship Id="rId3" Type="http://schemas.openxmlformats.org/officeDocument/2006/relationships/audio" Target="../media/audio2.wav"/><Relationship Id="rId21" Type="http://schemas.openxmlformats.org/officeDocument/2006/relationships/image" Target="../media/image19.png"/><Relationship Id="rId7" Type="http://schemas.openxmlformats.org/officeDocument/2006/relationships/audio" Target="../media/audio4.wav"/><Relationship Id="rId12" Type="http://schemas.microsoft.com/office/2007/relationships/hdphoto" Target="../media/hdphoto1.wdp"/><Relationship Id="rId17" Type="http://schemas.openxmlformats.org/officeDocument/2006/relationships/image" Target="../media/image27.gif"/><Relationship Id="rId2" Type="http://schemas.openxmlformats.org/officeDocument/2006/relationships/audio" Target="../media/audio1.wav"/><Relationship Id="rId16" Type="http://schemas.openxmlformats.org/officeDocument/2006/relationships/image" Target="../media/image26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6" Type="http://schemas.openxmlformats.org/officeDocument/2006/relationships/audio" Target="../media/audio6.wav"/><Relationship Id="rId11" Type="http://schemas.openxmlformats.org/officeDocument/2006/relationships/image" Target="../media/image13.png"/><Relationship Id="rId5" Type="http://schemas.openxmlformats.org/officeDocument/2006/relationships/audio" Target="../media/audio5.wav"/><Relationship Id="rId15" Type="http://schemas.openxmlformats.org/officeDocument/2006/relationships/image" Target="../media/image25.gif"/><Relationship Id="rId10" Type="http://schemas.microsoft.com/office/2007/relationships/hdphoto" Target="../media/hdphoto3.wdp"/><Relationship Id="rId19" Type="http://schemas.openxmlformats.org/officeDocument/2006/relationships/image" Target="../media/image18.png"/><Relationship Id="rId4" Type="http://schemas.openxmlformats.org/officeDocument/2006/relationships/audio" Target="../media/audio3.wav"/><Relationship Id="rId9" Type="http://schemas.openxmlformats.org/officeDocument/2006/relationships/image" Target="../media/image17.png"/><Relationship Id="rId14" Type="http://schemas.microsoft.com/office/2007/relationships/hdphoto" Target="../media/hdphoto4.wdp"/><Relationship Id="rId22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2.png"/><Relationship Id="rId18" Type="http://schemas.openxmlformats.org/officeDocument/2006/relationships/image" Target="../media/image19.png"/><Relationship Id="rId3" Type="http://schemas.openxmlformats.org/officeDocument/2006/relationships/audio" Target="../media/audio2.wav"/><Relationship Id="rId21" Type="http://schemas.openxmlformats.org/officeDocument/2006/relationships/image" Target="../media/image27.gif"/><Relationship Id="rId7" Type="http://schemas.openxmlformats.org/officeDocument/2006/relationships/audio" Target="../media/audio4.wav"/><Relationship Id="rId12" Type="http://schemas.openxmlformats.org/officeDocument/2006/relationships/image" Target="../media/image21.png"/><Relationship Id="rId17" Type="http://schemas.microsoft.com/office/2007/relationships/hdphoto" Target="../media/hdphoto1.wdp"/><Relationship Id="rId2" Type="http://schemas.openxmlformats.org/officeDocument/2006/relationships/audio" Target="../media/audio1.wav"/><Relationship Id="rId16" Type="http://schemas.openxmlformats.org/officeDocument/2006/relationships/image" Target="../media/image13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6" Type="http://schemas.openxmlformats.org/officeDocument/2006/relationships/audio" Target="../media/audio6.wav"/><Relationship Id="rId11" Type="http://schemas.microsoft.com/office/2007/relationships/hdphoto" Target="../media/hdphoto4.wdp"/><Relationship Id="rId5" Type="http://schemas.openxmlformats.org/officeDocument/2006/relationships/audio" Target="../media/audio5.wav"/><Relationship Id="rId15" Type="http://schemas.microsoft.com/office/2007/relationships/hdphoto" Target="../media/hdphoto3.wdp"/><Relationship Id="rId10" Type="http://schemas.openxmlformats.org/officeDocument/2006/relationships/image" Target="../media/image23.png"/><Relationship Id="rId19" Type="http://schemas.openxmlformats.org/officeDocument/2006/relationships/image" Target="../media/image25.gif"/><Relationship Id="rId4" Type="http://schemas.openxmlformats.org/officeDocument/2006/relationships/audio" Target="../media/audio3.wav"/><Relationship Id="rId9" Type="http://schemas.openxmlformats.org/officeDocument/2006/relationships/image" Target="../media/image24.png"/><Relationship Id="rId14" Type="http://schemas.openxmlformats.org/officeDocument/2006/relationships/image" Target="../media/image17.png"/><Relationship Id="rId22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microsoft.com/office/2007/relationships/hdphoto" Target="../media/hdphoto3.wdp"/><Relationship Id="rId18" Type="http://schemas.openxmlformats.org/officeDocument/2006/relationships/image" Target="../media/image26.png"/><Relationship Id="rId3" Type="http://schemas.openxmlformats.org/officeDocument/2006/relationships/audio" Target="../media/audio2.wav"/><Relationship Id="rId21" Type="http://schemas.microsoft.com/office/2007/relationships/hdphoto" Target="../media/hdphoto4.wdp"/><Relationship Id="rId7" Type="http://schemas.openxmlformats.org/officeDocument/2006/relationships/audio" Target="../media/audio4.wav"/><Relationship Id="rId12" Type="http://schemas.openxmlformats.org/officeDocument/2006/relationships/image" Target="../media/image17.png"/><Relationship Id="rId17" Type="http://schemas.openxmlformats.org/officeDocument/2006/relationships/image" Target="../media/image25.gif"/><Relationship Id="rId2" Type="http://schemas.openxmlformats.org/officeDocument/2006/relationships/audio" Target="../media/audio1.wav"/><Relationship Id="rId16" Type="http://schemas.openxmlformats.org/officeDocument/2006/relationships/image" Target="../media/image21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6" Type="http://schemas.openxmlformats.org/officeDocument/2006/relationships/audio" Target="../media/audio6.wav"/><Relationship Id="rId11" Type="http://schemas.openxmlformats.org/officeDocument/2006/relationships/image" Target="../media/image22.png"/><Relationship Id="rId5" Type="http://schemas.openxmlformats.org/officeDocument/2006/relationships/audio" Target="../media/audio5.wav"/><Relationship Id="rId15" Type="http://schemas.microsoft.com/office/2007/relationships/hdphoto" Target="../media/hdphoto1.wdp"/><Relationship Id="rId10" Type="http://schemas.openxmlformats.org/officeDocument/2006/relationships/image" Target="../media/image18.png"/><Relationship Id="rId19" Type="http://schemas.openxmlformats.org/officeDocument/2006/relationships/image" Target="../media/image27.gif"/><Relationship Id="rId4" Type="http://schemas.openxmlformats.org/officeDocument/2006/relationships/audio" Target="../media/audio3.wav"/><Relationship Id="rId9" Type="http://schemas.openxmlformats.org/officeDocument/2006/relationships/image" Target="../media/image19.png"/><Relationship Id="rId14" Type="http://schemas.openxmlformats.org/officeDocument/2006/relationships/image" Target="../media/image13.png"/><Relationship Id="rId22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19.png"/><Relationship Id="rId18" Type="http://schemas.microsoft.com/office/2007/relationships/hdphoto" Target="../media/hdphoto4.wdp"/><Relationship Id="rId3" Type="http://schemas.openxmlformats.org/officeDocument/2006/relationships/audio" Target="../media/audio2.wav"/><Relationship Id="rId21" Type="http://schemas.openxmlformats.org/officeDocument/2006/relationships/image" Target="../media/image26.png"/><Relationship Id="rId7" Type="http://schemas.openxmlformats.org/officeDocument/2006/relationships/audio" Target="../media/audio6.wav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audio" Target="../media/audio1.wav"/><Relationship Id="rId16" Type="http://schemas.openxmlformats.org/officeDocument/2006/relationships/image" Target="../media/image22.png"/><Relationship Id="rId20" Type="http://schemas.openxmlformats.org/officeDocument/2006/relationships/image" Target="../media/image25.gif"/><Relationship Id="rId1" Type="http://schemas.openxmlformats.org/officeDocument/2006/relationships/slideLayout" Target="../slideLayouts/slideLayout13.xml"/><Relationship Id="rId6" Type="http://schemas.openxmlformats.org/officeDocument/2006/relationships/audio" Target="../media/audio5.wav"/><Relationship Id="rId11" Type="http://schemas.microsoft.com/office/2007/relationships/hdphoto" Target="../media/hdphoto1.wdp"/><Relationship Id="rId5" Type="http://schemas.openxmlformats.org/officeDocument/2006/relationships/audio" Target="../media/audio4.wav"/><Relationship Id="rId15" Type="http://schemas.openxmlformats.org/officeDocument/2006/relationships/image" Target="../media/image21.png"/><Relationship Id="rId10" Type="http://schemas.openxmlformats.org/officeDocument/2006/relationships/image" Target="../media/image13.png"/><Relationship Id="rId19" Type="http://schemas.openxmlformats.org/officeDocument/2006/relationships/image" Target="../media/image24.png"/><Relationship Id="rId4" Type="http://schemas.openxmlformats.org/officeDocument/2006/relationships/audio" Target="../media/audio3.wav"/><Relationship Id="rId9" Type="http://schemas.microsoft.com/office/2007/relationships/hdphoto" Target="../media/hdphoto3.wdp"/><Relationship Id="rId14" Type="http://schemas.openxmlformats.org/officeDocument/2006/relationships/image" Target="../media/image20.png"/><Relationship Id="rId22" Type="http://schemas.openxmlformats.org/officeDocument/2006/relationships/image" Target="../media/image27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18.png"/><Relationship Id="rId18" Type="http://schemas.openxmlformats.org/officeDocument/2006/relationships/image" Target="../media/image20.png"/><Relationship Id="rId3" Type="http://schemas.openxmlformats.org/officeDocument/2006/relationships/audio" Target="../media/audio3.wav"/><Relationship Id="rId21" Type="http://schemas.microsoft.com/office/2007/relationships/hdphoto" Target="../media/hdphoto4.wdp"/><Relationship Id="rId7" Type="http://schemas.openxmlformats.org/officeDocument/2006/relationships/audio" Target="../media/audio4.wav"/><Relationship Id="rId12" Type="http://schemas.microsoft.com/office/2007/relationships/hdphoto" Target="../media/hdphoto1.wdp"/><Relationship Id="rId17" Type="http://schemas.openxmlformats.org/officeDocument/2006/relationships/image" Target="../media/image19.png"/><Relationship Id="rId2" Type="http://schemas.openxmlformats.org/officeDocument/2006/relationships/audio" Target="../media/audio1.wav"/><Relationship Id="rId16" Type="http://schemas.openxmlformats.org/officeDocument/2006/relationships/image" Target="../media/image27.gif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6" Type="http://schemas.openxmlformats.org/officeDocument/2006/relationships/audio" Target="../media/audio2.wav"/><Relationship Id="rId11" Type="http://schemas.openxmlformats.org/officeDocument/2006/relationships/image" Target="../media/image13.png"/><Relationship Id="rId5" Type="http://schemas.openxmlformats.org/officeDocument/2006/relationships/audio" Target="../media/audio6.wav"/><Relationship Id="rId15" Type="http://schemas.openxmlformats.org/officeDocument/2006/relationships/image" Target="../media/image26.png"/><Relationship Id="rId10" Type="http://schemas.microsoft.com/office/2007/relationships/hdphoto" Target="../media/hdphoto3.wdp"/><Relationship Id="rId19" Type="http://schemas.openxmlformats.org/officeDocument/2006/relationships/image" Target="../media/image24.png"/><Relationship Id="rId4" Type="http://schemas.openxmlformats.org/officeDocument/2006/relationships/audio" Target="../media/audio5.wav"/><Relationship Id="rId9" Type="http://schemas.openxmlformats.org/officeDocument/2006/relationships/image" Target="../media/image17.png"/><Relationship Id="rId14" Type="http://schemas.openxmlformats.org/officeDocument/2006/relationships/image" Target="../media/image25.gif"/><Relationship Id="rId22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microsoft.com/office/2007/relationships/hdphoto" Target="../media/hdphoto3.wdp"/><Relationship Id="rId18" Type="http://schemas.openxmlformats.org/officeDocument/2006/relationships/image" Target="../media/image26.png"/><Relationship Id="rId3" Type="http://schemas.openxmlformats.org/officeDocument/2006/relationships/audio" Target="../media/audio2.wav"/><Relationship Id="rId21" Type="http://schemas.microsoft.com/office/2007/relationships/hdphoto" Target="../media/hdphoto4.wdp"/><Relationship Id="rId7" Type="http://schemas.openxmlformats.org/officeDocument/2006/relationships/audio" Target="../media/audio4.wav"/><Relationship Id="rId12" Type="http://schemas.openxmlformats.org/officeDocument/2006/relationships/image" Target="../media/image17.png"/><Relationship Id="rId17" Type="http://schemas.openxmlformats.org/officeDocument/2006/relationships/image" Target="../media/image25.gif"/><Relationship Id="rId2" Type="http://schemas.openxmlformats.org/officeDocument/2006/relationships/audio" Target="../media/audio1.wav"/><Relationship Id="rId16" Type="http://schemas.openxmlformats.org/officeDocument/2006/relationships/image" Target="../media/image21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6" Type="http://schemas.openxmlformats.org/officeDocument/2006/relationships/audio" Target="../media/audio6.wav"/><Relationship Id="rId11" Type="http://schemas.openxmlformats.org/officeDocument/2006/relationships/image" Target="../media/image22.png"/><Relationship Id="rId5" Type="http://schemas.openxmlformats.org/officeDocument/2006/relationships/audio" Target="../media/audio5.wav"/><Relationship Id="rId15" Type="http://schemas.microsoft.com/office/2007/relationships/hdphoto" Target="../media/hdphoto1.wdp"/><Relationship Id="rId10" Type="http://schemas.openxmlformats.org/officeDocument/2006/relationships/image" Target="../media/image18.png"/><Relationship Id="rId19" Type="http://schemas.openxmlformats.org/officeDocument/2006/relationships/image" Target="../media/image27.gif"/><Relationship Id="rId4" Type="http://schemas.openxmlformats.org/officeDocument/2006/relationships/audio" Target="../media/audio3.wav"/><Relationship Id="rId9" Type="http://schemas.openxmlformats.org/officeDocument/2006/relationships/image" Target="../media/image19.png"/><Relationship Id="rId14" Type="http://schemas.openxmlformats.org/officeDocument/2006/relationships/image" Target="../media/image13.png"/><Relationship Id="rId22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microsoft.com/office/2007/relationships/hdphoto" Target="../media/hdphoto1.wdp"/><Relationship Id="rId18" Type="http://schemas.openxmlformats.org/officeDocument/2006/relationships/image" Target="../media/image23.png"/><Relationship Id="rId3" Type="http://schemas.openxmlformats.org/officeDocument/2006/relationships/audio" Target="../media/audio2.wav"/><Relationship Id="rId21" Type="http://schemas.openxmlformats.org/officeDocument/2006/relationships/image" Target="../media/image19.png"/><Relationship Id="rId7" Type="http://schemas.openxmlformats.org/officeDocument/2006/relationships/audio" Target="../media/audio4.wav"/><Relationship Id="rId12" Type="http://schemas.openxmlformats.org/officeDocument/2006/relationships/image" Target="../media/image13.png"/><Relationship Id="rId17" Type="http://schemas.openxmlformats.org/officeDocument/2006/relationships/image" Target="../media/image22.png"/><Relationship Id="rId2" Type="http://schemas.openxmlformats.org/officeDocument/2006/relationships/audio" Target="../media/audio1.wav"/><Relationship Id="rId16" Type="http://schemas.openxmlformats.org/officeDocument/2006/relationships/image" Target="../media/image27.gif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6" Type="http://schemas.openxmlformats.org/officeDocument/2006/relationships/audio" Target="../media/audio6.wav"/><Relationship Id="rId11" Type="http://schemas.microsoft.com/office/2007/relationships/hdphoto" Target="../media/hdphoto3.wdp"/><Relationship Id="rId5" Type="http://schemas.openxmlformats.org/officeDocument/2006/relationships/audio" Target="../media/audio5.wav"/><Relationship Id="rId15" Type="http://schemas.openxmlformats.org/officeDocument/2006/relationships/image" Target="../media/image25.gif"/><Relationship Id="rId10" Type="http://schemas.openxmlformats.org/officeDocument/2006/relationships/image" Target="../media/image17.png"/><Relationship Id="rId19" Type="http://schemas.microsoft.com/office/2007/relationships/hdphoto" Target="../media/hdphoto4.wdp"/><Relationship Id="rId4" Type="http://schemas.openxmlformats.org/officeDocument/2006/relationships/audio" Target="../media/audio3.wav"/><Relationship Id="rId9" Type="http://schemas.openxmlformats.org/officeDocument/2006/relationships/image" Target="../media/image21.png"/><Relationship Id="rId1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35"/>
          <p:cNvSpPr txBox="1">
            <a:spLocks noGrp="1"/>
          </p:cNvSpPr>
          <p:nvPr>
            <p:ph type="ctrTitle"/>
          </p:nvPr>
        </p:nvSpPr>
        <p:spPr>
          <a:xfrm>
            <a:off x="3901263" y="718375"/>
            <a:ext cx="4159418" cy="280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Segoe Print" panose="02000800000000000000" pitchFamily="2" charset="0"/>
              </a:rPr>
              <a:t>Unit 9 Cities of the world</a:t>
            </a:r>
            <a:endParaRPr dirty="0">
              <a:latin typeface="Segoe Print" panose="02000800000000000000" pitchFamily="2" charset="0"/>
            </a:endParaRPr>
          </a:p>
        </p:txBody>
      </p:sp>
      <p:sp>
        <p:nvSpPr>
          <p:cNvPr id="706" name="Google Shape;706;p35"/>
          <p:cNvSpPr txBox="1">
            <a:spLocks noGrp="1"/>
          </p:cNvSpPr>
          <p:nvPr>
            <p:ph type="subTitle" idx="1"/>
          </p:nvPr>
        </p:nvSpPr>
        <p:spPr>
          <a:xfrm>
            <a:off x="3978604" y="3482257"/>
            <a:ext cx="4565898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latin typeface="+mn-lt"/>
              </a:rPr>
              <a:t>Lesson 3 A closer look 2</a:t>
            </a:r>
            <a:endParaRPr sz="2800" dirty="0">
              <a:latin typeface="+mn-lt"/>
            </a:endParaRPr>
          </a:p>
        </p:txBody>
      </p:sp>
      <p:grpSp>
        <p:nvGrpSpPr>
          <p:cNvPr id="707" name="Google Shape;707;p35"/>
          <p:cNvGrpSpPr/>
          <p:nvPr/>
        </p:nvGrpSpPr>
        <p:grpSpPr>
          <a:xfrm>
            <a:off x="877447" y="1029985"/>
            <a:ext cx="2791212" cy="3083530"/>
            <a:chOff x="2055650" y="933575"/>
            <a:chExt cx="3474250" cy="3838100"/>
          </a:xfrm>
        </p:grpSpPr>
        <p:sp>
          <p:nvSpPr>
            <p:cNvPr id="708" name="Google Shape;708;p35"/>
            <p:cNvSpPr/>
            <p:nvPr/>
          </p:nvSpPr>
          <p:spPr>
            <a:xfrm>
              <a:off x="2454350" y="933575"/>
              <a:ext cx="3075550" cy="3838100"/>
            </a:xfrm>
            <a:custGeom>
              <a:avLst/>
              <a:gdLst/>
              <a:ahLst/>
              <a:cxnLst/>
              <a:rect l="l" t="t" r="r" b="b"/>
              <a:pathLst>
                <a:path w="123022" h="153524" extrusionOk="0">
                  <a:moveTo>
                    <a:pt x="87580" y="16061"/>
                  </a:moveTo>
                  <a:cubicBezTo>
                    <a:pt x="99249" y="23975"/>
                    <a:pt x="108236" y="35804"/>
                    <a:pt x="112368" y="49923"/>
                  </a:cubicBezTo>
                  <a:cubicBezTo>
                    <a:pt x="116992" y="65810"/>
                    <a:pt x="115165" y="82538"/>
                    <a:pt x="107222" y="97034"/>
                  </a:cubicBezTo>
                  <a:cubicBezTo>
                    <a:pt x="99278" y="111544"/>
                    <a:pt x="86159" y="122082"/>
                    <a:pt x="70287" y="126706"/>
                  </a:cubicBezTo>
                  <a:cubicBezTo>
                    <a:pt x="64604" y="128359"/>
                    <a:pt x="58763" y="129200"/>
                    <a:pt x="52906" y="129200"/>
                  </a:cubicBezTo>
                  <a:cubicBezTo>
                    <a:pt x="39425" y="129200"/>
                    <a:pt x="26655" y="124720"/>
                    <a:pt x="16247" y="117038"/>
                  </a:cubicBezTo>
                  <a:cubicBezTo>
                    <a:pt x="18030" y="114515"/>
                    <a:pt x="19798" y="112008"/>
                    <a:pt x="21581" y="109485"/>
                  </a:cubicBezTo>
                  <a:cubicBezTo>
                    <a:pt x="43586" y="78334"/>
                    <a:pt x="65576" y="47197"/>
                    <a:pt x="87580" y="16061"/>
                  </a:cubicBezTo>
                  <a:close/>
                  <a:moveTo>
                    <a:pt x="86948" y="1"/>
                  </a:moveTo>
                  <a:cubicBezTo>
                    <a:pt x="85234" y="1"/>
                    <a:pt x="84092" y="2713"/>
                    <a:pt x="85928" y="3957"/>
                  </a:cubicBezTo>
                  <a:cubicBezTo>
                    <a:pt x="87087" y="4739"/>
                    <a:pt x="88247" y="5522"/>
                    <a:pt x="89392" y="6319"/>
                  </a:cubicBezTo>
                  <a:cubicBezTo>
                    <a:pt x="85913" y="11233"/>
                    <a:pt x="82434" y="16162"/>
                    <a:pt x="78955" y="21076"/>
                  </a:cubicBezTo>
                  <a:cubicBezTo>
                    <a:pt x="55153" y="54779"/>
                    <a:pt x="31351" y="88481"/>
                    <a:pt x="7549" y="122169"/>
                  </a:cubicBezTo>
                  <a:cubicBezTo>
                    <a:pt x="6346" y="121357"/>
                    <a:pt x="5143" y="120531"/>
                    <a:pt x="3926" y="119705"/>
                  </a:cubicBezTo>
                  <a:cubicBezTo>
                    <a:pt x="3555" y="119453"/>
                    <a:pt x="3189" y="119344"/>
                    <a:pt x="2846" y="119344"/>
                  </a:cubicBezTo>
                  <a:cubicBezTo>
                    <a:pt x="1134" y="119344"/>
                    <a:pt x="0" y="122056"/>
                    <a:pt x="1824" y="123300"/>
                  </a:cubicBezTo>
                  <a:cubicBezTo>
                    <a:pt x="5187" y="125590"/>
                    <a:pt x="8550" y="127880"/>
                    <a:pt x="11913" y="130156"/>
                  </a:cubicBezTo>
                  <a:cubicBezTo>
                    <a:pt x="12288" y="130412"/>
                    <a:pt x="12660" y="130523"/>
                    <a:pt x="13007" y="130523"/>
                  </a:cubicBezTo>
                  <a:cubicBezTo>
                    <a:pt x="14722" y="130523"/>
                    <a:pt x="15847" y="127818"/>
                    <a:pt x="14015" y="126576"/>
                  </a:cubicBezTo>
                  <a:cubicBezTo>
                    <a:pt x="13000" y="125880"/>
                    <a:pt x="11985" y="125199"/>
                    <a:pt x="10970" y="124503"/>
                  </a:cubicBezTo>
                  <a:cubicBezTo>
                    <a:pt x="11608" y="123604"/>
                    <a:pt x="12246" y="122691"/>
                    <a:pt x="12884" y="121792"/>
                  </a:cubicBezTo>
                  <a:cubicBezTo>
                    <a:pt x="22915" y="129156"/>
                    <a:pt x="34932" y="133809"/>
                    <a:pt x="47717" y="134809"/>
                  </a:cubicBezTo>
                  <a:lnTo>
                    <a:pt x="47717" y="140840"/>
                  </a:lnTo>
                  <a:lnTo>
                    <a:pt x="42281" y="153523"/>
                  </a:lnTo>
                  <a:lnTo>
                    <a:pt x="63590" y="153523"/>
                  </a:lnTo>
                  <a:lnTo>
                    <a:pt x="58139" y="140840"/>
                  </a:lnTo>
                  <a:lnTo>
                    <a:pt x="58139" y="134809"/>
                  </a:lnTo>
                  <a:cubicBezTo>
                    <a:pt x="62792" y="134447"/>
                    <a:pt x="67402" y="133621"/>
                    <a:pt x="71910" y="132302"/>
                  </a:cubicBezTo>
                  <a:cubicBezTo>
                    <a:pt x="89276" y="127228"/>
                    <a:pt x="103627" y="115704"/>
                    <a:pt x="112324" y="99831"/>
                  </a:cubicBezTo>
                  <a:cubicBezTo>
                    <a:pt x="121022" y="83973"/>
                    <a:pt x="123022" y="65665"/>
                    <a:pt x="117948" y="48299"/>
                  </a:cubicBezTo>
                  <a:cubicBezTo>
                    <a:pt x="113455" y="32876"/>
                    <a:pt x="103656" y="19974"/>
                    <a:pt x="90929" y="11320"/>
                  </a:cubicBezTo>
                  <a:cubicBezTo>
                    <a:pt x="91566" y="10422"/>
                    <a:pt x="92190" y="9537"/>
                    <a:pt x="92813" y="8639"/>
                  </a:cubicBezTo>
                  <a:cubicBezTo>
                    <a:pt x="93886" y="9364"/>
                    <a:pt x="94944" y="10088"/>
                    <a:pt x="96016" y="10813"/>
                  </a:cubicBezTo>
                  <a:cubicBezTo>
                    <a:pt x="96390" y="11069"/>
                    <a:pt x="96759" y="11180"/>
                    <a:pt x="97105" y="11180"/>
                  </a:cubicBezTo>
                  <a:cubicBezTo>
                    <a:pt x="98815" y="11180"/>
                    <a:pt x="99951" y="8474"/>
                    <a:pt x="98118" y="7233"/>
                  </a:cubicBezTo>
                  <a:cubicBezTo>
                    <a:pt x="94755" y="4942"/>
                    <a:pt x="91392" y="2652"/>
                    <a:pt x="88029" y="362"/>
                  </a:cubicBezTo>
                  <a:cubicBezTo>
                    <a:pt x="87659" y="110"/>
                    <a:pt x="87292" y="1"/>
                    <a:pt x="869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35"/>
            <p:cNvSpPr/>
            <p:nvPr/>
          </p:nvSpPr>
          <p:spPr>
            <a:xfrm>
              <a:off x="2055650" y="1070950"/>
              <a:ext cx="3307925" cy="2968425"/>
            </a:xfrm>
            <a:custGeom>
              <a:avLst/>
              <a:gdLst/>
              <a:ahLst/>
              <a:cxnLst/>
              <a:rect l="l" t="t" r="r" b="b"/>
              <a:pathLst>
                <a:path w="132317" h="118737" extrusionOk="0">
                  <a:moveTo>
                    <a:pt x="66143" y="1"/>
                  </a:moveTo>
                  <a:cubicBezTo>
                    <a:pt x="40444" y="1"/>
                    <a:pt x="16748" y="16825"/>
                    <a:pt x="9190" y="42746"/>
                  </a:cubicBezTo>
                  <a:cubicBezTo>
                    <a:pt x="0" y="74202"/>
                    <a:pt x="18062" y="107165"/>
                    <a:pt x="49532" y="116341"/>
                  </a:cubicBezTo>
                  <a:cubicBezTo>
                    <a:pt x="55085" y="117963"/>
                    <a:pt x="60685" y="118736"/>
                    <a:pt x="66192" y="118736"/>
                  </a:cubicBezTo>
                  <a:cubicBezTo>
                    <a:pt x="91885" y="118736"/>
                    <a:pt x="115573" y="101914"/>
                    <a:pt x="123141" y="75999"/>
                  </a:cubicBezTo>
                  <a:cubicBezTo>
                    <a:pt x="132316" y="44529"/>
                    <a:pt x="114255" y="11580"/>
                    <a:pt x="82785" y="2390"/>
                  </a:cubicBezTo>
                  <a:cubicBezTo>
                    <a:pt x="77238" y="772"/>
                    <a:pt x="71644" y="1"/>
                    <a:pt x="661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35"/>
            <p:cNvSpPr/>
            <p:nvPr/>
          </p:nvSpPr>
          <p:spPr>
            <a:xfrm>
              <a:off x="4039000" y="1132850"/>
              <a:ext cx="1269125" cy="1696750"/>
            </a:xfrm>
            <a:custGeom>
              <a:avLst/>
              <a:gdLst/>
              <a:ahLst/>
              <a:cxnLst/>
              <a:rect l="l" t="t" r="r" b="b"/>
              <a:pathLst>
                <a:path w="50765" h="67870" extrusionOk="0">
                  <a:moveTo>
                    <a:pt x="3726" y="1"/>
                  </a:moveTo>
                  <a:cubicBezTo>
                    <a:pt x="1697" y="3987"/>
                    <a:pt x="1" y="11061"/>
                    <a:pt x="8176" y="17483"/>
                  </a:cubicBezTo>
                  <a:cubicBezTo>
                    <a:pt x="20425" y="27064"/>
                    <a:pt x="23585" y="27325"/>
                    <a:pt x="26354" y="43879"/>
                  </a:cubicBezTo>
                  <a:cubicBezTo>
                    <a:pt x="28238" y="55186"/>
                    <a:pt x="36443" y="65478"/>
                    <a:pt x="45155" y="67870"/>
                  </a:cubicBezTo>
                  <a:cubicBezTo>
                    <a:pt x="50765" y="38299"/>
                    <a:pt x="33152" y="8742"/>
                    <a:pt x="372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35"/>
            <p:cNvSpPr/>
            <p:nvPr/>
          </p:nvSpPr>
          <p:spPr>
            <a:xfrm>
              <a:off x="4204250" y="1249550"/>
              <a:ext cx="1000950" cy="1423875"/>
            </a:xfrm>
            <a:custGeom>
              <a:avLst/>
              <a:gdLst/>
              <a:ahLst/>
              <a:cxnLst/>
              <a:rect l="l" t="t" r="r" b="b"/>
              <a:pathLst>
                <a:path w="40038" h="56955" extrusionOk="0">
                  <a:moveTo>
                    <a:pt x="1653" y="1"/>
                  </a:moveTo>
                  <a:lnTo>
                    <a:pt x="1653" y="1"/>
                  </a:lnTo>
                  <a:cubicBezTo>
                    <a:pt x="1" y="3262"/>
                    <a:pt x="204" y="7451"/>
                    <a:pt x="6872" y="12684"/>
                  </a:cubicBezTo>
                  <a:cubicBezTo>
                    <a:pt x="16874" y="20512"/>
                    <a:pt x="21019" y="23078"/>
                    <a:pt x="23281" y="36602"/>
                  </a:cubicBezTo>
                  <a:cubicBezTo>
                    <a:pt x="24817" y="45821"/>
                    <a:pt x="28354" y="55012"/>
                    <a:pt x="35457" y="56954"/>
                  </a:cubicBezTo>
                  <a:cubicBezTo>
                    <a:pt x="40038" y="32819"/>
                    <a:pt x="25673" y="7132"/>
                    <a:pt x="16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5"/>
            <p:cNvSpPr/>
            <p:nvPr/>
          </p:nvSpPr>
          <p:spPr>
            <a:xfrm>
              <a:off x="3362425" y="1620275"/>
              <a:ext cx="1576825" cy="2259550"/>
            </a:xfrm>
            <a:custGeom>
              <a:avLst/>
              <a:gdLst/>
              <a:ahLst/>
              <a:cxnLst/>
              <a:rect l="l" t="t" r="r" b="b"/>
              <a:pathLst>
                <a:path w="63073" h="90382" extrusionOk="0">
                  <a:moveTo>
                    <a:pt x="27745" y="1"/>
                  </a:moveTo>
                  <a:cubicBezTo>
                    <a:pt x="27745" y="1"/>
                    <a:pt x="24918" y="16279"/>
                    <a:pt x="13887" y="18642"/>
                  </a:cubicBezTo>
                  <a:cubicBezTo>
                    <a:pt x="2856" y="21005"/>
                    <a:pt x="0" y="30877"/>
                    <a:pt x="3247" y="36675"/>
                  </a:cubicBezTo>
                  <a:cubicBezTo>
                    <a:pt x="7683" y="44575"/>
                    <a:pt x="18265" y="41937"/>
                    <a:pt x="19439" y="45894"/>
                  </a:cubicBezTo>
                  <a:cubicBezTo>
                    <a:pt x="20628" y="49837"/>
                    <a:pt x="12959" y="58926"/>
                    <a:pt x="15206" y="68594"/>
                  </a:cubicBezTo>
                  <a:cubicBezTo>
                    <a:pt x="17236" y="77292"/>
                    <a:pt x="29890" y="87410"/>
                    <a:pt x="40603" y="90381"/>
                  </a:cubicBezTo>
                  <a:cubicBezTo>
                    <a:pt x="43777" y="88787"/>
                    <a:pt x="46807" y="86917"/>
                    <a:pt x="49648" y="84772"/>
                  </a:cubicBezTo>
                  <a:cubicBezTo>
                    <a:pt x="51532" y="74030"/>
                    <a:pt x="46850" y="53040"/>
                    <a:pt x="44140" y="48373"/>
                  </a:cubicBezTo>
                  <a:cubicBezTo>
                    <a:pt x="40385" y="41937"/>
                    <a:pt x="28136" y="40893"/>
                    <a:pt x="29325" y="36675"/>
                  </a:cubicBezTo>
                  <a:cubicBezTo>
                    <a:pt x="29794" y="34989"/>
                    <a:pt x="31121" y="34136"/>
                    <a:pt x="32998" y="34136"/>
                  </a:cubicBezTo>
                  <a:cubicBezTo>
                    <a:pt x="35816" y="34136"/>
                    <a:pt x="39876" y="36058"/>
                    <a:pt x="44140" y="39965"/>
                  </a:cubicBezTo>
                  <a:cubicBezTo>
                    <a:pt x="51228" y="46459"/>
                    <a:pt x="54997" y="51547"/>
                    <a:pt x="59346" y="52069"/>
                  </a:cubicBezTo>
                  <a:cubicBezTo>
                    <a:pt x="59425" y="52079"/>
                    <a:pt x="59498" y="52084"/>
                    <a:pt x="59564" y="52084"/>
                  </a:cubicBezTo>
                  <a:cubicBezTo>
                    <a:pt x="63072" y="52084"/>
                    <a:pt x="47047" y="38254"/>
                    <a:pt x="47459" y="31268"/>
                  </a:cubicBezTo>
                  <a:cubicBezTo>
                    <a:pt x="47880" y="24165"/>
                    <a:pt x="51837" y="12568"/>
                    <a:pt x="277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35"/>
            <p:cNvSpPr/>
            <p:nvPr/>
          </p:nvSpPr>
          <p:spPr>
            <a:xfrm>
              <a:off x="3461350" y="1689500"/>
              <a:ext cx="1375625" cy="2080975"/>
            </a:xfrm>
            <a:custGeom>
              <a:avLst/>
              <a:gdLst/>
              <a:ahLst/>
              <a:cxnLst/>
              <a:rect l="l" t="t" r="r" b="b"/>
              <a:pathLst>
                <a:path w="55025" h="83239" extrusionOk="0">
                  <a:moveTo>
                    <a:pt x="25832" y="0"/>
                  </a:moveTo>
                  <a:cubicBezTo>
                    <a:pt x="25832" y="0"/>
                    <a:pt x="20222" y="15743"/>
                    <a:pt x="10626" y="17801"/>
                  </a:cubicBezTo>
                  <a:cubicBezTo>
                    <a:pt x="1030" y="19845"/>
                    <a:pt x="1" y="26296"/>
                    <a:pt x="1378" y="31905"/>
                  </a:cubicBezTo>
                  <a:cubicBezTo>
                    <a:pt x="2740" y="37515"/>
                    <a:pt x="16801" y="38066"/>
                    <a:pt x="17830" y="41502"/>
                  </a:cubicBezTo>
                  <a:cubicBezTo>
                    <a:pt x="18860" y="44937"/>
                    <a:pt x="11394" y="57577"/>
                    <a:pt x="13351" y="65999"/>
                  </a:cubicBezTo>
                  <a:cubicBezTo>
                    <a:pt x="15323" y="74407"/>
                    <a:pt x="28731" y="81988"/>
                    <a:pt x="38516" y="83206"/>
                  </a:cubicBezTo>
                  <a:cubicBezTo>
                    <a:pt x="38696" y="83228"/>
                    <a:pt x="38871" y="83239"/>
                    <a:pt x="39041" y="83239"/>
                  </a:cubicBezTo>
                  <a:cubicBezTo>
                    <a:pt x="48075" y="83239"/>
                    <a:pt x="41731" y="52328"/>
                    <a:pt x="38516" y="46821"/>
                  </a:cubicBezTo>
                  <a:cubicBezTo>
                    <a:pt x="35254" y="41226"/>
                    <a:pt x="21947" y="39530"/>
                    <a:pt x="23049" y="34268"/>
                  </a:cubicBezTo>
                  <a:cubicBezTo>
                    <a:pt x="23707" y="31160"/>
                    <a:pt x="26429" y="29436"/>
                    <a:pt x="29768" y="29436"/>
                  </a:cubicBezTo>
                  <a:cubicBezTo>
                    <a:pt x="32534" y="29436"/>
                    <a:pt x="35724" y="30620"/>
                    <a:pt x="38516" y="33181"/>
                  </a:cubicBezTo>
                  <a:cubicBezTo>
                    <a:pt x="44691" y="38834"/>
                    <a:pt x="47967" y="44836"/>
                    <a:pt x="51750" y="45299"/>
                  </a:cubicBezTo>
                  <a:cubicBezTo>
                    <a:pt x="51815" y="45307"/>
                    <a:pt x="51875" y="45311"/>
                    <a:pt x="51929" y="45311"/>
                  </a:cubicBezTo>
                  <a:cubicBezTo>
                    <a:pt x="55024" y="45311"/>
                    <a:pt x="41059" y="32494"/>
                    <a:pt x="41415" y="26412"/>
                  </a:cubicBezTo>
                  <a:cubicBezTo>
                    <a:pt x="41777" y="20222"/>
                    <a:pt x="46793" y="10945"/>
                    <a:pt x="258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35"/>
            <p:cNvSpPr/>
            <p:nvPr/>
          </p:nvSpPr>
          <p:spPr>
            <a:xfrm>
              <a:off x="2196975" y="1112925"/>
              <a:ext cx="1371300" cy="1915650"/>
            </a:xfrm>
            <a:custGeom>
              <a:avLst/>
              <a:gdLst/>
              <a:ahLst/>
              <a:cxnLst/>
              <a:rect l="l" t="t" r="r" b="b"/>
              <a:pathLst>
                <a:path w="54852" h="76626" extrusionOk="0">
                  <a:moveTo>
                    <a:pt x="46604" y="1"/>
                  </a:moveTo>
                  <a:cubicBezTo>
                    <a:pt x="26614" y="4828"/>
                    <a:pt x="9698" y="19918"/>
                    <a:pt x="3537" y="41067"/>
                  </a:cubicBezTo>
                  <a:cubicBezTo>
                    <a:pt x="0" y="53171"/>
                    <a:pt x="508" y="65492"/>
                    <a:pt x="4262" y="76610"/>
                  </a:cubicBezTo>
                  <a:cubicBezTo>
                    <a:pt x="4542" y="76621"/>
                    <a:pt x="4819" y="76626"/>
                    <a:pt x="5093" y="76626"/>
                  </a:cubicBezTo>
                  <a:cubicBezTo>
                    <a:pt x="25599" y="76626"/>
                    <a:pt x="26649" y="48495"/>
                    <a:pt x="28136" y="36994"/>
                  </a:cubicBezTo>
                  <a:cubicBezTo>
                    <a:pt x="29716" y="24788"/>
                    <a:pt x="45517" y="24701"/>
                    <a:pt x="51460" y="17135"/>
                  </a:cubicBezTo>
                  <a:cubicBezTo>
                    <a:pt x="54852" y="12800"/>
                    <a:pt x="50735" y="5480"/>
                    <a:pt x="4660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35"/>
            <p:cNvSpPr/>
            <p:nvPr/>
          </p:nvSpPr>
          <p:spPr>
            <a:xfrm>
              <a:off x="2290825" y="1207150"/>
              <a:ext cx="1179975" cy="1687650"/>
            </a:xfrm>
            <a:custGeom>
              <a:avLst/>
              <a:gdLst/>
              <a:ahLst/>
              <a:cxnLst/>
              <a:rect l="l" t="t" r="r" b="b"/>
              <a:pathLst>
                <a:path w="47199" h="67506" extrusionOk="0">
                  <a:moveTo>
                    <a:pt x="40096" y="1"/>
                  </a:moveTo>
                  <a:cubicBezTo>
                    <a:pt x="22904" y="4161"/>
                    <a:pt x="8350" y="18714"/>
                    <a:pt x="3045" y="36907"/>
                  </a:cubicBezTo>
                  <a:cubicBezTo>
                    <a:pt x="1" y="47329"/>
                    <a:pt x="436" y="57925"/>
                    <a:pt x="3668" y="67493"/>
                  </a:cubicBezTo>
                  <a:cubicBezTo>
                    <a:pt x="3912" y="67501"/>
                    <a:pt x="4151" y="67506"/>
                    <a:pt x="4387" y="67506"/>
                  </a:cubicBezTo>
                  <a:cubicBezTo>
                    <a:pt x="21925" y="67506"/>
                    <a:pt x="18993" y="43311"/>
                    <a:pt x="20266" y="33413"/>
                  </a:cubicBezTo>
                  <a:cubicBezTo>
                    <a:pt x="21628" y="22904"/>
                    <a:pt x="39168" y="18888"/>
                    <a:pt x="44270" y="12365"/>
                  </a:cubicBezTo>
                  <a:cubicBezTo>
                    <a:pt x="47199" y="8640"/>
                    <a:pt x="43662" y="4712"/>
                    <a:pt x="400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35"/>
            <p:cNvSpPr/>
            <p:nvPr/>
          </p:nvSpPr>
          <p:spPr>
            <a:xfrm>
              <a:off x="2463325" y="2915650"/>
              <a:ext cx="1160050" cy="1120725"/>
            </a:xfrm>
            <a:custGeom>
              <a:avLst/>
              <a:gdLst/>
              <a:ahLst/>
              <a:cxnLst/>
              <a:rect l="l" t="t" r="r" b="b"/>
              <a:pathLst>
                <a:path w="46402" h="44829" extrusionOk="0">
                  <a:moveTo>
                    <a:pt x="27389" y="0"/>
                  </a:moveTo>
                  <a:cubicBezTo>
                    <a:pt x="26592" y="0"/>
                    <a:pt x="25721" y="513"/>
                    <a:pt x="24759" y="1689"/>
                  </a:cubicBezTo>
                  <a:cubicBezTo>
                    <a:pt x="20309" y="7154"/>
                    <a:pt x="6669" y="14417"/>
                    <a:pt x="1" y="17765"/>
                  </a:cubicBezTo>
                  <a:cubicBezTo>
                    <a:pt x="7466" y="29347"/>
                    <a:pt x="18961" y="38392"/>
                    <a:pt x="33225" y="42553"/>
                  </a:cubicBezTo>
                  <a:cubicBezTo>
                    <a:pt x="37602" y="43843"/>
                    <a:pt x="42024" y="44568"/>
                    <a:pt x="46401" y="44829"/>
                  </a:cubicBezTo>
                  <a:cubicBezTo>
                    <a:pt x="45821" y="37595"/>
                    <a:pt x="37820" y="26100"/>
                    <a:pt x="35921" y="20563"/>
                  </a:cubicBezTo>
                  <a:cubicBezTo>
                    <a:pt x="33659" y="13934"/>
                    <a:pt x="31539" y="0"/>
                    <a:pt x="273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35"/>
            <p:cNvSpPr/>
            <p:nvPr/>
          </p:nvSpPr>
          <p:spPr>
            <a:xfrm>
              <a:off x="2581100" y="3029500"/>
              <a:ext cx="924500" cy="893075"/>
            </a:xfrm>
            <a:custGeom>
              <a:avLst/>
              <a:gdLst/>
              <a:ahLst/>
              <a:cxnLst/>
              <a:rect l="l" t="t" r="r" b="b"/>
              <a:pathLst>
                <a:path w="36980" h="35723" extrusionOk="0">
                  <a:moveTo>
                    <a:pt x="21827" y="0"/>
                  </a:moveTo>
                  <a:cubicBezTo>
                    <a:pt x="21191" y="0"/>
                    <a:pt x="20496" y="411"/>
                    <a:pt x="19729" y="1354"/>
                  </a:cubicBezTo>
                  <a:cubicBezTo>
                    <a:pt x="16178" y="5688"/>
                    <a:pt x="5306" y="11486"/>
                    <a:pt x="1" y="14153"/>
                  </a:cubicBezTo>
                  <a:cubicBezTo>
                    <a:pt x="5944" y="23387"/>
                    <a:pt x="15105" y="30591"/>
                    <a:pt x="26470" y="33911"/>
                  </a:cubicBezTo>
                  <a:cubicBezTo>
                    <a:pt x="29978" y="34940"/>
                    <a:pt x="33486" y="35520"/>
                    <a:pt x="36979" y="35723"/>
                  </a:cubicBezTo>
                  <a:cubicBezTo>
                    <a:pt x="36515" y="29954"/>
                    <a:pt x="30137" y="20792"/>
                    <a:pt x="28630" y="16386"/>
                  </a:cubicBezTo>
                  <a:cubicBezTo>
                    <a:pt x="26830" y="11109"/>
                    <a:pt x="25133" y="0"/>
                    <a:pt x="218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35"/>
            <p:cNvSpPr/>
            <p:nvPr/>
          </p:nvSpPr>
          <p:spPr>
            <a:xfrm>
              <a:off x="3710325" y="2969100"/>
              <a:ext cx="1424225" cy="1070175"/>
            </a:xfrm>
            <a:custGeom>
              <a:avLst/>
              <a:gdLst/>
              <a:ahLst/>
              <a:cxnLst/>
              <a:rect l="l" t="t" r="r" b="b"/>
              <a:pathLst>
                <a:path w="56969" h="42807" extrusionOk="0">
                  <a:moveTo>
                    <a:pt x="0" y="42807"/>
                  </a:moveTo>
                  <a:lnTo>
                    <a:pt x="0" y="42807"/>
                  </a:lnTo>
                  <a:lnTo>
                    <a:pt x="0" y="42807"/>
                  </a:lnTo>
                  <a:lnTo>
                    <a:pt x="0" y="42807"/>
                  </a:lnTo>
                  <a:close/>
                  <a:moveTo>
                    <a:pt x="0" y="42807"/>
                  </a:moveTo>
                  <a:cubicBezTo>
                    <a:pt x="25600" y="42807"/>
                    <a:pt x="49213" y="26107"/>
                    <a:pt x="56867" y="363"/>
                  </a:cubicBezTo>
                  <a:cubicBezTo>
                    <a:pt x="49213" y="26107"/>
                    <a:pt x="25600" y="42807"/>
                    <a:pt x="0" y="42807"/>
                  </a:cubicBezTo>
                  <a:close/>
                  <a:moveTo>
                    <a:pt x="56954" y="73"/>
                  </a:moveTo>
                  <a:lnTo>
                    <a:pt x="56954" y="73"/>
                  </a:lnTo>
                  <a:cubicBezTo>
                    <a:pt x="56954" y="59"/>
                    <a:pt x="56954" y="44"/>
                    <a:pt x="56954" y="44"/>
                  </a:cubicBezTo>
                  <a:cubicBezTo>
                    <a:pt x="56954" y="44"/>
                    <a:pt x="56954" y="59"/>
                    <a:pt x="56954" y="73"/>
                  </a:cubicBezTo>
                  <a:lnTo>
                    <a:pt x="56954" y="73"/>
                  </a:lnTo>
                  <a:close/>
                  <a:moveTo>
                    <a:pt x="56968" y="15"/>
                  </a:moveTo>
                  <a:cubicBezTo>
                    <a:pt x="56968" y="1"/>
                    <a:pt x="56968" y="1"/>
                    <a:pt x="56968" y="1"/>
                  </a:cubicBezTo>
                  <a:cubicBezTo>
                    <a:pt x="56968" y="1"/>
                    <a:pt x="56968" y="1"/>
                    <a:pt x="56968" y="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35"/>
            <p:cNvSpPr/>
            <p:nvPr/>
          </p:nvSpPr>
          <p:spPr>
            <a:xfrm>
              <a:off x="3299000" y="2037750"/>
              <a:ext cx="1927950" cy="2001525"/>
            </a:xfrm>
            <a:custGeom>
              <a:avLst/>
              <a:gdLst/>
              <a:ahLst/>
              <a:cxnLst/>
              <a:rect l="l" t="t" r="r" b="b"/>
              <a:pathLst>
                <a:path w="77118" h="80061" extrusionOk="0">
                  <a:moveTo>
                    <a:pt x="72059" y="1"/>
                  </a:moveTo>
                  <a:cubicBezTo>
                    <a:pt x="75726" y="9858"/>
                    <a:pt x="76813" y="20773"/>
                    <a:pt x="74755" y="31674"/>
                  </a:cubicBezTo>
                  <a:cubicBezTo>
                    <a:pt x="69710" y="30297"/>
                    <a:pt x="64840" y="26267"/>
                    <a:pt x="61274" y="20918"/>
                  </a:cubicBezTo>
                  <a:cubicBezTo>
                    <a:pt x="59766" y="23005"/>
                    <a:pt x="58201" y="24948"/>
                    <a:pt x="56563" y="26789"/>
                  </a:cubicBezTo>
                  <a:cubicBezTo>
                    <a:pt x="60332" y="31485"/>
                    <a:pt x="63970" y="35385"/>
                    <a:pt x="62100" y="35385"/>
                  </a:cubicBezTo>
                  <a:cubicBezTo>
                    <a:pt x="62028" y="35385"/>
                    <a:pt x="61955" y="35385"/>
                    <a:pt x="61883" y="35370"/>
                  </a:cubicBezTo>
                  <a:cubicBezTo>
                    <a:pt x="59201" y="35051"/>
                    <a:pt x="56737" y="32993"/>
                    <a:pt x="53591" y="29934"/>
                  </a:cubicBezTo>
                  <a:cubicBezTo>
                    <a:pt x="51808" y="31717"/>
                    <a:pt x="49953" y="33384"/>
                    <a:pt x="48054" y="34921"/>
                  </a:cubicBezTo>
                  <a:cubicBezTo>
                    <a:pt x="50677" y="42603"/>
                    <a:pt x="53764" y="58994"/>
                    <a:pt x="52186" y="68069"/>
                  </a:cubicBezTo>
                  <a:lnTo>
                    <a:pt x="52186" y="68069"/>
                  </a:lnTo>
                  <a:cubicBezTo>
                    <a:pt x="61971" y="60697"/>
                    <a:pt x="69565" y="50245"/>
                    <a:pt x="73320" y="37617"/>
                  </a:cubicBezTo>
                  <a:cubicBezTo>
                    <a:pt x="73349" y="37516"/>
                    <a:pt x="73378" y="37429"/>
                    <a:pt x="73407" y="37327"/>
                  </a:cubicBezTo>
                  <a:cubicBezTo>
                    <a:pt x="73407" y="37313"/>
                    <a:pt x="73407" y="37298"/>
                    <a:pt x="73407" y="37298"/>
                  </a:cubicBezTo>
                  <a:cubicBezTo>
                    <a:pt x="73421" y="37284"/>
                    <a:pt x="73421" y="37269"/>
                    <a:pt x="73421" y="37269"/>
                  </a:cubicBezTo>
                  <a:cubicBezTo>
                    <a:pt x="73421" y="37255"/>
                    <a:pt x="73421" y="37255"/>
                    <a:pt x="73421" y="37255"/>
                  </a:cubicBezTo>
                  <a:cubicBezTo>
                    <a:pt x="77118" y="24513"/>
                    <a:pt x="76364" y="11539"/>
                    <a:pt x="72059" y="1"/>
                  </a:cubicBezTo>
                  <a:close/>
                  <a:moveTo>
                    <a:pt x="52186" y="68069"/>
                  </a:moveTo>
                  <a:cubicBezTo>
                    <a:pt x="50789" y="69122"/>
                    <a:pt x="49347" y="70111"/>
                    <a:pt x="47865" y="71036"/>
                  </a:cubicBezTo>
                  <a:lnTo>
                    <a:pt x="47865" y="71036"/>
                  </a:lnTo>
                  <a:cubicBezTo>
                    <a:pt x="49347" y="70115"/>
                    <a:pt x="50789" y="69127"/>
                    <a:pt x="52185" y="68073"/>
                  </a:cubicBezTo>
                  <a:cubicBezTo>
                    <a:pt x="52185" y="68071"/>
                    <a:pt x="52185" y="68070"/>
                    <a:pt x="52186" y="68069"/>
                  </a:cubicBezTo>
                  <a:close/>
                  <a:moveTo>
                    <a:pt x="7132" y="52649"/>
                  </a:moveTo>
                  <a:lnTo>
                    <a:pt x="7132" y="52649"/>
                  </a:lnTo>
                  <a:cubicBezTo>
                    <a:pt x="5335" y="52983"/>
                    <a:pt x="3567" y="53243"/>
                    <a:pt x="1813" y="53490"/>
                  </a:cubicBezTo>
                  <a:cubicBezTo>
                    <a:pt x="2045" y="54273"/>
                    <a:pt x="2262" y="55012"/>
                    <a:pt x="2494" y="55679"/>
                  </a:cubicBezTo>
                  <a:cubicBezTo>
                    <a:pt x="4393" y="61216"/>
                    <a:pt x="12394" y="72711"/>
                    <a:pt x="12974" y="79945"/>
                  </a:cubicBezTo>
                  <a:cubicBezTo>
                    <a:pt x="8669" y="79698"/>
                    <a:pt x="4320" y="78973"/>
                    <a:pt x="1" y="77741"/>
                  </a:cubicBezTo>
                  <a:lnTo>
                    <a:pt x="1" y="77741"/>
                  </a:lnTo>
                  <a:cubicBezTo>
                    <a:pt x="5480" y="79321"/>
                    <a:pt x="11017" y="80061"/>
                    <a:pt x="16453" y="80061"/>
                  </a:cubicBezTo>
                  <a:cubicBezTo>
                    <a:pt x="27703" y="80061"/>
                    <a:pt x="38569" y="76836"/>
                    <a:pt x="47865" y="71036"/>
                  </a:cubicBezTo>
                  <a:lnTo>
                    <a:pt x="47865" y="71036"/>
                  </a:lnTo>
                  <a:cubicBezTo>
                    <a:pt x="46331" y="71989"/>
                    <a:pt x="44754" y="72871"/>
                    <a:pt x="43140" y="73682"/>
                  </a:cubicBezTo>
                  <a:cubicBezTo>
                    <a:pt x="36646" y="71870"/>
                    <a:pt x="29427" y="67435"/>
                    <a:pt x="24295" y="62289"/>
                  </a:cubicBezTo>
                  <a:lnTo>
                    <a:pt x="16250" y="62289"/>
                  </a:lnTo>
                  <a:cubicBezTo>
                    <a:pt x="14670" y="62289"/>
                    <a:pt x="13380" y="60999"/>
                    <a:pt x="13380" y="59419"/>
                  </a:cubicBezTo>
                  <a:lnTo>
                    <a:pt x="13380" y="58810"/>
                  </a:lnTo>
                  <a:cubicBezTo>
                    <a:pt x="13380" y="57911"/>
                    <a:pt x="13815" y="57114"/>
                    <a:pt x="14453" y="56592"/>
                  </a:cubicBezTo>
                  <a:lnTo>
                    <a:pt x="9959" y="56592"/>
                  </a:lnTo>
                  <a:cubicBezTo>
                    <a:pt x="8379" y="56592"/>
                    <a:pt x="7089" y="55302"/>
                    <a:pt x="7089" y="53722"/>
                  </a:cubicBezTo>
                  <a:lnTo>
                    <a:pt x="7089" y="53113"/>
                  </a:lnTo>
                  <a:cubicBezTo>
                    <a:pt x="7089" y="52954"/>
                    <a:pt x="7104" y="52809"/>
                    <a:pt x="7132" y="52649"/>
                  </a:cubicBezTo>
                  <a:close/>
                </a:path>
              </a:pathLst>
            </a:custGeom>
            <a:solidFill>
              <a:srgbClr val="595959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35"/>
            <p:cNvSpPr/>
            <p:nvPr/>
          </p:nvSpPr>
          <p:spPr>
            <a:xfrm>
              <a:off x="4830825" y="2037750"/>
              <a:ext cx="388525" cy="791850"/>
            </a:xfrm>
            <a:custGeom>
              <a:avLst/>
              <a:gdLst/>
              <a:ahLst/>
              <a:cxnLst/>
              <a:rect l="l" t="t" r="r" b="b"/>
              <a:pathLst>
                <a:path w="15541" h="31674" extrusionOk="0">
                  <a:moveTo>
                    <a:pt x="10786" y="1"/>
                  </a:moveTo>
                  <a:cubicBezTo>
                    <a:pt x="10380" y="1146"/>
                    <a:pt x="9959" y="2262"/>
                    <a:pt x="9524" y="3364"/>
                  </a:cubicBezTo>
                  <a:cubicBezTo>
                    <a:pt x="11423" y="10481"/>
                    <a:pt x="11800" y="18033"/>
                    <a:pt x="10394" y="25426"/>
                  </a:cubicBezTo>
                  <a:cubicBezTo>
                    <a:pt x="6785" y="24440"/>
                    <a:pt x="4103" y="21585"/>
                    <a:pt x="2132" y="17801"/>
                  </a:cubicBezTo>
                  <a:cubicBezTo>
                    <a:pt x="1436" y="18874"/>
                    <a:pt x="726" y="19918"/>
                    <a:pt x="1" y="20918"/>
                  </a:cubicBezTo>
                  <a:cubicBezTo>
                    <a:pt x="3567" y="26267"/>
                    <a:pt x="8437" y="30297"/>
                    <a:pt x="13482" y="31674"/>
                  </a:cubicBezTo>
                  <a:cubicBezTo>
                    <a:pt x="15540" y="20773"/>
                    <a:pt x="14453" y="9858"/>
                    <a:pt x="10786" y="1"/>
                  </a:cubicBezTo>
                  <a:close/>
                </a:path>
              </a:pathLst>
            </a:custGeom>
            <a:solidFill>
              <a:srgbClr val="595959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5"/>
            <p:cNvSpPr/>
            <p:nvPr/>
          </p:nvSpPr>
          <p:spPr>
            <a:xfrm>
              <a:off x="4884100" y="2121825"/>
              <a:ext cx="241750" cy="551600"/>
            </a:xfrm>
            <a:custGeom>
              <a:avLst/>
              <a:gdLst/>
              <a:ahLst/>
              <a:cxnLst/>
              <a:rect l="l" t="t" r="r" b="b"/>
              <a:pathLst>
                <a:path w="9670" h="22064" extrusionOk="0">
                  <a:moveTo>
                    <a:pt x="7393" y="1"/>
                  </a:moveTo>
                  <a:cubicBezTo>
                    <a:pt x="5277" y="5335"/>
                    <a:pt x="2784" y="10133"/>
                    <a:pt x="1" y="14438"/>
                  </a:cubicBezTo>
                  <a:cubicBezTo>
                    <a:pt x="1972" y="18222"/>
                    <a:pt x="4654" y="21077"/>
                    <a:pt x="8263" y="22063"/>
                  </a:cubicBezTo>
                  <a:cubicBezTo>
                    <a:pt x="9669" y="14670"/>
                    <a:pt x="9292" y="7118"/>
                    <a:pt x="7393" y="1"/>
                  </a:cubicBezTo>
                  <a:close/>
                </a:path>
              </a:pathLst>
            </a:custGeom>
            <a:solidFill>
              <a:srgbClr val="7489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35"/>
            <p:cNvSpPr/>
            <p:nvPr/>
          </p:nvSpPr>
          <p:spPr>
            <a:xfrm>
              <a:off x="3740400" y="2707450"/>
              <a:ext cx="1157850" cy="1172375"/>
            </a:xfrm>
            <a:custGeom>
              <a:avLst/>
              <a:gdLst/>
              <a:ahLst/>
              <a:cxnLst/>
              <a:rect l="l" t="t" r="r" b="b"/>
              <a:pathLst>
                <a:path w="46314" h="46895" extrusionOk="0">
                  <a:moveTo>
                    <a:pt x="38907" y="1"/>
                  </a:moveTo>
                  <a:cubicBezTo>
                    <a:pt x="38849" y="73"/>
                    <a:pt x="38776" y="146"/>
                    <a:pt x="38718" y="218"/>
                  </a:cubicBezTo>
                  <a:cubicBezTo>
                    <a:pt x="40690" y="2798"/>
                    <a:pt x="41922" y="4596"/>
                    <a:pt x="40762" y="4596"/>
                  </a:cubicBezTo>
                  <a:cubicBezTo>
                    <a:pt x="40704" y="4596"/>
                    <a:pt x="40646" y="4581"/>
                    <a:pt x="40588" y="4581"/>
                  </a:cubicBezTo>
                  <a:cubicBezTo>
                    <a:pt x="39284" y="4422"/>
                    <a:pt x="38037" y="3596"/>
                    <a:pt x="36718" y="2364"/>
                  </a:cubicBezTo>
                  <a:cubicBezTo>
                    <a:pt x="36457" y="2625"/>
                    <a:pt x="36196" y="2900"/>
                    <a:pt x="35935" y="3146"/>
                  </a:cubicBezTo>
                  <a:cubicBezTo>
                    <a:pt x="39081" y="6205"/>
                    <a:pt x="41545" y="8263"/>
                    <a:pt x="44227" y="8582"/>
                  </a:cubicBezTo>
                  <a:cubicBezTo>
                    <a:pt x="44299" y="8597"/>
                    <a:pt x="44372" y="8597"/>
                    <a:pt x="44444" y="8597"/>
                  </a:cubicBezTo>
                  <a:cubicBezTo>
                    <a:pt x="46314" y="8597"/>
                    <a:pt x="42676" y="4697"/>
                    <a:pt x="38907" y="1"/>
                  </a:cubicBezTo>
                  <a:close/>
                  <a:moveTo>
                    <a:pt x="1885" y="22904"/>
                  </a:moveTo>
                  <a:cubicBezTo>
                    <a:pt x="1261" y="23092"/>
                    <a:pt x="624" y="23281"/>
                    <a:pt x="0" y="23455"/>
                  </a:cubicBezTo>
                  <a:lnTo>
                    <a:pt x="1914" y="23455"/>
                  </a:lnTo>
                  <a:cubicBezTo>
                    <a:pt x="1899" y="23266"/>
                    <a:pt x="1885" y="23092"/>
                    <a:pt x="1885" y="22904"/>
                  </a:cubicBezTo>
                  <a:close/>
                  <a:moveTo>
                    <a:pt x="30398" y="8133"/>
                  </a:moveTo>
                  <a:cubicBezTo>
                    <a:pt x="29847" y="8582"/>
                    <a:pt x="29296" y="9017"/>
                    <a:pt x="28731" y="9437"/>
                  </a:cubicBezTo>
                  <a:cubicBezTo>
                    <a:pt x="31963" y="19164"/>
                    <a:pt x="35732" y="42517"/>
                    <a:pt x="27890" y="42517"/>
                  </a:cubicBezTo>
                  <a:cubicBezTo>
                    <a:pt x="27716" y="42517"/>
                    <a:pt x="27542" y="42502"/>
                    <a:pt x="27354" y="42488"/>
                  </a:cubicBezTo>
                  <a:cubicBezTo>
                    <a:pt x="21903" y="41806"/>
                    <a:pt x="15337" y="39168"/>
                    <a:pt x="10249" y="35501"/>
                  </a:cubicBezTo>
                  <a:lnTo>
                    <a:pt x="6639" y="35501"/>
                  </a:lnTo>
                  <a:cubicBezTo>
                    <a:pt x="11771" y="40647"/>
                    <a:pt x="18990" y="45082"/>
                    <a:pt x="25484" y="46894"/>
                  </a:cubicBezTo>
                  <a:cubicBezTo>
                    <a:pt x="28658" y="45300"/>
                    <a:pt x="31688" y="43430"/>
                    <a:pt x="34529" y="41285"/>
                  </a:cubicBezTo>
                  <a:cubicBezTo>
                    <a:pt x="36109" y="32210"/>
                    <a:pt x="33021" y="15816"/>
                    <a:pt x="30398" y="8133"/>
                  </a:cubicBezTo>
                  <a:close/>
                </a:path>
              </a:pathLst>
            </a:custGeom>
            <a:solidFill>
              <a:srgbClr val="595959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35"/>
            <p:cNvSpPr/>
            <p:nvPr/>
          </p:nvSpPr>
          <p:spPr>
            <a:xfrm>
              <a:off x="3787500" y="2712900"/>
              <a:ext cx="1000950" cy="1057475"/>
            </a:xfrm>
            <a:custGeom>
              <a:avLst/>
              <a:gdLst/>
              <a:ahLst/>
              <a:cxnLst/>
              <a:rect l="l" t="t" r="r" b="b"/>
              <a:pathLst>
                <a:path w="40038" h="42299" extrusionOk="0">
                  <a:moveTo>
                    <a:pt x="36834" y="0"/>
                  </a:moveTo>
                  <a:cubicBezTo>
                    <a:pt x="36167" y="739"/>
                    <a:pt x="35501" y="1450"/>
                    <a:pt x="34834" y="2146"/>
                  </a:cubicBezTo>
                  <a:cubicBezTo>
                    <a:pt x="36153" y="3378"/>
                    <a:pt x="37400" y="4204"/>
                    <a:pt x="38704" y="4363"/>
                  </a:cubicBezTo>
                  <a:cubicBezTo>
                    <a:pt x="38762" y="4363"/>
                    <a:pt x="38820" y="4378"/>
                    <a:pt x="38878" y="4378"/>
                  </a:cubicBezTo>
                  <a:cubicBezTo>
                    <a:pt x="40038" y="4378"/>
                    <a:pt x="38806" y="2580"/>
                    <a:pt x="36834" y="0"/>
                  </a:cubicBezTo>
                  <a:close/>
                  <a:moveTo>
                    <a:pt x="26847" y="9219"/>
                  </a:moveTo>
                  <a:cubicBezTo>
                    <a:pt x="18512" y="15598"/>
                    <a:pt x="9264" y="19874"/>
                    <a:pt x="1" y="22686"/>
                  </a:cubicBezTo>
                  <a:cubicBezTo>
                    <a:pt x="1" y="22874"/>
                    <a:pt x="15" y="23048"/>
                    <a:pt x="30" y="23237"/>
                  </a:cubicBezTo>
                  <a:lnTo>
                    <a:pt x="17874" y="23237"/>
                  </a:lnTo>
                  <a:cubicBezTo>
                    <a:pt x="19454" y="23237"/>
                    <a:pt x="20730" y="24527"/>
                    <a:pt x="20730" y="26107"/>
                  </a:cubicBezTo>
                  <a:lnTo>
                    <a:pt x="20730" y="26716"/>
                  </a:lnTo>
                  <a:cubicBezTo>
                    <a:pt x="20730" y="27615"/>
                    <a:pt x="20309" y="28412"/>
                    <a:pt x="19657" y="28934"/>
                  </a:cubicBezTo>
                  <a:lnTo>
                    <a:pt x="24165" y="28934"/>
                  </a:lnTo>
                  <a:cubicBezTo>
                    <a:pt x="25745" y="28934"/>
                    <a:pt x="27021" y="30224"/>
                    <a:pt x="27021" y="31804"/>
                  </a:cubicBezTo>
                  <a:lnTo>
                    <a:pt x="27021" y="32413"/>
                  </a:lnTo>
                  <a:cubicBezTo>
                    <a:pt x="27021" y="33993"/>
                    <a:pt x="25745" y="35283"/>
                    <a:pt x="24165" y="35283"/>
                  </a:cubicBezTo>
                  <a:lnTo>
                    <a:pt x="8365" y="35283"/>
                  </a:lnTo>
                  <a:cubicBezTo>
                    <a:pt x="13453" y="38950"/>
                    <a:pt x="20019" y="41588"/>
                    <a:pt x="25470" y="42270"/>
                  </a:cubicBezTo>
                  <a:cubicBezTo>
                    <a:pt x="25658" y="42284"/>
                    <a:pt x="25832" y="42299"/>
                    <a:pt x="26006" y="42299"/>
                  </a:cubicBezTo>
                  <a:cubicBezTo>
                    <a:pt x="33848" y="42299"/>
                    <a:pt x="30079" y="18946"/>
                    <a:pt x="26847" y="9219"/>
                  </a:cubicBezTo>
                  <a:close/>
                </a:path>
              </a:pathLst>
            </a:custGeom>
            <a:solidFill>
              <a:srgbClr val="595959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5"/>
            <p:cNvSpPr/>
            <p:nvPr/>
          </p:nvSpPr>
          <p:spPr>
            <a:xfrm>
              <a:off x="3297925" y="3980900"/>
              <a:ext cx="1100" cy="25"/>
            </a:xfrm>
            <a:custGeom>
              <a:avLst/>
              <a:gdLst/>
              <a:ahLst/>
              <a:cxnLst/>
              <a:rect l="l" t="t" r="r" b="b"/>
              <a:pathLst>
                <a:path w="44" h="1" extrusionOk="0">
                  <a:moveTo>
                    <a:pt x="44" y="1"/>
                  </a:moveTo>
                  <a:cubicBezTo>
                    <a:pt x="29" y="1"/>
                    <a:pt x="29" y="1"/>
                    <a:pt x="29" y="1"/>
                  </a:cubicBezTo>
                  <a:cubicBezTo>
                    <a:pt x="29" y="1"/>
                    <a:pt x="29" y="1"/>
                    <a:pt x="44" y="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76A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35"/>
            <p:cNvSpPr/>
            <p:nvPr/>
          </p:nvSpPr>
          <p:spPr>
            <a:xfrm>
              <a:off x="2477100" y="3380775"/>
              <a:ext cx="763950" cy="582400"/>
            </a:xfrm>
            <a:custGeom>
              <a:avLst/>
              <a:gdLst/>
              <a:ahLst/>
              <a:cxnLst/>
              <a:rect l="l" t="t" r="r" b="b"/>
              <a:pathLst>
                <a:path w="30558" h="23296" extrusionOk="0">
                  <a:moveTo>
                    <a:pt x="0" y="1"/>
                  </a:moveTo>
                  <a:lnTo>
                    <a:pt x="0" y="1"/>
                  </a:lnTo>
                  <a:cubicBezTo>
                    <a:pt x="7089" y="10612"/>
                    <a:pt x="17613" y="18990"/>
                    <a:pt x="30557" y="23295"/>
                  </a:cubicBezTo>
                  <a:cubicBezTo>
                    <a:pt x="17613" y="18990"/>
                    <a:pt x="7103" y="10612"/>
                    <a:pt x="0" y="1"/>
                  </a:cubicBezTo>
                  <a:close/>
                </a:path>
              </a:pathLst>
            </a:custGeom>
            <a:solidFill>
              <a:srgbClr val="76A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35"/>
            <p:cNvSpPr/>
            <p:nvPr/>
          </p:nvSpPr>
          <p:spPr>
            <a:xfrm>
              <a:off x="2477100" y="3374975"/>
              <a:ext cx="1146275" cy="661400"/>
            </a:xfrm>
            <a:custGeom>
              <a:avLst/>
              <a:gdLst/>
              <a:ahLst/>
              <a:cxnLst/>
              <a:rect l="l" t="t" r="r" b="b"/>
              <a:pathLst>
                <a:path w="45851" h="26456" extrusionOk="0">
                  <a:moveTo>
                    <a:pt x="34689" y="1"/>
                  </a:moveTo>
                  <a:cubicBezTo>
                    <a:pt x="33819" y="117"/>
                    <a:pt x="32964" y="218"/>
                    <a:pt x="32108" y="320"/>
                  </a:cubicBezTo>
                  <a:cubicBezTo>
                    <a:pt x="32340" y="1132"/>
                    <a:pt x="32558" y="1900"/>
                    <a:pt x="32790" y="2567"/>
                  </a:cubicBezTo>
                  <a:cubicBezTo>
                    <a:pt x="34297" y="6973"/>
                    <a:pt x="40675" y="16135"/>
                    <a:pt x="41139" y="21904"/>
                  </a:cubicBezTo>
                  <a:cubicBezTo>
                    <a:pt x="37646" y="21701"/>
                    <a:pt x="34138" y="21121"/>
                    <a:pt x="30630" y="20092"/>
                  </a:cubicBezTo>
                  <a:cubicBezTo>
                    <a:pt x="19410" y="16816"/>
                    <a:pt x="10321" y="9728"/>
                    <a:pt x="4378" y="668"/>
                  </a:cubicBezTo>
                  <a:cubicBezTo>
                    <a:pt x="2784" y="537"/>
                    <a:pt x="1320" y="392"/>
                    <a:pt x="0" y="233"/>
                  </a:cubicBezTo>
                  <a:lnTo>
                    <a:pt x="0" y="233"/>
                  </a:lnTo>
                  <a:cubicBezTo>
                    <a:pt x="7103" y="10844"/>
                    <a:pt x="17613" y="19222"/>
                    <a:pt x="30557" y="23527"/>
                  </a:cubicBezTo>
                  <a:cubicBezTo>
                    <a:pt x="30572" y="23527"/>
                    <a:pt x="30586" y="23527"/>
                    <a:pt x="30586" y="23542"/>
                  </a:cubicBezTo>
                  <a:lnTo>
                    <a:pt x="30601" y="23542"/>
                  </a:lnTo>
                  <a:cubicBezTo>
                    <a:pt x="30615" y="23542"/>
                    <a:pt x="30615" y="23542"/>
                    <a:pt x="30630" y="23556"/>
                  </a:cubicBezTo>
                  <a:lnTo>
                    <a:pt x="30659" y="23556"/>
                  </a:lnTo>
                  <a:cubicBezTo>
                    <a:pt x="30673" y="23571"/>
                    <a:pt x="30673" y="23571"/>
                    <a:pt x="30688" y="23571"/>
                  </a:cubicBezTo>
                  <a:lnTo>
                    <a:pt x="30702" y="23571"/>
                  </a:lnTo>
                  <a:cubicBezTo>
                    <a:pt x="30702" y="23571"/>
                    <a:pt x="30717" y="23585"/>
                    <a:pt x="30731" y="23585"/>
                  </a:cubicBezTo>
                  <a:cubicBezTo>
                    <a:pt x="31369" y="23788"/>
                    <a:pt x="32021" y="23991"/>
                    <a:pt x="32674" y="24180"/>
                  </a:cubicBezTo>
                  <a:cubicBezTo>
                    <a:pt x="32717" y="24194"/>
                    <a:pt x="32775" y="24223"/>
                    <a:pt x="32833" y="24238"/>
                  </a:cubicBezTo>
                  <a:lnTo>
                    <a:pt x="32877" y="24238"/>
                  </a:lnTo>
                  <a:cubicBezTo>
                    <a:pt x="32877" y="24238"/>
                    <a:pt x="32877" y="24252"/>
                    <a:pt x="32877" y="24252"/>
                  </a:cubicBezTo>
                  <a:cubicBezTo>
                    <a:pt x="37196" y="25484"/>
                    <a:pt x="41545" y="26209"/>
                    <a:pt x="45850" y="26456"/>
                  </a:cubicBezTo>
                  <a:cubicBezTo>
                    <a:pt x="45270" y="19222"/>
                    <a:pt x="37269" y="7727"/>
                    <a:pt x="35370" y="2190"/>
                  </a:cubicBezTo>
                  <a:cubicBezTo>
                    <a:pt x="35138" y="1523"/>
                    <a:pt x="34921" y="784"/>
                    <a:pt x="34689" y="1"/>
                  </a:cubicBezTo>
                  <a:close/>
                </a:path>
              </a:pathLst>
            </a:custGeom>
            <a:solidFill>
              <a:srgbClr val="595959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5"/>
            <p:cNvSpPr/>
            <p:nvPr/>
          </p:nvSpPr>
          <p:spPr>
            <a:xfrm>
              <a:off x="2586550" y="3382950"/>
              <a:ext cx="919050" cy="539625"/>
            </a:xfrm>
            <a:custGeom>
              <a:avLst/>
              <a:gdLst/>
              <a:ahLst/>
              <a:cxnLst/>
              <a:rect l="l" t="t" r="r" b="b"/>
              <a:pathLst>
                <a:path w="36762" h="21585" extrusionOk="0">
                  <a:moveTo>
                    <a:pt x="27730" y="1"/>
                  </a:moveTo>
                  <a:cubicBezTo>
                    <a:pt x="22222" y="610"/>
                    <a:pt x="16960" y="842"/>
                    <a:pt x="12191" y="842"/>
                  </a:cubicBezTo>
                  <a:cubicBezTo>
                    <a:pt x="7625" y="842"/>
                    <a:pt x="3494" y="639"/>
                    <a:pt x="0" y="349"/>
                  </a:cubicBezTo>
                  <a:lnTo>
                    <a:pt x="0" y="349"/>
                  </a:lnTo>
                  <a:cubicBezTo>
                    <a:pt x="5943" y="9409"/>
                    <a:pt x="15032" y="16497"/>
                    <a:pt x="26252" y="19773"/>
                  </a:cubicBezTo>
                  <a:cubicBezTo>
                    <a:pt x="29760" y="20802"/>
                    <a:pt x="33268" y="21382"/>
                    <a:pt x="36761" y="21585"/>
                  </a:cubicBezTo>
                  <a:cubicBezTo>
                    <a:pt x="36297" y="15816"/>
                    <a:pt x="29919" y="6654"/>
                    <a:pt x="28412" y="2248"/>
                  </a:cubicBezTo>
                  <a:cubicBezTo>
                    <a:pt x="28180" y="1581"/>
                    <a:pt x="27962" y="813"/>
                    <a:pt x="27730" y="1"/>
                  </a:cubicBezTo>
                  <a:close/>
                </a:path>
              </a:pathLst>
            </a:custGeom>
            <a:solidFill>
              <a:srgbClr val="595959">
                <a:alpha val="167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5"/>
            <p:cNvSpPr/>
            <p:nvPr/>
          </p:nvSpPr>
          <p:spPr>
            <a:xfrm>
              <a:off x="2213650" y="1939550"/>
              <a:ext cx="145700" cy="158375"/>
            </a:xfrm>
            <a:custGeom>
              <a:avLst/>
              <a:gdLst/>
              <a:ahLst/>
              <a:cxnLst/>
              <a:rect l="l" t="t" r="r" b="b"/>
              <a:pathLst>
                <a:path w="5828" h="6335" extrusionOk="0">
                  <a:moveTo>
                    <a:pt x="2870" y="0"/>
                  </a:moveTo>
                  <a:cubicBezTo>
                    <a:pt x="1290" y="0"/>
                    <a:pt x="0" y="1276"/>
                    <a:pt x="0" y="2856"/>
                  </a:cubicBezTo>
                  <a:lnTo>
                    <a:pt x="0" y="3479"/>
                  </a:lnTo>
                  <a:cubicBezTo>
                    <a:pt x="0" y="5045"/>
                    <a:pt x="1290" y="6335"/>
                    <a:pt x="2870" y="6335"/>
                  </a:cubicBezTo>
                  <a:lnTo>
                    <a:pt x="3378" y="6335"/>
                  </a:lnTo>
                  <a:cubicBezTo>
                    <a:pt x="3378" y="6320"/>
                    <a:pt x="3378" y="6320"/>
                    <a:pt x="3378" y="6306"/>
                  </a:cubicBezTo>
                  <a:cubicBezTo>
                    <a:pt x="3392" y="6306"/>
                    <a:pt x="3392" y="6292"/>
                    <a:pt x="3392" y="6292"/>
                  </a:cubicBezTo>
                  <a:cubicBezTo>
                    <a:pt x="3392" y="6292"/>
                    <a:pt x="3392" y="6277"/>
                    <a:pt x="3392" y="6277"/>
                  </a:cubicBezTo>
                  <a:cubicBezTo>
                    <a:pt x="3392" y="6263"/>
                    <a:pt x="3392" y="6263"/>
                    <a:pt x="3407" y="6248"/>
                  </a:cubicBezTo>
                  <a:cubicBezTo>
                    <a:pt x="3407" y="6248"/>
                    <a:pt x="3407" y="6248"/>
                    <a:pt x="3407" y="6234"/>
                  </a:cubicBezTo>
                  <a:cubicBezTo>
                    <a:pt x="3407" y="6234"/>
                    <a:pt x="3407" y="6219"/>
                    <a:pt x="3407" y="6219"/>
                  </a:cubicBezTo>
                  <a:cubicBezTo>
                    <a:pt x="3407" y="6219"/>
                    <a:pt x="3421" y="6205"/>
                    <a:pt x="3421" y="6205"/>
                  </a:cubicBezTo>
                  <a:cubicBezTo>
                    <a:pt x="3421" y="6205"/>
                    <a:pt x="3421" y="6190"/>
                    <a:pt x="3421" y="6190"/>
                  </a:cubicBezTo>
                  <a:cubicBezTo>
                    <a:pt x="3421" y="6176"/>
                    <a:pt x="3421" y="6176"/>
                    <a:pt x="3421" y="6176"/>
                  </a:cubicBezTo>
                  <a:cubicBezTo>
                    <a:pt x="4117" y="4045"/>
                    <a:pt x="4929" y="1986"/>
                    <a:pt x="58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5"/>
            <p:cNvSpPr/>
            <p:nvPr/>
          </p:nvSpPr>
          <p:spPr>
            <a:xfrm>
              <a:off x="2876825" y="1939550"/>
              <a:ext cx="324000" cy="300800"/>
            </a:xfrm>
            <a:custGeom>
              <a:avLst/>
              <a:gdLst/>
              <a:ahLst/>
              <a:cxnLst/>
              <a:rect l="l" t="t" r="r" b="b"/>
              <a:pathLst>
                <a:path w="12960" h="12032" extrusionOk="0">
                  <a:moveTo>
                    <a:pt x="2102" y="0"/>
                  </a:moveTo>
                  <a:cubicBezTo>
                    <a:pt x="1537" y="1146"/>
                    <a:pt x="1145" y="2450"/>
                    <a:pt x="942" y="3929"/>
                  </a:cubicBezTo>
                  <a:cubicBezTo>
                    <a:pt x="667" y="6132"/>
                    <a:pt x="392" y="8930"/>
                    <a:pt x="0" y="12032"/>
                  </a:cubicBezTo>
                  <a:lnTo>
                    <a:pt x="10089" y="12032"/>
                  </a:lnTo>
                  <a:cubicBezTo>
                    <a:pt x="11669" y="12032"/>
                    <a:pt x="12959" y="10742"/>
                    <a:pt x="12959" y="9176"/>
                  </a:cubicBezTo>
                  <a:lnTo>
                    <a:pt x="12959" y="8553"/>
                  </a:lnTo>
                  <a:cubicBezTo>
                    <a:pt x="12959" y="6973"/>
                    <a:pt x="11669" y="5683"/>
                    <a:pt x="10089" y="5683"/>
                  </a:cubicBezTo>
                  <a:lnTo>
                    <a:pt x="5596" y="5683"/>
                  </a:lnTo>
                  <a:cubicBezTo>
                    <a:pt x="6233" y="5161"/>
                    <a:pt x="6668" y="4364"/>
                    <a:pt x="6668" y="3479"/>
                  </a:cubicBezTo>
                  <a:lnTo>
                    <a:pt x="6668" y="2856"/>
                  </a:lnTo>
                  <a:cubicBezTo>
                    <a:pt x="6668" y="1276"/>
                    <a:pt x="5378" y="0"/>
                    <a:pt x="3798" y="0"/>
                  </a:cubicBezTo>
                  <a:close/>
                </a:path>
              </a:pathLst>
            </a:custGeom>
            <a:solidFill>
              <a:srgbClr val="595959">
                <a:alpha val="28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35"/>
            <p:cNvSpPr/>
            <p:nvPr/>
          </p:nvSpPr>
          <p:spPr>
            <a:xfrm>
              <a:off x="2298075" y="1939550"/>
              <a:ext cx="631325" cy="300800"/>
            </a:xfrm>
            <a:custGeom>
              <a:avLst/>
              <a:gdLst/>
              <a:ahLst/>
              <a:cxnLst/>
              <a:rect l="l" t="t" r="r" b="b"/>
              <a:pathLst>
                <a:path w="25253" h="12032" extrusionOk="0">
                  <a:moveTo>
                    <a:pt x="2450" y="0"/>
                  </a:moveTo>
                  <a:cubicBezTo>
                    <a:pt x="1552" y="1986"/>
                    <a:pt x="740" y="4045"/>
                    <a:pt x="44" y="6176"/>
                  </a:cubicBezTo>
                  <a:cubicBezTo>
                    <a:pt x="44" y="6176"/>
                    <a:pt x="44" y="6176"/>
                    <a:pt x="44" y="6190"/>
                  </a:cubicBezTo>
                  <a:cubicBezTo>
                    <a:pt x="44" y="6190"/>
                    <a:pt x="44" y="6190"/>
                    <a:pt x="44" y="6205"/>
                  </a:cubicBezTo>
                  <a:cubicBezTo>
                    <a:pt x="44" y="6205"/>
                    <a:pt x="30" y="6219"/>
                    <a:pt x="30" y="6219"/>
                  </a:cubicBezTo>
                  <a:cubicBezTo>
                    <a:pt x="30" y="6219"/>
                    <a:pt x="30" y="6234"/>
                    <a:pt x="30" y="6234"/>
                  </a:cubicBezTo>
                  <a:cubicBezTo>
                    <a:pt x="30" y="6248"/>
                    <a:pt x="30" y="6248"/>
                    <a:pt x="30" y="6248"/>
                  </a:cubicBezTo>
                  <a:cubicBezTo>
                    <a:pt x="15" y="6263"/>
                    <a:pt x="15" y="6263"/>
                    <a:pt x="15" y="6277"/>
                  </a:cubicBezTo>
                  <a:cubicBezTo>
                    <a:pt x="15" y="6277"/>
                    <a:pt x="15" y="6292"/>
                    <a:pt x="15" y="6292"/>
                  </a:cubicBezTo>
                  <a:cubicBezTo>
                    <a:pt x="15" y="6292"/>
                    <a:pt x="15" y="6306"/>
                    <a:pt x="1" y="6306"/>
                  </a:cubicBezTo>
                  <a:cubicBezTo>
                    <a:pt x="1" y="6320"/>
                    <a:pt x="1" y="6320"/>
                    <a:pt x="1" y="6335"/>
                  </a:cubicBezTo>
                  <a:lnTo>
                    <a:pt x="3132" y="6335"/>
                  </a:lnTo>
                  <a:cubicBezTo>
                    <a:pt x="3827" y="4161"/>
                    <a:pt x="4654" y="2044"/>
                    <a:pt x="5596" y="0"/>
                  </a:cubicBezTo>
                  <a:close/>
                  <a:moveTo>
                    <a:pt x="21469" y="0"/>
                  </a:moveTo>
                  <a:cubicBezTo>
                    <a:pt x="20700" y="1247"/>
                    <a:pt x="20179" y="2610"/>
                    <a:pt x="19976" y="4117"/>
                  </a:cubicBezTo>
                  <a:cubicBezTo>
                    <a:pt x="19700" y="6219"/>
                    <a:pt x="19628" y="8988"/>
                    <a:pt x="19497" y="12032"/>
                  </a:cubicBezTo>
                  <a:lnTo>
                    <a:pt x="23150" y="12032"/>
                  </a:lnTo>
                  <a:cubicBezTo>
                    <a:pt x="23542" y="8930"/>
                    <a:pt x="23817" y="6132"/>
                    <a:pt x="24092" y="3929"/>
                  </a:cubicBezTo>
                  <a:cubicBezTo>
                    <a:pt x="24295" y="2450"/>
                    <a:pt x="24687" y="1146"/>
                    <a:pt x="25252" y="0"/>
                  </a:cubicBezTo>
                  <a:close/>
                </a:path>
              </a:pathLst>
            </a:custGeom>
            <a:solidFill>
              <a:srgbClr val="595959">
                <a:alpha val="28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35"/>
            <p:cNvSpPr/>
            <p:nvPr/>
          </p:nvSpPr>
          <p:spPr>
            <a:xfrm>
              <a:off x="2371275" y="1939550"/>
              <a:ext cx="463525" cy="300800"/>
            </a:xfrm>
            <a:custGeom>
              <a:avLst/>
              <a:gdLst/>
              <a:ahLst/>
              <a:cxnLst/>
              <a:rect l="l" t="t" r="r" b="b"/>
              <a:pathLst>
                <a:path w="18541" h="12032" extrusionOk="0">
                  <a:moveTo>
                    <a:pt x="2668" y="0"/>
                  </a:moveTo>
                  <a:cubicBezTo>
                    <a:pt x="1726" y="2044"/>
                    <a:pt x="899" y="4161"/>
                    <a:pt x="204" y="6335"/>
                  </a:cubicBezTo>
                  <a:lnTo>
                    <a:pt x="1073" y="6335"/>
                  </a:lnTo>
                  <a:cubicBezTo>
                    <a:pt x="421" y="6871"/>
                    <a:pt x="1" y="7654"/>
                    <a:pt x="1" y="8553"/>
                  </a:cubicBezTo>
                  <a:lnTo>
                    <a:pt x="1" y="9176"/>
                  </a:lnTo>
                  <a:cubicBezTo>
                    <a:pt x="1" y="10742"/>
                    <a:pt x="1276" y="12032"/>
                    <a:pt x="2856" y="12032"/>
                  </a:cubicBezTo>
                  <a:lnTo>
                    <a:pt x="16569" y="12032"/>
                  </a:lnTo>
                  <a:cubicBezTo>
                    <a:pt x="16700" y="8988"/>
                    <a:pt x="16772" y="6219"/>
                    <a:pt x="17048" y="4117"/>
                  </a:cubicBezTo>
                  <a:cubicBezTo>
                    <a:pt x="17251" y="2610"/>
                    <a:pt x="17772" y="1247"/>
                    <a:pt x="18541" y="0"/>
                  </a:cubicBezTo>
                  <a:close/>
                </a:path>
              </a:pathLst>
            </a:custGeom>
            <a:solidFill>
              <a:srgbClr val="595959">
                <a:alpha val="28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5"/>
            <p:cNvSpPr/>
            <p:nvPr/>
          </p:nvSpPr>
          <p:spPr>
            <a:xfrm>
              <a:off x="3477300" y="3293800"/>
              <a:ext cx="258400" cy="60200"/>
            </a:xfrm>
            <a:custGeom>
              <a:avLst/>
              <a:gdLst/>
              <a:ahLst/>
              <a:cxnLst/>
              <a:rect l="l" t="t" r="r" b="b"/>
              <a:pathLst>
                <a:path w="10336" h="2408" extrusionOk="0">
                  <a:moveTo>
                    <a:pt x="2827" y="1"/>
                  </a:moveTo>
                  <a:cubicBezTo>
                    <a:pt x="1407" y="1"/>
                    <a:pt x="218" y="1045"/>
                    <a:pt x="0" y="2407"/>
                  </a:cubicBezTo>
                  <a:cubicBezTo>
                    <a:pt x="3407" y="1798"/>
                    <a:pt x="6857" y="1030"/>
                    <a:pt x="10336" y="59"/>
                  </a:cubicBezTo>
                  <a:cubicBezTo>
                    <a:pt x="10321" y="44"/>
                    <a:pt x="10321" y="15"/>
                    <a:pt x="10321" y="1"/>
                  </a:cubicBezTo>
                  <a:close/>
                </a:path>
              </a:pathLst>
            </a:custGeom>
            <a:solidFill>
              <a:srgbClr val="76A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5"/>
            <p:cNvSpPr/>
            <p:nvPr/>
          </p:nvSpPr>
          <p:spPr>
            <a:xfrm>
              <a:off x="3735325" y="3293800"/>
              <a:ext cx="5100" cy="1475"/>
            </a:xfrm>
            <a:custGeom>
              <a:avLst/>
              <a:gdLst/>
              <a:ahLst/>
              <a:cxnLst/>
              <a:rect l="l" t="t" r="r" b="b"/>
              <a:pathLst>
                <a:path w="204" h="59" extrusionOk="0">
                  <a:moveTo>
                    <a:pt x="0" y="1"/>
                  </a:moveTo>
                  <a:cubicBezTo>
                    <a:pt x="0" y="15"/>
                    <a:pt x="0" y="44"/>
                    <a:pt x="15" y="59"/>
                  </a:cubicBezTo>
                  <a:cubicBezTo>
                    <a:pt x="73" y="44"/>
                    <a:pt x="145" y="15"/>
                    <a:pt x="203" y="1"/>
                  </a:cubicBezTo>
                  <a:close/>
                </a:path>
              </a:pathLst>
            </a:custGeom>
            <a:solidFill>
              <a:srgbClr val="DDA5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35"/>
            <p:cNvSpPr/>
            <p:nvPr/>
          </p:nvSpPr>
          <p:spPr>
            <a:xfrm>
              <a:off x="3476225" y="3295250"/>
              <a:ext cx="430175" cy="299725"/>
            </a:xfrm>
            <a:custGeom>
              <a:avLst/>
              <a:gdLst/>
              <a:ahLst/>
              <a:cxnLst/>
              <a:rect l="l" t="t" r="r" b="b"/>
              <a:pathLst>
                <a:path w="17207" h="11989" extrusionOk="0">
                  <a:moveTo>
                    <a:pt x="10379" y="1"/>
                  </a:moveTo>
                  <a:cubicBezTo>
                    <a:pt x="6900" y="972"/>
                    <a:pt x="3450" y="1740"/>
                    <a:pt x="43" y="2349"/>
                  </a:cubicBezTo>
                  <a:cubicBezTo>
                    <a:pt x="15" y="2509"/>
                    <a:pt x="0" y="2654"/>
                    <a:pt x="0" y="2813"/>
                  </a:cubicBezTo>
                  <a:lnTo>
                    <a:pt x="0" y="3422"/>
                  </a:lnTo>
                  <a:cubicBezTo>
                    <a:pt x="0" y="5002"/>
                    <a:pt x="1290" y="6292"/>
                    <a:pt x="2870" y="6292"/>
                  </a:cubicBezTo>
                  <a:lnTo>
                    <a:pt x="7364" y="6292"/>
                  </a:lnTo>
                  <a:cubicBezTo>
                    <a:pt x="6726" y="6814"/>
                    <a:pt x="6291" y="7611"/>
                    <a:pt x="6291" y="8510"/>
                  </a:cubicBezTo>
                  <a:lnTo>
                    <a:pt x="6291" y="9119"/>
                  </a:lnTo>
                  <a:cubicBezTo>
                    <a:pt x="6291" y="10699"/>
                    <a:pt x="7581" y="11989"/>
                    <a:pt x="9161" y="11989"/>
                  </a:cubicBezTo>
                  <a:lnTo>
                    <a:pt x="17206" y="11989"/>
                  </a:lnTo>
                  <a:cubicBezTo>
                    <a:pt x="13901" y="8655"/>
                    <a:pt x="11452" y="5016"/>
                    <a:pt x="10654" y="1595"/>
                  </a:cubicBezTo>
                  <a:cubicBezTo>
                    <a:pt x="10538" y="1059"/>
                    <a:pt x="10437" y="537"/>
                    <a:pt x="10379" y="1"/>
                  </a:cubicBezTo>
                  <a:close/>
                </a:path>
              </a:pathLst>
            </a:custGeom>
            <a:solidFill>
              <a:srgbClr val="595959">
                <a:alpha val="28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35"/>
            <p:cNvSpPr/>
            <p:nvPr/>
          </p:nvSpPr>
          <p:spPr>
            <a:xfrm>
              <a:off x="3735675" y="3293800"/>
              <a:ext cx="260950" cy="301175"/>
            </a:xfrm>
            <a:custGeom>
              <a:avLst/>
              <a:gdLst/>
              <a:ahLst/>
              <a:cxnLst/>
              <a:rect l="l" t="t" r="r" b="b"/>
              <a:pathLst>
                <a:path w="10438" h="12047" extrusionOk="0">
                  <a:moveTo>
                    <a:pt x="189" y="1"/>
                  </a:moveTo>
                  <a:cubicBezTo>
                    <a:pt x="131" y="15"/>
                    <a:pt x="59" y="44"/>
                    <a:pt x="1" y="59"/>
                  </a:cubicBezTo>
                  <a:cubicBezTo>
                    <a:pt x="59" y="595"/>
                    <a:pt x="160" y="1117"/>
                    <a:pt x="276" y="1653"/>
                  </a:cubicBezTo>
                  <a:cubicBezTo>
                    <a:pt x="1074" y="5074"/>
                    <a:pt x="3523" y="8713"/>
                    <a:pt x="6828" y="12047"/>
                  </a:cubicBezTo>
                  <a:lnTo>
                    <a:pt x="10438" y="12047"/>
                  </a:lnTo>
                  <a:cubicBezTo>
                    <a:pt x="6379" y="9119"/>
                    <a:pt x="3262" y="5553"/>
                    <a:pt x="2378" y="1827"/>
                  </a:cubicBezTo>
                  <a:cubicBezTo>
                    <a:pt x="2248" y="1233"/>
                    <a:pt x="2161" y="624"/>
                    <a:pt x="2103" y="1"/>
                  </a:cubicBezTo>
                  <a:close/>
                </a:path>
              </a:pathLst>
            </a:custGeom>
            <a:solidFill>
              <a:srgbClr val="595959">
                <a:alpha val="28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35"/>
            <p:cNvSpPr/>
            <p:nvPr/>
          </p:nvSpPr>
          <p:spPr>
            <a:xfrm>
              <a:off x="3788225" y="3293800"/>
              <a:ext cx="674800" cy="301175"/>
            </a:xfrm>
            <a:custGeom>
              <a:avLst/>
              <a:gdLst/>
              <a:ahLst/>
              <a:cxnLst/>
              <a:rect l="l" t="t" r="r" b="b"/>
              <a:pathLst>
                <a:path w="26992" h="12047" extrusionOk="0">
                  <a:moveTo>
                    <a:pt x="1" y="1"/>
                  </a:moveTo>
                  <a:cubicBezTo>
                    <a:pt x="59" y="624"/>
                    <a:pt x="146" y="1233"/>
                    <a:pt x="276" y="1827"/>
                  </a:cubicBezTo>
                  <a:cubicBezTo>
                    <a:pt x="1160" y="5553"/>
                    <a:pt x="4277" y="9119"/>
                    <a:pt x="8336" y="12047"/>
                  </a:cubicBezTo>
                  <a:lnTo>
                    <a:pt x="24136" y="12047"/>
                  </a:lnTo>
                  <a:cubicBezTo>
                    <a:pt x="25716" y="12047"/>
                    <a:pt x="26992" y="10757"/>
                    <a:pt x="26992" y="9177"/>
                  </a:cubicBezTo>
                  <a:lnTo>
                    <a:pt x="26992" y="8568"/>
                  </a:lnTo>
                  <a:cubicBezTo>
                    <a:pt x="26992" y="6988"/>
                    <a:pt x="25716" y="5698"/>
                    <a:pt x="24136" y="5698"/>
                  </a:cubicBezTo>
                  <a:lnTo>
                    <a:pt x="19628" y="5698"/>
                  </a:lnTo>
                  <a:cubicBezTo>
                    <a:pt x="20280" y="5176"/>
                    <a:pt x="20701" y="4379"/>
                    <a:pt x="20701" y="3480"/>
                  </a:cubicBezTo>
                  <a:lnTo>
                    <a:pt x="20701" y="2871"/>
                  </a:lnTo>
                  <a:cubicBezTo>
                    <a:pt x="20701" y="1291"/>
                    <a:pt x="19425" y="1"/>
                    <a:pt x="17845" y="1"/>
                  </a:cubicBezTo>
                  <a:close/>
                </a:path>
              </a:pathLst>
            </a:custGeom>
            <a:solidFill>
              <a:srgbClr val="595959">
                <a:alpha val="28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35"/>
            <p:cNvSpPr/>
            <p:nvPr/>
          </p:nvSpPr>
          <p:spPr>
            <a:xfrm>
              <a:off x="4319850" y="1788800"/>
              <a:ext cx="350475" cy="301175"/>
            </a:xfrm>
            <a:custGeom>
              <a:avLst/>
              <a:gdLst/>
              <a:ahLst/>
              <a:cxnLst/>
              <a:rect l="l" t="t" r="r" b="b"/>
              <a:pathLst>
                <a:path w="14019" h="12047" extrusionOk="0">
                  <a:moveTo>
                    <a:pt x="1" y="0"/>
                  </a:moveTo>
                  <a:cubicBezTo>
                    <a:pt x="5263" y="4262"/>
                    <a:pt x="7756" y="8335"/>
                    <a:pt x="8858" y="12046"/>
                  </a:cubicBezTo>
                  <a:lnTo>
                    <a:pt x="14018" y="12046"/>
                  </a:lnTo>
                  <a:cubicBezTo>
                    <a:pt x="12612" y="6059"/>
                    <a:pt x="10887" y="2914"/>
                    <a:pt x="7930" y="0"/>
                  </a:cubicBezTo>
                  <a:close/>
                </a:path>
              </a:pathLst>
            </a:custGeom>
            <a:solidFill>
              <a:srgbClr val="595959">
                <a:alpha val="18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35"/>
            <p:cNvSpPr/>
            <p:nvPr/>
          </p:nvSpPr>
          <p:spPr>
            <a:xfrm>
              <a:off x="4518100" y="1788800"/>
              <a:ext cx="538525" cy="301175"/>
            </a:xfrm>
            <a:custGeom>
              <a:avLst/>
              <a:gdLst/>
              <a:ahLst/>
              <a:cxnLst/>
              <a:rect l="l" t="t" r="r" b="b"/>
              <a:pathLst>
                <a:path w="21541" h="12047" extrusionOk="0">
                  <a:moveTo>
                    <a:pt x="19395" y="5784"/>
                  </a:moveTo>
                  <a:cubicBezTo>
                    <a:pt x="20077" y="7335"/>
                    <a:pt x="20685" y="8915"/>
                    <a:pt x="21207" y="10524"/>
                  </a:cubicBezTo>
                  <a:cubicBezTo>
                    <a:pt x="21425" y="10118"/>
                    <a:pt x="21541" y="9669"/>
                    <a:pt x="21541" y="9176"/>
                  </a:cubicBezTo>
                  <a:lnTo>
                    <a:pt x="21541" y="8567"/>
                  </a:lnTo>
                  <a:cubicBezTo>
                    <a:pt x="21541" y="7234"/>
                    <a:pt x="20627" y="6103"/>
                    <a:pt x="19395" y="5784"/>
                  </a:cubicBezTo>
                  <a:close/>
                  <a:moveTo>
                    <a:pt x="0" y="0"/>
                  </a:moveTo>
                  <a:cubicBezTo>
                    <a:pt x="2957" y="2914"/>
                    <a:pt x="4682" y="6059"/>
                    <a:pt x="6088" y="12046"/>
                  </a:cubicBezTo>
                  <a:lnTo>
                    <a:pt x="10161" y="12046"/>
                  </a:lnTo>
                  <a:cubicBezTo>
                    <a:pt x="8944" y="6451"/>
                    <a:pt x="7248" y="3001"/>
                    <a:pt x="4653" y="0"/>
                  </a:cubicBezTo>
                  <a:close/>
                </a:path>
              </a:pathLst>
            </a:custGeom>
            <a:solidFill>
              <a:srgbClr val="595959">
                <a:alpha val="28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35"/>
            <p:cNvSpPr/>
            <p:nvPr/>
          </p:nvSpPr>
          <p:spPr>
            <a:xfrm>
              <a:off x="4634425" y="1788800"/>
              <a:ext cx="413875" cy="301175"/>
            </a:xfrm>
            <a:custGeom>
              <a:avLst/>
              <a:gdLst/>
              <a:ahLst/>
              <a:cxnLst/>
              <a:rect l="l" t="t" r="r" b="b"/>
              <a:pathLst>
                <a:path w="16555" h="12047" extrusionOk="0">
                  <a:moveTo>
                    <a:pt x="0" y="0"/>
                  </a:moveTo>
                  <a:cubicBezTo>
                    <a:pt x="2595" y="3001"/>
                    <a:pt x="4291" y="6451"/>
                    <a:pt x="5508" y="12046"/>
                  </a:cubicBezTo>
                  <a:lnTo>
                    <a:pt x="14032" y="12046"/>
                  </a:lnTo>
                  <a:cubicBezTo>
                    <a:pt x="15119" y="12046"/>
                    <a:pt x="16076" y="11423"/>
                    <a:pt x="16554" y="10524"/>
                  </a:cubicBezTo>
                  <a:cubicBezTo>
                    <a:pt x="16032" y="8915"/>
                    <a:pt x="15424" y="7335"/>
                    <a:pt x="14742" y="5784"/>
                  </a:cubicBezTo>
                  <a:cubicBezTo>
                    <a:pt x="14510" y="5726"/>
                    <a:pt x="14278" y="5697"/>
                    <a:pt x="14032" y="5697"/>
                  </a:cubicBezTo>
                  <a:lnTo>
                    <a:pt x="9524" y="5697"/>
                  </a:lnTo>
                  <a:cubicBezTo>
                    <a:pt x="10176" y="5175"/>
                    <a:pt x="10596" y="4378"/>
                    <a:pt x="10596" y="3479"/>
                  </a:cubicBezTo>
                  <a:lnTo>
                    <a:pt x="10596" y="2870"/>
                  </a:lnTo>
                  <a:cubicBezTo>
                    <a:pt x="10596" y="1290"/>
                    <a:pt x="9321" y="0"/>
                    <a:pt x="7741" y="0"/>
                  </a:cubicBezTo>
                  <a:close/>
                </a:path>
              </a:pathLst>
            </a:custGeom>
            <a:solidFill>
              <a:srgbClr val="595959">
                <a:alpha val="28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35"/>
            <p:cNvSpPr/>
            <p:nvPr/>
          </p:nvSpPr>
          <p:spPr>
            <a:xfrm>
              <a:off x="4273100" y="1788800"/>
              <a:ext cx="268200" cy="301175"/>
            </a:xfrm>
            <a:custGeom>
              <a:avLst/>
              <a:gdLst/>
              <a:ahLst/>
              <a:cxnLst/>
              <a:rect l="l" t="t" r="r" b="b"/>
              <a:pathLst>
                <a:path w="10728" h="12047" extrusionOk="0">
                  <a:moveTo>
                    <a:pt x="1" y="0"/>
                  </a:moveTo>
                  <a:cubicBezTo>
                    <a:pt x="6234" y="4363"/>
                    <a:pt x="8640" y="8422"/>
                    <a:pt x="9409" y="12046"/>
                  </a:cubicBezTo>
                  <a:lnTo>
                    <a:pt x="10728" y="12046"/>
                  </a:lnTo>
                  <a:cubicBezTo>
                    <a:pt x="9626" y="8335"/>
                    <a:pt x="7133" y="4262"/>
                    <a:pt x="1871" y="0"/>
                  </a:cubicBezTo>
                  <a:close/>
                </a:path>
              </a:pathLst>
            </a:custGeom>
            <a:solidFill>
              <a:srgbClr val="595959">
                <a:alpha val="28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35"/>
            <p:cNvSpPr/>
            <p:nvPr/>
          </p:nvSpPr>
          <p:spPr>
            <a:xfrm>
              <a:off x="4069800" y="1788800"/>
              <a:ext cx="438525" cy="301175"/>
            </a:xfrm>
            <a:custGeom>
              <a:avLst/>
              <a:gdLst/>
              <a:ahLst/>
              <a:cxnLst/>
              <a:rect l="l" t="t" r="r" b="b"/>
              <a:pathLst>
                <a:path w="17541" h="12047" extrusionOk="0">
                  <a:moveTo>
                    <a:pt x="2871" y="0"/>
                  </a:moveTo>
                  <a:cubicBezTo>
                    <a:pt x="1291" y="0"/>
                    <a:pt x="1" y="1290"/>
                    <a:pt x="1" y="2870"/>
                  </a:cubicBezTo>
                  <a:lnTo>
                    <a:pt x="1" y="3479"/>
                  </a:lnTo>
                  <a:cubicBezTo>
                    <a:pt x="1" y="5059"/>
                    <a:pt x="1291" y="6349"/>
                    <a:pt x="2871" y="6349"/>
                  </a:cubicBezTo>
                  <a:lnTo>
                    <a:pt x="7365" y="6349"/>
                  </a:lnTo>
                  <a:cubicBezTo>
                    <a:pt x="6727" y="6871"/>
                    <a:pt x="6292" y="7668"/>
                    <a:pt x="6292" y="8567"/>
                  </a:cubicBezTo>
                  <a:lnTo>
                    <a:pt x="6292" y="9176"/>
                  </a:lnTo>
                  <a:cubicBezTo>
                    <a:pt x="6292" y="10756"/>
                    <a:pt x="7582" y="12046"/>
                    <a:pt x="9162" y="12046"/>
                  </a:cubicBezTo>
                  <a:lnTo>
                    <a:pt x="17541" y="12046"/>
                  </a:lnTo>
                  <a:cubicBezTo>
                    <a:pt x="16772" y="8422"/>
                    <a:pt x="14366" y="4363"/>
                    <a:pt x="8133" y="0"/>
                  </a:cubicBezTo>
                  <a:close/>
                </a:path>
              </a:pathLst>
            </a:custGeom>
            <a:solidFill>
              <a:srgbClr val="595959">
                <a:alpha val="28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35"/>
            <p:cNvSpPr/>
            <p:nvPr/>
          </p:nvSpPr>
          <p:spPr>
            <a:xfrm>
              <a:off x="2142250" y="1867800"/>
              <a:ext cx="986825" cy="301175"/>
            </a:xfrm>
            <a:custGeom>
              <a:avLst/>
              <a:gdLst/>
              <a:ahLst/>
              <a:cxnLst/>
              <a:rect l="l" t="t" r="r" b="b"/>
              <a:pathLst>
                <a:path w="39473" h="12047" extrusionOk="0">
                  <a:moveTo>
                    <a:pt x="2856" y="0"/>
                  </a:moveTo>
                  <a:cubicBezTo>
                    <a:pt x="1291" y="0"/>
                    <a:pt x="0" y="1290"/>
                    <a:pt x="0" y="2870"/>
                  </a:cubicBezTo>
                  <a:lnTo>
                    <a:pt x="0" y="3479"/>
                  </a:lnTo>
                  <a:cubicBezTo>
                    <a:pt x="0" y="5059"/>
                    <a:pt x="1291" y="6349"/>
                    <a:pt x="2856" y="6349"/>
                  </a:cubicBezTo>
                  <a:lnTo>
                    <a:pt x="7364" y="6349"/>
                  </a:lnTo>
                  <a:cubicBezTo>
                    <a:pt x="6712" y="6871"/>
                    <a:pt x="6292" y="7668"/>
                    <a:pt x="6292" y="8567"/>
                  </a:cubicBezTo>
                  <a:lnTo>
                    <a:pt x="6292" y="9176"/>
                  </a:lnTo>
                  <a:cubicBezTo>
                    <a:pt x="6292" y="10756"/>
                    <a:pt x="7582" y="12046"/>
                    <a:pt x="9162" y="12046"/>
                  </a:cubicBezTo>
                  <a:lnTo>
                    <a:pt x="36617" y="12046"/>
                  </a:lnTo>
                  <a:cubicBezTo>
                    <a:pt x="38182" y="12046"/>
                    <a:pt x="39472" y="10756"/>
                    <a:pt x="39472" y="9176"/>
                  </a:cubicBezTo>
                  <a:lnTo>
                    <a:pt x="39472" y="8567"/>
                  </a:lnTo>
                  <a:cubicBezTo>
                    <a:pt x="39472" y="6987"/>
                    <a:pt x="38182" y="5697"/>
                    <a:pt x="36617" y="5697"/>
                  </a:cubicBezTo>
                  <a:lnTo>
                    <a:pt x="32108" y="5697"/>
                  </a:lnTo>
                  <a:cubicBezTo>
                    <a:pt x="32761" y="5175"/>
                    <a:pt x="33181" y="4378"/>
                    <a:pt x="33181" y="3479"/>
                  </a:cubicBezTo>
                  <a:lnTo>
                    <a:pt x="33181" y="2870"/>
                  </a:lnTo>
                  <a:cubicBezTo>
                    <a:pt x="33181" y="1290"/>
                    <a:pt x="31891" y="0"/>
                    <a:pt x="3031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35"/>
            <p:cNvSpPr/>
            <p:nvPr/>
          </p:nvSpPr>
          <p:spPr>
            <a:xfrm>
              <a:off x="3404825" y="3222050"/>
              <a:ext cx="986825" cy="301175"/>
            </a:xfrm>
            <a:custGeom>
              <a:avLst/>
              <a:gdLst/>
              <a:ahLst/>
              <a:cxnLst/>
              <a:rect l="l" t="t" r="r" b="b"/>
              <a:pathLst>
                <a:path w="39473" h="12047" extrusionOk="0">
                  <a:moveTo>
                    <a:pt x="2856" y="1"/>
                  </a:moveTo>
                  <a:cubicBezTo>
                    <a:pt x="1276" y="1"/>
                    <a:pt x="0" y="1291"/>
                    <a:pt x="0" y="2871"/>
                  </a:cubicBezTo>
                  <a:lnTo>
                    <a:pt x="0" y="3494"/>
                  </a:lnTo>
                  <a:cubicBezTo>
                    <a:pt x="0" y="5060"/>
                    <a:pt x="1276" y="6350"/>
                    <a:pt x="2856" y="6350"/>
                  </a:cubicBezTo>
                  <a:lnTo>
                    <a:pt x="7364" y="6350"/>
                  </a:lnTo>
                  <a:cubicBezTo>
                    <a:pt x="6712" y="6886"/>
                    <a:pt x="6291" y="7669"/>
                    <a:pt x="6291" y="8568"/>
                  </a:cubicBezTo>
                  <a:lnTo>
                    <a:pt x="6291" y="9191"/>
                  </a:lnTo>
                  <a:cubicBezTo>
                    <a:pt x="6291" y="10757"/>
                    <a:pt x="7582" y="12047"/>
                    <a:pt x="9147" y="12047"/>
                  </a:cubicBezTo>
                  <a:lnTo>
                    <a:pt x="36602" y="12047"/>
                  </a:lnTo>
                  <a:cubicBezTo>
                    <a:pt x="38182" y="12047"/>
                    <a:pt x="39472" y="10757"/>
                    <a:pt x="39472" y="9191"/>
                  </a:cubicBezTo>
                  <a:lnTo>
                    <a:pt x="39472" y="8568"/>
                  </a:lnTo>
                  <a:cubicBezTo>
                    <a:pt x="39472" y="6988"/>
                    <a:pt x="38182" y="5698"/>
                    <a:pt x="36602" y="5698"/>
                  </a:cubicBezTo>
                  <a:lnTo>
                    <a:pt x="32108" y="5698"/>
                  </a:lnTo>
                  <a:cubicBezTo>
                    <a:pt x="32761" y="5176"/>
                    <a:pt x="33181" y="4378"/>
                    <a:pt x="33181" y="3494"/>
                  </a:cubicBezTo>
                  <a:lnTo>
                    <a:pt x="33181" y="2871"/>
                  </a:lnTo>
                  <a:cubicBezTo>
                    <a:pt x="33181" y="1291"/>
                    <a:pt x="31891" y="1"/>
                    <a:pt x="303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35"/>
            <p:cNvSpPr/>
            <p:nvPr/>
          </p:nvSpPr>
          <p:spPr>
            <a:xfrm>
              <a:off x="3998425" y="1717050"/>
              <a:ext cx="986800" cy="301150"/>
            </a:xfrm>
            <a:custGeom>
              <a:avLst/>
              <a:gdLst/>
              <a:ahLst/>
              <a:cxnLst/>
              <a:rect l="l" t="t" r="r" b="b"/>
              <a:pathLst>
                <a:path w="39472" h="12046" extrusionOk="0">
                  <a:moveTo>
                    <a:pt x="2856" y="0"/>
                  </a:moveTo>
                  <a:cubicBezTo>
                    <a:pt x="1276" y="0"/>
                    <a:pt x="0" y="1290"/>
                    <a:pt x="0" y="2870"/>
                  </a:cubicBezTo>
                  <a:lnTo>
                    <a:pt x="0" y="3493"/>
                  </a:lnTo>
                  <a:cubicBezTo>
                    <a:pt x="0" y="5059"/>
                    <a:pt x="1276" y="6349"/>
                    <a:pt x="2856" y="6349"/>
                  </a:cubicBezTo>
                  <a:lnTo>
                    <a:pt x="7364" y="6349"/>
                  </a:lnTo>
                  <a:cubicBezTo>
                    <a:pt x="6712" y="6885"/>
                    <a:pt x="6291" y="7668"/>
                    <a:pt x="6291" y="8567"/>
                  </a:cubicBezTo>
                  <a:lnTo>
                    <a:pt x="6291" y="9190"/>
                  </a:lnTo>
                  <a:cubicBezTo>
                    <a:pt x="6291" y="10756"/>
                    <a:pt x="7581" y="12046"/>
                    <a:pt x="9147" y="12046"/>
                  </a:cubicBezTo>
                  <a:lnTo>
                    <a:pt x="36602" y="12046"/>
                  </a:lnTo>
                  <a:cubicBezTo>
                    <a:pt x="38182" y="12046"/>
                    <a:pt x="39472" y="10756"/>
                    <a:pt x="39472" y="9190"/>
                  </a:cubicBezTo>
                  <a:lnTo>
                    <a:pt x="39472" y="8567"/>
                  </a:lnTo>
                  <a:cubicBezTo>
                    <a:pt x="39472" y="6987"/>
                    <a:pt x="38182" y="5697"/>
                    <a:pt x="36602" y="5697"/>
                  </a:cubicBezTo>
                  <a:lnTo>
                    <a:pt x="32108" y="5697"/>
                  </a:lnTo>
                  <a:cubicBezTo>
                    <a:pt x="32760" y="5175"/>
                    <a:pt x="33181" y="4378"/>
                    <a:pt x="33181" y="3493"/>
                  </a:cubicBezTo>
                  <a:lnTo>
                    <a:pt x="33181" y="2870"/>
                  </a:lnTo>
                  <a:cubicBezTo>
                    <a:pt x="33181" y="1290"/>
                    <a:pt x="31891" y="0"/>
                    <a:pt x="3031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>
            <a:extLst>
              <a:ext uri="{FF2B5EF4-FFF2-40B4-BE49-F238E27FC236}">
                <a16:creationId xmlns:a16="http://schemas.microsoft.com/office/drawing/2014/main" id="{9B01D400-8DE2-4C4B-870B-6CDEC3F8B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540" y="343197"/>
            <a:ext cx="8492920" cy="862685"/>
          </a:xfrm>
        </p:spPr>
        <p:txBody>
          <a:bodyPr/>
          <a:lstStyle/>
          <a:p>
            <a:pPr algn="l"/>
            <a:r>
              <a:rPr lang="en-US" sz="2300" b="1" dirty="0">
                <a:latin typeface="+mj-lt"/>
              </a:rPr>
              <a:t>3. (p.29) Complete the sentences with the correct </a:t>
            </a:r>
            <a:r>
              <a:rPr lang="en-US" sz="2300" b="1" dirty="0">
                <a:solidFill>
                  <a:srgbClr val="FF0000"/>
                </a:solidFill>
                <a:latin typeface="+mj-lt"/>
              </a:rPr>
              <a:t>possessive pronouns</a:t>
            </a:r>
            <a:r>
              <a:rPr lang="en-US" sz="2300" b="1" dirty="0">
                <a:latin typeface="+mj-lt"/>
              </a:rPr>
              <a:t>.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E7E574-6145-4936-9BEC-0C06624B05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174" y="1123157"/>
            <a:ext cx="8682286" cy="3537618"/>
          </a:xfrm>
          <a:solidFill>
            <a:schemeClr val="bg1"/>
          </a:solidFill>
        </p:spPr>
        <p:txBody>
          <a:bodyPr/>
          <a:lstStyle/>
          <a:p>
            <a:pPr marL="15240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2400" dirty="0">
                <a:latin typeface="+mj-lt"/>
              </a:rPr>
              <a:t>1. I have a new bike. The bike is _____. </a:t>
            </a:r>
          </a:p>
          <a:p>
            <a:pPr marL="15240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2400" dirty="0">
                <a:latin typeface="+mj-lt"/>
              </a:rPr>
              <a:t>2. These are Mai's and Lan's maps. These maps are _____.  </a:t>
            </a:r>
          </a:p>
          <a:p>
            <a:pPr marL="15240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2400" dirty="0">
                <a:latin typeface="+mj-lt"/>
              </a:rPr>
              <a:t>3. This is a present for you. It’s _____. </a:t>
            </a:r>
          </a:p>
          <a:p>
            <a:pPr marL="15240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2400" dirty="0">
                <a:latin typeface="+mj-lt"/>
              </a:rPr>
              <a:t>4. My father has new shoes. They’re _____.</a:t>
            </a:r>
          </a:p>
          <a:p>
            <a:pPr marL="15240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2400" dirty="0">
                <a:latin typeface="+mj-lt"/>
              </a:rPr>
              <a:t>5. This is our new house. The house is _____.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4C0EB85-3C06-47C3-9AB0-D0F61F3D584B}"/>
              </a:ext>
            </a:extLst>
          </p:cNvPr>
          <p:cNvCxnSpPr>
            <a:cxnSpLocks/>
          </p:cNvCxnSpPr>
          <p:nvPr/>
        </p:nvCxnSpPr>
        <p:spPr>
          <a:xfrm>
            <a:off x="692459" y="1741214"/>
            <a:ext cx="86113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EB08F2F1-9B81-4D73-8226-64C05C5B7C96}"/>
              </a:ext>
            </a:extLst>
          </p:cNvPr>
          <p:cNvSpPr txBox="1"/>
          <p:nvPr/>
        </p:nvSpPr>
        <p:spPr>
          <a:xfrm>
            <a:off x="4790971" y="1368326"/>
            <a:ext cx="899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mine 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1183964-A2E9-4922-AD46-BD4D165423DC}"/>
              </a:ext>
            </a:extLst>
          </p:cNvPr>
          <p:cNvCxnSpPr>
            <a:cxnSpLocks/>
          </p:cNvCxnSpPr>
          <p:nvPr/>
        </p:nvCxnSpPr>
        <p:spPr>
          <a:xfrm>
            <a:off x="1890944" y="1741214"/>
            <a:ext cx="123399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23FF684-BF5E-47B4-9382-76EB4C07A988}"/>
              </a:ext>
            </a:extLst>
          </p:cNvPr>
          <p:cNvCxnSpPr>
            <a:cxnSpLocks/>
          </p:cNvCxnSpPr>
          <p:nvPr/>
        </p:nvCxnSpPr>
        <p:spPr>
          <a:xfrm>
            <a:off x="2161714" y="2353773"/>
            <a:ext cx="296957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F9F57C2E-EF78-427F-A89D-895489049E91}"/>
              </a:ext>
            </a:extLst>
          </p:cNvPr>
          <p:cNvSpPr txBox="1"/>
          <p:nvPr/>
        </p:nvSpPr>
        <p:spPr>
          <a:xfrm>
            <a:off x="7454272" y="1969251"/>
            <a:ext cx="10919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theirs 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497DA0F-ADDC-451A-8EBA-A8567C86DAF2}"/>
              </a:ext>
            </a:extLst>
          </p:cNvPr>
          <p:cNvCxnSpPr>
            <a:cxnSpLocks/>
          </p:cNvCxnSpPr>
          <p:nvPr/>
        </p:nvCxnSpPr>
        <p:spPr>
          <a:xfrm>
            <a:off x="1939772" y="2984089"/>
            <a:ext cx="204630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D4272242-277A-4B75-99C0-DAD2C2977999}"/>
              </a:ext>
            </a:extLst>
          </p:cNvPr>
          <p:cNvSpPr txBox="1"/>
          <p:nvPr/>
        </p:nvSpPr>
        <p:spPr>
          <a:xfrm>
            <a:off x="4492102" y="2571750"/>
            <a:ext cx="1118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yours 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5BFCDC94-1847-4581-BC83-EF6BD0509AAE}"/>
              </a:ext>
            </a:extLst>
          </p:cNvPr>
          <p:cNvCxnSpPr>
            <a:cxnSpLocks/>
          </p:cNvCxnSpPr>
          <p:nvPr/>
        </p:nvCxnSpPr>
        <p:spPr>
          <a:xfrm>
            <a:off x="692459" y="3605527"/>
            <a:ext cx="188206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EE17287-379E-4679-B61D-5446C189FC00}"/>
              </a:ext>
            </a:extLst>
          </p:cNvPr>
          <p:cNvCxnSpPr>
            <a:cxnSpLocks/>
          </p:cNvCxnSpPr>
          <p:nvPr/>
        </p:nvCxnSpPr>
        <p:spPr>
          <a:xfrm>
            <a:off x="3296653" y="3605527"/>
            <a:ext cx="90026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689F34C1-A2E1-4E9B-A486-5233186154B6}"/>
              </a:ext>
            </a:extLst>
          </p:cNvPr>
          <p:cNvSpPr txBox="1"/>
          <p:nvPr/>
        </p:nvSpPr>
        <p:spPr>
          <a:xfrm>
            <a:off x="5240778" y="3213919"/>
            <a:ext cx="1118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his 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D6BFDCD4-6B7F-4DF9-BF6A-FF53EDAEE720}"/>
              </a:ext>
            </a:extLst>
          </p:cNvPr>
          <p:cNvCxnSpPr>
            <a:cxnSpLocks/>
          </p:cNvCxnSpPr>
          <p:nvPr/>
        </p:nvCxnSpPr>
        <p:spPr>
          <a:xfrm>
            <a:off x="1633491" y="4219137"/>
            <a:ext cx="209921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8F546B9B-49BB-4151-B021-88A665CAB949}"/>
              </a:ext>
            </a:extLst>
          </p:cNvPr>
          <p:cNvSpPr txBox="1"/>
          <p:nvPr/>
        </p:nvSpPr>
        <p:spPr>
          <a:xfrm>
            <a:off x="5503111" y="3856088"/>
            <a:ext cx="1118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ours</a:t>
            </a:r>
          </a:p>
        </p:txBody>
      </p:sp>
    </p:spTree>
    <p:extLst>
      <p:ext uri="{BB962C8B-B14F-4D97-AF65-F5344CB8AC3E}">
        <p14:creationId xmlns:p14="http://schemas.microsoft.com/office/powerpoint/2010/main" val="745548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8" grpId="0"/>
      <p:bldP spid="32" grpId="0"/>
      <p:bldP spid="37" grpId="0"/>
      <p:bldP spid="4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AD6701B1-7756-4FC2-AD48-C6967B1400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174" y="882526"/>
            <a:ext cx="8682286" cy="3677146"/>
          </a:xfrm>
          <a:solidFill>
            <a:schemeClr val="bg1"/>
          </a:solidFill>
        </p:spPr>
        <p:txBody>
          <a:bodyPr/>
          <a:lstStyle/>
          <a:p>
            <a:pPr marL="15240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2400" dirty="0">
                <a:latin typeface="+mj-lt"/>
              </a:rPr>
              <a:t>1. Australia is a strange country. All of (it's / its) big cities are along the coast. </a:t>
            </a:r>
          </a:p>
          <a:p>
            <a:pPr marL="15240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2400" dirty="0">
                <a:latin typeface="+mj-lt"/>
              </a:rPr>
              <a:t>2. Our city is very crowded. How about (your / yours)? </a:t>
            </a:r>
          </a:p>
          <a:p>
            <a:pPr marL="15240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2400" dirty="0">
                <a:latin typeface="+mj-lt"/>
              </a:rPr>
              <a:t>3. I love my football club. Does </a:t>
            </a:r>
            <a:r>
              <a:rPr lang="en-US" sz="2400" dirty="0" err="1">
                <a:latin typeface="+mj-lt"/>
              </a:rPr>
              <a:t>Phong</a:t>
            </a:r>
            <a:r>
              <a:rPr lang="en-US" sz="2400" dirty="0">
                <a:latin typeface="+mj-lt"/>
              </a:rPr>
              <a:t> like (his / him)? </a:t>
            </a:r>
          </a:p>
          <a:p>
            <a:pPr marL="15240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2400" dirty="0">
                <a:latin typeface="+mj-lt"/>
              </a:rPr>
              <a:t>4. (Our / Ours) street is short and narrow. </a:t>
            </a:r>
          </a:p>
          <a:p>
            <a:pPr marL="15240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2400" dirty="0">
                <a:latin typeface="+mj-lt"/>
              </a:rPr>
              <a:t>5. They cannot find (their / theirs) city map anywhere. </a:t>
            </a:r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E8CE4391-A2C3-4356-9229-F7F2FFCE9939}"/>
              </a:ext>
            </a:extLst>
          </p:cNvPr>
          <p:cNvSpPr txBox="1">
            <a:spLocks/>
          </p:cNvSpPr>
          <p:nvPr/>
        </p:nvSpPr>
        <p:spPr>
          <a:xfrm>
            <a:off x="325540" y="343197"/>
            <a:ext cx="8492920" cy="862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eucha"/>
              <a:buNone/>
              <a:defRPr sz="3000" b="0" i="0" u="none" strike="noStrike" cap="none">
                <a:solidFill>
                  <a:schemeClr val="dk1"/>
                </a:solidFill>
                <a:latin typeface="Neucha"/>
                <a:ea typeface="Neucha"/>
                <a:cs typeface="Neucha"/>
                <a:sym typeface="Neuch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Neucha"/>
              <a:buNone/>
              <a:defRPr sz="3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Neucha"/>
              <a:buNone/>
              <a:defRPr sz="3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Neucha"/>
              <a:buNone/>
              <a:defRPr sz="3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Neucha"/>
              <a:buNone/>
              <a:defRPr sz="3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Neucha"/>
              <a:buNone/>
              <a:defRPr sz="3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Neucha"/>
              <a:buNone/>
              <a:defRPr sz="3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Neucha"/>
              <a:buNone/>
              <a:defRPr sz="3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Neucha"/>
              <a:buNone/>
              <a:defRPr sz="3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9pPr>
          </a:lstStyle>
          <a:p>
            <a:pPr algn="l"/>
            <a:r>
              <a:rPr lang="en-US" sz="2300" b="1" dirty="0">
                <a:latin typeface="+mj-lt"/>
              </a:rPr>
              <a:t>4. (p.30) Underline the correct word in brackets to complete each sentence.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C32B960-4182-4BF0-A4DB-66E72BB2FF30}"/>
              </a:ext>
            </a:extLst>
          </p:cNvPr>
          <p:cNvCxnSpPr>
            <a:cxnSpLocks/>
          </p:cNvCxnSpPr>
          <p:nvPr/>
        </p:nvCxnSpPr>
        <p:spPr>
          <a:xfrm>
            <a:off x="6280484" y="1487498"/>
            <a:ext cx="3729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4E57DF0-43E5-4660-9B4C-09F53354C710}"/>
              </a:ext>
            </a:extLst>
          </p:cNvPr>
          <p:cNvCxnSpPr>
            <a:cxnSpLocks/>
          </p:cNvCxnSpPr>
          <p:nvPr/>
        </p:nvCxnSpPr>
        <p:spPr>
          <a:xfrm>
            <a:off x="6785810" y="1499530"/>
            <a:ext cx="1191127" cy="0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1F04855-9988-4EFA-8506-4D27A07A5B01}"/>
              </a:ext>
            </a:extLst>
          </p:cNvPr>
          <p:cNvCxnSpPr>
            <a:cxnSpLocks/>
          </p:cNvCxnSpPr>
          <p:nvPr/>
        </p:nvCxnSpPr>
        <p:spPr>
          <a:xfrm>
            <a:off x="6653464" y="2654561"/>
            <a:ext cx="74595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6200645-87FF-4213-890E-D377C6EB4B64}"/>
              </a:ext>
            </a:extLst>
          </p:cNvPr>
          <p:cNvCxnSpPr>
            <a:cxnSpLocks/>
          </p:cNvCxnSpPr>
          <p:nvPr/>
        </p:nvCxnSpPr>
        <p:spPr>
          <a:xfrm>
            <a:off x="721894" y="2666593"/>
            <a:ext cx="1034717" cy="0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A5D865D-A544-4E01-A2DE-D24E81A6844E}"/>
              </a:ext>
            </a:extLst>
          </p:cNvPr>
          <p:cNvCxnSpPr>
            <a:cxnSpLocks/>
          </p:cNvCxnSpPr>
          <p:nvPr/>
        </p:nvCxnSpPr>
        <p:spPr>
          <a:xfrm>
            <a:off x="1515978" y="3292235"/>
            <a:ext cx="2129590" cy="0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2A4DCA2-90A5-4902-A501-D3D3E5B6F5BB}"/>
              </a:ext>
            </a:extLst>
          </p:cNvPr>
          <p:cNvCxnSpPr>
            <a:cxnSpLocks/>
          </p:cNvCxnSpPr>
          <p:nvPr/>
        </p:nvCxnSpPr>
        <p:spPr>
          <a:xfrm>
            <a:off x="6184232" y="3280203"/>
            <a:ext cx="46923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BFC5B40-F1CB-4EBE-A4F7-AE420BDBAD1C}"/>
              </a:ext>
            </a:extLst>
          </p:cNvPr>
          <p:cNvCxnSpPr>
            <a:cxnSpLocks/>
          </p:cNvCxnSpPr>
          <p:nvPr/>
        </p:nvCxnSpPr>
        <p:spPr>
          <a:xfrm>
            <a:off x="2406315" y="3917876"/>
            <a:ext cx="782053" cy="0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834CB21-5DE6-4718-BDB0-081E2EA9098F}"/>
              </a:ext>
            </a:extLst>
          </p:cNvPr>
          <p:cNvCxnSpPr>
            <a:cxnSpLocks/>
          </p:cNvCxnSpPr>
          <p:nvPr/>
        </p:nvCxnSpPr>
        <p:spPr>
          <a:xfrm>
            <a:off x="842211" y="3905844"/>
            <a:ext cx="46923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CFD6D27-F424-4B77-A11A-ADDC2E215731}"/>
              </a:ext>
            </a:extLst>
          </p:cNvPr>
          <p:cNvCxnSpPr>
            <a:cxnSpLocks/>
          </p:cNvCxnSpPr>
          <p:nvPr/>
        </p:nvCxnSpPr>
        <p:spPr>
          <a:xfrm>
            <a:off x="4932946" y="4547640"/>
            <a:ext cx="1143001" cy="0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C848B33-6336-4702-8101-FCD251E24E03}"/>
              </a:ext>
            </a:extLst>
          </p:cNvPr>
          <p:cNvCxnSpPr>
            <a:cxnSpLocks/>
          </p:cNvCxnSpPr>
          <p:nvPr/>
        </p:nvCxnSpPr>
        <p:spPr>
          <a:xfrm>
            <a:off x="3176336" y="4531190"/>
            <a:ext cx="55345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6288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static6.depositphotos.com/1015158/630/v/170/depositphotos_6308780-Cartoon-boy-astronau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762" b="94643" l="24260" r="79290"/>
                    </a14:imgEffect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11" t="4693" r="22394" b="3856"/>
          <a:stretch/>
        </p:blipFill>
        <p:spPr bwMode="auto">
          <a:xfrm>
            <a:off x="4641615" y="3667823"/>
            <a:ext cx="784325" cy="141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599" y="627534"/>
            <a:ext cx="5444802" cy="2669828"/>
          </a:xfrm>
          <a:prstGeom prst="rect">
            <a:avLst/>
          </a:prstGeom>
          <a:effectLst>
            <a:outerShdw dist="38100" dir="5400000" algn="ctr" rotWithShape="0">
              <a:schemeClr val="accent6">
                <a:lumMod val="75000"/>
              </a:schemeClr>
            </a:outerShdw>
          </a:effectLst>
        </p:spPr>
      </p:pic>
      <p:pic>
        <p:nvPicPr>
          <p:cNvPr id="7" name="6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4362484"/>
            <a:ext cx="1076637" cy="537440"/>
          </a:xfrm>
          <a:prstGeom prst="rect">
            <a:avLst/>
          </a:prstGeom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34442" y="576417"/>
            <a:ext cx="773132" cy="91352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8544035"/>
      </p:ext>
    </p:extLst>
  </p:cSld>
  <p:clrMapOvr>
    <a:masterClrMapping/>
  </p:clrMapOvr>
  <p:transition spd="slow">
    <p:circle/>
    <p:sndAc>
      <p:stSnd>
        <p:snd r:embed="rId2" name="space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5067" b="99644" l="0" r="81346">
                        <a14:foregroundMark x1="61759" y1="97956" x2="38241" y2="994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4749" r="91270"/>
          <a:stretch/>
        </p:blipFill>
        <p:spPr>
          <a:xfrm flipH="1">
            <a:off x="7402285" y="4359604"/>
            <a:ext cx="598714" cy="783896"/>
          </a:xfrm>
          <a:prstGeom prst="rect">
            <a:avLst/>
          </a:prstGeom>
        </p:spPr>
      </p:pic>
      <p:pic>
        <p:nvPicPr>
          <p:cNvPr id="2052" name="Picture 4" descr="http://static6.depositphotos.com/1015158/630/v/170/depositphotos_6308780-Cartoon-boy-astronaut.jp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762" b="94643" l="24260" r="79290"/>
                    </a14:imgEffect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11" t="4693" r="22394" b="3856"/>
          <a:stretch/>
        </p:blipFill>
        <p:spPr bwMode="auto">
          <a:xfrm>
            <a:off x="1699502" y="3133753"/>
            <a:ext cx="784325" cy="141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38 Rectángulo redondeado"/>
          <p:cNvSpPr/>
          <p:nvPr/>
        </p:nvSpPr>
        <p:spPr>
          <a:xfrm>
            <a:off x="1493658" y="4497121"/>
            <a:ext cx="6210690" cy="612911"/>
          </a:xfrm>
          <a:prstGeom prst="roundRect">
            <a:avLst>
              <a:gd name="adj" fmla="val 31404"/>
            </a:avLst>
          </a:prstGeom>
          <a:solidFill>
            <a:schemeClr val="tx1"/>
          </a:solidFill>
          <a:ln w="76200"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This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 </a:t>
            </a: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is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 </a:t>
            </a: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the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 car of Ben and Mary. </a:t>
            </a: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It’s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 _________.</a:t>
            </a:r>
            <a:endParaRPr lang="es-ES" sz="1800" b="1" kern="1200" dirty="0">
              <a:solidFill>
                <a:srgbClr val="00FF00"/>
              </a:solidFill>
              <a:latin typeface="Calibri"/>
            </a:endParaRP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57143" y="269024"/>
            <a:ext cx="767804" cy="1203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95455" y="285523"/>
            <a:ext cx="767804" cy="120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13 Imagen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34858" y="1231753"/>
            <a:ext cx="767804" cy="1205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19 Imagen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30194" y="348943"/>
            <a:ext cx="752049" cy="117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20 Imagen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44241" y="1565162"/>
            <a:ext cx="775227" cy="1212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24 Imagen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57838" y="1112470"/>
            <a:ext cx="748597" cy="1170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27 Imagen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44884" y="1253392"/>
            <a:ext cx="782425" cy="1223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www.gifanimados.com/fuego/explosiones/dmfeu1.gif"/>
          <p:cNvPicPr>
            <a:picLocks noChangeAspect="1" noChangeArrowheads="1" noCrop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659" y="2089846"/>
            <a:ext cx="435769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57 CuadroTexto"/>
          <p:cNvSpPr txBox="1">
            <a:spLocks noChangeArrowheads="1"/>
          </p:cNvSpPr>
          <p:nvPr/>
        </p:nvSpPr>
        <p:spPr bwMode="auto">
          <a:xfrm>
            <a:off x="5814139" y="4601543"/>
            <a:ext cx="8882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1800" kern="1200" dirty="0" err="1">
                <a:solidFill>
                  <a:srgbClr val="FF0000"/>
                </a:solidFill>
                <a:latin typeface="Cooper Black" pitchFamily="18" charset="0"/>
                <a:ea typeface="+mn-ea"/>
                <a:cs typeface="Arial" charset="0"/>
              </a:rPr>
              <a:t>theirs</a:t>
            </a:r>
            <a:endParaRPr lang="es-ES" altLang="es-ES" sz="1800" kern="1200" dirty="0">
              <a:solidFill>
                <a:srgbClr val="FF0000"/>
              </a:solidFill>
              <a:latin typeface="Cooper Black" pitchFamily="18" charset="0"/>
              <a:ea typeface="+mn-ea"/>
              <a:cs typeface="Arial" charset="0"/>
            </a:endParaRPr>
          </a:p>
        </p:txBody>
      </p:sp>
      <p:cxnSp>
        <p:nvCxnSpPr>
          <p:cNvPr id="60" name="59 Conector recto"/>
          <p:cNvCxnSpPr/>
          <p:nvPr/>
        </p:nvCxnSpPr>
        <p:spPr>
          <a:xfrm flipV="1">
            <a:off x="2843808" y="1572481"/>
            <a:ext cx="0" cy="2412078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66 Conector recto"/>
          <p:cNvCxnSpPr>
            <a:stCxn id="15" idx="1"/>
          </p:cNvCxnSpPr>
          <p:nvPr/>
        </p:nvCxnSpPr>
        <p:spPr>
          <a:xfrm flipH="1" flipV="1">
            <a:off x="4541044" y="1472785"/>
            <a:ext cx="84962" cy="2511774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68 Conector recto"/>
          <p:cNvCxnSpPr/>
          <p:nvPr/>
        </p:nvCxnSpPr>
        <p:spPr>
          <a:xfrm flipV="1">
            <a:off x="6279357" y="1586397"/>
            <a:ext cx="0" cy="2398162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74 Conector recto"/>
          <p:cNvCxnSpPr/>
          <p:nvPr/>
        </p:nvCxnSpPr>
        <p:spPr>
          <a:xfrm flipV="1">
            <a:off x="3619715" y="2447036"/>
            <a:ext cx="0" cy="1537523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76 Conector recto"/>
          <p:cNvCxnSpPr/>
          <p:nvPr/>
        </p:nvCxnSpPr>
        <p:spPr>
          <a:xfrm flipV="1">
            <a:off x="7164288" y="2552906"/>
            <a:ext cx="0" cy="1431653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78 Conector recto"/>
          <p:cNvCxnSpPr/>
          <p:nvPr/>
        </p:nvCxnSpPr>
        <p:spPr>
          <a:xfrm flipV="1">
            <a:off x="5436096" y="2689922"/>
            <a:ext cx="0" cy="1294637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80 Conector recto"/>
          <p:cNvCxnSpPr/>
          <p:nvPr/>
        </p:nvCxnSpPr>
        <p:spPr>
          <a:xfrm flipV="1">
            <a:off x="2016632" y="2282946"/>
            <a:ext cx="0" cy="1701613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55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1003" y="3931423"/>
            <a:ext cx="1101328" cy="550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" name="30 Grupo"/>
          <p:cNvGrpSpPr/>
          <p:nvPr/>
        </p:nvGrpSpPr>
        <p:grpSpPr>
          <a:xfrm>
            <a:off x="4290250" y="3984559"/>
            <a:ext cx="671513" cy="512562"/>
            <a:chOff x="717167" y="5753794"/>
            <a:chExt cx="895350" cy="683416"/>
          </a:xfrm>
        </p:grpSpPr>
        <p:sp>
          <p:nvSpPr>
            <p:cNvPr id="10" name="9 Redondear rectángulo de esquina del mismo lado"/>
            <p:cNvSpPr/>
            <p:nvPr/>
          </p:nvSpPr>
          <p:spPr>
            <a:xfrm>
              <a:off x="717167" y="6070498"/>
              <a:ext cx="895350" cy="366712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chemeClr val="bg1">
                    <a:lumMod val="95000"/>
                    <a:shade val="30000"/>
                    <a:satMod val="115000"/>
                  </a:schemeClr>
                </a:gs>
                <a:gs pos="50000">
                  <a:schemeClr val="bg1">
                    <a:lumMod val="95000"/>
                    <a:shade val="67500"/>
                    <a:satMod val="115000"/>
                  </a:schemeClr>
                </a:gs>
                <a:gs pos="100000">
                  <a:schemeClr val="bg1">
                    <a:lumMod val="95000"/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5" name="14 Cilindro"/>
            <p:cNvSpPr/>
            <p:nvPr/>
          </p:nvSpPr>
          <p:spPr>
            <a:xfrm>
              <a:off x="1075941" y="5753794"/>
              <a:ext cx="177801" cy="407988"/>
            </a:xfrm>
            <a:prstGeom prst="can">
              <a:avLst>
                <a:gd name="adj" fmla="val 53126"/>
              </a:avLst>
            </a:prstGeom>
            <a:gradFill flip="none" rotWithShape="1">
              <a:gsLst>
                <a:gs pos="0">
                  <a:schemeClr val="bg1">
                    <a:lumMod val="95000"/>
                    <a:shade val="30000"/>
                    <a:satMod val="115000"/>
                  </a:schemeClr>
                </a:gs>
                <a:gs pos="50000">
                  <a:schemeClr val="bg1">
                    <a:lumMod val="95000"/>
                    <a:shade val="67500"/>
                    <a:satMod val="115000"/>
                  </a:schemeClr>
                </a:gs>
                <a:gs pos="100000">
                  <a:schemeClr val="bg1">
                    <a:lumMod val="95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</p:grpSp>
      <p:pic>
        <p:nvPicPr>
          <p:cNvPr id="2054" name="Picture 6" descr="http://www.fuchs.com.uy/loadbar.gif"/>
          <p:cNvPicPr>
            <a:picLocks noChangeAspect="1" noChangeArrowheads="1" noCrop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728" y="5011891"/>
            <a:ext cx="1657350" cy="78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7218759" y="141480"/>
            <a:ext cx="65225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00">
              <a:buClrTx/>
            </a:pPr>
            <a:r>
              <a:rPr lang="es-ES_tradnl" sz="1500" b="1" kern="1200" dirty="0">
                <a:solidFill>
                  <a:srgbClr val="1F497D">
                    <a:lumMod val="40000"/>
                    <a:lumOff val="60000"/>
                  </a:srgbClr>
                </a:solidFill>
                <a:latin typeface="Calibri"/>
                <a:ea typeface="+mn-ea"/>
                <a:cs typeface="+mn-cs"/>
              </a:rPr>
              <a:t>1/10</a:t>
            </a:r>
            <a:endParaRPr lang="es-ES" sz="1500" b="1" kern="1200" dirty="0">
              <a:solidFill>
                <a:srgbClr val="1F497D">
                  <a:lumMod val="40000"/>
                  <a:lumOff val="60000"/>
                </a:srgb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2935146"/>
      </p:ext>
    </p:extLst>
  </p:cSld>
  <p:clrMapOvr>
    <a:masterClrMapping/>
  </p:clrMapOvr>
  <p:transition spd="slow">
    <p:push/>
    <p:sndAc>
      <p:stSnd>
        <p:snd r:embed="rId2" name="space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 nodeType="clickPar">
                      <p:stCondLst>
                        <p:cond delay="0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5434E-6 L -0.25972 -0.00255 " pathEditMode="relative" rAng="0" ptsTypes="AA">
                                      <p:cBhvr>
                                        <p:cTn id="7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86" y="-13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5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972 -0.00255 L -2.5E-6 -0.00255 " pathEditMode="relative" rAng="0" ptsTypes="AA">
                                      <p:cBhvr>
                                        <p:cTn id="9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86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 nodeType="clickPar">
                      <p:stCondLst>
                        <p:cond delay="0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 nodeType="clickPar">
                      <p:stCondLst>
                        <p:cond delay="0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.0037 L -0.14948 0.00741 " pathEditMode="relative" rAng="0" ptsTypes="AA">
                                      <p:cBhvr>
                                        <p:cTn id="1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83" y="18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2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000"/>
                            </p:stCondLst>
                            <p:childTnLst>
                              <p:par>
                                <p:cTn id="12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948 0.0074 L -2.5E-6 -0.00255 " pathEditMode="relative" rAng="0" ptsTypes="AA">
                                      <p:cBhvr>
                                        <p:cTn id="1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65" y="-50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 nodeType="clickPar">
                      <p:stCondLst>
                        <p:cond delay="0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5434E-6 L 0.23629 -0.00255 " pathEditMode="relative" rAng="0" ptsTypes="AA">
                                      <p:cBhvr>
                                        <p:cTn id="13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06" y="-13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4427 -0.00255 L -0.00573 -0.00255 " pathEditMode="relative" rAng="0" ptsTypes="AA">
                                      <p:cBhvr>
                                        <p:cTn id="14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6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 nodeType="clickPar">
                      <p:stCondLst>
                        <p:cond delay="0"/>
                      </p:stCondLst>
                      <p:childTnLst>
                        <p:par>
                          <p:cTn id="1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5434E-6 L 0.12604 -0.00255 " pathEditMode="relative" rAng="0" ptsTypes="AA">
                                      <p:cBhvr>
                                        <p:cTn id="15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02" y="-13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000"/>
                            </p:stCondLst>
                            <p:childTnLst>
                              <p:par>
                                <p:cTn id="1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604 -0.00255 L -0.01371 -0.00255 " pathEditMode="relative" rAng="0" ptsTypes="AA">
                                      <p:cBhvr>
                                        <p:cTn id="16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97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6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 nodeType="clickPar">
                      <p:stCondLst>
                        <p:cond delay="0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5434E-6 L 0.37014 -0.00255 " pathEditMode="relative" rAng="0" ptsTypes="AA">
                                      <p:cBhvr>
                                        <p:cTn id="17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07" y="-13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1000"/>
                            </p:stCondLst>
                            <p:childTnLst>
                              <p:par>
                                <p:cTn id="17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7014 -0.00255 L -2.5E-6 2.25434E-6 " pathEditMode="relative" rAng="0" ptsTypes="AA">
                                      <p:cBhvr>
                                        <p:cTn id="18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07" y="1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6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9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1" fill="hold" nodeType="clickPar">
                      <p:stCondLst>
                        <p:cond delay="0"/>
                      </p:stCondLst>
                      <p:childTnLst>
                        <p:par>
                          <p:cTn id="1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5434E-6 L -0.37795 -0.00255 " pathEditMode="relative" rAng="0" ptsTypes="AA">
                                      <p:cBhvr>
                                        <p:cTn id="19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06" y="-13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10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5000"/>
                            </p:stCondLst>
                            <p:childTnLst>
                              <p:par>
                                <p:cTn id="21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7795 -0.00255 L -2.5E-6 -0.00579 " pathEditMode="relative" rAng="0" ptsTypes="AA">
                                      <p:cBhvr>
                                        <p:cTn id="2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89" y="-16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YEEHAW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24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6500"/>
                            </p:stCondLst>
                            <p:childTnLst>
                              <p:par>
                                <p:cTn id="2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5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40 Conector recto"/>
          <p:cNvCxnSpPr/>
          <p:nvPr/>
        </p:nvCxnSpPr>
        <p:spPr>
          <a:xfrm flipV="1">
            <a:off x="6354198" y="1799445"/>
            <a:ext cx="0" cy="2359391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42 Conector recto"/>
          <p:cNvCxnSpPr/>
          <p:nvPr/>
        </p:nvCxnSpPr>
        <p:spPr>
          <a:xfrm flipV="1">
            <a:off x="7218294" y="2387381"/>
            <a:ext cx="0" cy="1750173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"/>
          <p:cNvCxnSpPr/>
          <p:nvPr/>
        </p:nvCxnSpPr>
        <p:spPr>
          <a:xfrm flipV="1">
            <a:off x="2897814" y="1572481"/>
            <a:ext cx="0" cy="2412078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5067" b="99644" l="0" r="81346">
                        <a14:foregroundMark x1="61759" y1="97956" x2="38241" y2="994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4749" r="91270"/>
          <a:stretch/>
        </p:blipFill>
        <p:spPr>
          <a:xfrm flipH="1">
            <a:off x="7402285" y="4359604"/>
            <a:ext cx="598714" cy="783896"/>
          </a:xfrm>
          <a:prstGeom prst="rect">
            <a:avLst/>
          </a:prstGeom>
        </p:spPr>
      </p:pic>
      <p:pic>
        <p:nvPicPr>
          <p:cNvPr id="2052" name="Picture 4" descr="http://static6.depositphotos.com/1015158/630/v/170/depositphotos_6308780-Cartoon-boy-astronaut.jp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762" b="94643" l="24260" r="79290"/>
                    </a14:imgEffect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11" t="4693" r="22394" b="3856"/>
          <a:stretch/>
        </p:blipFill>
        <p:spPr bwMode="auto">
          <a:xfrm>
            <a:off x="1699502" y="3133753"/>
            <a:ext cx="784325" cy="141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38 Rectángulo redondeado"/>
          <p:cNvSpPr/>
          <p:nvPr/>
        </p:nvSpPr>
        <p:spPr>
          <a:xfrm>
            <a:off x="1493658" y="4497121"/>
            <a:ext cx="6210690" cy="612911"/>
          </a:xfrm>
          <a:prstGeom prst="roundRect">
            <a:avLst>
              <a:gd name="adj" fmla="val 31404"/>
            </a:avLst>
          </a:prstGeom>
          <a:solidFill>
            <a:schemeClr val="tx1"/>
          </a:solidFill>
          <a:ln w="76200"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That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 </a:t>
            </a: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is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 </a:t>
            </a: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the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 </a:t>
            </a: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bike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 he </a:t>
            </a: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gave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 </a:t>
            </a: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you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. </a:t>
            </a: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It’s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 _________.</a:t>
            </a:r>
            <a:endParaRPr lang="es-ES" sz="1800" b="1" kern="1200" dirty="0">
              <a:solidFill>
                <a:srgbClr val="00FF00"/>
              </a:solidFill>
              <a:latin typeface="Calibri"/>
            </a:endParaRPr>
          </a:p>
        </p:txBody>
      </p:sp>
      <p:pic>
        <p:nvPicPr>
          <p:cNvPr id="21" name="20 Imagen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42850" y="1275607"/>
            <a:ext cx="775227" cy="121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www.gifanimados.com/fuego/explosiones/dmfeu1.gif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078" y="1653648"/>
            <a:ext cx="435769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57 CuadroTexto"/>
          <p:cNvSpPr txBox="1">
            <a:spLocks noChangeArrowheads="1"/>
          </p:cNvSpPr>
          <p:nvPr/>
        </p:nvSpPr>
        <p:spPr bwMode="auto">
          <a:xfrm>
            <a:off x="5652121" y="4601543"/>
            <a:ext cx="8882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1800" kern="1200" dirty="0" err="1">
                <a:solidFill>
                  <a:srgbClr val="FF0000"/>
                </a:solidFill>
                <a:latin typeface="Cooper Black" pitchFamily="18" charset="0"/>
                <a:ea typeface="+mn-ea"/>
                <a:cs typeface="Arial" charset="0"/>
              </a:rPr>
              <a:t>yours</a:t>
            </a:r>
            <a:endParaRPr lang="es-ES" altLang="es-ES" sz="1800" kern="1200" dirty="0">
              <a:solidFill>
                <a:srgbClr val="FF0000"/>
              </a:solidFill>
              <a:latin typeface="Cooper Black" pitchFamily="18" charset="0"/>
              <a:ea typeface="+mn-ea"/>
              <a:cs typeface="Arial" charset="0"/>
            </a:endParaRPr>
          </a:p>
        </p:txBody>
      </p:sp>
      <p:cxnSp>
        <p:nvCxnSpPr>
          <p:cNvPr id="81" name="80 Conector recto"/>
          <p:cNvCxnSpPr/>
          <p:nvPr/>
        </p:nvCxnSpPr>
        <p:spPr>
          <a:xfrm flipV="1">
            <a:off x="5430464" y="1881663"/>
            <a:ext cx="0" cy="2102897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55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1003" y="3931423"/>
            <a:ext cx="1101328" cy="550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" name="30 Grupo"/>
          <p:cNvGrpSpPr/>
          <p:nvPr/>
        </p:nvGrpSpPr>
        <p:grpSpPr>
          <a:xfrm>
            <a:off x="4290250" y="3984559"/>
            <a:ext cx="671513" cy="512562"/>
            <a:chOff x="717167" y="5753794"/>
            <a:chExt cx="895350" cy="683416"/>
          </a:xfrm>
        </p:grpSpPr>
        <p:sp>
          <p:nvSpPr>
            <p:cNvPr id="10" name="9 Redondear rectángulo de esquina del mismo lado"/>
            <p:cNvSpPr/>
            <p:nvPr/>
          </p:nvSpPr>
          <p:spPr>
            <a:xfrm>
              <a:off x="717167" y="6070498"/>
              <a:ext cx="895350" cy="366712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chemeClr val="bg1">
                    <a:lumMod val="95000"/>
                    <a:shade val="30000"/>
                    <a:satMod val="115000"/>
                  </a:schemeClr>
                </a:gs>
                <a:gs pos="50000">
                  <a:schemeClr val="bg1">
                    <a:lumMod val="95000"/>
                    <a:shade val="67500"/>
                    <a:satMod val="115000"/>
                  </a:schemeClr>
                </a:gs>
                <a:gs pos="100000">
                  <a:schemeClr val="bg1">
                    <a:lumMod val="95000"/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5" name="14 Cilindro"/>
            <p:cNvSpPr/>
            <p:nvPr/>
          </p:nvSpPr>
          <p:spPr>
            <a:xfrm>
              <a:off x="1075941" y="5753794"/>
              <a:ext cx="177801" cy="407988"/>
            </a:xfrm>
            <a:prstGeom prst="can">
              <a:avLst>
                <a:gd name="adj" fmla="val 53126"/>
              </a:avLst>
            </a:prstGeom>
            <a:gradFill flip="none" rotWithShape="1">
              <a:gsLst>
                <a:gs pos="0">
                  <a:schemeClr val="bg1">
                    <a:lumMod val="95000"/>
                    <a:shade val="30000"/>
                    <a:satMod val="115000"/>
                  </a:schemeClr>
                </a:gs>
                <a:gs pos="50000">
                  <a:schemeClr val="bg1">
                    <a:lumMod val="95000"/>
                    <a:shade val="67500"/>
                    <a:satMod val="115000"/>
                  </a:schemeClr>
                </a:gs>
                <a:gs pos="100000">
                  <a:schemeClr val="bg1">
                    <a:lumMod val="95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</p:grpSp>
      <p:pic>
        <p:nvPicPr>
          <p:cNvPr id="2054" name="Picture 6" descr="http://www.fuchs.com.uy/loadbar.gif"/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728" y="5011891"/>
            <a:ext cx="1657350" cy="78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29 Imagen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30194" y="348943"/>
            <a:ext cx="752049" cy="117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32 Imagen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35622" y="1223425"/>
            <a:ext cx="752049" cy="1175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4" name="33 Conector recto"/>
          <p:cNvCxnSpPr/>
          <p:nvPr/>
        </p:nvCxnSpPr>
        <p:spPr>
          <a:xfrm flipV="1">
            <a:off x="3711647" y="2487720"/>
            <a:ext cx="0" cy="1496840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34 Imagen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99010" y="303499"/>
            <a:ext cx="750016" cy="1175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6" name="35 Conector recto"/>
          <p:cNvCxnSpPr>
            <a:stCxn id="15" idx="1"/>
          </p:cNvCxnSpPr>
          <p:nvPr/>
        </p:nvCxnSpPr>
        <p:spPr>
          <a:xfrm flipV="1">
            <a:off x="4626006" y="1625168"/>
            <a:ext cx="0" cy="2359391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39 Imagen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74213" y="477776"/>
            <a:ext cx="750016" cy="1175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41 Imagen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47474" y="1065712"/>
            <a:ext cx="748862" cy="1175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43 Imagen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33143" y="1245894"/>
            <a:ext cx="750016" cy="1172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5" name="44 Conector recto"/>
          <p:cNvCxnSpPr/>
          <p:nvPr/>
        </p:nvCxnSpPr>
        <p:spPr>
          <a:xfrm flipV="1">
            <a:off x="2008151" y="2526847"/>
            <a:ext cx="0" cy="1418585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25 CuadroTexto"/>
          <p:cNvSpPr txBox="1"/>
          <p:nvPr/>
        </p:nvSpPr>
        <p:spPr>
          <a:xfrm>
            <a:off x="7218759" y="141480"/>
            <a:ext cx="65225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00">
              <a:buClrTx/>
            </a:pPr>
            <a:r>
              <a:rPr lang="es-ES_tradnl" sz="1500" b="1" kern="1200" dirty="0">
                <a:solidFill>
                  <a:srgbClr val="1F497D">
                    <a:lumMod val="40000"/>
                    <a:lumOff val="60000"/>
                  </a:srgbClr>
                </a:solidFill>
                <a:latin typeface="Calibri"/>
                <a:ea typeface="+mn-ea"/>
                <a:cs typeface="+mn-cs"/>
              </a:rPr>
              <a:t>2/10</a:t>
            </a:r>
            <a:endParaRPr lang="es-ES" sz="1500" b="1" kern="1200" dirty="0">
              <a:solidFill>
                <a:srgbClr val="1F497D">
                  <a:lumMod val="40000"/>
                  <a:lumOff val="60000"/>
                </a:srgb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1119598"/>
      </p:ext>
    </p:extLst>
  </p:cSld>
  <p:clrMapOvr>
    <a:masterClrMapping/>
  </p:clrMapOvr>
  <p:transition spd="slow">
    <p:push/>
    <p:sndAc>
      <p:stSnd>
        <p:snd r:embed="rId2" name="space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 nodeType="clickPar">
                      <p:stCondLst>
                        <p:cond delay="0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82 -0.00948 L 0.12604 -0.00948 " pathEditMode="relative" rAng="0" ptsTypes="AA">
                                      <p:cBhvr>
                                        <p:cTn id="7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3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5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35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12604 -0.01202 L 0.00799 -0.01202 " pathEditMode="relative" rAng="0" ptsTypes="AA">
                                      <p:cBhvr>
                                        <p:cTn id="9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03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0"/>
                            </p:stCondLst>
                            <p:childTnLst>
                              <p:par>
                                <p:cTn id="10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EHAW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500"/>
                            </p:stCondLst>
                            <p:childTnLst>
                              <p:par>
                                <p:cTn id="10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798 -0.01203 L -0.25174 -0.01111 " pathEditMode="relative" rAng="0" ptsTypes="AA">
                                      <p:cBhvr>
                                        <p:cTn id="14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86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2000"/>
                            </p:stCondLst>
                            <p:childTnLst>
                              <p:par>
                                <p:cTn id="148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500"/>
                            </p:stCondLst>
                            <p:childTnLst>
                              <p:par>
                                <p:cTn id="152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3000"/>
                            </p:stCondLst>
                            <p:childTnLst>
                              <p:par>
                                <p:cTn id="157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25191 -0.01111 L 0.03802 -0.01598 " pathEditMode="relative" rAng="0" ptsTypes="AA">
                                      <p:cBhvr>
                                        <p:cTn id="1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97" y="-25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>
                      <p:stCondLst>
                        <p:cond delay="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00949 L -0.13385 -0.00949 " pathEditMode="relative" rAng="0" ptsTypes="AA">
                                      <p:cBhvr>
                                        <p:cTn id="16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01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000"/>
                            </p:stCondLst>
                            <p:childTnLst>
                              <p:par>
                                <p:cTn id="1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500"/>
                            </p:stCondLst>
                            <p:childTnLst>
                              <p:par>
                                <p:cTn id="169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000"/>
                            </p:stCondLst>
                            <p:childTnLst>
                              <p:par>
                                <p:cTn id="173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500"/>
                            </p:stCondLst>
                            <p:childTnLst>
                              <p:par>
                                <p:cTn id="178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13385 -0.00949 L -2.5E-6 -0.00949 " pathEditMode="relative" rAng="0" ptsTypes="AA">
                                      <p:cBhvr>
                                        <p:cTn id="17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84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>
                      <p:stCondLst>
                        <p:cond delay="0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00"/>
                            </p:stCondLst>
                            <p:childTnLst>
                              <p:par>
                                <p:cTn id="18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000"/>
                            </p:stCondLst>
                            <p:childTnLst>
                              <p:par>
                                <p:cTn id="191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2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>
                      <p:stCondLst>
                        <p:cond delay="0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19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000"/>
                            </p:stCondLst>
                            <p:childTnLst>
                              <p:par>
                                <p:cTn id="20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500"/>
                            </p:stCondLst>
                            <p:childTnLst>
                              <p:par>
                                <p:cTn id="205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2000"/>
                            </p:stCondLst>
                            <p:childTnLst>
                              <p:par>
                                <p:cTn id="209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2500"/>
                            </p:stCondLst>
                            <p:childTnLst>
                              <p:par>
                                <p:cTn id="214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24427 0.00092 L -0.00573 0.00092 " pathEditMode="relative" rAng="0" ptsTypes="AA">
                                      <p:cBhvr>
                                        <p:cTn id="2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16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7" fill="hold">
                      <p:stCondLst>
                        <p:cond delay="0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8 -0.01203 L 0.37812 -0.01111 " pathEditMode="relative" rAng="0" ptsTypes="AA">
                                      <p:cBhvr>
                                        <p:cTn id="2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07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26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2000"/>
                            </p:stCondLst>
                            <p:childTnLst>
                              <p:par>
                                <p:cTn id="230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1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2500"/>
                            </p:stCondLst>
                            <p:childTnLst>
                              <p:par>
                                <p:cTn id="235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37813 -0.01111 L -0.00781 -0.01111 " pathEditMode="relative" rAng="0" ptsTypes="AA">
                                      <p:cBhvr>
                                        <p:cTn id="23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306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>
                      <p:stCondLst>
                        <p:cond delay="0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8 -0.01203 L -0.37778 -0.01111 " pathEditMode="relative" rAng="0" ptsTypes="AA">
                                      <p:cBhvr>
                                        <p:cTn id="24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88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1000"/>
                            </p:stCondLst>
                            <p:childTnLst>
                              <p:par>
                                <p:cTn id="2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1500"/>
                            </p:stCondLst>
                            <p:childTnLst>
                              <p:par>
                                <p:cTn id="24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2000"/>
                            </p:stCondLst>
                            <p:childTnLst>
                              <p:par>
                                <p:cTn id="251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2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500"/>
                            </p:stCondLst>
                            <p:childTnLst>
                              <p:par>
                                <p:cTn id="25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7778 -0.01111 L 0.00017 -0.01111 " pathEditMode="relative" rAng="0" ptsTypes="AA">
                                      <p:cBhvr>
                                        <p:cTn id="2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8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5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40 Conector recto"/>
          <p:cNvCxnSpPr/>
          <p:nvPr/>
        </p:nvCxnSpPr>
        <p:spPr>
          <a:xfrm flipH="1" flipV="1">
            <a:off x="2074276" y="2679762"/>
            <a:ext cx="17390" cy="1457793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35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83827" y="261753"/>
            <a:ext cx="750015" cy="1175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7" name="36 Conector recto"/>
          <p:cNvCxnSpPr/>
          <p:nvPr/>
        </p:nvCxnSpPr>
        <p:spPr>
          <a:xfrm flipV="1">
            <a:off x="2956433" y="1518700"/>
            <a:ext cx="0" cy="2618855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Conector recto"/>
          <p:cNvCxnSpPr/>
          <p:nvPr/>
        </p:nvCxnSpPr>
        <p:spPr>
          <a:xfrm flipV="1">
            <a:off x="3815916" y="2285230"/>
            <a:ext cx="0" cy="1921227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2 Conector recto"/>
          <p:cNvCxnSpPr/>
          <p:nvPr/>
        </p:nvCxnSpPr>
        <p:spPr>
          <a:xfrm flipV="1">
            <a:off x="5589678" y="2463824"/>
            <a:ext cx="0" cy="1673731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recto"/>
          <p:cNvCxnSpPr/>
          <p:nvPr/>
        </p:nvCxnSpPr>
        <p:spPr>
          <a:xfrm flipV="1">
            <a:off x="7318926" y="2285230"/>
            <a:ext cx="0" cy="1852325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"/>
          <p:cNvCxnSpPr/>
          <p:nvPr/>
        </p:nvCxnSpPr>
        <p:spPr>
          <a:xfrm flipV="1">
            <a:off x="6300192" y="1730090"/>
            <a:ext cx="0" cy="2428746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5067" b="99644" l="0" r="81346">
                        <a14:foregroundMark x1="61759" y1="97956" x2="38241" y2="994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4749" r="91270"/>
          <a:stretch/>
        </p:blipFill>
        <p:spPr>
          <a:xfrm flipH="1">
            <a:off x="7402285" y="4359604"/>
            <a:ext cx="598714" cy="783896"/>
          </a:xfrm>
          <a:prstGeom prst="rect">
            <a:avLst/>
          </a:prstGeom>
        </p:spPr>
      </p:pic>
      <p:pic>
        <p:nvPicPr>
          <p:cNvPr id="2052" name="Picture 4" descr="http://static6.depositphotos.com/1015158/630/v/170/depositphotos_6308780-Cartoon-boy-astronaut.jp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762" b="94643" l="24260" r="79290"/>
                    </a14:imgEffect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11" t="4693" r="22394" b="3856"/>
          <a:stretch/>
        </p:blipFill>
        <p:spPr bwMode="auto">
          <a:xfrm>
            <a:off x="1699502" y="3133753"/>
            <a:ext cx="784325" cy="141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38 Rectángulo redondeado"/>
          <p:cNvSpPr/>
          <p:nvPr/>
        </p:nvSpPr>
        <p:spPr>
          <a:xfrm>
            <a:off x="1493658" y="4497121"/>
            <a:ext cx="6210690" cy="612911"/>
          </a:xfrm>
          <a:prstGeom prst="roundRect">
            <a:avLst>
              <a:gd name="adj" fmla="val 31404"/>
            </a:avLst>
          </a:prstGeom>
          <a:solidFill>
            <a:schemeClr val="tx1"/>
          </a:solidFill>
          <a:ln w="76200"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She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 </a:t>
            </a: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bought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 </a:t>
            </a: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this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 car </a:t>
            </a: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last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 </a:t>
            </a: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month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. </a:t>
            </a: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It’s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 _________.</a:t>
            </a:r>
            <a:endParaRPr lang="es-ES" sz="1800" b="1" kern="1200" dirty="0">
              <a:solidFill>
                <a:srgbClr val="00FF00"/>
              </a:solidFill>
              <a:latin typeface="Calibri"/>
            </a:endParaRPr>
          </a:p>
        </p:txBody>
      </p:sp>
      <p:pic>
        <p:nvPicPr>
          <p:cNvPr id="21" name="20 Imagen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39441" y="357505"/>
            <a:ext cx="773131" cy="121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www.gifanimados.com/fuego/explosiones/dmfeu1.gif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4797" y="784966"/>
            <a:ext cx="435769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57 CuadroTexto"/>
          <p:cNvSpPr txBox="1">
            <a:spLocks noChangeArrowheads="1"/>
          </p:cNvSpPr>
          <p:nvPr/>
        </p:nvSpPr>
        <p:spPr bwMode="auto">
          <a:xfrm>
            <a:off x="5814139" y="4601543"/>
            <a:ext cx="8882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1800" kern="1200" dirty="0" err="1">
                <a:solidFill>
                  <a:srgbClr val="FF0000"/>
                </a:solidFill>
                <a:latin typeface="Cooper Black" pitchFamily="18" charset="0"/>
                <a:ea typeface="+mn-ea"/>
                <a:cs typeface="Arial" charset="0"/>
              </a:rPr>
              <a:t>hers</a:t>
            </a:r>
            <a:endParaRPr lang="es-ES" altLang="es-ES" sz="1800" kern="1200" dirty="0">
              <a:solidFill>
                <a:srgbClr val="FF0000"/>
              </a:solidFill>
              <a:latin typeface="Cooper Black" pitchFamily="18" charset="0"/>
              <a:ea typeface="+mn-ea"/>
              <a:cs typeface="Arial" charset="0"/>
            </a:endParaRPr>
          </a:p>
        </p:txBody>
      </p:sp>
      <p:cxnSp>
        <p:nvCxnSpPr>
          <p:cNvPr id="81" name="80 Conector recto"/>
          <p:cNvCxnSpPr/>
          <p:nvPr/>
        </p:nvCxnSpPr>
        <p:spPr>
          <a:xfrm flipH="1" flipV="1">
            <a:off x="4626006" y="1059582"/>
            <a:ext cx="6745" cy="2924978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55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1003" y="3931423"/>
            <a:ext cx="1101328" cy="550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" name="30 Grupo"/>
          <p:cNvGrpSpPr/>
          <p:nvPr/>
        </p:nvGrpSpPr>
        <p:grpSpPr>
          <a:xfrm>
            <a:off x="4290250" y="3984559"/>
            <a:ext cx="671513" cy="512562"/>
            <a:chOff x="717167" y="5753794"/>
            <a:chExt cx="895350" cy="683416"/>
          </a:xfrm>
        </p:grpSpPr>
        <p:sp>
          <p:nvSpPr>
            <p:cNvPr id="10" name="9 Redondear rectángulo de esquina del mismo lado"/>
            <p:cNvSpPr/>
            <p:nvPr/>
          </p:nvSpPr>
          <p:spPr>
            <a:xfrm>
              <a:off x="717167" y="6070498"/>
              <a:ext cx="895350" cy="366712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chemeClr val="bg1">
                    <a:lumMod val="95000"/>
                    <a:shade val="30000"/>
                    <a:satMod val="115000"/>
                  </a:schemeClr>
                </a:gs>
                <a:gs pos="50000">
                  <a:schemeClr val="bg1">
                    <a:lumMod val="95000"/>
                    <a:shade val="67500"/>
                    <a:satMod val="115000"/>
                  </a:schemeClr>
                </a:gs>
                <a:gs pos="100000">
                  <a:schemeClr val="bg1">
                    <a:lumMod val="95000"/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5" name="14 Cilindro"/>
            <p:cNvSpPr/>
            <p:nvPr/>
          </p:nvSpPr>
          <p:spPr>
            <a:xfrm>
              <a:off x="1075941" y="5753794"/>
              <a:ext cx="177801" cy="407988"/>
            </a:xfrm>
            <a:prstGeom prst="can">
              <a:avLst>
                <a:gd name="adj" fmla="val 53126"/>
              </a:avLst>
            </a:prstGeom>
            <a:gradFill flip="none" rotWithShape="1">
              <a:gsLst>
                <a:gs pos="0">
                  <a:schemeClr val="bg1">
                    <a:lumMod val="95000"/>
                    <a:shade val="30000"/>
                    <a:satMod val="115000"/>
                  </a:schemeClr>
                </a:gs>
                <a:gs pos="50000">
                  <a:schemeClr val="bg1">
                    <a:lumMod val="95000"/>
                    <a:shade val="67500"/>
                    <a:satMod val="115000"/>
                  </a:schemeClr>
                </a:gs>
                <a:gs pos="100000">
                  <a:schemeClr val="bg1">
                    <a:lumMod val="95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</p:grpSp>
      <p:pic>
        <p:nvPicPr>
          <p:cNvPr id="2054" name="Picture 6" descr="http://www.fuchs.com.uy/loadbar.gif"/>
          <p:cNvPicPr>
            <a:picLocks noChangeAspect="1" noChangeArrowheads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728" y="5011891"/>
            <a:ext cx="1657350" cy="78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26 Imagen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82225" y="357504"/>
            <a:ext cx="750016" cy="1175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28 Imagen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00903" y="963561"/>
            <a:ext cx="748862" cy="1175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31 Imagen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17073" y="1143743"/>
            <a:ext cx="750016" cy="1172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33 Imagen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89937" y="965149"/>
            <a:ext cx="750016" cy="1172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39 Imagen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38935" y="1345050"/>
            <a:ext cx="750016" cy="1172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25 CuadroTexto"/>
          <p:cNvSpPr txBox="1"/>
          <p:nvPr/>
        </p:nvSpPr>
        <p:spPr>
          <a:xfrm>
            <a:off x="7218759" y="141480"/>
            <a:ext cx="65225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00">
              <a:buClrTx/>
            </a:pPr>
            <a:r>
              <a:rPr lang="es-ES_tradnl" sz="1500" b="1" kern="1200" dirty="0">
                <a:solidFill>
                  <a:srgbClr val="1F497D">
                    <a:lumMod val="40000"/>
                    <a:lumOff val="60000"/>
                  </a:srgbClr>
                </a:solidFill>
                <a:latin typeface="Calibri"/>
                <a:ea typeface="+mn-ea"/>
                <a:cs typeface="+mn-cs"/>
              </a:rPr>
              <a:t>3/10</a:t>
            </a:r>
            <a:endParaRPr lang="es-ES" sz="1500" b="1" kern="1200" dirty="0">
              <a:solidFill>
                <a:srgbClr val="1F497D">
                  <a:lumMod val="40000"/>
                  <a:lumOff val="60000"/>
                </a:srgb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7336427"/>
      </p:ext>
    </p:extLst>
  </p:cSld>
  <p:clrMapOvr>
    <a:masterClrMapping/>
  </p:clrMapOvr>
  <p:transition spd="slow">
    <p:push/>
    <p:sndAc>
      <p:stSnd>
        <p:snd r:embed="rId2" name="space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 nodeType="clickPar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4000"/>
                            </p:stCondLst>
                            <p:childTnLst>
                              <p:par>
                                <p:cTn id="9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EHAW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4500"/>
                            </p:stCondLst>
                            <p:childTnLst>
                              <p:par>
                                <p:cTn id="10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13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500"/>
                            </p:stCondLst>
                            <p:childTnLst>
                              <p:par>
                                <p:cTn id="143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000"/>
                            </p:stCondLst>
                            <p:childTnLst>
                              <p:par>
                                <p:cTn id="147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500"/>
                            </p:stCondLst>
                            <p:childTnLst>
                              <p:par>
                                <p:cTn id="152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25209 2.96296E-6 L 0.00209 2.96296E-6 " pathEditMode="relative" rAng="0" ptsTypes="AA">
                                      <p:cBhvr>
                                        <p:cTn id="15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2.96296E-6 L 0.38802 0.00092 " pathEditMode="relative" rAng="0" ptsTypes="AA">
                                      <p:cBhvr>
                                        <p:cTn id="1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88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000"/>
                            </p:stCondLst>
                            <p:childTnLst>
                              <p:par>
                                <p:cTn id="1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500"/>
                            </p:stCondLst>
                            <p:childTnLst>
                              <p:par>
                                <p:cTn id="164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2000"/>
                            </p:stCondLst>
                            <p:childTnLst>
                              <p:par>
                                <p:cTn id="168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500"/>
                            </p:stCondLst>
                            <p:childTnLst>
                              <p:par>
                                <p:cTn id="173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38802 0.00092 L 0.00417 2.96296E-6 " pathEditMode="relative" rAng="0" ptsTypes="AA">
                                      <p:cBhvr>
                                        <p:cTn id="17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01" y="-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7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6" fill="hold">
                      <p:stCondLst>
                        <p:cond delay="0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2.96296E-6 L 0.14392 0.00092 " pathEditMode="relative" rAng="0" ptsTypes="AA">
                                      <p:cBhvr>
                                        <p:cTn id="17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3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000"/>
                            </p:stCondLst>
                            <p:childTnLst>
                              <p:par>
                                <p:cTn id="1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500"/>
                            </p:stCondLst>
                            <p:childTnLst>
                              <p:par>
                                <p:cTn id="185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000"/>
                            </p:stCondLst>
                            <p:childTnLst>
                              <p:par>
                                <p:cTn id="189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2500"/>
                            </p:stCondLst>
                            <p:childTnLst>
                              <p:par>
                                <p:cTn id="194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14392 0.00093 L -0.00573 0.00185 " pathEditMode="relative" rAng="0" ptsTypes="AA">
                                      <p:cBhvr>
                                        <p:cTn id="19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83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9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7" fill="hold">
                      <p:stCondLst>
                        <p:cond delay="0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2.96296E-6 L -0.11597 0.00092 " pathEditMode="relative" rAng="0" ptsTypes="AA">
                                      <p:cBhvr>
                                        <p:cTn id="20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03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1000"/>
                            </p:stCondLst>
                            <p:childTnLst>
                              <p:par>
                                <p:cTn id="20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500"/>
                            </p:stCondLst>
                            <p:childTnLst>
                              <p:par>
                                <p:cTn id="206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2000"/>
                            </p:stCondLst>
                            <p:childTnLst>
                              <p:par>
                                <p:cTn id="210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1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2500"/>
                            </p:stCondLst>
                            <p:childTnLst>
                              <p:par>
                                <p:cTn id="215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11597 0.00092 L 0.00799 0.00185 " pathEditMode="relative" rAng="0" ptsTypes="AA">
                                      <p:cBhvr>
                                        <p:cTn id="2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98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1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8" fill="hold">
                      <p:stCondLst>
                        <p:cond delay="0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2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2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2000"/>
                            </p:stCondLst>
                            <p:childTnLst>
                              <p:par>
                                <p:cTn id="231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2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2500"/>
                            </p:stCondLst>
                            <p:childTnLst>
                              <p:par>
                                <p:cTn id="236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25191 2.96296E-6 L -0.00191 2.96296E-6 " pathEditMode="relative" rAng="0" ptsTypes="AA">
                                      <p:cBhvr>
                                        <p:cTn id="23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2.96296E-6 L -0.36007 -0.00949 " pathEditMode="relative" rAng="0" ptsTypes="AA">
                                      <p:cBhvr>
                                        <p:cTn id="24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08" y="-48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500"/>
                            </p:stCondLst>
                            <p:childTnLst>
                              <p:par>
                                <p:cTn id="248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000"/>
                            </p:stCondLst>
                            <p:childTnLst>
                              <p:par>
                                <p:cTn id="252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4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2500"/>
                            </p:stCondLst>
                            <p:childTnLst>
                              <p:par>
                                <p:cTn id="257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36007 -0.00949 L -2.5E-6 0.00092 " pathEditMode="relative" rAng="0" ptsTypes="AA">
                                      <p:cBhvr>
                                        <p:cTn id="2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3" y="50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5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21 Conector recto"/>
          <p:cNvCxnSpPr/>
          <p:nvPr/>
        </p:nvCxnSpPr>
        <p:spPr>
          <a:xfrm flipV="1">
            <a:off x="5544108" y="2463824"/>
            <a:ext cx="0" cy="1673731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Conector recto"/>
          <p:cNvCxnSpPr/>
          <p:nvPr/>
        </p:nvCxnSpPr>
        <p:spPr>
          <a:xfrm flipV="1">
            <a:off x="7318926" y="2285230"/>
            <a:ext cx="0" cy="1852325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Conector recto"/>
          <p:cNvCxnSpPr/>
          <p:nvPr/>
        </p:nvCxnSpPr>
        <p:spPr>
          <a:xfrm flipV="1">
            <a:off x="6300192" y="1730090"/>
            <a:ext cx="0" cy="2428746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 flipV="1">
            <a:off x="2897814" y="1518700"/>
            <a:ext cx="0" cy="2618855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 flipH="1" flipV="1">
            <a:off x="2074276" y="2679762"/>
            <a:ext cx="17390" cy="1457793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15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38935" y="1345050"/>
            <a:ext cx="750016" cy="1172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5067" b="99644" l="0" r="81346">
                        <a14:foregroundMark x1="61759" y1="97956" x2="38241" y2="994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4749" r="91270"/>
          <a:stretch/>
        </p:blipFill>
        <p:spPr>
          <a:xfrm flipH="1">
            <a:off x="7402285" y="4359604"/>
            <a:ext cx="598714" cy="783896"/>
          </a:xfrm>
          <a:prstGeom prst="rect">
            <a:avLst/>
          </a:prstGeom>
        </p:spPr>
      </p:pic>
      <p:pic>
        <p:nvPicPr>
          <p:cNvPr id="2052" name="Picture 4" descr="http://static6.depositphotos.com/1015158/630/v/170/depositphotos_6308780-Cartoon-boy-astronaut.jp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762" b="94643" l="24260" r="79290"/>
                    </a14:imgEffect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11" t="4693" r="22394" b="3856"/>
          <a:stretch/>
        </p:blipFill>
        <p:spPr bwMode="auto">
          <a:xfrm>
            <a:off x="1699502" y="3133753"/>
            <a:ext cx="784325" cy="141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38 Rectángulo redondeado"/>
          <p:cNvSpPr/>
          <p:nvPr/>
        </p:nvSpPr>
        <p:spPr>
          <a:xfrm>
            <a:off x="1493658" y="4497121"/>
            <a:ext cx="6210690" cy="612911"/>
          </a:xfrm>
          <a:prstGeom prst="roundRect">
            <a:avLst>
              <a:gd name="adj" fmla="val 31404"/>
            </a:avLst>
          </a:prstGeom>
          <a:solidFill>
            <a:schemeClr val="tx1"/>
          </a:solidFill>
          <a:ln w="76200"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These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 are </a:t>
            </a: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the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 </a:t>
            </a: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books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 of Tom and me. </a:t>
            </a: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They’re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 ________.</a:t>
            </a:r>
            <a:endParaRPr lang="es-ES" sz="1800" b="1" kern="1200" dirty="0">
              <a:solidFill>
                <a:srgbClr val="00FF00"/>
              </a:solidFill>
              <a:latin typeface="Calibri"/>
            </a:endParaRPr>
          </a:p>
        </p:txBody>
      </p:sp>
      <p:pic>
        <p:nvPicPr>
          <p:cNvPr id="21" name="20 Imagen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29115" y="1047592"/>
            <a:ext cx="775226" cy="121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www.gifanimados.com/fuego/explosiones/dmfeu1.gif"/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844" y="1471122"/>
            <a:ext cx="435769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57 CuadroTexto"/>
          <p:cNvSpPr txBox="1">
            <a:spLocks noChangeArrowheads="1"/>
          </p:cNvSpPr>
          <p:nvPr/>
        </p:nvSpPr>
        <p:spPr bwMode="auto">
          <a:xfrm>
            <a:off x="6222076" y="4601543"/>
            <a:ext cx="8882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1800" kern="1200" dirty="0" err="1">
                <a:solidFill>
                  <a:srgbClr val="FF0000"/>
                </a:solidFill>
                <a:latin typeface="Cooper Black" pitchFamily="18" charset="0"/>
                <a:ea typeface="+mn-ea"/>
                <a:cs typeface="Arial" charset="0"/>
              </a:rPr>
              <a:t>ours</a:t>
            </a:r>
            <a:endParaRPr lang="es-ES" altLang="es-ES" sz="1800" kern="1200" dirty="0">
              <a:solidFill>
                <a:srgbClr val="FF0000"/>
              </a:solidFill>
              <a:latin typeface="Cooper Black" pitchFamily="18" charset="0"/>
              <a:ea typeface="+mn-ea"/>
              <a:cs typeface="Arial" charset="0"/>
            </a:endParaRPr>
          </a:p>
        </p:txBody>
      </p:sp>
      <p:cxnSp>
        <p:nvCxnSpPr>
          <p:cNvPr id="81" name="80 Conector recto"/>
          <p:cNvCxnSpPr/>
          <p:nvPr/>
        </p:nvCxnSpPr>
        <p:spPr>
          <a:xfrm flipV="1">
            <a:off x="3545886" y="1649717"/>
            <a:ext cx="0" cy="2281706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55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1003" y="3931423"/>
            <a:ext cx="1101328" cy="550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" name="30 Grupo"/>
          <p:cNvGrpSpPr/>
          <p:nvPr/>
        </p:nvGrpSpPr>
        <p:grpSpPr>
          <a:xfrm>
            <a:off x="4290250" y="3984559"/>
            <a:ext cx="671513" cy="512562"/>
            <a:chOff x="717167" y="5753794"/>
            <a:chExt cx="895350" cy="683416"/>
          </a:xfrm>
        </p:grpSpPr>
        <p:sp>
          <p:nvSpPr>
            <p:cNvPr id="10" name="9 Redondear rectángulo de esquina del mismo lado"/>
            <p:cNvSpPr/>
            <p:nvPr/>
          </p:nvSpPr>
          <p:spPr>
            <a:xfrm>
              <a:off x="717167" y="6070498"/>
              <a:ext cx="895350" cy="366712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chemeClr val="bg1">
                    <a:lumMod val="95000"/>
                    <a:shade val="30000"/>
                    <a:satMod val="115000"/>
                  </a:schemeClr>
                </a:gs>
                <a:gs pos="50000">
                  <a:schemeClr val="bg1">
                    <a:lumMod val="95000"/>
                    <a:shade val="67500"/>
                    <a:satMod val="115000"/>
                  </a:schemeClr>
                </a:gs>
                <a:gs pos="100000">
                  <a:schemeClr val="bg1">
                    <a:lumMod val="95000"/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5" name="14 Cilindro"/>
            <p:cNvSpPr/>
            <p:nvPr/>
          </p:nvSpPr>
          <p:spPr>
            <a:xfrm>
              <a:off x="1075941" y="5753794"/>
              <a:ext cx="177801" cy="407988"/>
            </a:xfrm>
            <a:prstGeom prst="can">
              <a:avLst>
                <a:gd name="adj" fmla="val 53126"/>
              </a:avLst>
            </a:prstGeom>
            <a:gradFill flip="none" rotWithShape="1">
              <a:gsLst>
                <a:gs pos="0">
                  <a:schemeClr val="bg1">
                    <a:lumMod val="95000"/>
                    <a:shade val="30000"/>
                    <a:satMod val="115000"/>
                  </a:schemeClr>
                </a:gs>
                <a:gs pos="50000">
                  <a:schemeClr val="bg1">
                    <a:lumMod val="95000"/>
                    <a:shade val="67500"/>
                    <a:satMod val="115000"/>
                  </a:schemeClr>
                </a:gs>
                <a:gs pos="100000">
                  <a:schemeClr val="bg1">
                    <a:lumMod val="95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</p:grpSp>
      <p:pic>
        <p:nvPicPr>
          <p:cNvPr id="2054" name="Picture 6" descr="http://www.fuchs.com.uy/loadbar.gif"/>
          <p:cNvPicPr>
            <a:picLocks noChangeAspect="1" noChangeArrowheads="1" noCrop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728" y="5011891"/>
            <a:ext cx="1657350" cy="78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16 Imagen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1760" y="261753"/>
            <a:ext cx="750015" cy="1175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18 Imagen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99010" y="303499"/>
            <a:ext cx="750016" cy="1175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" name="19 Conector recto"/>
          <p:cNvCxnSpPr/>
          <p:nvPr/>
        </p:nvCxnSpPr>
        <p:spPr>
          <a:xfrm flipV="1">
            <a:off x="4626006" y="1625168"/>
            <a:ext cx="0" cy="2359391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22 Imagen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17073" y="1143743"/>
            <a:ext cx="750016" cy="1172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24 Imagen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82225" y="357504"/>
            <a:ext cx="750016" cy="1175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26 Imagen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00903" y="963561"/>
            <a:ext cx="748862" cy="1175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27 CuadroTexto"/>
          <p:cNvSpPr txBox="1"/>
          <p:nvPr/>
        </p:nvSpPr>
        <p:spPr>
          <a:xfrm>
            <a:off x="7218759" y="141480"/>
            <a:ext cx="65225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00">
              <a:buClrTx/>
            </a:pPr>
            <a:r>
              <a:rPr lang="es-ES_tradnl" sz="1500" b="1" kern="1200" dirty="0">
                <a:solidFill>
                  <a:srgbClr val="1F497D">
                    <a:lumMod val="40000"/>
                    <a:lumOff val="60000"/>
                  </a:srgbClr>
                </a:solidFill>
                <a:latin typeface="Calibri"/>
                <a:ea typeface="+mn-ea"/>
                <a:cs typeface="+mn-cs"/>
              </a:rPr>
              <a:t>4/10</a:t>
            </a:r>
            <a:endParaRPr lang="es-ES" sz="1500" b="1" kern="1200" dirty="0">
              <a:solidFill>
                <a:srgbClr val="1F497D">
                  <a:lumMod val="40000"/>
                  <a:lumOff val="60000"/>
                </a:srgb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9000276"/>
      </p:ext>
    </p:extLst>
  </p:cSld>
  <p:clrMapOvr>
    <a:masterClrMapping/>
  </p:clrMapOvr>
  <p:transition spd="slow">
    <p:push/>
    <p:sndAc>
      <p:stSnd>
        <p:snd r:embed="rId2" name="space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 nodeType="clickPar">
                      <p:stCondLst>
                        <p:cond delay="0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96296E-6 L -0.16528 -2.96296E-6 " pathEditMode="relative" rAng="0" ptsTypes="AA">
                                      <p:cBhvr>
                                        <p:cTn id="7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64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5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35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16528 3.7037E-6 L -2.5E-6 3.7037E-6 " pathEditMode="relative" rAng="0" ptsTypes="AA">
                                      <p:cBhvr>
                                        <p:cTn id="9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64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0"/>
                            </p:stCondLst>
                            <p:childTnLst>
                              <p:par>
                                <p:cTn id="10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EHAW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500"/>
                            </p:stCondLst>
                            <p:childTnLst>
                              <p:par>
                                <p:cTn id="10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96296E-6 L -0.37014 0.00092 " pathEditMode="relative" rAng="0" ptsTypes="AA">
                                      <p:cBhvr>
                                        <p:cTn id="14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07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500"/>
                            </p:stCondLst>
                            <p:childTnLst>
                              <p:par>
                                <p:cTn id="148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000"/>
                            </p:stCondLst>
                            <p:childTnLst>
                              <p:par>
                                <p:cTn id="152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2500"/>
                            </p:stCondLst>
                            <p:childTnLst>
                              <p:par>
                                <p:cTn id="157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37014 0.00093 L -0.00208 0.00185 " pathEditMode="relative" rAng="0" ptsTypes="AA">
                                      <p:cBhvr>
                                        <p:cTn id="1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403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>
                      <p:stCondLst>
                        <p:cond delay="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6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000"/>
                            </p:stCondLst>
                            <p:childTnLst>
                              <p:par>
                                <p:cTn id="1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500"/>
                            </p:stCondLst>
                            <p:childTnLst>
                              <p:par>
                                <p:cTn id="169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000"/>
                            </p:stCondLst>
                            <p:childTnLst>
                              <p:par>
                                <p:cTn id="173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500"/>
                            </p:stCondLst>
                            <p:childTnLst>
                              <p:par>
                                <p:cTn id="178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25191 2.96296E-6 L -0.00191 2.96296E-6 " pathEditMode="relative" rAng="0" ptsTypes="AA">
                                      <p:cBhvr>
                                        <p:cTn id="17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>
                      <p:stCondLst>
                        <p:cond delay="0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00"/>
                            </p:stCondLst>
                            <p:childTnLst>
                              <p:par>
                                <p:cTn id="18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000"/>
                            </p:stCondLst>
                            <p:childTnLst>
                              <p:par>
                                <p:cTn id="191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>
                      <p:stCondLst>
                        <p:cond delay="0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96296E-6 L 0.13386 0.00092 " pathEditMode="relative" rAng="0" ptsTypes="AA">
                                      <p:cBhvr>
                                        <p:cTn id="19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84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000"/>
                            </p:stCondLst>
                            <p:childTnLst>
                              <p:par>
                                <p:cTn id="20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500"/>
                            </p:stCondLst>
                            <p:childTnLst>
                              <p:par>
                                <p:cTn id="205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2000"/>
                            </p:stCondLst>
                            <p:childTnLst>
                              <p:par>
                                <p:cTn id="209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2500"/>
                            </p:stCondLst>
                            <p:childTnLst>
                              <p:par>
                                <p:cTn id="214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13386 0.00093 L -2.5E-6 0.00185 " pathEditMode="relative" rAng="0" ptsTypes="AA">
                                      <p:cBhvr>
                                        <p:cTn id="2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01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1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7" fill="hold">
                      <p:stCondLst>
                        <p:cond delay="0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2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26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2000"/>
                            </p:stCondLst>
                            <p:childTnLst>
                              <p:par>
                                <p:cTn id="230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2500"/>
                            </p:stCondLst>
                            <p:childTnLst>
                              <p:par>
                                <p:cTn id="235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25 2.96296E-6 L -2.5E-6 2.96296E-6 " pathEditMode="relative" rAng="0" ptsTypes="AA">
                                      <p:cBhvr>
                                        <p:cTn id="23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>
                      <p:stCondLst>
                        <p:cond delay="0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96296E-6 L 0.39375 0.00092 " pathEditMode="relative" rAng="0" ptsTypes="AA">
                                      <p:cBhvr>
                                        <p:cTn id="24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88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1000"/>
                            </p:stCondLst>
                            <p:childTnLst>
                              <p:par>
                                <p:cTn id="2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1500"/>
                            </p:stCondLst>
                            <p:childTnLst>
                              <p:par>
                                <p:cTn id="24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2000"/>
                            </p:stCondLst>
                            <p:childTnLst>
                              <p:par>
                                <p:cTn id="251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500"/>
                            </p:stCondLst>
                            <p:childTnLst>
                              <p:par>
                                <p:cTn id="256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39375 0.00092 L 0.00209 2.96296E-6 " pathEditMode="relative" rAng="0" ptsTypes="AA">
                                      <p:cBhvr>
                                        <p:cTn id="2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83" y="-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5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25 Conector recto"/>
          <p:cNvCxnSpPr/>
          <p:nvPr/>
        </p:nvCxnSpPr>
        <p:spPr>
          <a:xfrm flipV="1">
            <a:off x="7272300" y="2285230"/>
            <a:ext cx="0" cy="1852325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26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00903" y="963561"/>
            <a:ext cx="748862" cy="1175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" name="23 Conector recto"/>
          <p:cNvCxnSpPr/>
          <p:nvPr/>
        </p:nvCxnSpPr>
        <p:spPr>
          <a:xfrm flipV="1">
            <a:off x="5544108" y="2463824"/>
            <a:ext cx="0" cy="1673731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24 Imagen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17073" y="1143743"/>
            <a:ext cx="750016" cy="1172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" name="18 Conector recto"/>
          <p:cNvCxnSpPr/>
          <p:nvPr/>
        </p:nvCxnSpPr>
        <p:spPr>
          <a:xfrm flipV="1">
            <a:off x="3815916" y="2285230"/>
            <a:ext cx="0" cy="1921227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19 Imagen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89937" y="965149"/>
            <a:ext cx="750016" cy="1172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16 Conector recto"/>
          <p:cNvCxnSpPr/>
          <p:nvPr/>
        </p:nvCxnSpPr>
        <p:spPr>
          <a:xfrm flipV="1">
            <a:off x="2897814" y="1518700"/>
            <a:ext cx="0" cy="2618855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17 Imagen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1760" y="261753"/>
            <a:ext cx="750015" cy="1175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13 Conector recto"/>
          <p:cNvCxnSpPr/>
          <p:nvPr/>
        </p:nvCxnSpPr>
        <p:spPr>
          <a:xfrm flipH="1" flipV="1">
            <a:off x="2074276" y="2679762"/>
            <a:ext cx="17390" cy="1457793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15 Imagen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38935" y="1345050"/>
            <a:ext cx="750016" cy="1172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5067" b="99644" l="0" r="81346">
                        <a14:foregroundMark x1="61759" y1="97956" x2="38241" y2="994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4749" r="91270"/>
          <a:stretch/>
        </p:blipFill>
        <p:spPr>
          <a:xfrm flipH="1">
            <a:off x="7402285" y="4359604"/>
            <a:ext cx="598714" cy="783896"/>
          </a:xfrm>
          <a:prstGeom prst="rect">
            <a:avLst/>
          </a:prstGeom>
        </p:spPr>
      </p:pic>
      <p:pic>
        <p:nvPicPr>
          <p:cNvPr id="2052" name="Picture 4" descr="http://static6.depositphotos.com/1015158/630/v/170/depositphotos_6308780-Cartoon-boy-astronaut.jpg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4762" b="94643" l="24260" r="79290"/>
                    </a14:imgEffect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11" t="4693" r="22394" b="3856"/>
          <a:stretch/>
        </p:blipFill>
        <p:spPr bwMode="auto">
          <a:xfrm>
            <a:off x="1699502" y="3133753"/>
            <a:ext cx="784325" cy="141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38 Rectángulo redondeado"/>
          <p:cNvSpPr/>
          <p:nvPr/>
        </p:nvSpPr>
        <p:spPr>
          <a:xfrm>
            <a:off x="1493658" y="4497121"/>
            <a:ext cx="6210690" cy="612911"/>
          </a:xfrm>
          <a:prstGeom prst="roundRect">
            <a:avLst>
              <a:gd name="adj" fmla="val 31404"/>
            </a:avLst>
          </a:prstGeom>
          <a:solidFill>
            <a:schemeClr val="tx1"/>
          </a:solidFill>
          <a:ln w="76200"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Those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 are </a:t>
            </a: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the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 </a:t>
            </a: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toys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 of </a:t>
            </a: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my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 </a:t>
            </a: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dog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. </a:t>
            </a: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They’re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 ________.</a:t>
            </a:r>
            <a:endParaRPr lang="es-ES" sz="1800" b="1" kern="1200" dirty="0">
              <a:solidFill>
                <a:srgbClr val="00FF00"/>
              </a:solidFill>
              <a:latin typeface="Calibri"/>
            </a:endParaRPr>
          </a:p>
        </p:txBody>
      </p:sp>
      <p:pic>
        <p:nvPicPr>
          <p:cNvPr id="21" name="20 Imagen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35510" y="259009"/>
            <a:ext cx="773131" cy="121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www.gifanimados.com/fuego/explosiones/dmfeu1.gif"/>
          <p:cNvPicPr>
            <a:picLocks noChangeAspect="1" noChangeArrowheads="1" noCrop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8881" y="686471"/>
            <a:ext cx="435769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57 CuadroTexto"/>
          <p:cNvSpPr txBox="1">
            <a:spLocks noChangeArrowheads="1"/>
          </p:cNvSpPr>
          <p:nvPr/>
        </p:nvSpPr>
        <p:spPr bwMode="auto">
          <a:xfrm>
            <a:off x="5922151" y="4601543"/>
            <a:ext cx="8882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1800" kern="1200" dirty="0" err="1">
                <a:solidFill>
                  <a:srgbClr val="FF0000"/>
                </a:solidFill>
                <a:latin typeface="Cooper Black" pitchFamily="18" charset="0"/>
                <a:ea typeface="+mn-ea"/>
                <a:cs typeface="Arial" charset="0"/>
              </a:rPr>
              <a:t>its</a:t>
            </a:r>
            <a:endParaRPr lang="es-ES" altLang="es-ES" sz="1800" kern="1200" dirty="0">
              <a:solidFill>
                <a:srgbClr val="FF0000"/>
              </a:solidFill>
              <a:latin typeface="Cooper Black" pitchFamily="18" charset="0"/>
              <a:ea typeface="+mn-ea"/>
              <a:cs typeface="Arial" charset="0"/>
            </a:endParaRPr>
          </a:p>
        </p:txBody>
      </p:sp>
      <p:cxnSp>
        <p:nvCxnSpPr>
          <p:cNvPr id="81" name="80 Conector recto"/>
          <p:cNvCxnSpPr/>
          <p:nvPr/>
        </p:nvCxnSpPr>
        <p:spPr>
          <a:xfrm flipV="1">
            <a:off x="6224662" y="852047"/>
            <a:ext cx="0" cy="2990548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55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1003" y="3931423"/>
            <a:ext cx="1101328" cy="550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" name="30 Grupo"/>
          <p:cNvGrpSpPr/>
          <p:nvPr/>
        </p:nvGrpSpPr>
        <p:grpSpPr>
          <a:xfrm>
            <a:off x="4290250" y="3984559"/>
            <a:ext cx="671513" cy="512562"/>
            <a:chOff x="717167" y="5753794"/>
            <a:chExt cx="895350" cy="683416"/>
          </a:xfrm>
        </p:grpSpPr>
        <p:sp>
          <p:nvSpPr>
            <p:cNvPr id="10" name="9 Redondear rectángulo de esquina del mismo lado"/>
            <p:cNvSpPr/>
            <p:nvPr/>
          </p:nvSpPr>
          <p:spPr>
            <a:xfrm>
              <a:off x="717167" y="6070498"/>
              <a:ext cx="895350" cy="366712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chemeClr val="bg1">
                    <a:lumMod val="95000"/>
                    <a:shade val="30000"/>
                    <a:satMod val="115000"/>
                  </a:schemeClr>
                </a:gs>
                <a:gs pos="50000">
                  <a:schemeClr val="bg1">
                    <a:lumMod val="95000"/>
                    <a:shade val="67500"/>
                    <a:satMod val="115000"/>
                  </a:schemeClr>
                </a:gs>
                <a:gs pos="100000">
                  <a:schemeClr val="bg1">
                    <a:lumMod val="95000"/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5" name="14 Cilindro"/>
            <p:cNvSpPr/>
            <p:nvPr/>
          </p:nvSpPr>
          <p:spPr>
            <a:xfrm>
              <a:off x="1075941" y="5753794"/>
              <a:ext cx="177801" cy="407988"/>
            </a:xfrm>
            <a:prstGeom prst="can">
              <a:avLst>
                <a:gd name="adj" fmla="val 53126"/>
              </a:avLst>
            </a:prstGeom>
            <a:gradFill flip="none" rotWithShape="1">
              <a:gsLst>
                <a:gs pos="0">
                  <a:schemeClr val="bg1">
                    <a:lumMod val="95000"/>
                    <a:shade val="30000"/>
                    <a:satMod val="115000"/>
                  </a:schemeClr>
                </a:gs>
                <a:gs pos="50000">
                  <a:schemeClr val="bg1">
                    <a:lumMod val="95000"/>
                    <a:shade val="67500"/>
                    <a:satMod val="115000"/>
                  </a:schemeClr>
                </a:gs>
                <a:gs pos="100000">
                  <a:schemeClr val="bg1">
                    <a:lumMod val="95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</p:grpSp>
      <p:pic>
        <p:nvPicPr>
          <p:cNvPr id="2054" name="Picture 6" descr="http://www.fuchs.com.uy/loadbar.gif"/>
          <p:cNvPicPr>
            <a:picLocks noChangeAspect="1" noChangeArrowheads="1" noCrop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728" y="5011891"/>
            <a:ext cx="1657350" cy="78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21 Imagen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99010" y="303499"/>
            <a:ext cx="750016" cy="1175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22 Conector recto"/>
          <p:cNvCxnSpPr/>
          <p:nvPr/>
        </p:nvCxnSpPr>
        <p:spPr>
          <a:xfrm flipV="1">
            <a:off x="4626006" y="1625168"/>
            <a:ext cx="0" cy="2359391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27 CuadroTexto"/>
          <p:cNvSpPr txBox="1"/>
          <p:nvPr/>
        </p:nvSpPr>
        <p:spPr>
          <a:xfrm>
            <a:off x="7218759" y="141480"/>
            <a:ext cx="65225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00">
              <a:buClrTx/>
            </a:pPr>
            <a:r>
              <a:rPr lang="es-ES_tradnl" sz="1500" b="1" kern="1200" dirty="0">
                <a:solidFill>
                  <a:srgbClr val="1F497D">
                    <a:lumMod val="40000"/>
                    <a:lumOff val="60000"/>
                  </a:srgbClr>
                </a:solidFill>
                <a:latin typeface="Calibri"/>
                <a:ea typeface="+mn-ea"/>
                <a:cs typeface="+mn-cs"/>
              </a:rPr>
              <a:t>5/10</a:t>
            </a:r>
            <a:endParaRPr lang="es-ES" sz="1500" b="1" kern="1200" dirty="0">
              <a:solidFill>
                <a:srgbClr val="1F497D">
                  <a:lumMod val="40000"/>
                  <a:lumOff val="60000"/>
                </a:srgb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179168"/>
      </p:ext>
    </p:extLst>
  </p:cSld>
  <p:clrMapOvr>
    <a:masterClrMapping/>
  </p:clrMapOvr>
  <p:transition spd="slow">
    <p:push/>
    <p:sndAc>
      <p:stSnd>
        <p:snd r:embed="rId2" name="space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 nodeType="clickPar">
                      <p:stCondLst>
                        <p:cond delay="0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96296E-6 L 0.22847 -0.00092 " pathEditMode="relative" rAng="0" ptsTypes="AA">
                                      <p:cBhvr>
                                        <p:cTn id="7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24" y="-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35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22847 -2.96296E-6 L -2.5E-6 -2.96296E-6 " pathEditMode="relative" rAng="0" ptsTypes="AA">
                                      <p:cBhvr>
                                        <p:cTn id="9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24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0"/>
                            </p:stCondLst>
                            <p:childTnLst>
                              <p:par>
                                <p:cTn id="10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EHAW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500"/>
                            </p:stCondLst>
                            <p:childTnLst>
                              <p:par>
                                <p:cTn id="10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96296E-6 L -0.37014 0.00092 " pathEditMode="relative" rAng="0" ptsTypes="AA">
                                      <p:cBhvr>
                                        <p:cTn id="14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07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500"/>
                            </p:stCondLst>
                            <p:childTnLst>
                              <p:par>
                                <p:cTn id="148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000"/>
                            </p:stCondLst>
                            <p:childTnLst>
                              <p:par>
                                <p:cTn id="152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2500"/>
                            </p:stCondLst>
                            <p:childTnLst>
                              <p:par>
                                <p:cTn id="157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37014 0.00092 L -2.5E-6 0.00185 " pathEditMode="relative" rAng="0" ptsTypes="AA">
                                      <p:cBhvr>
                                        <p:cTn id="1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07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>
                      <p:stCondLst>
                        <p:cond delay="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6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000"/>
                            </p:stCondLst>
                            <p:childTnLst>
                              <p:par>
                                <p:cTn id="1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500"/>
                            </p:stCondLst>
                            <p:childTnLst>
                              <p:par>
                                <p:cTn id="169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000"/>
                            </p:stCondLst>
                            <p:childTnLst>
                              <p:par>
                                <p:cTn id="173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500"/>
                            </p:stCondLst>
                            <p:childTnLst>
                              <p:par>
                                <p:cTn id="178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25191 2.96296E-6 L -0.00191 2.96296E-6 " pathEditMode="relative" rAng="0" ptsTypes="AA">
                                      <p:cBhvr>
                                        <p:cTn id="17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>
                      <p:stCondLst>
                        <p:cond delay="0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96296E-6 L -0.11024 0.00092 " pathEditMode="relative" rAng="0" ptsTypes="AA">
                                      <p:cBhvr>
                                        <p:cTn id="18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21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000"/>
                            </p:stCondLst>
                            <p:childTnLst>
                              <p:par>
                                <p:cTn id="18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500"/>
                            </p:stCondLst>
                            <p:childTnLst>
                              <p:par>
                                <p:cTn id="19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2000"/>
                            </p:stCondLst>
                            <p:childTnLst>
                              <p:par>
                                <p:cTn id="194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9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11805 -0.00092 L -2.5E-6 -2.96296E-6 " pathEditMode="relative" rAng="0" ptsTypes="AA">
                                      <p:cBhvr>
                                        <p:cTn id="20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3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>
                      <p:stCondLst>
                        <p:cond delay="0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500"/>
                            </p:stCondLst>
                            <p:childTnLst>
                              <p:par>
                                <p:cTn id="208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1000"/>
                            </p:stCondLst>
                            <p:childTnLst>
                              <p:par>
                                <p:cTn id="212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1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7" fill="hold">
                      <p:stCondLst>
                        <p:cond delay="0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96296E-6 L 0.13386 0.00092 " pathEditMode="relative" rAng="0" ptsTypes="AA">
                                      <p:cBhvr>
                                        <p:cTn id="2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84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26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2000"/>
                            </p:stCondLst>
                            <p:childTnLst>
                              <p:par>
                                <p:cTn id="230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2500"/>
                            </p:stCondLst>
                            <p:childTnLst>
                              <p:par>
                                <p:cTn id="235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13386 0.00092 L -2.5E-6 0.00092 " pathEditMode="relative" rAng="0" ptsTypes="AA">
                                      <p:cBhvr>
                                        <p:cTn id="23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01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>
                      <p:stCondLst>
                        <p:cond delay="0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96296E-6 L 0.38594 0.00092 " pathEditMode="relative" rAng="0" ptsTypes="AA">
                                      <p:cBhvr>
                                        <p:cTn id="24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88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1000"/>
                            </p:stCondLst>
                            <p:childTnLst>
                              <p:par>
                                <p:cTn id="2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1500"/>
                            </p:stCondLst>
                            <p:childTnLst>
                              <p:par>
                                <p:cTn id="24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2000"/>
                            </p:stCondLst>
                            <p:childTnLst>
                              <p:par>
                                <p:cTn id="251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500"/>
                            </p:stCondLst>
                            <p:childTnLst>
                              <p:par>
                                <p:cTn id="256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38594 0.00092 L -2.5E-6 0.00092 " pathEditMode="relative" rAng="0" ptsTypes="AA">
                                      <p:cBhvr>
                                        <p:cTn id="2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306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5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25 Conector recto"/>
          <p:cNvCxnSpPr/>
          <p:nvPr/>
        </p:nvCxnSpPr>
        <p:spPr>
          <a:xfrm flipV="1">
            <a:off x="7272300" y="2285230"/>
            <a:ext cx="0" cy="1852325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26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00903" y="963561"/>
            <a:ext cx="748862" cy="1175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" name="23 Conector recto"/>
          <p:cNvCxnSpPr/>
          <p:nvPr/>
        </p:nvCxnSpPr>
        <p:spPr>
          <a:xfrm flipV="1">
            <a:off x="6300192" y="1730090"/>
            <a:ext cx="0" cy="2428746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24 Imagen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82225" y="357504"/>
            <a:ext cx="750016" cy="1175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2" name="21 Conector recto"/>
          <p:cNvCxnSpPr/>
          <p:nvPr/>
        </p:nvCxnSpPr>
        <p:spPr>
          <a:xfrm flipV="1">
            <a:off x="5544108" y="2463824"/>
            <a:ext cx="0" cy="1673731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18 Imagen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99010" y="303499"/>
            <a:ext cx="750016" cy="1175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" name="19 Conector recto"/>
          <p:cNvCxnSpPr/>
          <p:nvPr/>
        </p:nvCxnSpPr>
        <p:spPr>
          <a:xfrm flipV="1">
            <a:off x="4626006" y="1625168"/>
            <a:ext cx="0" cy="2359391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 flipV="1">
            <a:off x="3815916" y="2285230"/>
            <a:ext cx="0" cy="1921227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 flipH="1" flipV="1">
            <a:off x="2074276" y="2679762"/>
            <a:ext cx="17390" cy="1457793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15 Imagen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38935" y="1345050"/>
            <a:ext cx="750016" cy="1172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5067" b="99644" l="0" r="81346">
                        <a14:foregroundMark x1="61759" y1="97956" x2="38241" y2="994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4749" r="91270"/>
          <a:stretch/>
        </p:blipFill>
        <p:spPr>
          <a:xfrm flipH="1">
            <a:off x="7402285" y="4359604"/>
            <a:ext cx="598714" cy="783896"/>
          </a:xfrm>
          <a:prstGeom prst="rect">
            <a:avLst/>
          </a:prstGeom>
        </p:spPr>
      </p:pic>
      <p:pic>
        <p:nvPicPr>
          <p:cNvPr id="2052" name="Picture 4" descr="http://static6.depositphotos.com/1015158/630/v/170/depositphotos_6308780-Cartoon-boy-astronaut.jp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762" b="94643" l="24260" r="79290"/>
                    </a14:imgEffect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11" t="4693" r="22394" b="3856"/>
          <a:stretch/>
        </p:blipFill>
        <p:spPr bwMode="auto">
          <a:xfrm>
            <a:off x="1699502" y="3133753"/>
            <a:ext cx="784325" cy="141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38 Rectángulo redondeado"/>
          <p:cNvSpPr/>
          <p:nvPr/>
        </p:nvSpPr>
        <p:spPr>
          <a:xfrm>
            <a:off x="1493658" y="4497121"/>
            <a:ext cx="6210690" cy="612911"/>
          </a:xfrm>
          <a:prstGeom prst="roundRect">
            <a:avLst>
              <a:gd name="adj" fmla="val 31404"/>
            </a:avLst>
          </a:prstGeom>
          <a:solidFill>
            <a:schemeClr val="tx1"/>
          </a:solidFill>
          <a:ln w="76200"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Andy won </a:t>
            </a: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this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 </a:t>
            </a: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trophy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 </a:t>
            </a: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last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 </a:t>
            </a: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year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. </a:t>
            </a: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It’s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 ________.</a:t>
            </a:r>
            <a:endParaRPr lang="es-ES" sz="1800" b="1" kern="1200" dirty="0">
              <a:solidFill>
                <a:srgbClr val="00FF00"/>
              </a:solidFill>
              <a:latin typeface="Calibri"/>
            </a:endParaRPr>
          </a:p>
        </p:txBody>
      </p:sp>
      <p:pic>
        <p:nvPicPr>
          <p:cNvPr id="21" name="20 Imagen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73778" y="278173"/>
            <a:ext cx="773131" cy="121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www.gifanimados.com/fuego/explosiones/dmfeu1.gif"/>
          <p:cNvPicPr>
            <a:picLocks noChangeAspect="1" noChangeArrowheads="1" noCrop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088" y="686471"/>
            <a:ext cx="435769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57 CuadroTexto"/>
          <p:cNvSpPr txBox="1">
            <a:spLocks noChangeArrowheads="1"/>
          </p:cNvSpPr>
          <p:nvPr/>
        </p:nvSpPr>
        <p:spPr bwMode="auto">
          <a:xfrm>
            <a:off x="5760133" y="4601543"/>
            <a:ext cx="8882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1800" kern="1200" dirty="0" err="1">
                <a:solidFill>
                  <a:srgbClr val="FF0000"/>
                </a:solidFill>
                <a:latin typeface="Cooper Black" pitchFamily="18" charset="0"/>
                <a:ea typeface="+mn-ea"/>
                <a:cs typeface="Arial" charset="0"/>
              </a:rPr>
              <a:t>his</a:t>
            </a:r>
            <a:endParaRPr lang="es-ES" altLang="es-ES" sz="1800" kern="1200" dirty="0">
              <a:solidFill>
                <a:srgbClr val="FF0000"/>
              </a:solidFill>
              <a:latin typeface="Cooper Black" pitchFamily="18" charset="0"/>
              <a:ea typeface="+mn-ea"/>
              <a:cs typeface="Arial" charset="0"/>
            </a:endParaRPr>
          </a:p>
        </p:txBody>
      </p:sp>
      <p:cxnSp>
        <p:nvCxnSpPr>
          <p:cNvPr id="81" name="80 Conector recto"/>
          <p:cNvCxnSpPr/>
          <p:nvPr/>
        </p:nvCxnSpPr>
        <p:spPr>
          <a:xfrm flipV="1">
            <a:off x="3005826" y="852047"/>
            <a:ext cx="0" cy="2990548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55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1003" y="3931423"/>
            <a:ext cx="1101328" cy="550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" name="30 Grupo"/>
          <p:cNvGrpSpPr/>
          <p:nvPr/>
        </p:nvGrpSpPr>
        <p:grpSpPr>
          <a:xfrm>
            <a:off x="4290250" y="3984559"/>
            <a:ext cx="671513" cy="512562"/>
            <a:chOff x="717167" y="5753794"/>
            <a:chExt cx="895350" cy="683416"/>
          </a:xfrm>
        </p:grpSpPr>
        <p:sp>
          <p:nvSpPr>
            <p:cNvPr id="10" name="9 Redondear rectángulo de esquina del mismo lado"/>
            <p:cNvSpPr/>
            <p:nvPr/>
          </p:nvSpPr>
          <p:spPr>
            <a:xfrm>
              <a:off x="717167" y="6070498"/>
              <a:ext cx="895350" cy="366712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chemeClr val="bg1">
                    <a:lumMod val="95000"/>
                    <a:shade val="30000"/>
                    <a:satMod val="115000"/>
                  </a:schemeClr>
                </a:gs>
                <a:gs pos="50000">
                  <a:schemeClr val="bg1">
                    <a:lumMod val="95000"/>
                    <a:shade val="67500"/>
                    <a:satMod val="115000"/>
                  </a:schemeClr>
                </a:gs>
                <a:gs pos="100000">
                  <a:schemeClr val="bg1">
                    <a:lumMod val="95000"/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5" name="14 Cilindro"/>
            <p:cNvSpPr/>
            <p:nvPr/>
          </p:nvSpPr>
          <p:spPr>
            <a:xfrm>
              <a:off x="1075941" y="5753794"/>
              <a:ext cx="177801" cy="407988"/>
            </a:xfrm>
            <a:prstGeom prst="can">
              <a:avLst>
                <a:gd name="adj" fmla="val 53126"/>
              </a:avLst>
            </a:prstGeom>
            <a:gradFill flip="none" rotWithShape="1">
              <a:gsLst>
                <a:gs pos="0">
                  <a:schemeClr val="bg1">
                    <a:lumMod val="95000"/>
                    <a:shade val="30000"/>
                    <a:satMod val="115000"/>
                  </a:schemeClr>
                </a:gs>
                <a:gs pos="50000">
                  <a:schemeClr val="bg1">
                    <a:lumMod val="95000"/>
                    <a:shade val="67500"/>
                    <a:satMod val="115000"/>
                  </a:schemeClr>
                </a:gs>
                <a:gs pos="100000">
                  <a:schemeClr val="bg1">
                    <a:lumMod val="95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</p:grpSp>
      <p:pic>
        <p:nvPicPr>
          <p:cNvPr id="2054" name="Picture 6" descr="http://www.fuchs.com.uy/loadbar.gif"/>
          <p:cNvPicPr>
            <a:picLocks noChangeAspect="1" noChangeArrowheads="1" noCrop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728" y="5011891"/>
            <a:ext cx="1657350" cy="78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17 Imagen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43943" y="965149"/>
            <a:ext cx="750016" cy="1172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22 Imagen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17073" y="1143743"/>
            <a:ext cx="750016" cy="1172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27 CuadroTexto"/>
          <p:cNvSpPr txBox="1"/>
          <p:nvPr/>
        </p:nvSpPr>
        <p:spPr>
          <a:xfrm>
            <a:off x="7218759" y="141480"/>
            <a:ext cx="65225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00">
              <a:buClrTx/>
            </a:pPr>
            <a:r>
              <a:rPr lang="es-ES_tradnl" sz="1500" b="1" kern="1200" dirty="0">
                <a:solidFill>
                  <a:srgbClr val="1F497D">
                    <a:lumMod val="40000"/>
                    <a:lumOff val="60000"/>
                  </a:srgbClr>
                </a:solidFill>
                <a:latin typeface="Calibri"/>
                <a:ea typeface="+mn-ea"/>
                <a:cs typeface="+mn-cs"/>
              </a:rPr>
              <a:t>6/10</a:t>
            </a:r>
            <a:endParaRPr lang="es-ES" sz="1500" b="1" kern="1200" dirty="0">
              <a:solidFill>
                <a:srgbClr val="1F497D">
                  <a:lumMod val="40000"/>
                  <a:lumOff val="60000"/>
                </a:srgb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3798720"/>
      </p:ext>
    </p:extLst>
  </p:cSld>
  <p:clrMapOvr>
    <a:masterClrMapping/>
  </p:clrMapOvr>
  <p:transition spd="slow">
    <p:push/>
    <p:sndAc>
      <p:stSnd>
        <p:snd r:embed="rId2" name="space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 nodeType="clickPar">
                      <p:stCondLst>
                        <p:cond delay="0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96296E-6 L -0.23611 0.00092 " pathEditMode="relative" rAng="0" ptsTypes="AA">
                                      <p:cBhvr>
                                        <p:cTn id="7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06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5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35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23611 0.00092 L -2.5E-6 2.96296E-6 " pathEditMode="relative" rAng="0" ptsTypes="AA">
                                      <p:cBhvr>
                                        <p:cTn id="9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06" y="-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0"/>
                            </p:stCondLst>
                            <p:childTnLst>
                              <p:par>
                                <p:cTn id="10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EHAW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500"/>
                            </p:stCondLst>
                            <p:childTnLst>
                              <p:par>
                                <p:cTn id="10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96296E-6 L -0.37014 0.00092 " pathEditMode="relative" rAng="0" ptsTypes="AA">
                                      <p:cBhvr>
                                        <p:cTn id="14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07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500"/>
                            </p:stCondLst>
                            <p:childTnLst>
                              <p:par>
                                <p:cTn id="148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000"/>
                            </p:stCondLst>
                            <p:childTnLst>
                              <p:par>
                                <p:cTn id="152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2500"/>
                            </p:stCondLst>
                            <p:childTnLst>
                              <p:par>
                                <p:cTn id="157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37014 0.00092 L -2.5E-6 0.00092 " pathEditMode="relative" rAng="0" ptsTypes="AA">
                                      <p:cBhvr>
                                        <p:cTn id="1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07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>
                      <p:stCondLst>
                        <p:cond delay="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96296E-6 L -0.11805 0.00092 " pathEditMode="relative" rAng="0" ptsTypes="AA">
                                      <p:cBhvr>
                                        <p:cTn id="16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03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000"/>
                            </p:stCondLst>
                            <p:childTnLst>
                              <p:par>
                                <p:cTn id="1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500"/>
                            </p:stCondLst>
                            <p:childTnLst>
                              <p:par>
                                <p:cTn id="169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000"/>
                            </p:stCondLst>
                            <p:childTnLst>
                              <p:par>
                                <p:cTn id="173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500"/>
                            </p:stCondLst>
                            <p:childTnLst>
                              <p:par>
                                <p:cTn id="178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11805 0.00092 L -2.5E-6 0.00092 " pathEditMode="relative" rAng="0" ptsTypes="AA">
                                      <p:cBhvr>
                                        <p:cTn id="17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3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>
                      <p:stCondLst>
                        <p:cond delay="0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00"/>
                            </p:stCondLst>
                            <p:childTnLst>
                              <p:par>
                                <p:cTn id="18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000"/>
                            </p:stCondLst>
                            <p:childTnLst>
                              <p:par>
                                <p:cTn id="191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>
                      <p:stCondLst>
                        <p:cond delay="0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96296E-6 L 0.13386 0.00092 " pathEditMode="relative" rAng="0" ptsTypes="AA">
                                      <p:cBhvr>
                                        <p:cTn id="19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84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000"/>
                            </p:stCondLst>
                            <p:childTnLst>
                              <p:par>
                                <p:cTn id="20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500"/>
                            </p:stCondLst>
                            <p:childTnLst>
                              <p:par>
                                <p:cTn id="205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2000"/>
                            </p:stCondLst>
                            <p:childTnLst>
                              <p:par>
                                <p:cTn id="209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2500"/>
                            </p:stCondLst>
                            <p:childTnLst>
                              <p:par>
                                <p:cTn id="214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13386 0.00093 L -2.5E-6 0.00185 " pathEditMode="relative" rAng="0" ptsTypes="AA">
                                      <p:cBhvr>
                                        <p:cTn id="2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01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1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7" fill="hold">
                      <p:stCondLst>
                        <p:cond delay="0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2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26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2000"/>
                            </p:stCondLst>
                            <p:childTnLst>
                              <p:par>
                                <p:cTn id="230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2500"/>
                            </p:stCondLst>
                            <p:childTnLst>
                              <p:par>
                                <p:cTn id="235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24427 2.96296E-6 L -0.00573 2.96296E-6 " pathEditMode="relative" rAng="0" ptsTypes="AA">
                                      <p:cBhvr>
                                        <p:cTn id="23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>
                      <p:stCondLst>
                        <p:cond delay="0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96296E-6 L 0.38594 0.00092 " pathEditMode="relative" rAng="0" ptsTypes="AA">
                                      <p:cBhvr>
                                        <p:cTn id="24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88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1000"/>
                            </p:stCondLst>
                            <p:childTnLst>
                              <p:par>
                                <p:cTn id="2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1500"/>
                            </p:stCondLst>
                            <p:childTnLst>
                              <p:par>
                                <p:cTn id="24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2000"/>
                            </p:stCondLst>
                            <p:childTnLst>
                              <p:par>
                                <p:cTn id="251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500"/>
                            </p:stCondLst>
                            <p:childTnLst>
                              <p:par>
                                <p:cTn id="256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38594 0.00093 L -2.5E-6 0.00185 " pathEditMode="relative" rAng="0" ptsTypes="AA">
                                      <p:cBhvr>
                                        <p:cTn id="2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306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5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5067" b="99644" l="0" r="81346">
                        <a14:foregroundMark x1="61759" y1="97956" x2="38241" y2="994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4749" r="91270"/>
          <a:stretch/>
        </p:blipFill>
        <p:spPr>
          <a:xfrm flipH="1">
            <a:off x="7402285" y="4359604"/>
            <a:ext cx="598714" cy="783896"/>
          </a:xfrm>
          <a:prstGeom prst="rect">
            <a:avLst/>
          </a:prstGeom>
        </p:spPr>
      </p:pic>
      <p:pic>
        <p:nvPicPr>
          <p:cNvPr id="2052" name="Picture 4" descr="http://static6.depositphotos.com/1015158/630/v/170/depositphotos_6308780-Cartoon-boy-astronaut.jp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762" b="94643" l="24260" r="79290"/>
                    </a14:imgEffect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11" t="4693" r="22394" b="3856"/>
          <a:stretch/>
        </p:blipFill>
        <p:spPr bwMode="auto">
          <a:xfrm>
            <a:off x="1699502" y="3133753"/>
            <a:ext cx="784325" cy="141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38 Rectángulo redondeado"/>
          <p:cNvSpPr/>
          <p:nvPr/>
        </p:nvSpPr>
        <p:spPr>
          <a:xfrm>
            <a:off x="1493658" y="4497121"/>
            <a:ext cx="6210690" cy="612911"/>
          </a:xfrm>
          <a:prstGeom prst="roundRect">
            <a:avLst>
              <a:gd name="adj" fmla="val 31404"/>
            </a:avLst>
          </a:prstGeom>
          <a:solidFill>
            <a:schemeClr val="tx1"/>
          </a:solidFill>
          <a:ln w="76200"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These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 are </a:t>
            </a: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the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 </a:t>
            </a: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children’s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 </a:t>
            </a: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sweets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. </a:t>
            </a: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They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 are  _________.</a:t>
            </a:r>
            <a:endParaRPr lang="es-ES" sz="1800" b="1" kern="1200" dirty="0">
              <a:solidFill>
                <a:srgbClr val="00FF00"/>
              </a:solidFill>
              <a:latin typeface="Calibri"/>
            </a:endParaRP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57143" y="269024"/>
            <a:ext cx="767804" cy="1203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95455" y="285523"/>
            <a:ext cx="767804" cy="120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13 Imagen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34858" y="1231753"/>
            <a:ext cx="767804" cy="1205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19 Imagen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30194" y="348943"/>
            <a:ext cx="752049" cy="117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20 Imagen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44241" y="1565162"/>
            <a:ext cx="775227" cy="1212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24 Imagen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57838" y="1112470"/>
            <a:ext cx="748597" cy="1170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27 Imagen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44884" y="1253392"/>
            <a:ext cx="782425" cy="1223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www.gifanimados.com/fuego/explosiones/dmfeu1.gif"/>
          <p:cNvPicPr>
            <a:picLocks noChangeAspect="1" noChangeArrowheads="1" noCrop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659" y="2089846"/>
            <a:ext cx="435769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57 CuadroTexto"/>
          <p:cNvSpPr txBox="1">
            <a:spLocks noChangeArrowheads="1"/>
          </p:cNvSpPr>
          <p:nvPr/>
        </p:nvSpPr>
        <p:spPr bwMode="auto">
          <a:xfrm>
            <a:off x="6138175" y="4601543"/>
            <a:ext cx="8882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1800" kern="1200" dirty="0" err="1">
                <a:solidFill>
                  <a:srgbClr val="FF0000"/>
                </a:solidFill>
                <a:latin typeface="Cooper Black" pitchFamily="18" charset="0"/>
                <a:ea typeface="+mn-ea"/>
                <a:cs typeface="Arial" charset="0"/>
              </a:rPr>
              <a:t>theirs</a:t>
            </a:r>
            <a:endParaRPr lang="es-ES" altLang="es-ES" sz="1800" kern="1200" dirty="0">
              <a:solidFill>
                <a:srgbClr val="FF0000"/>
              </a:solidFill>
              <a:latin typeface="Cooper Black" pitchFamily="18" charset="0"/>
              <a:ea typeface="+mn-ea"/>
              <a:cs typeface="Arial" charset="0"/>
            </a:endParaRPr>
          </a:p>
        </p:txBody>
      </p:sp>
      <p:cxnSp>
        <p:nvCxnSpPr>
          <p:cNvPr id="60" name="59 Conector recto"/>
          <p:cNvCxnSpPr/>
          <p:nvPr/>
        </p:nvCxnSpPr>
        <p:spPr>
          <a:xfrm flipV="1">
            <a:off x="2843808" y="1572481"/>
            <a:ext cx="0" cy="2412078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66 Conector recto"/>
          <p:cNvCxnSpPr>
            <a:stCxn id="15" idx="1"/>
          </p:cNvCxnSpPr>
          <p:nvPr/>
        </p:nvCxnSpPr>
        <p:spPr>
          <a:xfrm flipH="1" flipV="1">
            <a:off x="4541044" y="1472785"/>
            <a:ext cx="84962" cy="2511774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68 Conector recto"/>
          <p:cNvCxnSpPr/>
          <p:nvPr/>
        </p:nvCxnSpPr>
        <p:spPr>
          <a:xfrm flipV="1">
            <a:off x="6279357" y="1586397"/>
            <a:ext cx="0" cy="2398162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74 Conector recto"/>
          <p:cNvCxnSpPr/>
          <p:nvPr/>
        </p:nvCxnSpPr>
        <p:spPr>
          <a:xfrm flipV="1">
            <a:off x="3619715" y="2447036"/>
            <a:ext cx="0" cy="1537523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76 Conector recto"/>
          <p:cNvCxnSpPr/>
          <p:nvPr/>
        </p:nvCxnSpPr>
        <p:spPr>
          <a:xfrm flipV="1">
            <a:off x="7164288" y="2552906"/>
            <a:ext cx="0" cy="1431653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78 Conector recto"/>
          <p:cNvCxnSpPr/>
          <p:nvPr/>
        </p:nvCxnSpPr>
        <p:spPr>
          <a:xfrm flipV="1">
            <a:off x="5436096" y="2689922"/>
            <a:ext cx="0" cy="1294637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80 Conector recto"/>
          <p:cNvCxnSpPr/>
          <p:nvPr/>
        </p:nvCxnSpPr>
        <p:spPr>
          <a:xfrm flipV="1">
            <a:off x="2016632" y="2282946"/>
            <a:ext cx="0" cy="1701613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55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1003" y="3931423"/>
            <a:ext cx="1101328" cy="550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" name="30 Grupo"/>
          <p:cNvGrpSpPr/>
          <p:nvPr/>
        </p:nvGrpSpPr>
        <p:grpSpPr>
          <a:xfrm>
            <a:off x="4290250" y="3984559"/>
            <a:ext cx="671513" cy="512562"/>
            <a:chOff x="717167" y="5753794"/>
            <a:chExt cx="895350" cy="683416"/>
          </a:xfrm>
        </p:grpSpPr>
        <p:sp>
          <p:nvSpPr>
            <p:cNvPr id="10" name="9 Redondear rectángulo de esquina del mismo lado"/>
            <p:cNvSpPr/>
            <p:nvPr/>
          </p:nvSpPr>
          <p:spPr>
            <a:xfrm>
              <a:off x="717167" y="6070498"/>
              <a:ext cx="895350" cy="366712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chemeClr val="bg1">
                    <a:lumMod val="95000"/>
                    <a:shade val="30000"/>
                    <a:satMod val="115000"/>
                  </a:schemeClr>
                </a:gs>
                <a:gs pos="50000">
                  <a:schemeClr val="bg1">
                    <a:lumMod val="95000"/>
                    <a:shade val="67500"/>
                    <a:satMod val="115000"/>
                  </a:schemeClr>
                </a:gs>
                <a:gs pos="100000">
                  <a:schemeClr val="bg1">
                    <a:lumMod val="95000"/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5" name="14 Cilindro"/>
            <p:cNvSpPr/>
            <p:nvPr/>
          </p:nvSpPr>
          <p:spPr>
            <a:xfrm>
              <a:off x="1075941" y="5753794"/>
              <a:ext cx="177801" cy="407988"/>
            </a:xfrm>
            <a:prstGeom prst="can">
              <a:avLst>
                <a:gd name="adj" fmla="val 53126"/>
              </a:avLst>
            </a:prstGeom>
            <a:gradFill flip="none" rotWithShape="1">
              <a:gsLst>
                <a:gs pos="0">
                  <a:schemeClr val="bg1">
                    <a:lumMod val="95000"/>
                    <a:shade val="30000"/>
                    <a:satMod val="115000"/>
                  </a:schemeClr>
                </a:gs>
                <a:gs pos="50000">
                  <a:schemeClr val="bg1">
                    <a:lumMod val="95000"/>
                    <a:shade val="67500"/>
                    <a:satMod val="115000"/>
                  </a:schemeClr>
                </a:gs>
                <a:gs pos="100000">
                  <a:schemeClr val="bg1">
                    <a:lumMod val="95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</p:grpSp>
      <p:pic>
        <p:nvPicPr>
          <p:cNvPr id="2054" name="Picture 6" descr="http://www.fuchs.com.uy/loadbar.gif"/>
          <p:cNvPicPr>
            <a:picLocks noChangeAspect="1" noChangeArrowheads="1" noCrop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728" y="5011891"/>
            <a:ext cx="1657350" cy="78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25 CuadroTexto"/>
          <p:cNvSpPr txBox="1"/>
          <p:nvPr/>
        </p:nvSpPr>
        <p:spPr>
          <a:xfrm>
            <a:off x="7218759" y="141480"/>
            <a:ext cx="65225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00">
              <a:buClrTx/>
            </a:pPr>
            <a:r>
              <a:rPr lang="es-ES_tradnl" sz="1500" b="1" kern="1200" dirty="0">
                <a:solidFill>
                  <a:srgbClr val="1F497D">
                    <a:lumMod val="40000"/>
                    <a:lumOff val="60000"/>
                  </a:srgbClr>
                </a:solidFill>
                <a:latin typeface="Calibri"/>
                <a:ea typeface="+mn-ea"/>
                <a:cs typeface="+mn-cs"/>
              </a:rPr>
              <a:t>7/10</a:t>
            </a:r>
            <a:endParaRPr lang="es-ES" sz="1500" b="1" kern="1200" dirty="0">
              <a:solidFill>
                <a:srgbClr val="1F497D">
                  <a:lumMod val="40000"/>
                  <a:lumOff val="60000"/>
                </a:srgb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0875953"/>
      </p:ext>
    </p:extLst>
  </p:cSld>
  <p:clrMapOvr>
    <a:masterClrMapping/>
  </p:clrMapOvr>
  <p:transition spd="slow">
    <p:push/>
    <p:sndAc>
      <p:stSnd>
        <p:snd r:embed="rId2" name="space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 nodeType="clickPar">
                      <p:stCondLst>
                        <p:cond delay="0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5434E-6 L -0.25972 -0.00255 " pathEditMode="relative" rAng="0" ptsTypes="AA">
                                      <p:cBhvr>
                                        <p:cTn id="7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86" y="-13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5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972 -0.00255 L -2.5E-6 -0.00255 " pathEditMode="relative" rAng="0" ptsTypes="AA">
                                      <p:cBhvr>
                                        <p:cTn id="9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86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 nodeType="clickPar">
                      <p:stCondLst>
                        <p:cond delay="0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 nodeType="clickPar">
                      <p:stCondLst>
                        <p:cond delay="0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.0037 L -0.14948 0.00741 " pathEditMode="relative" rAng="0" ptsTypes="AA">
                                      <p:cBhvr>
                                        <p:cTn id="1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83" y="18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2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000"/>
                            </p:stCondLst>
                            <p:childTnLst>
                              <p:par>
                                <p:cTn id="12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948 0.0074 L -2.5E-6 -0.00255 " pathEditMode="relative" rAng="0" ptsTypes="AA">
                                      <p:cBhvr>
                                        <p:cTn id="1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65" y="-50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 nodeType="clickPar">
                      <p:stCondLst>
                        <p:cond delay="0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5434E-6 L 0.23629 -0.00255 " pathEditMode="relative" rAng="0" ptsTypes="AA">
                                      <p:cBhvr>
                                        <p:cTn id="13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06" y="-13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4427 -0.00255 L -0.00573 -0.00255 " pathEditMode="relative" rAng="0" ptsTypes="AA">
                                      <p:cBhvr>
                                        <p:cTn id="14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6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 nodeType="clickPar">
                      <p:stCondLst>
                        <p:cond delay="0"/>
                      </p:stCondLst>
                      <p:childTnLst>
                        <p:par>
                          <p:cTn id="1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5434E-6 L 0.12604 -0.00255 " pathEditMode="relative" rAng="0" ptsTypes="AA">
                                      <p:cBhvr>
                                        <p:cTn id="15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02" y="-13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000"/>
                            </p:stCondLst>
                            <p:childTnLst>
                              <p:par>
                                <p:cTn id="1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604 -0.00255 L -0.01371 -0.00255 " pathEditMode="relative" rAng="0" ptsTypes="AA">
                                      <p:cBhvr>
                                        <p:cTn id="16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97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6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 nodeType="clickPar">
                      <p:stCondLst>
                        <p:cond delay="0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5434E-6 L 0.37014 -0.00255 " pathEditMode="relative" rAng="0" ptsTypes="AA">
                                      <p:cBhvr>
                                        <p:cTn id="17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07" y="-13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1000"/>
                            </p:stCondLst>
                            <p:childTnLst>
                              <p:par>
                                <p:cTn id="17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7014 -0.00255 L -2.5E-6 2.25434E-6 " pathEditMode="relative" rAng="0" ptsTypes="AA">
                                      <p:cBhvr>
                                        <p:cTn id="18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07" y="1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6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9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1" fill="hold" nodeType="clickPar">
                      <p:stCondLst>
                        <p:cond delay="0"/>
                      </p:stCondLst>
                      <p:childTnLst>
                        <p:par>
                          <p:cTn id="1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5434E-6 L -0.37795 -0.00255 " pathEditMode="relative" rAng="0" ptsTypes="AA">
                                      <p:cBhvr>
                                        <p:cTn id="19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06" y="-13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10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5000"/>
                            </p:stCondLst>
                            <p:childTnLst>
                              <p:par>
                                <p:cTn id="21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7795 -0.00255 L -2.5E-6 -0.00579 " pathEditMode="relative" rAng="0" ptsTypes="AA">
                                      <p:cBhvr>
                                        <p:cTn id="2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89" y="-16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YEEHAW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24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6500"/>
                            </p:stCondLst>
                            <p:childTnLst>
                              <p:par>
                                <p:cTn id="2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5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40"/>
          <p:cNvSpPr txBox="1">
            <a:spLocks noGrp="1"/>
          </p:cNvSpPr>
          <p:nvPr>
            <p:ph type="title"/>
          </p:nvPr>
        </p:nvSpPr>
        <p:spPr>
          <a:xfrm>
            <a:off x="1340189" y="1696177"/>
            <a:ext cx="5800124" cy="5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dirty="0">
                <a:latin typeface="+mj-lt"/>
              </a:rPr>
              <a:t>After</a:t>
            </a:r>
            <a:r>
              <a:rPr lang="en" sz="2400" dirty="0">
                <a:latin typeface="+mj-lt"/>
              </a:rPr>
              <a:t> this lesson, students will be able to:</a:t>
            </a:r>
            <a:endParaRPr sz="2400" dirty="0">
              <a:latin typeface="+mj-lt"/>
            </a:endParaRPr>
          </a:p>
        </p:txBody>
      </p:sp>
      <p:sp>
        <p:nvSpPr>
          <p:cNvPr id="950" name="Google Shape;950;p40"/>
          <p:cNvSpPr txBox="1">
            <a:spLocks noGrp="1"/>
          </p:cNvSpPr>
          <p:nvPr>
            <p:ph type="subTitle" idx="1"/>
          </p:nvPr>
        </p:nvSpPr>
        <p:spPr>
          <a:xfrm>
            <a:off x="2003700" y="860859"/>
            <a:ext cx="5136600" cy="83531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4400" b="1" dirty="0">
                <a:latin typeface="+mn-lt"/>
              </a:rPr>
              <a:t>Objectives</a:t>
            </a:r>
            <a:endParaRPr sz="4400" b="1" dirty="0">
              <a:latin typeface="+mn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8DD6E7-2DED-48B9-B1E0-132F9EF330BD}"/>
              </a:ext>
            </a:extLst>
          </p:cNvPr>
          <p:cNvSpPr txBox="1"/>
          <p:nvPr/>
        </p:nvSpPr>
        <p:spPr>
          <a:xfrm>
            <a:off x="1340189" y="2549746"/>
            <a:ext cx="75734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use </a:t>
            </a:r>
            <a:r>
              <a:rPr lang="en-US" sz="2400" dirty="0">
                <a:solidFill>
                  <a:srgbClr val="FF0000"/>
                </a:solidFill>
              </a:rPr>
              <a:t>possessive adjectives </a:t>
            </a:r>
            <a:r>
              <a:rPr lang="en-US" sz="2400" dirty="0"/>
              <a:t>and </a:t>
            </a:r>
            <a:r>
              <a:rPr lang="en-US" sz="2400" dirty="0">
                <a:solidFill>
                  <a:srgbClr val="FF0000"/>
                </a:solidFill>
              </a:rPr>
              <a:t>possessive pronouns</a:t>
            </a:r>
            <a:r>
              <a:rPr lang="en-US" sz="2400" dirty="0"/>
              <a:t> correctly in context.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40 Conector recto"/>
          <p:cNvCxnSpPr/>
          <p:nvPr/>
        </p:nvCxnSpPr>
        <p:spPr>
          <a:xfrm flipH="1" flipV="1">
            <a:off x="2074276" y="2679762"/>
            <a:ext cx="17390" cy="1457793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35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83827" y="261753"/>
            <a:ext cx="750015" cy="1175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7" name="36 Conector recto"/>
          <p:cNvCxnSpPr/>
          <p:nvPr/>
        </p:nvCxnSpPr>
        <p:spPr>
          <a:xfrm flipV="1">
            <a:off x="2956433" y="1518700"/>
            <a:ext cx="0" cy="2618855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Conector recto"/>
          <p:cNvCxnSpPr/>
          <p:nvPr/>
        </p:nvCxnSpPr>
        <p:spPr>
          <a:xfrm flipV="1">
            <a:off x="3815916" y="2285230"/>
            <a:ext cx="0" cy="1921227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2 Conector recto"/>
          <p:cNvCxnSpPr/>
          <p:nvPr/>
        </p:nvCxnSpPr>
        <p:spPr>
          <a:xfrm flipV="1">
            <a:off x="5589678" y="2463824"/>
            <a:ext cx="0" cy="1673731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recto"/>
          <p:cNvCxnSpPr/>
          <p:nvPr/>
        </p:nvCxnSpPr>
        <p:spPr>
          <a:xfrm flipV="1">
            <a:off x="7318926" y="2285230"/>
            <a:ext cx="0" cy="1852325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"/>
          <p:cNvCxnSpPr/>
          <p:nvPr/>
        </p:nvCxnSpPr>
        <p:spPr>
          <a:xfrm flipV="1">
            <a:off x="6300192" y="1730090"/>
            <a:ext cx="0" cy="2428746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5067" b="99644" l="0" r="81346">
                        <a14:foregroundMark x1="61759" y1="97956" x2="38241" y2="994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4749" r="91270"/>
          <a:stretch/>
        </p:blipFill>
        <p:spPr>
          <a:xfrm flipH="1">
            <a:off x="7402285" y="4359604"/>
            <a:ext cx="598714" cy="783896"/>
          </a:xfrm>
          <a:prstGeom prst="rect">
            <a:avLst/>
          </a:prstGeom>
        </p:spPr>
      </p:pic>
      <p:pic>
        <p:nvPicPr>
          <p:cNvPr id="2052" name="Picture 4" descr="http://static6.depositphotos.com/1015158/630/v/170/depositphotos_6308780-Cartoon-boy-astronaut.jp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762" b="94643" l="24260" r="79290"/>
                    </a14:imgEffect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11" t="4693" r="22394" b="3856"/>
          <a:stretch/>
        </p:blipFill>
        <p:spPr bwMode="auto">
          <a:xfrm>
            <a:off x="1699502" y="3133753"/>
            <a:ext cx="784325" cy="141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38 Rectángulo redondeado"/>
          <p:cNvSpPr/>
          <p:nvPr/>
        </p:nvSpPr>
        <p:spPr>
          <a:xfrm>
            <a:off x="1493658" y="4497121"/>
            <a:ext cx="6210690" cy="612911"/>
          </a:xfrm>
          <a:prstGeom prst="roundRect">
            <a:avLst>
              <a:gd name="adj" fmla="val 31404"/>
            </a:avLst>
          </a:prstGeom>
          <a:solidFill>
            <a:schemeClr val="tx1"/>
          </a:solidFill>
          <a:ln w="76200"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Those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 are </a:t>
            </a: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Mary’s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 </a:t>
            </a: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rollerblades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. </a:t>
            </a: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They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 are  _________.</a:t>
            </a:r>
            <a:endParaRPr lang="es-ES" sz="1800" b="1" kern="1200" dirty="0">
              <a:solidFill>
                <a:srgbClr val="00FF00"/>
              </a:solidFill>
              <a:latin typeface="Calibri"/>
            </a:endParaRPr>
          </a:p>
        </p:txBody>
      </p:sp>
      <p:pic>
        <p:nvPicPr>
          <p:cNvPr id="21" name="20 Imagen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39441" y="357505"/>
            <a:ext cx="773131" cy="121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www.gifanimados.com/fuego/explosiones/dmfeu1.gif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4797" y="784966"/>
            <a:ext cx="435769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57 CuadroTexto"/>
          <p:cNvSpPr txBox="1">
            <a:spLocks noChangeArrowheads="1"/>
          </p:cNvSpPr>
          <p:nvPr/>
        </p:nvSpPr>
        <p:spPr bwMode="auto">
          <a:xfrm>
            <a:off x="6060058" y="4601543"/>
            <a:ext cx="8882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1800" kern="1200" dirty="0" err="1">
                <a:solidFill>
                  <a:srgbClr val="FF0000"/>
                </a:solidFill>
                <a:latin typeface="Cooper Black" pitchFamily="18" charset="0"/>
                <a:ea typeface="+mn-ea"/>
                <a:cs typeface="Arial" charset="0"/>
              </a:rPr>
              <a:t>hers</a:t>
            </a:r>
            <a:endParaRPr lang="es-ES" altLang="es-ES" sz="1800" kern="1200" dirty="0">
              <a:solidFill>
                <a:srgbClr val="FF0000"/>
              </a:solidFill>
              <a:latin typeface="Cooper Black" pitchFamily="18" charset="0"/>
              <a:ea typeface="+mn-ea"/>
              <a:cs typeface="Arial" charset="0"/>
            </a:endParaRPr>
          </a:p>
        </p:txBody>
      </p:sp>
      <p:cxnSp>
        <p:nvCxnSpPr>
          <p:cNvPr id="81" name="80 Conector recto"/>
          <p:cNvCxnSpPr/>
          <p:nvPr/>
        </p:nvCxnSpPr>
        <p:spPr>
          <a:xfrm flipH="1" flipV="1">
            <a:off x="4626006" y="1059582"/>
            <a:ext cx="6745" cy="2924978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55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1003" y="3931423"/>
            <a:ext cx="1101328" cy="550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" name="30 Grupo"/>
          <p:cNvGrpSpPr/>
          <p:nvPr/>
        </p:nvGrpSpPr>
        <p:grpSpPr>
          <a:xfrm>
            <a:off x="4290250" y="3984559"/>
            <a:ext cx="671513" cy="512562"/>
            <a:chOff x="717167" y="5753794"/>
            <a:chExt cx="895350" cy="683416"/>
          </a:xfrm>
        </p:grpSpPr>
        <p:sp>
          <p:nvSpPr>
            <p:cNvPr id="10" name="9 Redondear rectángulo de esquina del mismo lado"/>
            <p:cNvSpPr/>
            <p:nvPr/>
          </p:nvSpPr>
          <p:spPr>
            <a:xfrm>
              <a:off x="717167" y="6070498"/>
              <a:ext cx="895350" cy="366712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chemeClr val="bg1">
                    <a:lumMod val="95000"/>
                    <a:shade val="30000"/>
                    <a:satMod val="115000"/>
                  </a:schemeClr>
                </a:gs>
                <a:gs pos="50000">
                  <a:schemeClr val="bg1">
                    <a:lumMod val="95000"/>
                    <a:shade val="67500"/>
                    <a:satMod val="115000"/>
                  </a:schemeClr>
                </a:gs>
                <a:gs pos="100000">
                  <a:schemeClr val="bg1">
                    <a:lumMod val="95000"/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5" name="14 Cilindro"/>
            <p:cNvSpPr/>
            <p:nvPr/>
          </p:nvSpPr>
          <p:spPr>
            <a:xfrm>
              <a:off x="1075941" y="5753794"/>
              <a:ext cx="177801" cy="407988"/>
            </a:xfrm>
            <a:prstGeom prst="can">
              <a:avLst>
                <a:gd name="adj" fmla="val 53126"/>
              </a:avLst>
            </a:prstGeom>
            <a:gradFill flip="none" rotWithShape="1">
              <a:gsLst>
                <a:gs pos="0">
                  <a:schemeClr val="bg1">
                    <a:lumMod val="95000"/>
                    <a:shade val="30000"/>
                    <a:satMod val="115000"/>
                  </a:schemeClr>
                </a:gs>
                <a:gs pos="50000">
                  <a:schemeClr val="bg1">
                    <a:lumMod val="95000"/>
                    <a:shade val="67500"/>
                    <a:satMod val="115000"/>
                  </a:schemeClr>
                </a:gs>
                <a:gs pos="100000">
                  <a:schemeClr val="bg1">
                    <a:lumMod val="95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</p:grpSp>
      <p:pic>
        <p:nvPicPr>
          <p:cNvPr id="2054" name="Picture 6" descr="http://www.fuchs.com.uy/loadbar.gif"/>
          <p:cNvPicPr>
            <a:picLocks noChangeAspect="1" noChangeArrowheads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728" y="5011891"/>
            <a:ext cx="1657350" cy="78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26 Imagen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82225" y="357504"/>
            <a:ext cx="750016" cy="1175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28 Imagen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00903" y="963561"/>
            <a:ext cx="748862" cy="1175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31 Imagen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17073" y="1143743"/>
            <a:ext cx="750016" cy="1172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33 Imagen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89937" y="965149"/>
            <a:ext cx="750016" cy="1172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39 Imagen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38935" y="1345050"/>
            <a:ext cx="750016" cy="1172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25 CuadroTexto"/>
          <p:cNvSpPr txBox="1"/>
          <p:nvPr/>
        </p:nvSpPr>
        <p:spPr>
          <a:xfrm>
            <a:off x="7218759" y="141480"/>
            <a:ext cx="65225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00">
              <a:buClrTx/>
            </a:pPr>
            <a:r>
              <a:rPr lang="es-ES_tradnl" sz="1500" b="1" kern="1200" dirty="0">
                <a:solidFill>
                  <a:srgbClr val="1F497D">
                    <a:lumMod val="40000"/>
                    <a:lumOff val="60000"/>
                  </a:srgbClr>
                </a:solidFill>
                <a:latin typeface="Calibri"/>
                <a:ea typeface="+mn-ea"/>
                <a:cs typeface="+mn-cs"/>
              </a:rPr>
              <a:t>8/10</a:t>
            </a:r>
            <a:endParaRPr lang="es-ES" sz="1500" b="1" kern="1200" dirty="0">
              <a:solidFill>
                <a:srgbClr val="1F497D">
                  <a:lumMod val="40000"/>
                  <a:lumOff val="60000"/>
                </a:srgb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1339753"/>
      </p:ext>
    </p:extLst>
  </p:cSld>
  <p:clrMapOvr>
    <a:masterClrMapping/>
  </p:clrMapOvr>
  <p:transition spd="slow">
    <p:push/>
    <p:sndAc>
      <p:stSnd>
        <p:snd r:embed="rId2" name="space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 nodeType="clickPar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4000"/>
                            </p:stCondLst>
                            <p:childTnLst>
                              <p:par>
                                <p:cTn id="9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EHAW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4500"/>
                            </p:stCondLst>
                            <p:childTnLst>
                              <p:par>
                                <p:cTn id="10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13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500"/>
                            </p:stCondLst>
                            <p:childTnLst>
                              <p:par>
                                <p:cTn id="143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000"/>
                            </p:stCondLst>
                            <p:childTnLst>
                              <p:par>
                                <p:cTn id="147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500"/>
                            </p:stCondLst>
                            <p:childTnLst>
                              <p:par>
                                <p:cTn id="152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25209 2.96296E-6 L 0.00209 2.96296E-6 " pathEditMode="relative" rAng="0" ptsTypes="AA">
                                      <p:cBhvr>
                                        <p:cTn id="15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2.96296E-6 L 0.38802 0.00092 " pathEditMode="relative" rAng="0" ptsTypes="AA">
                                      <p:cBhvr>
                                        <p:cTn id="1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88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000"/>
                            </p:stCondLst>
                            <p:childTnLst>
                              <p:par>
                                <p:cTn id="1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500"/>
                            </p:stCondLst>
                            <p:childTnLst>
                              <p:par>
                                <p:cTn id="164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2000"/>
                            </p:stCondLst>
                            <p:childTnLst>
                              <p:par>
                                <p:cTn id="168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500"/>
                            </p:stCondLst>
                            <p:childTnLst>
                              <p:par>
                                <p:cTn id="173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38802 0.00092 L 0.00417 2.96296E-6 " pathEditMode="relative" rAng="0" ptsTypes="AA">
                                      <p:cBhvr>
                                        <p:cTn id="17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01" y="-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7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6" fill="hold">
                      <p:stCondLst>
                        <p:cond delay="0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2.96296E-6 L 0.14392 0.00092 " pathEditMode="relative" rAng="0" ptsTypes="AA">
                                      <p:cBhvr>
                                        <p:cTn id="17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3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000"/>
                            </p:stCondLst>
                            <p:childTnLst>
                              <p:par>
                                <p:cTn id="1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500"/>
                            </p:stCondLst>
                            <p:childTnLst>
                              <p:par>
                                <p:cTn id="185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000"/>
                            </p:stCondLst>
                            <p:childTnLst>
                              <p:par>
                                <p:cTn id="189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2500"/>
                            </p:stCondLst>
                            <p:childTnLst>
                              <p:par>
                                <p:cTn id="194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14392 0.00093 L -0.00573 0.00185 " pathEditMode="relative" rAng="0" ptsTypes="AA">
                                      <p:cBhvr>
                                        <p:cTn id="19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83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9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7" fill="hold">
                      <p:stCondLst>
                        <p:cond delay="0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2.96296E-6 L -0.11597 0.00092 " pathEditMode="relative" rAng="0" ptsTypes="AA">
                                      <p:cBhvr>
                                        <p:cTn id="20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03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1000"/>
                            </p:stCondLst>
                            <p:childTnLst>
                              <p:par>
                                <p:cTn id="20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500"/>
                            </p:stCondLst>
                            <p:childTnLst>
                              <p:par>
                                <p:cTn id="206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2000"/>
                            </p:stCondLst>
                            <p:childTnLst>
                              <p:par>
                                <p:cTn id="210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1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2500"/>
                            </p:stCondLst>
                            <p:childTnLst>
                              <p:par>
                                <p:cTn id="215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11597 0.00092 L 0.00799 0.00185 " pathEditMode="relative" rAng="0" ptsTypes="AA">
                                      <p:cBhvr>
                                        <p:cTn id="2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98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1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8" fill="hold">
                      <p:stCondLst>
                        <p:cond delay="0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2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2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2000"/>
                            </p:stCondLst>
                            <p:childTnLst>
                              <p:par>
                                <p:cTn id="231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2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2500"/>
                            </p:stCondLst>
                            <p:childTnLst>
                              <p:par>
                                <p:cTn id="236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25191 2.96296E-6 L -0.00191 2.96296E-6 " pathEditMode="relative" rAng="0" ptsTypes="AA">
                                      <p:cBhvr>
                                        <p:cTn id="23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2.96296E-6 L -0.36007 -0.00949 " pathEditMode="relative" rAng="0" ptsTypes="AA">
                                      <p:cBhvr>
                                        <p:cTn id="24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08" y="-48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500"/>
                            </p:stCondLst>
                            <p:childTnLst>
                              <p:par>
                                <p:cTn id="248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000"/>
                            </p:stCondLst>
                            <p:childTnLst>
                              <p:par>
                                <p:cTn id="252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4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2500"/>
                            </p:stCondLst>
                            <p:childTnLst>
                              <p:par>
                                <p:cTn id="257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36007 -0.00949 L -2.5E-6 0.00092 " pathEditMode="relative" rAng="0" ptsTypes="AA">
                                      <p:cBhvr>
                                        <p:cTn id="2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3" y="50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5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25 Conector recto"/>
          <p:cNvCxnSpPr/>
          <p:nvPr/>
        </p:nvCxnSpPr>
        <p:spPr>
          <a:xfrm flipV="1">
            <a:off x="7272300" y="2285230"/>
            <a:ext cx="0" cy="1852325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26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00903" y="963561"/>
            <a:ext cx="748862" cy="1175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" name="23 Conector recto"/>
          <p:cNvCxnSpPr/>
          <p:nvPr/>
        </p:nvCxnSpPr>
        <p:spPr>
          <a:xfrm flipV="1">
            <a:off x="6300192" y="1730090"/>
            <a:ext cx="0" cy="2428746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24 Imagen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82225" y="357504"/>
            <a:ext cx="750016" cy="1175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2" name="21 Conector recto"/>
          <p:cNvCxnSpPr/>
          <p:nvPr/>
        </p:nvCxnSpPr>
        <p:spPr>
          <a:xfrm flipV="1">
            <a:off x="5544108" y="2463824"/>
            <a:ext cx="0" cy="1673731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18 Imagen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99010" y="303499"/>
            <a:ext cx="750016" cy="1175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" name="19 Conector recto"/>
          <p:cNvCxnSpPr/>
          <p:nvPr/>
        </p:nvCxnSpPr>
        <p:spPr>
          <a:xfrm flipV="1">
            <a:off x="4626006" y="1625168"/>
            <a:ext cx="0" cy="2359391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 flipV="1">
            <a:off x="3815916" y="2285230"/>
            <a:ext cx="0" cy="1921227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 flipH="1" flipV="1">
            <a:off x="2074276" y="2679762"/>
            <a:ext cx="17390" cy="1457793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15 Imagen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38935" y="1345050"/>
            <a:ext cx="750016" cy="1172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5067" b="99644" l="0" r="81346">
                        <a14:foregroundMark x1="61759" y1="97956" x2="38241" y2="994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4749" r="91270"/>
          <a:stretch/>
        </p:blipFill>
        <p:spPr>
          <a:xfrm flipH="1">
            <a:off x="7402285" y="4359604"/>
            <a:ext cx="598714" cy="783896"/>
          </a:xfrm>
          <a:prstGeom prst="rect">
            <a:avLst/>
          </a:prstGeom>
        </p:spPr>
      </p:pic>
      <p:pic>
        <p:nvPicPr>
          <p:cNvPr id="2052" name="Picture 4" descr="http://static6.depositphotos.com/1015158/630/v/170/depositphotos_6308780-Cartoon-boy-astronaut.jp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762" b="94643" l="24260" r="79290"/>
                    </a14:imgEffect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11" t="4693" r="22394" b="3856"/>
          <a:stretch/>
        </p:blipFill>
        <p:spPr bwMode="auto">
          <a:xfrm>
            <a:off x="1699502" y="3133753"/>
            <a:ext cx="784325" cy="141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38 Rectángulo redondeado"/>
          <p:cNvSpPr/>
          <p:nvPr/>
        </p:nvSpPr>
        <p:spPr>
          <a:xfrm>
            <a:off x="1493658" y="4497121"/>
            <a:ext cx="6210690" cy="612911"/>
          </a:xfrm>
          <a:prstGeom prst="roundRect">
            <a:avLst>
              <a:gd name="adj" fmla="val 31404"/>
            </a:avLst>
          </a:prstGeom>
          <a:solidFill>
            <a:schemeClr val="tx1"/>
          </a:solidFill>
          <a:ln w="76200"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That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 </a:t>
            </a: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is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 </a:t>
            </a: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Ted’s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 </a:t>
            </a: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raincoat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. </a:t>
            </a: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It’s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 ________.</a:t>
            </a:r>
            <a:endParaRPr lang="es-ES" sz="1800" b="1" kern="1200" dirty="0">
              <a:solidFill>
                <a:srgbClr val="00FF00"/>
              </a:solidFill>
              <a:latin typeface="Calibri"/>
            </a:endParaRPr>
          </a:p>
        </p:txBody>
      </p:sp>
      <p:pic>
        <p:nvPicPr>
          <p:cNvPr id="21" name="20 Imagen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73778" y="278173"/>
            <a:ext cx="773131" cy="121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www.gifanimados.com/fuego/explosiones/dmfeu1.gif"/>
          <p:cNvPicPr>
            <a:picLocks noChangeAspect="1" noChangeArrowheads="1" noCrop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088" y="686471"/>
            <a:ext cx="435769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57 CuadroTexto"/>
          <p:cNvSpPr txBox="1">
            <a:spLocks noChangeArrowheads="1"/>
          </p:cNvSpPr>
          <p:nvPr/>
        </p:nvSpPr>
        <p:spPr bwMode="auto">
          <a:xfrm>
            <a:off x="5303974" y="4601543"/>
            <a:ext cx="8882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1800" kern="1200" dirty="0" err="1">
                <a:solidFill>
                  <a:srgbClr val="FF0000"/>
                </a:solidFill>
                <a:latin typeface="Cooper Black" pitchFamily="18" charset="0"/>
                <a:ea typeface="+mn-ea"/>
                <a:cs typeface="Arial" charset="0"/>
              </a:rPr>
              <a:t>his</a:t>
            </a:r>
            <a:endParaRPr lang="es-ES" altLang="es-ES" sz="1800" kern="1200" dirty="0">
              <a:solidFill>
                <a:srgbClr val="FF0000"/>
              </a:solidFill>
              <a:latin typeface="Cooper Black" pitchFamily="18" charset="0"/>
              <a:ea typeface="+mn-ea"/>
              <a:cs typeface="Arial" charset="0"/>
            </a:endParaRPr>
          </a:p>
        </p:txBody>
      </p:sp>
      <p:cxnSp>
        <p:nvCxnSpPr>
          <p:cNvPr id="81" name="80 Conector recto"/>
          <p:cNvCxnSpPr/>
          <p:nvPr/>
        </p:nvCxnSpPr>
        <p:spPr>
          <a:xfrm flipV="1">
            <a:off x="3005826" y="852047"/>
            <a:ext cx="0" cy="2990548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55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1003" y="3931423"/>
            <a:ext cx="1101328" cy="550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" name="30 Grupo"/>
          <p:cNvGrpSpPr/>
          <p:nvPr/>
        </p:nvGrpSpPr>
        <p:grpSpPr>
          <a:xfrm>
            <a:off x="4290250" y="3984559"/>
            <a:ext cx="671513" cy="512562"/>
            <a:chOff x="717167" y="5753794"/>
            <a:chExt cx="895350" cy="683416"/>
          </a:xfrm>
        </p:grpSpPr>
        <p:sp>
          <p:nvSpPr>
            <p:cNvPr id="10" name="9 Redondear rectángulo de esquina del mismo lado"/>
            <p:cNvSpPr/>
            <p:nvPr/>
          </p:nvSpPr>
          <p:spPr>
            <a:xfrm>
              <a:off x="717167" y="6070498"/>
              <a:ext cx="895350" cy="366712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chemeClr val="bg1">
                    <a:lumMod val="95000"/>
                    <a:shade val="30000"/>
                    <a:satMod val="115000"/>
                  </a:schemeClr>
                </a:gs>
                <a:gs pos="50000">
                  <a:schemeClr val="bg1">
                    <a:lumMod val="95000"/>
                    <a:shade val="67500"/>
                    <a:satMod val="115000"/>
                  </a:schemeClr>
                </a:gs>
                <a:gs pos="100000">
                  <a:schemeClr val="bg1">
                    <a:lumMod val="95000"/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5" name="14 Cilindro"/>
            <p:cNvSpPr/>
            <p:nvPr/>
          </p:nvSpPr>
          <p:spPr>
            <a:xfrm>
              <a:off x="1075941" y="5753794"/>
              <a:ext cx="177801" cy="407988"/>
            </a:xfrm>
            <a:prstGeom prst="can">
              <a:avLst>
                <a:gd name="adj" fmla="val 53126"/>
              </a:avLst>
            </a:prstGeom>
            <a:gradFill flip="none" rotWithShape="1">
              <a:gsLst>
                <a:gs pos="0">
                  <a:schemeClr val="bg1">
                    <a:lumMod val="95000"/>
                    <a:shade val="30000"/>
                    <a:satMod val="115000"/>
                  </a:schemeClr>
                </a:gs>
                <a:gs pos="50000">
                  <a:schemeClr val="bg1">
                    <a:lumMod val="95000"/>
                    <a:shade val="67500"/>
                    <a:satMod val="115000"/>
                  </a:schemeClr>
                </a:gs>
                <a:gs pos="100000">
                  <a:schemeClr val="bg1">
                    <a:lumMod val="95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</p:grpSp>
      <p:pic>
        <p:nvPicPr>
          <p:cNvPr id="2054" name="Picture 6" descr="http://www.fuchs.com.uy/loadbar.gif"/>
          <p:cNvPicPr>
            <a:picLocks noChangeAspect="1" noChangeArrowheads="1" noCrop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728" y="5011891"/>
            <a:ext cx="1657350" cy="78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17 Imagen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43943" y="965149"/>
            <a:ext cx="750016" cy="1172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22 Imagen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17073" y="1143743"/>
            <a:ext cx="750016" cy="1172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27 CuadroTexto"/>
          <p:cNvSpPr txBox="1"/>
          <p:nvPr/>
        </p:nvSpPr>
        <p:spPr>
          <a:xfrm>
            <a:off x="7218759" y="141480"/>
            <a:ext cx="65225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00">
              <a:buClrTx/>
            </a:pPr>
            <a:r>
              <a:rPr lang="es-ES_tradnl" sz="1500" b="1" kern="1200" dirty="0">
                <a:solidFill>
                  <a:srgbClr val="1F497D">
                    <a:lumMod val="40000"/>
                    <a:lumOff val="60000"/>
                  </a:srgbClr>
                </a:solidFill>
                <a:latin typeface="Calibri"/>
                <a:ea typeface="+mn-ea"/>
                <a:cs typeface="+mn-cs"/>
              </a:rPr>
              <a:t>9/10</a:t>
            </a:r>
            <a:endParaRPr lang="es-ES" sz="1500" b="1" kern="1200" dirty="0">
              <a:solidFill>
                <a:srgbClr val="1F497D">
                  <a:lumMod val="40000"/>
                  <a:lumOff val="60000"/>
                </a:srgb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5777556"/>
      </p:ext>
    </p:extLst>
  </p:cSld>
  <p:clrMapOvr>
    <a:masterClrMapping/>
  </p:clrMapOvr>
  <p:transition spd="slow">
    <p:push/>
    <p:sndAc>
      <p:stSnd>
        <p:snd r:embed="rId2" name="space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 nodeType="clickPar">
                      <p:stCondLst>
                        <p:cond delay="0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96296E-6 L -0.23611 0.00092 " pathEditMode="relative" rAng="0" ptsTypes="AA">
                                      <p:cBhvr>
                                        <p:cTn id="7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06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5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35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23611 0.00092 L -2.5E-6 2.96296E-6 " pathEditMode="relative" rAng="0" ptsTypes="AA">
                                      <p:cBhvr>
                                        <p:cTn id="9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06" y="-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0"/>
                            </p:stCondLst>
                            <p:childTnLst>
                              <p:par>
                                <p:cTn id="10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EHAW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500"/>
                            </p:stCondLst>
                            <p:childTnLst>
                              <p:par>
                                <p:cTn id="10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96296E-6 L -0.37014 0.00092 " pathEditMode="relative" rAng="0" ptsTypes="AA">
                                      <p:cBhvr>
                                        <p:cTn id="14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07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500"/>
                            </p:stCondLst>
                            <p:childTnLst>
                              <p:par>
                                <p:cTn id="148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000"/>
                            </p:stCondLst>
                            <p:childTnLst>
                              <p:par>
                                <p:cTn id="152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2500"/>
                            </p:stCondLst>
                            <p:childTnLst>
                              <p:par>
                                <p:cTn id="157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37014 0.00092 L -2.5E-6 0.00092 " pathEditMode="relative" rAng="0" ptsTypes="AA">
                                      <p:cBhvr>
                                        <p:cTn id="1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07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>
                      <p:stCondLst>
                        <p:cond delay="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96296E-6 L -0.11805 0.00092 " pathEditMode="relative" rAng="0" ptsTypes="AA">
                                      <p:cBhvr>
                                        <p:cTn id="16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03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000"/>
                            </p:stCondLst>
                            <p:childTnLst>
                              <p:par>
                                <p:cTn id="1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500"/>
                            </p:stCondLst>
                            <p:childTnLst>
                              <p:par>
                                <p:cTn id="169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000"/>
                            </p:stCondLst>
                            <p:childTnLst>
                              <p:par>
                                <p:cTn id="173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500"/>
                            </p:stCondLst>
                            <p:childTnLst>
                              <p:par>
                                <p:cTn id="178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11805 0.00092 L -2.5E-6 0.00092 " pathEditMode="relative" rAng="0" ptsTypes="AA">
                                      <p:cBhvr>
                                        <p:cTn id="17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3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>
                      <p:stCondLst>
                        <p:cond delay="0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00"/>
                            </p:stCondLst>
                            <p:childTnLst>
                              <p:par>
                                <p:cTn id="18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000"/>
                            </p:stCondLst>
                            <p:childTnLst>
                              <p:par>
                                <p:cTn id="191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>
                      <p:stCondLst>
                        <p:cond delay="0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96296E-6 L 0.13386 0.00092 " pathEditMode="relative" rAng="0" ptsTypes="AA">
                                      <p:cBhvr>
                                        <p:cTn id="19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84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000"/>
                            </p:stCondLst>
                            <p:childTnLst>
                              <p:par>
                                <p:cTn id="20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500"/>
                            </p:stCondLst>
                            <p:childTnLst>
                              <p:par>
                                <p:cTn id="205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2000"/>
                            </p:stCondLst>
                            <p:childTnLst>
                              <p:par>
                                <p:cTn id="209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2500"/>
                            </p:stCondLst>
                            <p:childTnLst>
                              <p:par>
                                <p:cTn id="214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13386 0.00093 L -2.5E-6 0.00185 " pathEditMode="relative" rAng="0" ptsTypes="AA">
                                      <p:cBhvr>
                                        <p:cTn id="2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01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1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7" fill="hold">
                      <p:stCondLst>
                        <p:cond delay="0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2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26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2000"/>
                            </p:stCondLst>
                            <p:childTnLst>
                              <p:par>
                                <p:cTn id="230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2500"/>
                            </p:stCondLst>
                            <p:childTnLst>
                              <p:par>
                                <p:cTn id="235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24427 2.96296E-6 L -0.00573 2.96296E-6 " pathEditMode="relative" rAng="0" ptsTypes="AA">
                                      <p:cBhvr>
                                        <p:cTn id="23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>
                      <p:stCondLst>
                        <p:cond delay="0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96296E-6 L 0.38594 0.00092 " pathEditMode="relative" rAng="0" ptsTypes="AA">
                                      <p:cBhvr>
                                        <p:cTn id="24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88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1000"/>
                            </p:stCondLst>
                            <p:childTnLst>
                              <p:par>
                                <p:cTn id="2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1500"/>
                            </p:stCondLst>
                            <p:childTnLst>
                              <p:par>
                                <p:cTn id="24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2000"/>
                            </p:stCondLst>
                            <p:childTnLst>
                              <p:par>
                                <p:cTn id="251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500"/>
                            </p:stCondLst>
                            <p:childTnLst>
                              <p:par>
                                <p:cTn id="256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38594 0.00093 L -2.5E-6 0.00185 " pathEditMode="relative" rAng="0" ptsTypes="AA">
                                      <p:cBhvr>
                                        <p:cTn id="2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306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5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25 Conector recto"/>
          <p:cNvCxnSpPr/>
          <p:nvPr/>
        </p:nvCxnSpPr>
        <p:spPr>
          <a:xfrm flipV="1">
            <a:off x="6300192" y="1730090"/>
            <a:ext cx="0" cy="2428746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Conector recto"/>
          <p:cNvCxnSpPr/>
          <p:nvPr/>
        </p:nvCxnSpPr>
        <p:spPr>
          <a:xfrm flipV="1">
            <a:off x="5544108" y="2463824"/>
            <a:ext cx="0" cy="1673731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21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54033" y="303499"/>
            <a:ext cx="750016" cy="1175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22 Conector recto"/>
          <p:cNvCxnSpPr/>
          <p:nvPr/>
        </p:nvCxnSpPr>
        <p:spPr>
          <a:xfrm flipV="1">
            <a:off x="4626006" y="1625168"/>
            <a:ext cx="0" cy="2359391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 flipV="1">
            <a:off x="3815916" y="2285230"/>
            <a:ext cx="0" cy="1921227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 flipV="1">
            <a:off x="2897814" y="1518700"/>
            <a:ext cx="0" cy="2618855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17 Imagen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1760" y="261753"/>
            <a:ext cx="750015" cy="1175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13 Conector recto"/>
          <p:cNvCxnSpPr/>
          <p:nvPr/>
        </p:nvCxnSpPr>
        <p:spPr>
          <a:xfrm flipH="1" flipV="1">
            <a:off x="2074276" y="2679762"/>
            <a:ext cx="17390" cy="1457793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5067" b="99644" l="0" r="81346">
                        <a14:foregroundMark x1="61759" y1="97956" x2="38241" y2="994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4749" r="91270"/>
          <a:stretch/>
        </p:blipFill>
        <p:spPr>
          <a:xfrm flipH="1">
            <a:off x="7402285" y="4359604"/>
            <a:ext cx="598714" cy="783896"/>
          </a:xfrm>
          <a:prstGeom prst="rect">
            <a:avLst/>
          </a:prstGeom>
        </p:spPr>
      </p:pic>
      <p:pic>
        <p:nvPicPr>
          <p:cNvPr id="2052" name="Picture 4" descr="http://static6.depositphotos.com/1015158/630/v/170/depositphotos_6308780-Cartoon-boy-astronaut.jp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762" b="94643" l="24260" r="79290"/>
                    </a14:imgEffect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11" t="4693" r="22394" b="3856"/>
          <a:stretch/>
        </p:blipFill>
        <p:spPr bwMode="auto">
          <a:xfrm>
            <a:off x="1699502" y="3133753"/>
            <a:ext cx="784325" cy="141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38 Rectángulo redondeado"/>
          <p:cNvSpPr/>
          <p:nvPr/>
        </p:nvSpPr>
        <p:spPr>
          <a:xfrm>
            <a:off x="1493658" y="4497121"/>
            <a:ext cx="6210690" cy="612911"/>
          </a:xfrm>
          <a:prstGeom prst="roundRect">
            <a:avLst>
              <a:gd name="adj" fmla="val 31404"/>
            </a:avLst>
          </a:prstGeom>
          <a:solidFill>
            <a:schemeClr val="tx1"/>
          </a:solidFill>
          <a:ln w="76200"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You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 </a:t>
            </a: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gave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 me </a:t>
            </a: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these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 </a:t>
            </a: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sweets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. </a:t>
            </a:r>
            <a:r>
              <a:rPr lang="es-ES_tradnl" sz="1800" b="1" kern="1200" dirty="0" err="1">
                <a:solidFill>
                  <a:srgbClr val="00FF00"/>
                </a:solidFill>
                <a:latin typeface="Calibri"/>
              </a:rPr>
              <a:t>They’re</a:t>
            </a:r>
            <a:r>
              <a:rPr lang="es-ES_tradnl" sz="1800" b="1" kern="1200" dirty="0">
                <a:solidFill>
                  <a:srgbClr val="00FF00"/>
                </a:solidFill>
                <a:latin typeface="Calibri"/>
              </a:rPr>
              <a:t>  ________.</a:t>
            </a:r>
            <a:endParaRPr lang="es-ES" sz="1800" b="1" kern="1200" dirty="0">
              <a:solidFill>
                <a:srgbClr val="00FF00"/>
              </a:solidFill>
              <a:latin typeface="Calibri"/>
            </a:endParaRPr>
          </a:p>
        </p:txBody>
      </p:sp>
      <p:pic>
        <p:nvPicPr>
          <p:cNvPr id="21" name="20 Imagen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69795" y="1275606"/>
            <a:ext cx="771941" cy="121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www.gifanimados.com/fuego/explosiones/dmfeu1.gif"/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3168" y="1653648"/>
            <a:ext cx="435769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57 CuadroTexto"/>
          <p:cNvSpPr txBox="1">
            <a:spLocks noChangeArrowheads="1"/>
          </p:cNvSpPr>
          <p:nvPr/>
        </p:nvSpPr>
        <p:spPr bwMode="auto">
          <a:xfrm>
            <a:off x="5760133" y="4601543"/>
            <a:ext cx="8882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1800" kern="1200" dirty="0">
                <a:solidFill>
                  <a:srgbClr val="FF0000"/>
                </a:solidFill>
                <a:latin typeface="Cooper Black" pitchFamily="18" charset="0"/>
                <a:ea typeface="+mn-ea"/>
                <a:cs typeface="Arial" charset="0"/>
              </a:rPr>
              <a:t>mine</a:t>
            </a:r>
            <a:endParaRPr lang="es-ES" altLang="es-ES" sz="1800" kern="1200" dirty="0">
              <a:solidFill>
                <a:srgbClr val="FF0000"/>
              </a:solidFill>
              <a:latin typeface="Cooper Black" pitchFamily="18" charset="0"/>
              <a:ea typeface="+mn-ea"/>
              <a:cs typeface="Arial" charset="0"/>
            </a:endParaRPr>
          </a:p>
        </p:txBody>
      </p:sp>
      <p:cxnSp>
        <p:nvCxnSpPr>
          <p:cNvPr id="81" name="80 Conector recto"/>
          <p:cNvCxnSpPr/>
          <p:nvPr/>
        </p:nvCxnSpPr>
        <p:spPr>
          <a:xfrm flipH="1" flipV="1">
            <a:off x="7155765" y="1881661"/>
            <a:ext cx="8524" cy="1960934"/>
          </a:xfrm>
          <a:prstGeom prst="line">
            <a:avLst/>
          </a:prstGeom>
          <a:ln w="38100">
            <a:solidFill>
              <a:srgbClr val="FF0066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30 Grupo"/>
          <p:cNvGrpSpPr/>
          <p:nvPr/>
        </p:nvGrpSpPr>
        <p:grpSpPr>
          <a:xfrm>
            <a:off x="4290250" y="3984559"/>
            <a:ext cx="671513" cy="512562"/>
            <a:chOff x="717167" y="5753794"/>
            <a:chExt cx="895350" cy="683416"/>
          </a:xfrm>
        </p:grpSpPr>
        <p:sp>
          <p:nvSpPr>
            <p:cNvPr id="10" name="9 Redondear rectángulo de esquina del mismo lado"/>
            <p:cNvSpPr/>
            <p:nvPr/>
          </p:nvSpPr>
          <p:spPr>
            <a:xfrm>
              <a:off x="717167" y="6070498"/>
              <a:ext cx="895350" cy="366712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chemeClr val="bg1">
                    <a:lumMod val="95000"/>
                    <a:shade val="30000"/>
                    <a:satMod val="115000"/>
                  </a:schemeClr>
                </a:gs>
                <a:gs pos="50000">
                  <a:schemeClr val="bg1">
                    <a:lumMod val="95000"/>
                    <a:shade val="67500"/>
                    <a:satMod val="115000"/>
                  </a:schemeClr>
                </a:gs>
                <a:gs pos="100000">
                  <a:schemeClr val="bg1">
                    <a:lumMod val="95000"/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5" name="14 Cilindro"/>
            <p:cNvSpPr/>
            <p:nvPr/>
          </p:nvSpPr>
          <p:spPr>
            <a:xfrm>
              <a:off x="1075941" y="5753794"/>
              <a:ext cx="177801" cy="407988"/>
            </a:xfrm>
            <a:prstGeom prst="can">
              <a:avLst>
                <a:gd name="adj" fmla="val 53126"/>
              </a:avLst>
            </a:prstGeom>
            <a:gradFill flip="none" rotWithShape="1">
              <a:gsLst>
                <a:gs pos="0">
                  <a:schemeClr val="bg1">
                    <a:lumMod val="95000"/>
                    <a:shade val="30000"/>
                    <a:satMod val="115000"/>
                  </a:schemeClr>
                </a:gs>
                <a:gs pos="50000">
                  <a:schemeClr val="bg1">
                    <a:lumMod val="95000"/>
                    <a:shade val="67500"/>
                    <a:satMod val="115000"/>
                  </a:schemeClr>
                </a:gs>
                <a:gs pos="100000">
                  <a:schemeClr val="bg1">
                    <a:lumMod val="95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ES" sz="1350" kern="1200">
                <a:solidFill>
                  <a:prstClr val="white"/>
                </a:solidFill>
                <a:latin typeface="Calibri"/>
              </a:endParaRPr>
            </a:p>
          </p:txBody>
        </p:sp>
      </p:grpSp>
      <p:pic>
        <p:nvPicPr>
          <p:cNvPr id="2054" name="Picture 6" descr="http://www.fuchs.com.uy/loadbar.gif"/>
          <p:cNvPicPr>
            <a:picLocks noChangeAspect="1" noChangeArrowheads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728" y="5011891"/>
            <a:ext cx="1657350" cy="78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15 Imagen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38935" y="1345050"/>
            <a:ext cx="750016" cy="1172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19 Imagen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83868" y="965149"/>
            <a:ext cx="750016" cy="1172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24 Imagen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17073" y="1143743"/>
            <a:ext cx="750016" cy="1172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26 Imagen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82225" y="357504"/>
            <a:ext cx="750016" cy="1175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Botón de acción: Personalizar">
            <a:hlinkClick r:id="" action="ppaction://hlinkshowjump?jump=endshow" highlightClick="1"/>
          </p:cNvPr>
          <p:cNvSpPr/>
          <p:nvPr/>
        </p:nvSpPr>
        <p:spPr>
          <a:xfrm>
            <a:off x="6648338" y="4032909"/>
            <a:ext cx="893397" cy="375045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s-ES_tradnl" sz="2400" b="1" kern="1200" dirty="0">
                <a:solidFill>
                  <a:prstClr val="white"/>
                </a:solidFill>
                <a:latin typeface="Calibri"/>
              </a:rPr>
              <a:t>EXIT</a:t>
            </a:r>
            <a:endParaRPr lang="es-ES" sz="2400" b="1" kern="12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8" name="27 CuadroTexto"/>
          <p:cNvSpPr txBox="1"/>
          <p:nvPr/>
        </p:nvSpPr>
        <p:spPr>
          <a:xfrm>
            <a:off x="7218759" y="141480"/>
            <a:ext cx="6522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00">
              <a:buClrTx/>
            </a:pPr>
            <a:r>
              <a:rPr lang="es-ES_tradnl" sz="1500" b="1" kern="1200" dirty="0">
                <a:solidFill>
                  <a:srgbClr val="1F497D">
                    <a:lumMod val="40000"/>
                    <a:lumOff val="60000"/>
                  </a:srgbClr>
                </a:solidFill>
                <a:latin typeface="Calibri"/>
                <a:ea typeface="+mn-ea"/>
                <a:cs typeface="+mn-cs"/>
              </a:rPr>
              <a:t>10/10</a:t>
            </a:r>
            <a:endParaRPr lang="es-ES" sz="1500" b="1" kern="1200" dirty="0">
              <a:solidFill>
                <a:srgbClr val="1F497D">
                  <a:lumMod val="40000"/>
                  <a:lumOff val="60000"/>
                </a:srgb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3078690"/>
      </p:ext>
    </p:extLst>
  </p:cSld>
  <p:clrMapOvr>
    <a:masterClrMapping/>
  </p:clrMapOvr>
  <p:transition spd="slow">
    <p:push/>
    <p:sndAc>
      <p:stSnd>
        <p:snd r:embed="rId2" name="space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 nodeType="clickPar">
                      <p:stCondLst>
                        <p:cond delay="0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00949 L 0.37014 -0.00949 " pathEditMode="relative" rAng="0" ptsTypes="AA">
                                      <p:cBhvr>
                                        <p:cTn id="7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07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5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35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37014 -0.00949 L -2.5E-6 -0.01042 " pathEditMode="relative" rAng="0" ptsTypes="AA">
                                      <p:cBhvr>
                                        <p:cTn id="9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07" y="-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0"/>
                            </p:stCondLst>
                            <p:childTnLst>
                              <p:par>
                                <p:cTn id="10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EHAW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500"/>
                            </p:stCondLst>
                            <p:childTnLst>
                              <p:par>
                                <p:cTn id="10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01041 L -0.37014 -0.00949 " pathEditMode="relative" rAng="0" ptsTypes="AA">
                                      <p:cBhvr>
                                        <p:cTn id="14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07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500"/>
                            </p:stCondLst>
                            <p:childTnLst>
                              <p:par>
                                <p:cTn id="148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000"/>
                            </p:stCondLst>
                            <p:childTnLst>
                              <p:par>
                                <p:cTn id="152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2500"/>
                            </p:stCondLst>
                            <p:childTnLst>
                              <p:par>
                                <p:cTn id="157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37014 -0.00949 L -2.5E-6 -0.00949 " pathEditMode="relative" rAng="0" ptsTypes="AA">
                                      <p:cBhvr>
                                        <p:cTn id="1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07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>
                      <p:stCondLst>
                        <p:cond delay="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6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000"/>
                            </p:stCondLst>
                            <p:childTnLst>
                              <p:par>
                                <p:cTn id="1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500"/>
                            </p:stCondLst>
                            <p:childTnLst>
                              <p:par>
                                <p:cTn id="169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000"/>
                            </p:stCondLst>
                            <p:childTnLst>
                              <p:par>
                                <p:cTn id="173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500"/>
                            </p:stCondLst>
                            <p:childTnLst>
                              <p:par>
                                <p:cTn id="178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25191 2.96296E-6 L -0.00191 2.96296E-6 " pathEditMode="relative" rAng="0" ptsTypes="AA">
                                      <p:cBhvr>
                                        <p:cTn id="17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>
                      <p:stCondLst>
                        <p:cond delay="0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01041 L -0.11805 -0.00949 " pathEditMode="relative" rAng="0" ptsTypes="AA">
                                      <p:cBhvr>
                                        <p:cTn id="18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03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000"/>
                            </p:stCondLst>
                            <p:childTnLst>
                              <p:par>
                                <p:cTn id="18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500"/>
                            </p:stCondLst>
                            <p:childTnLst>
                              <p:par>
                                <p:cTn id="19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2000"/>
                            </p:stCondLst>
                            <p:childTnLst>
                              <p:par>
                                <p:cTn id="194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9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11805 -0.00949 L -2.5E-6 -0.00949 " pathEditMode="relative" rAng="0" ptsTypes="AA">
                                      <p:cBhvr>
                                        <p:cTn id="20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3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>
                      <p:stCondLst>
                        <p:cond delay="0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500"/>
                            </p:stCondLst>
                            <p:childTnLst>
                              <p:par>
                                <p:cTn id="208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1000"/>
                            </p:stCondLst>
                            <p:childTnLst>
                              <p:par>
                                <p:cTn id="212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1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7" fill="hold">
                      <p:stCondLst>
                        <p:cond delay="0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01041 L 0.13386 -0.00949 " pathEditMode="relative" rAng="0" ptsTypes="AA">
                                      <p:cBhvr>
                                        <p:cTn id="2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84" y="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26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2000"/>
                            </p:stCondLst>
                            <p:childTnLst>
                              <p:par>
                                <p:cTn id="230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2500"/>
                            </p:stCondLst>
                            <p:childTnLst>
                              <p:par>
                                <p:cTn id="235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13386 -0.00949 L -2.5E-6 -0.00949 " pathEditMode="relative" rAng="0" ptsTypes="AA">
                                      <p:cBhvr>
                                        <p:cTn id="23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01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>
                      <p:stCondLst>
                        <p:cond delay="0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24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1000"/>
                            </p:stCondLst>
                            <p:childTnLst>
                              <p:par>
                                <p:cTn id="2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1500"/>
                            </p:stCondLst>
                            <p:childTnLst>
                              <p:par>
                                <p:cTn id="24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2000"/>
                            </p:stCondLst>
                            <p:childTnLst>
                              <p:par>
                                <p:cTn id="251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isi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500"/>
                            </p:stCondLst>
                            <p:childTnLst>
                              <p:par>
                                <p:cTn id="256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24427 2.96296E-6 L -0.00573 2.96296E-6 " pathEditMode="relative" rAng="0" ptsTypes="AA">
                                      <p:cBhvr>
                                        <p:cTn id="2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58" grpId="0"/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1E4C3-16F4-7B99-5EAF-1AAFCC02B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VN" sz="3600" dirty="0"/>
              <a:t>PASS THE BOARD – EXERCISE 5 (pg. 30)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9026A0-4D49-7434-796C-3A6D7E6E60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8625" y="924775"/>
            <a:ext cx="7706700" cy="3615000"/>
          </a:xfrm>
        </p:spPr>
        <p:txBody>
          <a:bodyPr/>
          <a:lstStyle/>
          <a:p>
            <a:pPr marL="152400" indent="0">
              <a:lnSpc>
                <a:spcPct val="150000"/>
              </a:lnSpc>
              <a:buNone/>
            </a:pPr>
            <a:r>
              <a:rPr lang="en-VN" sz="2800" dirty="0">
                <a:latin typeface="Franklin Gothic Medium" panose="020B0603020102020204" pitchFamily="34" charset="0"/>
              </a:rPr>
              <a:t>- Ss write the answer of Exercise 3 (pg 50) onto a miniboard/paper.</a:t>
            </a:r>
          </a:p>
          <a:p>
            <a:pPr marL="152400" indent="0">
              <a:lnSpc>
                <a:spcPct val="150000"/>
              </a:lnSpc>
              <a:buNone/>
            </a:pPr>
            <a:r>
              <a:rPr lang="en-VN" sz="2800" dirty="0">
                <a:latin typeface="Franklin Gothic Medium" panose="020B0603020102020204" pitchFamily="34" charset="0"/>
              </a:rPr>
              <a:t>- Each student writes one answer.</a:t>
            </a:r>
          </a:p>
          <a:p>
            <a:pPr marL="152400" indent="0">
              <a:lnSpc>
                <a:spcPct val="150000"/>
              </a:lnSpc>
              <a:buNone/>
            </a:pPr>
            <a:r>
              <a:rPr lang="en-VN" sz="2800" dirty="0">
                <a:latin typeface="Franklin Gothic Medium" panose="020B0603020102020204" pitchFamily="34" charset="0"/>
              </a:rPr>
              <a:t>- Pass to the student sitting behind</a:t>
            </a:r>
          </a:p>
          <a:p>
            <a:pPr marL="152400" indent="0">
              <a:lnSpc>
                <a:spcPct val="150000"/>
              </a:lnSpc>
              <a:buNone/>
            </a:pPr>
            <a:r>
              <a:rPr lang="en-VN" sz="2800" dirty="0">
                <a:latin typeface="Franklin Gothic Medium" panose="020B0603020102020204" pitchFamily="34" charset="0"/>
              </a:rPr>
              <a:t>- Which team finishes with the correct answers will be the winners </a:t>
            </a:r>
          </a:p>
        </p:txBody>
      </p:sp>
    </p:spTree>
    <p:extLst>
      <p:ext uri="{BB962C8B-B14F-4D97-AF65-F5344CB8AC3E}">
        <p14:creationId xmlns:p14="http://schemas.microsoft.com/office/powerpoint/2010/main" val="36003857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C7E4FB-8451-4B17-9395-B56C5775A3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174" y="765657"/>
            <a:ext cx="8682286" cy="4099958"/>
          </a:xfrm>
          <a:solidFill>
            <a:schemeClr val="bg1"/>
          </a:solidFill>
        </p:spPr>
        <p:txBody>
          <a:bodyPr/>
          <a:lstStyle/>
          <a:p>
            <a:pPr marL="152400" indent="0">
              <a:spcBef>
                <a:spcPts val="300"/>
              </a:spcBef>
              <a:buNone/>
            </a:pPr>
            <a:r>
              <a:rPr lang="en-US" sz="2400" dirty="0">
                <a:latin typeface="+mj-lt"/>
              </a:rPr>
              <a:t>1. The book is _____, but you are welcome to read it. </a:t>
            </a:r>
          </a:p>
          <a:p>
            <a:pPr marL="152400" indent="0">
              <a:spcBef>
                <a:spcPts val="300"/>
              </a:spcBef>
              <a:buNone/>
            </a:pPr>
            <a:r>
              <a:rPr lang="en-US" sz="2400" dirty="0">
                <a:latin typeface="+mj-lt"/>
              </a:rPr>
              <a:t>A. my 		B. mine 		C. yours </a:t>
            </a:r>
          </a:p>
          <a:p>
            <a:pPr marL="152400" indent="0">
              <a:spcBef>
                <a:spcPts val="300"/>
              </a:spcBef>
              <a:buNone/>
            </a:pPr>
            <a:r>
              <a:rPr lang="en-US" sz="2400" dirty="0">
                <a:latin typeface="+mj-lt"/>
              </a:rPr>
              <a:t>2. _____ bike is dirty, and I can't tell what </a:t>
            </a:r>
            <a:r>
              <a:rPr lang="en-US" sz="2400" dirty="0" err="1">
                <a:latin typeface="+mj-lt"/>
              </a:rPr>
              <a:t>colour</a:t>
            </a:r>
            <a:r>
              <a:rPr lang="en-US" sz="2400" dirty="0">
                <a:latin typeface="+mj-lt"/>
              </a:rPr>
              <a:t> it is. </a:t>
            </a:r>
          </a:p>
          <a:p>
            <a:pPr marL="152400" indent="0">
              <a:spcBef>
                <a:spcPts val="300"/>
              </a:spcBef>
              <a:buNone/>
            </a:pPr>
            <a:r>
              <a:rPr lang="en-US" sz="2400" dirty="0">
                <a:latin typeface="+mj-lt"/>
              </a:rPr>
              <a:t>A. Your 		B. Yours 		C. You </a:t>
            </a:r>
          </a:p>
          <a:p>
            <a:pPr marL="152400" indent="0">
              <a:spcBef>
                <a:spcPts val="300"/>
              </a:spcBef>
              <a:buNone/>
            </a:pPr>
            <a:r>
              <a:rPr lang="en-US" sz="2400" dirty="0">
                <a:latin typeface="+mj-lt"/>
              </a:rPr>
              <a:t>3. Your country is much bigger than _____.</a:t>
            </a:r>
          </a:p>
          <a:p>
            <a:pPr marL="152400" indent="0">
              <a:spcBef>
                <a:spcPts val="300"/>
              </a:spcBef>
              <a:buNone/>
            </a:pPr>
            <a:r>
              <a:rPr lang="en-US" sz="2400" dirty="0">
                <a:latin typeface="+mj-lt"/>
              </a:rPr>
              <a:t>A. our 		B. ours 		C. their </a:t>
            </a:r>
          </a:p>
          <a:p>
            <a:pPr marL="152400" indent="0">
              <a:spcBef>
                <a:spcPts val="300"/>
              </a:spcBef>
              <a:buNone/>
            </a:pPr>
            <a:r>
              <a:rPr lang="en-US" sz="2400" dirty="0">
                <a:latin typeface="+mj-lt"/>
              </a:rPr>
              <a:t>4. _____ dog is so friendly. It never barks. </a:t>
            </a:r>
          </a:p>
          <a:p>
            <a:pPr marL="152400" indent="0">
              <a:spcBef>
                <a:spcPts val="300"/>
              </a:spcBef>
              <a:buNone/>
            </a:pPr>
            <a:r>
              <a:rPr lang="en-US" sz="2400" dirty="0">
                <a:latin typeface="+mj-lt"/>
              </a:rPr>
              <a:t>A. They 		B. Their 		C. Theirs </a:t>
            </a:r>
          </a:p>
          <a:p>
            <a:pPr marL="152400" indent="0">
              <a:spcBef>
                <a:spcPts val="300"/>
              </a:spcBef>
              <a:buNone/>
            </a:pPr>
            <a:r>
              <a:rPr lang="en-US" sz="2400" dirty="0">
                <a:latin typeface="+mj-lt"/>
              </a:rPr>
              <a:t>5. _____ not easy to find your way in a strange city. </a:t>
            </a:r>
          </a:p>
          <a:p>
            <a:pPr marL="152400" indent="0">
              <a:spcBef>
                <a:spcPts val="300"/>
              </a:spcBef>
              <a:buNone/>
            </a:pPr>
            <a:r>
              <a:rPr lang="en-US" sz="2400" dirty="0">
                <a:latin typeface="+mj-lt"/>
              </a:rPr>
              <a:t>A. It 			B. It’s 			C. Its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9AA50E7-4EB0-4658-B3B2-C1D49A3EE37D}"/>
              </a:ext>
            </a:extLst>
          </p:cNvPr>
          <p:cNvSpPr txBox="1">
            <a:spLocks/>
          </p:cNvSpPr>
          <p:nvPr/>
        </p:nvSpPr>
        <p:spPr>
          <a:xfrm>
            <a:off x="325540" y="343198"/>
            <a:ext cx="8682286" cy="539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eucha"/>
              <a:buNone/>
              <a:defRPr sz="3000" b="0" i="0" u="none" strike="noStrike" cap="none">
                <a:solidFill>
                  <a:schemeClr val="dk1"/>
                </a:solidFill>
                <a:latin typeface="Neucha"/>
                <a:ea typeface="Neucha"/>
                <a:cs typeface="Neucha"/>
                <a:sym typeface="Neuch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Neucha"/>
              <a:buNone/>
              <a:defRPr sz="3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Neucha"/>
              <a:buNone/>
              <a:defRPr sz="3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Neucha"/>
              <a:buNone/>
              <a:defRPr sz="3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Neucha"/>
              <a:buNone/>
              <a:defRPr sz="3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Neucha"/>
              <a:buNone/>
              <a:defRPr sz="3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Neucha"/>
              <a:buNone/>
              <a:defRPr sz="3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Neucha"/>
              <a:buNone/>
              <a:defRPr sz="3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Neucha"/>
              <a:buNone/>
              <a:defRPr sz="3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000"/>
              <a:buFont typeface="Neucha"/>
              <a:buNone/>
              <a:tabLst/>
              <a:defRPr/>
            </a:pPr>
            <a:r>
              <a:rPr kumimoji="0" lang="en-US" sz="2300" b="1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sym typeface="Neucha"/>
              </a:rPr>
              <a:t>5. (p.30) Choose the correct word to complete the sentences.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C44F871-CFAC-45FF-81B0-C77641116581}"/>
              </a:ext>
            </a:extLst>
          </p:cNvPr>
          <p:cNvSpPr/>
          <p:nvPr/>
        </p:nvSpPr>
        <p:spPr>
          <a:xfrm>
            <a:off x="2863515" y="1263313"/>
            <a:ext cx="421106" cy="42110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B3A5F03-B29C-4A55-AA92-B9920DA1BF16}"/>
              </a:ext>
            </a:extLst>
          </p:cNvPr>
          <p:cNvCxnSpPr>
            <a:cxnSpLocks/>
          </p:cNvCxnSpPr>
          <p:nvPr/>
        </p:nvCxnSpPr>
        <p:spPr>
          <a:xfrm>
            <a:off x="1612230" y="2028918"/>
            <a:ext cx="613612" cy="0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B94DCF14-62E8-48C6-9A7D-53AADA1C299A}"/>
              </a:ext>
            </a:extLst>
          </p:cNvPr>
          <p:cNvSpPr/>
          <p:nvPr/>
        </p:nvSpPr>
        <p:spPr>
          <a:xfrm>
            <a:off x="264200" y="2077503"/>
            <a:ext cx="421106" cy="42110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C4480CC-574F-4E4B-866F-18E3F798CDEB}"/>
              </a:ext>
            </a:extLst>
          </p:cNvPr>
          <p:cNvSpPr/>
          <p:nvPr/>
        </p:nvSpPr>
        <p:spPr>
          <a:xfrm>
            <a:off x="2863515" y="2878963"/>
            <a:ext cx="421106" cy="42110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713DC5-B481-430F-8379-856E395AB893}"/>
              </a:ext>
            </a:extLst>
          </p:cNvPr>
          <p:cNvCxnSpPr>
            <a:cxnSpLocks/>
          </p:cNvCxnSpPr>
          <p:nvPr/>
        </p:nvCxnSpPr>
        <p:spPr>
          <a:xfrm>
            <a:off x="1612230" y="3666260"/>
            <a:ext cx="613612" cy="0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B30FE121-5B91-4282-8771-2624066D9E92}"/>
              </a:ext>
            </a:extLst>
          </p:cNvPr>
          <p:cNvSpPr/>
          <p:nvPr/>
        </p:nvSpPr>
        <p:spPr>
          <a:xfrm>
            <a:off x="2863515" y="3693155"/>
            <a:ext cx="421106" cy="42110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B7F719F-426C-4C28-A004-1D42F314B733}"/>
              </a:ext>
            </a:extLst>
          </p:cNvPr>
          <p:cNvCxnSpPr>
            <a:cxnSpLocks/>
          </p:cNvCxnSpPr>
          <p:nvPr/>
        </p:nvCxnSpPr>
        <p:spPr>
          <a:xfrm>
            <a:off x="1612230" y="4458968"/>
            <a:ext cx="492143" cy="0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DD2B7F59-A957-41FB-BEFA-ADB206CF3011}"/>
              </a:ext>
            </a:extLst>
          </p:cNvPr>
          <p:cNvSpPr/>
          <p:nvPr/>
        </p:nvSpPr>
        <p:spPr>
          <a:xfrm>
            <a:off x="2863515" y="4494821"/>
            <a:ext cx="421106" cy="42110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95078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5" grpId="0" animBg="1"/>
      <p:bldP spid="18" grpId="0" animBg="1"/>
      <p:bldP spid="2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7E930-3306-31C2-710B-0296940FC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VN" dirty="0"/>
              <a:t>WRAP UP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423590-1AE1-B6BE-0526-4A19DEFE32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3225" y="915244"/>
            <a:ext cx="7706700" cy="3615000"/>
          </a:xfrm>
        </p:spPr>
        <p:txBody>
          <a:bodyPr/>
          <a:lstStyle/>
          <a:p>
            <a:pPr marL="152400" indent="0">
              <a:buNone/>
            </a:pPr>
            <a:r>
              <a:rPr lang="en-VN" sz="2400" b="1" dirty="0">
                <a:latin typeface="Century Gothic" panose="020B0502020202020204" pitchFamily="34" charset="0"/>
              </a:rPr>
              <a:t>1. What have we learnt today? Choose 2 options.</a:t>
            </a:r>
          </a:p>
          <a:p>
            <a:pPr marL="152400" indent="0">
              <a:buNone/>
            </a:pPr>
            <a:endParaRPr lang="en-VN" sz="2400" dirty="0">
              <a:latin typeface="Century Gothic" panose="020B0502020202020204" pitchFamily="34" charset="0"/>
            </a:endParaRPr>
          </a:p>
          <a:p>
            <a:pPr marL="152400" indent="0">
              <a:buNone/>
            </a:pPr>
            <a:r>
              <a:rPr lang="en-VN" sz="2400" dirty="0">
                <a:latin typeface="Century Gothic" panose="020B0502020202020204" pitchFamily="34" charset="0"/>
              </a:rPr>
              <a:t>A. Possessive noun	    B. Possessive pronoun</a:t>
            </a:r>
          </a:p>
          <a:p>
            <a:pPr marL="152400" indent="0">
              <a:buNone/>
            </a:pPr>
            <a:endParaRPr lang="en-VN" sz="2400" dirty="0">
              <a:latin typeface="Century Gothic" panose="020B0502020202020204" pitchFamily="34" charset="0"/>
            </a:endParaRPr>
          </a:p>
          <a:p>
            <a:pPr marL="152400" indent="0">
              <a:buNone/>
            </a:pPr>
            <a:r>
              <a:rPr lang="en-VN" sz="2400" dirty="0">
                <a:latin typeface="Century Gothic" panose="020B0502020202020204" pitchFamily="34" charset="0"/>
              </a:rPr>
              <a:t>C. Possessive adjective	    D. Possessive adverb</a:t>
            </a:r>
          </a:p>
          <a:p>
            <a:pPr marL="152400" indent="0">
              <a:buNone/>
            </a:pPr>
            <a:endParaRPr lang="en-VN" sz="2400" dirty="0">
              <a:latin typeface="Century Gothic" panose="020B0502020202020204" pitchFamily="34" charset="0"/>
            </a:endParaRPr>
          </a:p>
          <a:p>
            <a:pPr marL="152400" indent="0">
              <a:buNone/>
            </a:pPr>
            <a:r>
              <a:rPr lang="en-VN" sz="2400" b="1" dirty="0">
                <a:latin typeface="Century Gothic" panose="020B0502020202020204" pitchFamily="34" charset="0"/>
              </a:rPr>
              <a:t>2. Rewrite the sentence.</a:t>
            </a:r>
          </a:p>
        </p:txBody>
      </p:sp>
      <p:sp>
        <p:nvSpPr>
          <p:cNvPr id="4" name="Title 4">
            <a:extLst>
              <a:ext uri="{FF2B5EF4-FFF2-40B4-BE49-F238E27FC236}">
                <a16:creationId xmlns:a16="http://schemas.microsoft.com/office/drawing/2014/main" id="{D6825351-6D5D-417A-8A76-50A947889D75}"/>
              </a:ext>
            </a:extLst>
          </p:cNvPr>
          <p:cNvSpPr txBox="1">
            <a:spLocks/>
          </p:cNvSpPr>
          <p:nvPr/>
        </p:nvSpPr>
        <p:spPr>
          <a:xfrm>
            <a:off x="4704072" y="3021469"/>
            <a:ext cx="6656559" cy="727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Neucha"/>
              <a:buNone/>
              <a:defRPr sz="9600" b="0" i="0" u="none" strike="noStrike" cap="none">
                <a:solidFill>
                  <a:schemeClr val="dk1"/>
                </a:solidFill>
                <a:latin typeface="Neucha"/>
                <a:ea typeface="Neucha"/>
                <a:cs typeface="Neucha"/>
                <a:sym typeface="Neuch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9pPr>
          </a:lstStyle>
          <a:p>
            <a:pPr algn="l"/>
            <a:r>
              <a:rPr lang="en-US" sz="2800" dirty="0">
                <a:latin typeface="Century Gothic" panose="020B0502020202020204" pitchFamily="34" charset="0"/>
              </a:rPr>
              <a:t>These are </a:t>
            </a:r>
            <a:r>
              <a:rPr lang="en-US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my</a:t>
            </a:r>
            <a:r>
              <a:rPr lang="en-US" sz="2800" dirty="0">
                <a:latin typeface="Century Gothic" panose="020B0502020202020204" pitchFamily="34" charset="0"/>
              </a:rPr>
              <a:t> pencils.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B176ABB4-2BF0-E8BB-581D-200679B2A0AB}"/>
              </a:ext>
            </a:extLst>
          </p:cNvPr>
          <p:cNvSpPr/>
          <p:nvPr/>
        </p:nvSpPr>
        <p:spPr>
          <a:xfrm>
            <a:off x="986118" y="3926541"/>
            <a:ext cx="4634753" cy="79785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42FAE00A-17E0-A9D2-35A4-313DCF582282}"/>
              </a:ext>
            </a:extLst>
          </p:cNvPr>
          <p:cNvSpPr txBox="1">
            <a:spLocks/>
          </p:cNvSpPr>
          <p:nvPr/>
        </p:nvSpPr>
        <p:spPr>
          <a:xfrm>
            <a:off x="1238295" y="3961587"/>
            <a:ext cx="4481187" cy="727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Neucha"/>
              <a:buNone/>
              <a:defRPr sz="9600" b="0" i="0" u="none" strike="noStrike" cap="none">
                <a:solidFill>
                  <a:schemeClr val="dk1"/>
                </a:solidFill>
                <a:latin typeface="Neucha"/>
                <a:ea typeface="Neucha"/>
                <a:cs typeface="Neucha"/>
                <a:sym typeface="Neuch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9pPr>
          </a:lstStyle>
          <a:p>
            <a:pPr algn="l"/>
            <a:r>
              <a:rPr lang="en-US" sz="2800" dirty="0">
                <a:latin typeface="Century Gothic" panose="020B0502020202020204" pitchFamily="34" charset="0"/>
              </a:rPr>
              <a:t>These pencils are </a:t>
            </a:r>
            <a:r>
              <a:rPr lang="en-US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mine</a:t>
            </a:r>
            <a:r>
              <a:rPr lang="en-US" sz="2800" dirty="0"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9E28B67-866E-DACE-5F03-D8BE603669EA}"/>
              </a:ext>
            </a:extLst>
          </p:cNvPr>
          <p:cNvSpPr/>
          <p:nvPr/>
        </p:nvSpPr>
        <p:spPr>
          <a:xfrm>
            <a:off x="4704072" y="1762731"/>
            <a:ext cx="332405" cy="33240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1D6D1D9-BE0A-AF53-81FE-97CBD82CAFF3}"/>
              </a:ext>
            </a:extLst>
          </p:cNvPr>
          <p:cNvSpPr/>
          <p:nvPr/>
        </p:nvSpPr>
        <p:spPr>
          <a:xfrm>
            <a:off x="920966" y="2488872"/>
            <a:ext cx="332405" cy="33240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8704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/>
      <p:bldP spid="9" grpId="0" animBg="1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0B16C580-9A36-9A09-3A68-6BF76526EA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3844" y="1622926"/>
            <a:ext cx="5759747" cy="2294650"/>
          </a:xfrm>
        </p:spPr>
        <p:txBody>
          <a:bodyPr/>
          <a:lstStyle/>
          <a:p>
            <a:r>
              <a:rPr lang="en-VN" sz="7200" dirty="0"/>
              <a:t>THANK FOR </a:t>
            </a:r>
          </a:p>
          <a:p>
            <a:r>
              <a:rPr lang="en-VN" sz="7200" dirty="0"/>
              <a:t>WATCHING!</a:t>
            </a:r>
          </a:p>
        </p:txBody>
      </p:sp>
    </p:spTree>
    <p:extLst>
      <p:ext uri="{BB962C8B-B14F-4D97-AF65-F5344CB8AC3E}">
        <p14:creationId xmlns:p14="http://schemas.microsoft.com/office/powerpoint/2010/main" val="1075507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38"/>
          <p:cNvSpPr txBox="1">
            <a:spLocks noGrp="1"/>
          </p:cNvSpPr>
          <p:nvPr>
            <p:ph type="title"/>
          </p:nvPr>
        </p:nvSpPr>
        <p:spPr>
          <a:xfrm>
            <a:off x="1493753" y="2150850"/>
            <a:ext cx="730822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>
                <a:latin typeface="+mj-lt"/>
              </a:rPr>
              <a:t>Possessive adjectives</a:t>
            </a:r>
            <a:endParaRPr sz="5400" dirty="0">
              <a:latin typeface="+mj-lt"/>
            </a:endParaRPr>
          </a:p>
        </p:txBody>
      </p:sp>
      <p:sp>
        <p:nvSpPr>
          <p:cNvPr id="793" name="Google Shape;793;p38"/>
          <p:cNvSpPr txBox="1">
            <a:spLocks noGrp="1"/>
          </p:cNvSpPr>
          <p:nvPr>
            <p:ph type="title" idx="2"/>
          </p:nvPr>
        </p:nvSpPr>
        <p:spPr>
          <a:xfrm>
            <a:off x="3981750" y="1137150"/>
            <a:ext cx="1180500" cy="101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+mj-lt"/>
              </a:rPr>
              <a:t>01</a:t>
            </a:r>
            <a:endParaRPr b="1" dirty="0">
              <a:latin typeface="+mj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7FD69CA-9910-4DF4-8469-FE31E731C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841" y="970182"/>
            <a:ext cx="6656559" cy="1212900"/>
          </a:xfrm>
        </p:spPr>
        <p:txBody>
          <a:bodyPr/>
          <a:lstStyle/>
          <a:p>
            <a:pPr algn="l"/>
            <a:r>
              <a:rPr lang="en-US" sz="6000" dirty="0">
                <a:solidFill>
                  <a:srgbClr val="FF0000"/>
                </a:solidFill>
                <a:latin typeface="+mj-lt"/>
              </a:rPr>
              <a:t>I</a:t>
            </a:r>
            <a:r>
              <a:rPr lang="en-US" sz="6000" dirty="0">
                <a:latin typeface="+mj-lt"/>
              </a:rPr>
              <a:t> have a dog.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82EB01C2-BD46-4C7B-A19C-237D843C1B10}"/>
              </a:ext>
            </a:extLst>
          </p:cNvPr>
          <p:cNvSpPr txBox="1">
            <a:spLocks/>
          </p:cNvSpPr>
          <p:nvPr/>
        </p:nvSpPr>
        <p:spPr>
          <a:xfrm>
            <a:off x="734841" y="2353969"/>
            <a:ext cx="6656559" cy="121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Neucha"/>
              <a:buNone/>
              <a:defRPr sz="9600" b="0" i="0" u="none" strike="noStrike" cap="none">
                <a:solidFill>
                  <a:schemeClr val="dk1"/>
                </a:solidFill>
                <a:latin typeface="Neucha"/>
                <a:ea typeface="Neucha"/>
                <a:cs typeface="Neucha"/>
                <a:sym typeface="Neuch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9pPr>
          </a:lstStyle>
          <a:p>
            <a:pPr algn="l"/>
            <a:r>
              <a:rPr lang="en-US" sz="6000" dirty="0">
                <a:latin typeface="+mj-lt"/>
              </a:rPr>
              <a:t>This is </a:t>
            </a:r>
            <a:r>
              <a:rPr lang="en-US" sz="6000" dirty="0">
                <a:solidFill>
                  <a:srgbClr val="FF0000"/>
                </a:solidFill>
                <a:latin typeface="+mj-lt"/>
              </a:rPr>
              <a:t>my</a:t>
            </a:r>
            <a:r>
              <a:rPr lang="en-US" sz="6000" dirty="0">
                <a:latin typeface="+mj-lt"/>
              </a:rPr>
              <a:t> dog.</a:t>
            </a:r>
          </a:p>
        </p:txBody>
      </p:sp>
      <p:pic>
        <p:nvPicPr>
          <p:cNvPr id="1026" name="Picture 2" descr="Kiz-Possessive-my, your, our, his, her, its, their Flashcards | Quizlet">
            <a:extLst>
              <a:ext uri="{FF2B5EF4-FFF2-40B4-BE49-F238E27FC236}">
                <a16:creationId xmlns:a16="http://schemas.microsoft.com/office/drawing/2014/main" id="{DBEC1D84-A27F-4559-BEF0-E276E033CA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79" t="3813" r="27849" b="20057"/>
          <a:stretch/>
        </p:blipFill>
        <p:spPr bwMode="auto">
          <a:xfrm>
            <a:off x="6239435" y="0"/>
            <a:ext cx="2303930" cy="2919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20A995A-4A85-4AF8-BC68-705577A02B2B}"/>
              </a:ext>
            </a:extLst>
          </p:cNvPr>
          <p:cNvSpPr/>
          <p:nvPr/>
        </p:nvSpPr>
        <p:spPr>
          <a:xfrm>
            <a:off x="3146611" y="2653554"/>
            <a:ext cx="1183341" cy="79785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4">
            <a:extLst>
              <a:ext uri="{FF2B5EF4-FFF2-40B4-BE49-F238E27FC236}">
                <a16:creationId xmlns:a16="http://schemas.microsoft.com/office/drawing/2014/main" id="{6D2BEA2A-927E-4AF5-8C9E-58273FD6C888}"/>
              </a:ext>
            </a:extLst>
          </p:cNvPr>
          <p:cNvSpPr txBox="1">
            <a:spLocks/>
          </p:cNvSpPr>
          <p:nvPr/>
        </p:nvSpPr>
        <p:spPr>
          <a:xfrm>
            <a:off x="1886807" y="3591696"/>
            <a:ext cx="4791900" cy="581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Neucha"/>
              <a:buNone/>
              <a:defRPr sz="9600" b="0" i="0" u="none" strike="noStrike" cap="none">
                <a:solidFill>
                  <a:schemeClr val="dk1"/>
                </a:solidFill>
                <a:latin typeface="Neucha"/>
                <a:ea typeface="Neucha"/>
                <a:cs typeface="Neucha"/>
                <a:sym typeface="Neuch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9pPr>
          </a:lstStyle>
          <a:p>
            <a:pPr algn="l"/>
            <a:r>
              <a:rPr lang="en-US" sz="3600" dirty="0">
                <a:solidFill>
                  <a:srgbClr val="FF0000"/>
                </a:solidFill>
                <a:latin typeface="+mj-lt"/>
              </a:rPr>
              <a:t>Possessive adjectives</a:t>
            </a:r>
            <a:endParaRPr lang="en-US" sz="3600" dirty="0">
              <a:latin typeface="+mj-lt"/>
            </a:endParaRP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D5135E03-AF30-41A2-B64C-0EF255DE71CA}"/>
              </a:ext>
            </a:extLst>
          </p:cNvPr>
          <p:cNvCxnSpPr>
            <a:cxnSpLocks/>
          </p:cNvCxnSpPr>
          <p:nvPr/>
        </p:nvCxnSpPr>
        <p:spPr>
          <a:xfrm>
            <a:off x="5970493" y="672380"/>
            <a:ext cx="484094" cy="52802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0010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dj possesive">
            <a:hlinkClick r:id="" action="ppaction://media"/>
            <a:extLst>
              <a:ext uri="{FF2B5EF4-FFF2-40B4-BE49-F238E27FC236}">
                <a16:creationId xmlns:a16="http://schemas.microsoft.com/office/drawing/2014/main" id="{A733E7A2-555D-49D1-A674-27561696C15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8121" y="601912"/>
            <a:ext cx="5855238" cy="4391429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6DF8A31A-8E59-4519-B3B7-420BA5F85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95623" y="29212"/>
            <a:ext cx="7717500" cy="572700"/>
          </a:xfrm>
        </p:spPr>
        <p:txBody>
          <a:bodyPr/>
          <a:lstStyle/>
          <a:p>
            <a:r>
              <a:rPr lang="en-US" b="1" dirty="0">
                <a:latin typeface="+mj-lt"/>
              </a:rPr>
              <a:t>Watch and fill in the blank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C80901-ADF2-4B29-A676-ED41A01F09AE}"/>
              </a:ext>
            </a:extLst>
          </p:cNvPr>
          <p:cNvSpPr txBox="1"/>
          <p:nvPr/>
        </p:nvSpPr>
        <p:spPr>
          <a:xfrm>
            <a:off x="6481483" y="315562"/>
            <a:ext cx="2501152" cy="3728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/>
              <a:t>_____ mother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_____ hat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_____ father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_____ cake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_____ eyes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_____ friends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_____ grandfather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_____ daughter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926AA3-0736-493A-87D7-EFAAAD88AAFD}"/>
              </a:ext>
            </a:extLst>
          </p:cNvPr>
          <p:cNvSpPr txBox="1"/>
          <p:nvPr/>
        </p:nvSpPr>
        <p:spPr>
          <a:xfrm>
            <a:off x="6575209" y="318501"/>
            <a:ext cx="899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My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CEA8EE-4D21-4303-BC17-C0CB2B4D72D3}"/>
              </a:ext>
            </a:extLst>
          </p:cNvPr>
          <p:cNvSpPr txBox="1"/>
          <p:nvPr/>
        </p:nvSpPr>
        <p:spPr>
          <a:xfrm>
            <a:off x="6481483" y="811560"/>
            <a:ext cx="899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Your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7C79E3-F69F-4628-B868-1059803DA9A3}"/>
              </a:ext>
            </a:extLst>
          </p:cNvPr>
          <p:cNvSpPr txBox="1"/>
          <p:nvPr/>
        </p:nvSpPr>
        <p:spPr>
          <a:xfrm>
            <a:off x="6481483" y="1262935"/>
            <a:ext cx="899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His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49829F-5C29-421B-9291-25C1EFA7C87C}"/>
              </a:ext>
            </a:extLst>
          </p:cNvPr>
          <p:cNvSpPr txBox="1"/>
          <p:nvPr/>
        </p:nvSpPr>
        <p:spPr>
          <a:xfrm>
            <a:off x="6481483" y="1729095"/>
            <a:ext cx="899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Her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952BEA-8ACF-4DA7-AEB1-27421D9F41FB}"/>
              </a:ext>
            </a:extLst>
          </p:cNvPr>
          <p:cNvSpPr txBox="1"/>
          <p:nvPr/>
        </p:nvSpPr>
        <p:spPr>
          <a:xfrm>
            <a:off x="6503715" y="2179886"/>
            <a:ext cx="899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Its</a:t>
            </a:r>
          </a:p>
        </p:txBody>
      </p:sp>
      <p:sp>
        <p:nvSpPr>
          <p:cNvPr id="14" name="Title 4">
            <a:extLst>
              <a:ext uri="{FF2B5EF4-FFF2-40B4-BE49-F238E27FC236}">
                <a16:creationId xmlns:a16="http://schemas.microsoft.com/office/drawing/2014/main" id="{8938048E-F78E-47EE-B605-E63CF9CA0D1D}"/>
              </a:ext>
            </a:extLst>
          </p:cNvPr>
          <p:cNvSpPr txBox="1">
            <a:spLocks/>
          </p:cNvSpPr>
          <p:nvPr/>
        </p:nvSpPr>
        <p:spPr>
          <a:xfrm>
            <a:off x="6307001" y="4113759"/>
            <a:ext cx="2770093" cy="8744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Neucha"/>
              <a:buNone/>
              <a:defRPr sz="9600" b="0" i="0" u="none" strike="noStrike" cap="none">
                <a:solidFill>
                  <a:schemeClr val="dk1"/>
                </a:solidFill>
                <a:latin typeface="Neucha"/>
                <a:ea typeface="Neucha"/>
                <a:cs typeface="Neucha"/>
                <a:sym typeface="Neuch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9pPr>
          </a:lstStyle>
          <a:p>
            <a:pPr algn="l"/>
            <a:r>
              <a:rPr lang="en-US" sz="2400" dirty="0">
                <a:solidFill>
                  <a:srgbClr val="FF0000"/>
                </a:solidFill>
                <a:latin typeface="+mj-lt"/>
              </a:rPr>
              <a:t>Possessive adjectives + </a:t>
            </a:r>
            <a:r>
              <a:rPr lang="en-US" sz="2400" b="1" u="sng" dirty="0">
                <a:solidFill>
                  <a:srgbClr val="0070C0"/>
                </a:solidFill>
                <a:latin typeface="+mj-lt"/>
              </a:rPr>
              <a:t>Noun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010CAB4-2108-40B2-9B10-C37A00220AB6}"/>
              </a:ext>
            </a:extLst>
          </p:cNvPr>
          <p:cNvSpPr txBox="1"/>
          <p:nvPr/>
        </p:nvSpPr>
        <p:spPr>
          <a:xfrm>
            <a:off x="6503715" y="2619156"/>
            <a:ext cx="899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Our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F2E50BB-CB5A-4EA3-BF77-823B8D3F71B7}"/>
              </a:ext>
            </a:extLst>
          </p:cNvPr>
          <p:cNvSpPr txBox="1"/>
          <p:nvPr/>
        </p:nvSpPr>
        <p:spPr>
          <a:xfrm>
            <a:off x="6503715" y="3103250"/>
            <a:ext cx="899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Your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5C5F2AE-AA81-4122-B047-E94BBC8328B8}"/>
              </a:ext>
            </a:extLst>
          </p:cNvPr>
          <p:cNvSpPr txBox="1"/>
          <p:nvPr/>
        </p:nvSpPr>
        <p:spPr>
          <a:xfrm>
            <a:off x="6373907" y="3542520"/>
            <a:ext cx="1029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Their</a:t>
            </a:r>
          </a:p>
        </p:txBody>
      </p:sp>
    </p:spTree>
    <p:extLst>
      <p:ext uri="{BB962C8B-B14F-4D97-AF65-F5344CB8AC3E}">
        <p14:creationId xmlns:p14="http://schemas.microsoft.com/office/powerpoint/2010/main" val="3916498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05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 animBg="1"/>
      <p:bldP spid="15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E5BA14F-A532-47A7-81FB-EFF099F42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666" y="-47501"/>
            <a:ext cx="8642079" cy="844953"/>
          </a:xfrm>
        </p:spPr>
        <p:txBody>
          <a:bodyPr/>
          <a:lstStyle/>
          <a:p>
            <a:pPr algn="l"/>
            <a:r>
              <a:rPr lang="en-US" sz="2300" b="1" dirty="0">
                <a:latin typeface="+mj-lt"/>
              </a:rPr>
              <a:t>1. (p.29) Match the sentences with the pictures, paying attention to the underlined part in each sentence.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3D0722F-FECD-4344-A31F-BD1C90FD8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58" b="5260"/>
          <a:stretch/>
        </p:blipFill>
        <p:spPr bwMode="auto">
          <a:xfrm>
            <a:off x="335666" y="829922"/>
            <a:ext cx="2230069" cy="136500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EA32CC04-AA75-4DAB-9569-8AFCCA811B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58" b="11188"/>
          <a:stretch/>
        </p:blipFill>
        <p:spPr bwMode="auto">
          <a:xfrm>
            <a:off x="3094175" y="829297"/>
            <a:ext cx="2393185" cy="136500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3AAA1436-D3C3-4E69-9E87-0AD8AB39F1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73" b="6740"/>
          <a:stretch/>
        </p:blipFill>
        <p:spPr bwMode="auto">
          <a:xfrm>
            <a:off x="6015800" y="829298"/>
            <a:ext cx="2452655" cy="1365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6EA391F1-D3B2-445D-B7FB-584A86DF15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9" t="6114" r="4930" b="6905"/>
          <a:stretch/>
        </p:blipFill>
        <p:spPr bwMode="auto">
          <a:xfrm>
            <a:off x="335666" y="3018515"/>
            <a:ext cx="2227497" cy="148071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764AAEAB-13AA-4985-B063-E0B5E287D5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32" b="6532"/>
          <a:stretch/>
        </p:blipFill>
        <p:spPr bwMode="auto">
          <a:xfrm>
            <a:off x="3095782" y="3018515"/>
            <a:ext cx="2420325" cy="148071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3E47EF5-83B0-4D49-9812-A96F1A840A54}"/>
              </a:ext>
            </a:extLst>
          </p:cNvPr>
          <p:cNvSpPr txBox="1"/>
          <p:nvPr/>
        </p:nvSpPr>
        <p:spPr>
          <a:xfrm>
            <a:off x="5843621" y="2747511"/>
            <a:ext cx="31578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1. Sue doesn't like </a:t>
            </a:r>
            <a:r>
              <a:rPr lang="en-US" sz="2000" b="1" u="sng" dirty="0"/>
              <a:t>her new dress.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90AD46A-A69B-48F9-AA99-566E49C867FF}"/>
              </a:ext>
            </a:extLst>
          </p:cNvPr>
          <p:cNvSpPr txBox="1"/>
          <p:nvPr/>
        </p:nvSpPr>
        <p:spPr>
          <a:xfrm>
            <a:off x="5843620" y="3357577"/>
            <a:ext cx="33953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2. Billy is riding </a:t>
            </a:r>
            <a:r>
              <a:rPr lang="en-US" sz="2000" b="1" u="sng" dirty="0"/>
              <a:t>his bicycle</a:t>
            </a:r>
            <a:r>
              <a:rPr lang="en-US" sz="2000" dirty="0"/>
              <a:t>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DD3AA1D-A2EE-46DC-B6AF-19EFC5608406}"/>
              </a:ext>
            </a:extLst>
          </p:cNvPr>
          <p:cNvSpPr txBox="1"/>
          <p:nvPr/>
        </p:nvSpPr>
        <p:spPr>
          <a:xfrm>
            <a:off x="5843620" y="3605980"/>
            <a:ext cx="32444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3. The cat is </a:t>
            </a:r>
            <a:r>
              <a:rPr lang="en-US" sz="2000" b="1" u="sng" dirty="0"/>
              <a:t>playing</a:t>
            </a:r>
            <a:r>
              <a:rPr lang="en-US" sz="2000" dirty="0"/>
              <a:t> with </a:t>
            </a:r>
            <a:r>
              <a:rPr lang="en-US" sz="2000" b="1" u="sng" dirty="0"/>
              <a:t>its ball.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D6499AD-51F2-47ED-97A0-A5ECED80F714}"/>
              </a:ext>
            </a:extLst>
          </p:cNvPr>
          <p:cNvSpPr txBox="1"/>
          <p:nvPr/>
        </p:nvSpPr>
        <p:spPr>
          <a:xfrm>
            <a:off x="5843620" y="4196331"/>
            <a:ext cx="2964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4. We love </a:t>
            </a:r>
            <a:r>
              <a:rPr lang="en-US" sz="2000" b="1" u="sng" dirty="0"/>
              <a:t>our school</a:t>
            </a:r>
            <a:r>
              <a:rPr lang="en-US" sz="2000" dirty="0"/>
              <a:t>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90F1EA6-08D7-40E3-8EC8-588C2F62C012}"/>
              </a:ext>
            </a:extLst>
          </p:cNvPr>
          <p:cNvSpPr txBox="1"/>
          <p:nvPr/>
        </p:nvSpPr>
        <p:spPr>
          <a:xfrm>
            <a:off x="5843620" y="4463776"/>
            <a:ext cx="34903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5. They are painting </a:t>
            </a:r>
            <a:r>
              <a:rPr lang="en-US" sz="2000" b="1" u="sng" dirty="0"/>
              <a:t>their room</a:t>
            </a:r>
            <a:r>
              <a:rPr lang="en-US" sz="2000" dirty="0"/>
              <a:t> pink.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2C7357-E5BB-47C0-B6E2-B5E1E4E46CCA}"/>
              </a:ext>
            </a:extLst>
          </p:cNvPr>
          <p:cNvSpPr/>
          <p:nvPr/>
        </p:nvSpPr>
        <p:spPr>
          <a:xfrm>
            <a:off x="335666" y="829297"/>
            <a:ext cx="339879" cy="3663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>
                    <a:lumMod val="50000"/>
                  </a:schemeClr>
                </a:solidFill>
              </a:rPr>
              <a:t>a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B714BF9-BFEA-409C-9B40-412AC63BDE39}"/>
              </a:ext>
            </a:extLst>
          </p:cNvPr>
          <p:cNvSpPr/>
          <p:nvPr/>
        </p:nvSpPr>
        <p:spPr>
          <a:xfrm>
            <a:off x="3102617" y="829297"/>
            <a:ext cx="339879" cy="3663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>
                    <a:lumMod val="50000"/>
                  </a:schemeClr>
                </a:solidFill>
              </a:rPr>
              <a:t>b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49D49D9-753B-44EB-8DDF-0DE4E4CDCA15}"/>
              </a:ext>
            </a:extLst>
          </p:cNvPr>
          <p:cNvSpPr/>
          <p:nvPr/>
        </p:nvSpPr>
        <p:spPr>
          <a:xfrm>
            <a:off x="6023947" y="829297"/>
            <a:ext cx="339879" cy="3663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>
                    <a:lumMod val="50000"/>
                  </a:schemeClr>
                </a:solidFill>
              </a:rPr>
              <a:t>c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BB65C25-30A9-4A96-9027-466C6B64EAF6}"/>
              </a:ext>
            </a:extLst>
          </p:cNvPr>
          <p:cNvSpPr/>
          <p:nvPr/>
        </p:nvSpPr>
        <p:spPr>
          <a:xfrm>
            <a:off x="335666" y="3014356"/>
            <a:ext cx="339879" cy="3663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>
                    <a:lumMod val="50000"/>
                  </a:schemeClr>
                </a:solidFill>
              </a:rPr>
              <a:t>d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6002C92-85A0-45A0-8DD8-43954FABC4E5}"/>
              </a:ext>
            </a:extLst>
          </p:cNvPr>
          <p:cNvSpPr/>
          <p:nvPr/>
        </p:nvSpPr>
        <p:spPr>
          <a:xfrm>
            <a:off x="3102617" y="3014356"/>
            <a:ext cx="339879" cy="3663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>
                    <a:lumMod val="50000"/>
                  </a:schemeClr>
                </a:solidFill>
              </a:rPr>
              <a:t>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2903C56-6217-4399-8B59-9B456BB45DD8}"/>
              </a:ext>
            </a:extLst>
          </p:cNvPr>
          <p:cNvSpPr txBox="1"/>
          <p:nvPr/>
        </p:nvSpPr>
        <p:spPr>
          <a:xfrm>
            <a:off x="129461" y="2293805"/>
            <a:ext cx="2964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4. We love </a:t>
            </a:r>
            <a:r>
              <a:rPr lang="en-US" sz="2000" b="1" u="sng" dirty="0">
                <a:solidFill>
                  <a:srgbClr val="00B0F0"/>
                </a:solidFill>
              </a:rPr>
              <a:t>our</a:t>
            </a:r>
            <a:r>
              <a:rPr lang="en-US" sz="2000" b="1" u="sng" dirty="0"/>
              <a:t> school</a:t>
            </a:r>
            <a:r>
              <a:rPr lang="en-US" sz="2000" dirty="0"/>
              <a:t>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C05B73D-447E-4F05-AEB5-72299E90DBB1}"/>
              </a:ext>
            </a:extLst>
          </p:cNvPr>
          <p:cNvSpPr txBox="1"/>
          <p:nvPr/>
        </p:nvSpPr>
        <p:spPr>
          <a:xfrm>
            <a:off x="3001565" y="2213616"/>
            <a:ext cx="25295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3. The cat is </a:t>
            </a:r>
            <a:r>
              <a:rPr lang="en-US" sz="2000" b="1" u="sng" dirty="0"/>
              <a:t>playing</a:t>
            </a:r>
            <a:r>
              <a:rPr lang="en-US" sz="2000" dirty="0"/>
              <a:t> with </a:t>
            </a:r>
            <a:r>
              <a:rPr lang="en-US" sz="2000" b="1" u="sng" dirty="0">
                <a:solidFill>
                  <a:srgbClr val="00B0F0"/>
                </a:solidFill>
              </a:rPr>
              <a:t>its </a:t>
            </a:r>
            <a:r>
              <a:rPr lang="en-US" sz="2000" b="1" u="sng" dirty="0"/>
              <a:t>ball.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DB4A380-DD15-4959-9E0C-C89E3B9E1B22}"/>
              </a:ext>
            </a:extLst>
          </p:cNvPr>
          <p:cNvSpPr txBox="1"/>
          <p:nvPr/>
        </p:nvSpPr>
        <p:spPr>
          <a:xfrm>
            <a:off x="5843620" y="2165445"/>
            <a:ext cx="32444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5. They are painting </a:t>
            </a:r>
            <a:r>
              <a:rPr lang="en-US" sz="2000" b="1" u="sng" dirty="0">
                <a:solidFill>
                  <a:srgbClr val="00B0F0"/>
                </a:solidFill>
              </a:rPr>
              <a:t>their </a:t>
            </a:r>
            <a:r>
              <a:rPr lang="en-US" sz="2000" b="1" u="sng" dirty="0"/>
              <a:t>room</a:t>
            </a:r>
            <a:r>
              <a:rPr lang="en-US" sz="2000" dirty="0"/>
              <a:t> pink.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E34B43-5C86-460E-99C2-1408B9BD4144}"/>
              </a:ext>
            </a:extLst>
          </p:cNvPr>
          <p:cNvSpPr txBox="1"/>
          <p:nvPr/>
        </p:nvSpPr>
        <p:spPr>
          <a:xfrm>
            <a:off x="284620" y="4421757"/>
            <a:ext cx="31578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1. Sue doesn't like </a:t>
            </a:r>
            <a:r>
              <a:rPr lang="en-US" sz="2000" b="1" u="sng" dirty="0">
                <a:solidFill>
                  <a:srgbClr val="00B0F0"/>
                </a:solidFill>
              </a:rPr>
              <a:t>her </a:t>
            </a:r>
            <a:r>
              <a:rPr lang="en-US" sz="2000" b="1" u="sng" dirty="0"/>
              <a:t>new dress.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F8FC634-737B-4E91-A37E-503E6CD15132}"/>
              </a:ext>
            </a:extLst>
          </p:cNvPr>
          <p:cNvSpPr txBox="1"/>
          <p:nvPr/>
        </p:nvSpPr>
        <p:spPr>
          <a:xfrm>
            <a:off x="3005418" y="4449081"/>
            <a:ext cx="25257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2. Billy is riding </a:t>
            </a:r>
            <a:r>
              <a:rPr lang="en-US" sz="2000" b="1" u="sng" dirty="0">
                <a:solidFill>
                  <a:srgbClr val="00B0F0"/>
                </a:solidFill>
              </a:rPr>
              <a:t>his</a:t>
            </a:r>
            <a:r>
              <a:rPr lang="en-US" sz="2000" b="1" u="sng" dirty="0"/>
              <a:t> bicycle</a:t>
            </a:r>
            <a:r>
              <a:rPr lang="en-US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18165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3" grpId="0"/>
      <p:bldP spid="14" grpId="0"/>
      <p:bldP spid="15" grpId="0"/>
      <p:bldP spid="21" grpId="0"/>
      <p:bldP spid="22" grpId="0"/>
      <p:bldP spid="23" grpId="0"/>
      <p:bldP spid="26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>
            <a:extLst>
              <a:ext uri="{FF2B5EF4-FFF2-40B4-BE49-F238E27FC236}">
                <a16:creationId xmlns:a16="http://schemas.microsoft.com/office/drawing/2014/main" id="{9B01D400-8DE2-4C4B-870B-6CDEC3F8B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540" y="343198"/>
            <a:ext cx="8492920" cy="572700"/>
          </a:xfrm>
        </p:spPr>
        <p:txBody>
          <a:bodyPr/>
          <a:lstStyle/>
          <a:p>
            <a:pPr algn="l"/>
            <a:r>
              <a:rPr lang="en-US" sz="2300" b="1" dirty="0">
                <a:latin typeface="+mj-lt"/>
              </a:rPr>
              <a:t>2. (p.29) Complete the sentences with the correct </a:t>
            </a:r>
            <a:r>
              <a:rPr lang="en-US" sz="2300" b="1" dirty="0">
                <a:solidFill>
                  <a:srgbClr val="FF0000"/>
                </a:solidFill>
                <a:latin typeface="+mj-lt"/>
              </a:rPr>
              <a:t>possessive adjectives</a:t>
            </a:r>
            <a:r>
              <a:rPr lang="en-US" sz="2300" b="1" dirty="0">
                <a:latin typeface="+mj-lt"/>
              </a:rPr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E7E574-6145-4936-9BEC-0C06624B05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174" y="1158669"/>
            <a:ext cx="8682286" cy="3537618"/>
          </a:xfrm>
          <a:solidFill>
            <a:schemeClr val="bg1"/>
          </a:solidFill>
        </p:spPr>
        <p:txBody>
          <a:bodyPr/>
          <a:lstStyle/>
          <a:p>
            <a:pPr marL="152400" indent="0">
              <a:spcBef>
                <a:spcPts val="600"/>
              </a:spcBef>
              <a:buNone/>
            </a:pPr>
            <a:r>
              <a:rPr lang="en-US" sz="2400" dirty="0">
                <a:latin typeface="+mj-lt"/>
              </a:rPr>
              <a:t>1. I love cartoons. _____ </a:t>
            </a:r>
            <a:r>
              <a:rPr lang="en-US" sz="2400" dirty="0" err="1">
                <a:latin typeface="+mj-lt"/>
              </a:rPr>
              <a:t>favourite</a:t>
            </a:r>
            <a:r>
              <a:rPr lang="en-US" sz="2400" dirty="0">
                <a:latin typeface="+mj-lt"/>
              </a:rPr>
              <a:t> cartoon is Dragon Balls. </a:t>
            </a:r>
          </a:p>
          <a:p>
            <a:pPr marL="152400" indent="0">
              <a:spcBef>
                <a:spcPts val="600"/>
              </a:spcBef>
              <a:buNone/>
            </a:pPr>
            <a:r>
              <a:rPr lang="en-US" sz="2400" dirty="0">
                <a:latin typeface="+mj-lt"/>
              </a:rPr>
              <a:t>2. This book has your name on it. Is it _____ book? </a:t>
            </a:r>
          </a:p>
          <a:p>
            <a:pPr marL="152400" indent="0">
              <a:spcBef>
                <a:spcPts val="600"/>
              </a:spcBef>
              <a:buNone/>
            </a:pPr>
            <a:r>
              <a:rPr lang="en-US" sz="2400" dirty="0">
                <a:latin typeface="+mj-lt"/>
              </a:rPr>
              <a:t>3. The lion has three cubs. _____ cubs are playing under a big tree. </a:t>
            </a:r>
          </a:p>
          <a:p>
            <a:pPr marL="152400" indent="0">
              <a:spcBef>
                <a:spcPts val="600"/>
              </a:spcBef>
              <a:buNone/>
            </a:pPr>
            <a:r>
              <a:rPr lang="en-US" sz="2400" dirty="0">
                <a:latin typeface="+mj-lt"/>
              </a:rPr>
              <a:t>4. Do you know my friend Anna? _____ house is close to the park. </a:t>
            </a:r>
          </a:p>
          <a:p>
            <a:pPr marL="152400" indent="0">
              <a:spcBef>
                <a:spcPts val="600"/>
              </a:spcBef>
              <a:buNone/>
            </a:pPr>
            <a:r>
              <a:rPr lang="en-US" sz="2400" dirty="0">
                <a:latin typeface="+mj-lt"/>
              </a:rPr>
              <a:t>5. We are from Switzerland. _____ country is famous for chocolate. 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6CDA034-D771-4DE1-B8AA-1E0C238175AA}"/>
              </a:ext>
            </a:extLst>
          </p:cNvPr>
          <p:cNvCxnSpPr>
            <a:cxnSpLocks/>
          </p:cNvCxnSpPr>
          <p:nvPr/>
        </p:nvCxnSpPr>
        <p:spPr>
          <a:xfrm>
            <a:off x="692459" y="1651247"/>
            <a:ext cx="17755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BA11442-B73A-4692-98C3-CC267DC16C38}"/>
              </a:ext>
            </a:extLst>
          </p:cNvPr>
          <p:cNvSpPr txBox="1"/>
          <p:nvPr/>
        </p:nvSpPr>
        <p:spPr>
          <a:xfrm>
            <a:off x="2935538" y="1279549"/>
            <a:ext cx="899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My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73D0F66-9AD7-41D5-83F9-7529FBDE0B4A}"/>
              </a:ext>
            </a:extLst>
          </p:cNvPr>
          <p:cNvCxnSpPr>
            <a:cxnSpLocks/>
          </p:cNvCxnSpPr>
          <p:nvPr/>
        </p:nvCxnSpPr>
        <p:spPr>
          <a:xfrm>
            <a:off x="1368642" y="2096610"/>
            <a:ext cx="65546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4F309C2-F322-45A7-BC81-8C33C9C58086}"/>
              </a:ext>
            </a:extLst>
          </p:cNvPr>
          <p:cNvCxnSpPr>
            <a:cxnSpLocks/>
          </p:cNvCxnSpPr>
          <p:nvPr/>
        </p:nvCxnSpPr>
        <p:spPr>
          <a:xfrm>
            <a:off x="1526960" y="1651247"/>
            <a:ext cx="119996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7F5848-CC2D-4B3A-9A50-1DA3338511B2}"/>
              </a:ext>
            </a:extLst>
          </p:cNvPr>
          <p:cNvCxnSpPr>
            <a:cxnSpLocks/>
          </p:cNvCxnSpPr>
          <p:nvPr/>
        </p:nvCxnSpPr>
        <p:spPr>
          <a:xfrm>
            <a:off x="2735803" y="2096610"/>
            <a:ext cx="183619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711FDE6-0CC9-4BAF-BB74-EA134E51514E}"/>
              </a:ext>
            </a:extLst>
          </p:cNvPr>
          <p:cNvSpPr txBox="1"/>
          <p:nvPr/>
        </p:nvSpPr>
        <p:spPr>
          <a:xfrm>
            <a:off x="5545573" y="1723458"/>
            <a:ext cx="899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your 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489F79A-0C39-496F-BFDA-CBCCDEE4E8F9}"/>
              </a:ext>
            </a:extLst>
          </p:cNvPr>
          <p:cNvCxnSpPr>
            <a:cxnSpLocks/>
          </p:cNvCxnSpPr>
          <p:nvPr/>
        </p:nvCxnSpPr>
        <p:spPr>
          <a:xfrm>
            <a:off x="1333129" y="2537719"/>
            <a:ext cx="48679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8493065-467F-4FD6-BAD0-FE6175310424}"/>
              </a:ext>
            </a:extLst>
          </p:cNvPr>
          <p:cNvCxnSpPr>
            <a:cxnSpLocks/>
          </p:cNvCxnSpPr>
          <p:nvPr/>
        </p:nvCxnSpPr>
        <p:spPr>
          <a:xfrm>
            <a:off x="2467246" y="2540494"/>
            <a:ext cx="148331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4DA166FD-E343-4834-8E2F-9455FF361A60}"/>
              </a:ext>
            </a:extLst>
          </p:cNvPr>
          <p:cNvSpPr txBox="1"/>
          <p:nvPr/>
        </p:nvSpPr>
        <p:spPr>
          <a:xfrm>
            <a:off x="4164994" y="2185123"/>
            <a:ext cx="602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Its 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4D45B76-CD47-4470-A1B3-F5E4333E5574}"/>
              </a:ext>
            </a:extLst>
          </p:cNvPr>
          <p:cNvCxnSpPr>
            <a:cxnSpLocks/>
          </p:cNvCxnSpPr>
          <p:nvPr/>
        </p:nvCxnSpPr>
        <p:spPr>
          <a:xfrm>
            <a:off x="2586361" y="3345587"/>
            <a:ext cx="20566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CDD7613-CA01-417E-8141-8DC87289415A}"/>
              </a:ext>
            </a:extLst>
          </p:cNvPr>
          <p:cNvCxnSpPr>
            <a:cxnSpLocks/>
          </p:cNvCxnSpPr>
          <p:nvPr/>
        </p:nvCxnSpPr>
        <p:spPr>
          <a:xfrm>
            <a:off x="5814128" y="3347067"/>
            <a:ext cx="81749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BBB2A65F-4525-465A-AD3D-3DEDF5C7640F}"/>
              </a:ext>
            </a:extLst>
          </p:cNvPr>
          <p:cNvSpPr txBox="1"/>
          <p:nvPr/>
        </p:nvSpPr>
        <p:spPr>
          <a:xfrm>
            <a:off x="4927416" y="2979039"/>
            <a:ext cx="727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Her 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09ADA46-60F3-4E93-859F-C4AAAB0DB75B}"/>
              </a:ext>
            </a:extLst>
          </p:cNvPr>
          <p:cNvCxnSpPr>
            <a:cxnSpLocks/>
          </p:cNvCxnSpPr>
          <p:nvPr/>
        </p:nvCxnSpPr>
        <p:spPr>
          <a:xfrm>
            <a:off x="744983" y="4153455"/>
            <a:ext cx="40911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79D70CEA-7A80-4CFE-AD84-AE9862A43B5A}"/>
              </a:ext>
            </a:extLst>
          </p:cNvPr>
          <p:cNvCxnSpPr>
            <a:cxnSpLocks/>
          </p:cNvCxnSpPr>
          <p:nvPr/>
        </p:nvCxnSpPr>
        <p:spPr>
          <a:xfrm>
            <a:off x="2467246" y="4156230"/>
            <a:ext cx="158984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9E3BFD6A-FCB5-4B85-9364-7792667FB453}"/>
              </a:ext>
            </a:extLst>
          </p:cNvPr>
          <p:cNvSpPr txBox="1"/>
          <p:nvPr/>
        </p:nvSpPr>
        <p:spPr>
          <a:xfrm>
            <a:off x="4258618" y="3790105"/>
            <a:ext cx="727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Our </a:t>
            </a:r>
          </a:p>
        </p:txBody>
      </p:sp>
    </p:spTree>
    <p:extLst>
      <p:ext uri="{BB962C8B-B14F-4D97-AF65-F5344CB8AC3E}">
        <p14:creationId xmlns:p14="http://schemas.microsoft.com/office/powerpoint/2010/main" val="2727053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  <p:bldP spid="24" grpId="0"/>
      <p:bldP spid="29" grpId="0"/>
      <p:bldP spid="4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38"/>
          <p:cNvSpPr txBox="1">
            <a:spLocks noGrp="1"/>
          </p:cNvSpPr>
          <p:nvPr>
            <p:ph type="title"/>
          </p:nvPr>
        </p:nvSpPr>
        <p:spPr>
          <a:xfrm>
            <a:off x="1493753" y="2150850"/>
            <a:ext cx="730822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>
                <a:latin typeface="+mj-lt"/>
              </a:rPr>
              <a:t>Possessive pronouns</a:t>
            </a:r>
            <a:endParaRPr sz="5400" dirty="0">
              <a:latin typeface="+mj-lt"/>
            </a:endParaRPr>
          </a:p>
        </p:txBody>
      </p:sp>
      <p:sp>
        <p:nvSpPr>
          <p:cNvPr id="793" name="Google Shape;793;p38"/>
          <p:cNvSpPr txBox="1">
            <a:spLocks noGrp="1"/>
          </p:cNvSpPr>
          <p:nvPr>
            <p:ph type="title" idx="2"/>
          </p:nvPr>
        </p:nvSpPr>
        <p:spPr>
          <a:xfrm>
            <a:off x="3981750" y="1137150"/>
            <a:ext cx="1180500" cy="101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+mj-lt"/>
              </a:rPr>
              <a:t>02</a:t>
            </a:r>
            <a:endParaRPr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1212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82EB01C2-BD46-4C7B-A19C-237D843C1B10}"/>
              </a:ext>
            </a:extLst>
          </p:cNvPr>
          <p:cNvSpPr txBox="1">
            <a:spLocks/>
          </p:cNvSpPr>
          <p:nvPr/>
        </p:nvSpPr>
        <p:spPr>
          <a:xfrm>
            <a:off x="734841" y="752401"/>
            <a:ext cx="6656559" cy="121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Neucha"/>
              <a:buNone/>
              <a:defRPr sz="9600" b="0" i="0" u="none" strike="noStrike" cap="none">
                <a:solidFill>
                  <a:schemeClr val="dk1"/>
                </a:solidFill>
                <a:latin typeface="Neucha"/>
                <a:ea typeface="Neucha"/>
                <a:cs typeface="Neucha"/>
                <a:sym typeface="Neuch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9pPr>
          </a:lstStyle>
          <a:p>
            <a:pPr algn="l"/>
            <a:r>
              <a:rPr lang="en-US" sz="6000" dirty="0">
                <a:latin typeface="+mj-lt"/>
              </a:rPr>
              <a:t>This is </a:t>
            </a:r>
            <a:r>
              <a:rPr lang="en-US" sz="6000" dirty="0">
                <a:solidFill>
                  <a:srgbClr val="FF0000"/>
                </a:solidFill>
                <a:latin typeface="+mj-lt"/>
              </a:rPr>
              <a:t>my</a:t>
            </a:r>
            <a:r>
              <a:rPr lang="en-US" sz="6000" dirty="0">
                <a:latin typeface="+mj-lt"/>
              </a:rPr>
              <a:t> dog.</a:t>
            </a:r>
          </a:p>
        </p:txBody>
      </p:sp>
      <p:pic>
        <p:nvPicPr>
          <p:cNvPr id="1026" name="Picture 2" descr="Kiz-Possessive-my, your, our, his, her, its, their Flashcards | Quizlet">
            <a:extLst>
              <a:ext uri="{FF2B5EF4-FFF2-40B4-BE49-F238E27FC236}">
                <a16:creationId xmlns:a16="http://schemas.microsoft.com/office/drawing/2014/main" id="{DBEC1D84-A27F-4559-BEF0-E276E033CA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79" t="3813" r="33490" b="20057"/>
          <a:stretch/>
        </p:blipFill>
        <p:spPr bwMode="auto">
          <a:xfrm>
            <a:off x="6544104" y="89113"/>
            <a:ext cx="2008358" cy="2919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20A995A-4A85-4AF8-BC68-705577A02B2B}"/>
              </a:ext>
            </a:extLst>
          </p:cNvPr>
          <p:cNvSpPr/>
          <p:nvPr/>
        </p:nvSpPr>
        <p:spPr>
          <a:xfrm>
            <a:off x="3146611" y="1051986"/>
            <a:ext cx="1183341" cy="79785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4">
            <a:extLst>
              <a:ext uri="{FF2B5EF4-FFF2-40B4-BE49-F238E27FC236}">
                <a16:creationId xmlns:a16="http://schemas.microsoft.com/office/drawing/2014/main" id="{6D2BEA2A-927E-4AF5-8C9E-58273FD6C888}"/>
              </a:ext>
            </a:extLst>
          </p:cNvPr>
          <p:cNvSpPr txBox="1">
            <a:spLocks/>
          </p:cNvSpPr>
          <p:nvPr/>
        </p:nvSpPr>
        <p:spPr>
          <a:xfrm>
            <a:off x="891724" y="2030868"/>
            <a:ext cx="5509076" cy="581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Neucha"/>
              <a:buNone/>
              <a:defRPr sz="9600" b="0" i="0" u="none" strike="noStrike" cap="none">
                <a:solidFill>
                  <a:schemeClr val="dk1"/>
                </a:solidFill>
                <a:latin typeface="Neucha"/>
                <a:ea typeface="Neucha"/>
                <a:cs typeface="Neucha"/>
                <a:sym typeface="Neuch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9pPr>
          </a:lstStyle>
          <a:p>
            <a:pPr algn="l"/>
            <a:r>
              <a:rPr lang="en-US" sz="3600" dirty="0">
                <a:solidFill>
                  <a:srgbClr val="FF0000"/>
                </a:solidFill>
                <a:latin typeface="+mj-lt"/>
              </a:rPr>
              <a:t>Possessive adjectives + </a:t>
            </a:r>
            <a:r>
              <a:rPr lang="en-US" sz="3600" b="1" u="sng" dirty="0">
                <a:solidFill>
                  <a:srgbClr val="0070C0"/>
                </a:solidFill>
                <a:latin typeface="+mj-lt"/>
              </a:rPr>
              <a:t>N</a:t>
            </a: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5FAEADEB-7225-4E48-8CEB-183F5C84EF3F}"/>
              </a:ext>
            </a:extLst>
          </p:cNvPr>
          <p:cNvSpPr txBox="1">
            <a:spLocks/>
          </p:cNvSpPr>
          <p:nvPr/>
        </p:nvSpPr>
        <p:spPr>
          <a:xfrm>
            <a:off x="734841" y="2500518"/>
            <a:ext cx="6656559" cy="121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Neucha"/>
              <a:buNone/>
              <a:defRPr sz="9600" b="0" i="0" u="none" strike="noStrike" cap="none">
                <a:solidFill>
                  <a:schemeClr val="dk1"/>
                </a:solidFill>
                <a:latin typeface="Neucha"/>
                <a:ea typeface="Neucha"/>
                <a:cs typeface="Neucha"/>
                <a:sym typeface="Neuch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9pPr>
          </a:lstStyle>
          <a:p>
            <a:pPr algn="l"/>
            <a:r>
              <a:rPr lang="en-US" sz="6000" dirty="0">
                <a:latin typeface="+mj-lt"/>
              </a:rPr>
              <a:t>This dog is </a:t>
            </a:r>
            <a:r>
              <a:rPr lang="en-US" sz="6000" dirty="0">
                <a:solidFill>
                  <a:srgbClr val="FF0000"/>
                </a:solidFill>
                <a:latin typeface="+mj-lt"/>
              </a:rPr>
              <a:t>mine</a:t>
            </a:r>
            <a:r>
              <a:rPr lang="en-US" sz="6000" dirty="0">
                <a:latin typeface="+mj-lt"/>
              </a:rPr>
              <a:t>.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77D341D-EBF5-4BB7-8E6C-64B47FB9B27C}"/>
              </a:ext>
            </a:extLst>
          </p:cNvPr>
          <p:cNvSpPr/>
          <p:nvPr/>
        </p:nvSpPr>
        <p:spPr>
          <a:xfrm>
            <a:off x="4652682" y="2743655"/>
            <a:ext cx="1828800" cy="79785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4">
            <a:extLst>
              <a:ext uri="{FF2B5EF4-FFF2-40B4-BE49-F238E27FC236}">
                <a16:creationId xmlns:a16="http://schemas.microsoft.com/office/drawing/2014/main" id="{E6CCF5FD-E0B1-4795-B83F-86CFA8A82B15}"/>
              </a:ext>
            </a:extLst>
          </p:cNvPr>
          <p:cNvSpPr txBox="1">
            <a:spLocks/>
          </p:cNvSpPr>
          <p:nvPr/>
        </p:nvSpPr>
        <p:spPr>
          <a:xfrm>
            <a:off x="3361763" y="3594512"/>
            <a:ext cx="4706471" cy="581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Neucha"/>
              <a:buNone/>
              <a:defRPr sz="9600" b="0" i="0" u="none" strike="noStrike" cap="none">
                <a:solidFill>
                  <a:schemeClr val="dk1"/>
                </a:solidFill>
                <a:latin typeface="Neucha"/>
                <a:ea typeface="Neucha"/>
                <a:cs typeface="Neucha"/>
                <a:sym typeface="Neuch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Neucha"/>
              <a:buNone/>
              <a:defRPr sz="12000" b="0" i="0" u="none" strike="noStrike" cap="none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9pPr>
          </a:lstStyle>
          <a:p>
            <a:pPr algn="l"/>
            <a:r>
              <a:rPr lang="en-US" sz="3600" dirty="0">
                <a:solidFill>
                  <a:srgbClr val="FF0000"/>
                </a:solidFill>
                <a:latin typeface="+mj-lt"/>
              </a:rPr>
              <a:t>Possessive pronouns</a:t>
            </a:r>
            <a:endParaRPr lang="en-US" sz="3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98954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  <p:bldP spid="11" grpId="0" animBg="1"/>
      <p:bldP spid="12" grpId="0"/>
    </p:bldLst>
  </p:timing>
</p:sld>
</file>

<file path=ppt/theme/theme1.xml><?xml version="1.0" encoding="utf-8"?>
<a:theme xmlns:a="http://schemas.openxmlformats.org/drawingml/2006/main" name="World Сountries Lesson by Slidesgo">
  <a:themeElements>
    <a:clrScheme name="Simple Light">
      <a:dk1>
        <a:srgbClr val="595959"/>
      </a:dk1>
      <a:lt1>
        <a:srgbClr val="FFFFFF"/>
      </a:lt1>
      <a:dk2>
        <a:srgbClr val="54597F"/>
      </a:dk2>
      <a:lt2>
        <a:srgbClr val="EEEEEE"/>
      </a:lt2>
      <a:accent1>
        <a:srgbClr val="83BCD9"/>
      </a:accent1>
      <a:accent2>
        <a:srgbClr val="F6759D"/>
      </a:accent2>
      <a:accent3>
        <a:srgbClr val="F6B854"/>
      </a:accent3>
      <a:accent4>
        <a:srgbClr val="F77C36"/>
      </a:accent4>
      <a:accent5>
        <a:srgbClr val="8199C9"/>
      </a:accent5>
      <a:accent6>
        <a:srgbClr val="788F75"/>
      </a:accent6>
      <a:hlink>
        <a:srgbClr val="54597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</TotalTime>
  <Words>948</Words>
  <Application>Microsoft Macintosh PowerPoint</Application>
  <PresentationFormat>On-screen Show (16:9)</PresentationFormat>
  <Paragraphs>144</Paragraphs>
  <Slides>26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9" baseType="lpstr">
      <vt:lpstr>Cooper Black</vt:lpstr>
      <vt:lpstr>Damion</vt:lpstr>
      <vt:lpstr>Segoe Print</vt:lpstr>
      <vt:lpstr>Roboto Condensed Light</vt:lpstr>
      <vt:lpstr>Calibri</vt:lpstr>
      <vt:lpstr>Franklin Gothic Medium</vt:lpstr>
      <vt:lpstr>Nunito Sans</vt:lpstr>
      <vt:lpstr>Cairo</vt:lpstr>
      <vt:lpstr>Arial</vt:lpstr>
      <vt:lpstr>Century Gothic</vt:lpstr>
      <vt:lpstr>Neucha</vt:lpstr>
      <vt:lpstr>World Сountries Lesson by Slidesgo</vt:lpstr>
      <vt:lpstr>1_Tema de Office</vt:lpstr>
      <vt:lpstr>Unit 9 Cities of the world</vt:lpstr>
      <vt:lpstr>After this lesson, students will be able to:</vt:lpstr>
      <vt:lpstr>Possessive adjectives</vt:lpstr>
      <vt:lpstr>I have a dog.</vt:lpstr>
      <vt:lpstr>Watch and fill in the blank</vt:lpstr>
      <vt:lpstr>1. (p.29) Match the sentences with the pictures, paying attention to the underlined part in each sentence.</vt:lpstr>
      <vt:lpstr>2. (p.29) Complete the sentences with the correct possessive adjectives.</vt:lpstr>
      <vt:lpstr>Possessive pronouns</vt:lpstr>
      <vt:lpstr>PowerPoint Presentation</vt:lpstr>
      <vt:lpstr>3. (p.29) Complete the sentences with the correct possessive pronouns.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PASS THE BOARD – EXERCISE 5 (pg. 30)</vt:lpstr>
      <vt:lpstr>PowerPoint Presentation</vt:lpstr>
      <vt:lpstr>WRAP UP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9 Cities of the world</dc:title>
  <cp:lastModifiedBy>Hanh Nguyen</cp:lastModifiedBy>
  <cp:revision>18</cp:revision>
  <dcterms:modified xsi:type="dcterms:W3CDTF">2022-12-26T11:16:15Z</dcterms:modified>
</cp:coreProperties>
</file>