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1" r:id="rId2"/>
    <p:sldId id="256" r:id="rId3"/>
    <p:sldId id="275" r:id="rId4"/>
    <p:sldId id="302" r:id="rId5"/>
    <p:sldId id="308" r:id="rId6"/>
    <p:sldId id="279" r:id="rId7"/>
    <p:sldId id="331" r:id="rId8"/>
    <p:sldId id="332" r:id="rId9"/>
    <p:sldId id="333" r:id="rId10"/>
    <p:sldId id="281" r:id="rId11"/>
    <p:sldId id="334" r:id="rId12"/>
    <p:sldId id="315" r:id="rId13"/>
    <p:sldId id="335" r:id="rId14"/>
    <p:sldId id="336" r:id="rId15"/>
    <p:sldId id="328" r:id="rId16"/>
    <p:sldId id="313" r:id="rId17"/>
    <p:sldId id="337" r:id="rId18"/>
    <p:sldId id="314" r:id="rId19"/>
    <p:sldId id="33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A9A5"/>
    <a:srgbClr val="FFDAAB"/>
    <a:srgbClr val="F7941E"/>
    <a:srgbClr val="CBEAF0"/>
    <a:srgbClr val="48C0B6"/>
    <a:srgbClr val="FBB040"/>
    <a:srgbClr val="00B2A5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38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Grammar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3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</dgm:pt>
    <dgm:pt modelId="{2854312C-A677-4C11-95B1-4424D4324B73}" type="pres">
      <dgm:prSet presAssocID="{342B5B60-3322-419E-ADF6-E231B311DD6E}" presName="extraNode" presStyleLbl="node1" presStyleIdx="0" presStyleCnt="3"/>
      <dgm:spPr/>
    </dgm:pt>
    <dgm:pt modelId="{DDCB2650-5BE8-45C8-A558-4975F742B294}" type="pres">
      <dgm:prSet presAssocID="{342B5B60-3322-419E-ADF6-E231B311DD6E}" presName="dstNode" presStyleLbl="node1" presStyleIdx="0" presStyleCnt="3"/>
      <dgm:spPr/>
    </dgm:pt>
    <dgm:pt modelId="{7470CF36-9AF7-4915-90D4-CE62A3082661}" type="pres">
      <dgm:prSet presAssocID="{D17870DC-042F-4D7A-88A2-DA0B7FE22CAC}" presName="text_1" presStyleLbl="node1" presStyleIdx="0" presStyleCnt="3">
        <dgm:presLayoutVars>
          <dgm:bulletEnabled val="1"/>
        </dgm:presLayoutVars>
      </dgm:prSet>
      <dgm:spPr/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3"/>
      <dgm:spPr/>
    </dgm:pt>
    <dgm:pt modelId="{69C67B11-78C4-4EED-9EE9-2BE0F6E7061E}" type="pres">
      <dgm:prSet presAssocID="{2436911F-936F-49E3-A5D1-480A9E2AD4D1}" presName="text_2" presStyleLbl="node1" presStyleIdx="1" presStyleCnt="3">
        <dgm:presLayoutVars>
          <dgm:bulletEnabled val="1"/>
        </dgm:presLayoutVars>
      </dgm:prSet>
      <dgm:spPr/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3"/>
      <dgm:spPr/>
    </dgm:pt>
    <dgm:pt modelId="{A955E74C-829B-49E5-B9EB-A6222B0ACBDF}" type="pres">
      <dgm:prSet presAssocID="{27DE0956-5BEE-4238-AB6C-6EB8F4DD9897}" presName="text_3" presStyleLbl="node1" presStyleIdx="2" presStyleCnt="3">
        <dgm:presLayoutVars>
          <dgm:bulletEnabled val="1"/>
        </dgm:presLayoutVars>
      </dgm:prSet>
      <dgm:spPr/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3"/>
      <dgm:spPr/>
    </dgm:pt>
  </dgm:ptLst>
  <dgm:cxnLst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49D32D-DE89-47CE-82AB-71F40FF37ADC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05B84B6-4C5D-4CE8-9087-1D9E1F286A01}">
      <dgm:prSet phldrT="[Text]"/>
      <dgm:spPr/>
      <dgm:t>
        <a:bodyPr/>
        <a:lstStyle/>
        <a:p>
          <a:r>
            <a:rPr lang="en-US" dirty="0"/>
            <a:t>Language</a:t>
          </a:r>
        </a:p>
      </dgm:t>
    </dgm:pt>
    <dgm:pt modelId="{8737F033-777A-44D8-B0DE-B9FA5D59E617}" type="parTrans" cxnId="{2A876D7E-A46F-44FE-9770-33F44F9194A3}">
      <dgm:prSet/>
      <dgm:spPr/>
      <dgm:t>
        <a:bodyPr/>
        <a:lstStyle/>
        <a:p>
          <a:endParaRPr lang="en-US"/>
        </a:p>
      </dgm:t>
    </dgm:pt>
    <dgm:pt modelId="{1B1CFC85-B18B-488F-84BF-4D74DE140FF9}" type="sibTrans" cxnId="{2A876D7E-A46F-44FE-9770-33F44F9194A3}">
      <dgm:prSet/>
      <dgm:spPr/>
      <dgm:t>
        <a:bodyPr/>
        <a:lstStyle/>
        <a:p>
          <a:endParaRPr lang="en-US"/>
        </a:p>
      </dgm:t>
    </dgm:pt>
    <dgm:pt modelId="{B7716F9D-5385-49F4-8986-D8AFE9C3B8B8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3305E491-9556-406C-82D5-A9358297B711}" type="parTrans" cxnId="{E853C201-D5A8-4E28-A781-9C0CA3DA0754}">
      <dgm:prSet/>
      <dgm:spPr/>
      <dgm:t>
        <a:bodyPr/>
        <a:lstStyle/>
        <a:p>
          <a:endParaRPr lang="en-US"/>
        </a:p>
      </dgm:t>
    </dgm:pt>
    <dgm:pt modelId="{189680CF-9F14-4541-BB6C-5DE441CA3B02}" type="sibTrans" cxnId="{E853C201-D5A8-4E28-A781-9C0CA3DA0754}">
      <dgm:prSet/>
      <dgm:spPr/>
      <dgm:t>
        <a:bodyPr/>
        <a:lstStyle/>
        <a:p>
          <a:endParaRPr lang="en-US"/>
        </a:p>
      </dgm:t>
    </dgm:pt>
    <dgm:pt modelId="{6B185651-1C3B-4F53-95A2-43C388BDAB53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A799A960-09DA-4CFE-8995-EA9886446DD0}" type="parTrans" cxnId="{00BF4E0B-6878-4BA8-A960-24512B7839C7}">
      <dgm:prSet/>
      <dgm:spPr/>
      <dgm:t>
        <a:bodyPr/>
        <a:lstStyle/>
        <a:p>
          <a:endParaRPr lang="en-US"/>
        </a:p>
      </dgm:t>
    </dgm:pt>
    <dgm:pt modelId="{514DFAAF-15D7-4F54-A238-A4D179C17E4E}" type="sibTrans" cxnId="{00BF4E0B-6878-4BA8-A960-24512B7839C7}">
      <dgm:prSet/>
      <dgm:spPr/>
      <dgm:t>
        <a:bodyPr/>
        <a:lstStyle/>
        <a:p>
          <a:endParaRPr lang="en-US"/>
        </a:p>
      </dgm:t>
    </dgm:pt>
    <dgm:pt modelId="{A7BADDDF-DCA6-404C-9408-F1E81755B9FD}">
      <dgm:prSet phldrT="[Text]"/>
      <dgm:spPr/>
      <dgm:t>
        <a:bodyPr/>
        <a:lstStyle/>
        <a:p>
          <a:r>
            <a:rPr lang="en-US" dirty="0"/>
            <a:t>Grammar</a:t>
          </a:r>
        </a:p>
      </dgm:t>
    </dgm:pt>
    <dgm:pt modelId="{E0D3A9D1-E811-4D5E-915B-96385C51DB39}" type="parTrans" cxnId="{DCDD4EDD-4BC5-46E4-A81E-705D5C18C43D}">
      <dgm:prSet/>
      <dgm:spPr/>
      <dgm:t>
        <a:bodyPr/>
        <a:lstStyle/>
        <a:p>
          <a:endParaRPr lang="en-US"/>
        </a:p>
      </dgm:t>
    </dgm:pt>
    <dgm:pt modelId="{77F3AC35-C00D-4EDF-B2F3-4904195AB2BD}" type="sibTrans" cxnId="{DCDD4EDD-4BC5-46E4-A81E-705D5C18C43D}">
      <dgm:prSet/>
      <dgm:spPr/>
      <dgm:t>
        <a:bodyPr/>
        <a:lstStyle/>
        <a:p>
          <a:endParaRPr lang="en-US"/>
        </a:p>
      </dgm:t>
    </dgm:pt>
    <dgm:pt modelId="{F64119E4-9C9A-4B64-AFD9-398694E09D67}" type="pres">
      <dgm:prSet presAssocID="{9C49D32D-DE89-47CE-82AB-71F40FF37AD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8DB292-42CA-4946-B65F-119AD461D475}" type="pres">
      <dgm:prSet presAssocID="{C05B84B6-4C5D-4CE8-9087-1D9E1F286A01}" presName="centerShape" presStyleLbl="node0" presStyleIdx="0" presStyleCnt="1"/>
      <dgm:spPr/>
    </dgm:pt>
    <dgm:pt modelId="{387A99F4-EECB-45B1-8D49-D1916C232A59}" type="pres">
      <dgm:prSet presAssocID="{3305E491-9556-406C-82D5-A9358297B711}" presName="parTrans" presStyleLbl="bgSibTrans2D1" presStyleIdx="0" presStyleCnt="3"/>
      <dgm:spPr/>
    </dgm:pt>
    <dgm:pt modelId="{0324418F-CEBB-4EDF-A3F8-75075A733FEA}" type="pres">
      <dgm:prSet presAssocID="{B7716F9D-5385-49F4-8986-D8AFE9C3B8B8}" presName="node" presStyleLbl="node1" presStyleIdx="0" presStyleCnt="3">
        <dgm:presLayoutVars>
          <dgm:bulletEnabled val="1"/>
        </dgm:presLayoutVars>
      </dgm:prSet>
      <dgm:spPr/>
    </dgm:pt>
    <dgm:pt modelId="{0C543319-F02E-4897-B63E-561438895208}" type="pres">
      <dgm:prSet presAssocID="{A799A960-09DA-4CFE-8995-EA9886446DD0}" presName="parTrans" presStyleLbl="bgSibTrans2D1" presStyleIdx="1" presStyleCnt="3"/>
      <dgm:spPr/>
    </dgm:pt>
    <dgm:pt modelId="{E4B7BE99-90CF-4FE8-9E32-FB56CF3D9AF4}" type="pres">
      <dgm:prSet presAssocID="{6B185651-1C3B-4F53-95A2-43C388BDAB53}" presName="node" presStyleLbl="node1" presStyleIdx="1" presStyleCnt="3">
        <dgm:presLayoutVars>
          <dgm:bulletEnabled val="1"/>
        </dgm:presLayoutVars>
      </dgm:prSet>
      <dgm:spPr/>
    </dgm:pt>
    <dgm:pt modelId="{C2FCF2B7-7B9F-4480-8696-2EC8FD0E9B76}" type="pres">
      <dgm:prSet presAssocID="{E0D3A9D1-E811-4D5E-915B-96385C51DB39}" presName="parTrans" presStyleLbl="bgSibTrans2D1" presStyleIdx="2" presStyleCnt="3"/>
      <dgm:spPr/>
    </dgm:pt>
    <dgm:pt modelId="{54535B18-A126-470B-B084-F21E83F6665C}" type="pres">
      <dgm:prSet presAssocID="{A7BADDDF-DCA6-404C-9408-F1E81755B9FD}" presName="node" presStyleLbl="node1" presStyleIdx="2" presStyleCnt="3">
        <dgm:presLayoutVars>
          <dgm:bulletEnabled val="1"/>
        </dgm:presLayoutVars>
      </dgm:prSet>
      <dgm:spPr/>
    </dgm:pt>
  </dgm:ptLst>
  <dgm:cxnLst>
    <dgm:cxn modelId="{E853C201-D5A8-4E28-A781-9C0CA3DA0754}" srcId="{C05B84B6-4C5D-4CE8-9087-1D9E1F286A01}" destId="{B7716F9D-5385-49F4-8986-D8AFE9C3B8B8}" srcOrd="0" destOrd="0" parTransId="{3305E491-9556-406C-82D5-A9358297B711}" sibTransId="{189680CF-9F14-4541-BB6C-5DE441CA3B02}"/>
    <dgm:cxn modelId="{00BF4E0B-6878-4BA8-A960-24512B7839C7}" srcId="{C05B84B6-4C5D-4CE8-9087-1D9E1F286A01}" destId="{6B185651-1C3B-4F53-95A2-43C388BDAB53}" srcOrd="1" destOrd="0" parTransId="{A799A960-09DA-4CFE-8995-EA9886446DD0}" sibTransId="{514DFAAF-15D7-4F54-A238-A4D179C17E4E}"/>
    <dgm:cxn modelId="{8FABF211-45E4-4E05-A455-49167CFD79FB}" type="presOf" srcId="{E0D3A9D1-E811-4D5E-915B-96385C51DB39}" destId="{C2FCF2B7-7B9F-4480-8696-2EC8FD0E9B76}" srcOrd="0" destOrd="0" presId="urn:microsoft.com/office/officeart/2005/8/layout/radial4"/>
    <dgm:cxn modelId="{1FE1B236-9EEE-416C-9BB4-007C626F6CFE}" type="presOf" srcId="{A7BADDDF-DCA6-404C-9408-F1E81755B9FD}" destId="{54535B18-A126-470B-B084-F21E83F6665C}" srcOrd="0" destOrd="0" presId="urn:microsoft.com/office/officeart/2005/8/layout/radial4"/>
    <dgm:cxn modelId="{D4855367-E9FB-45F0-AE87-AD7AEF9DDA30}" type="presOf" srcId="{3305E491-9556-406C-82D5-A9358297B711}" destId="{387A99F4-EECB-45B1-8D49-D1916C232A59}" srcOrd="0" destOrd="0" presId="urn:microsoft.com/office/officeart/2005/8/layout/radial4"/>
    <dgm:cxn modelId="{EC89EE73-0DC0-42E8-BAE0-73718A4DE0DE}" type="presOf" srcId="{9C49D32D-DE89-47CE-82AB-71F40FF37ADC}" destId="{F64119E4-9C9A-4B64-AFD9-398694E09D67}" srcOrd="0" destOrd="0" presId="urn:microsoft.com/office/officeart/2005/8/layout/radial4"/>
    <dgm:cxn modelId="{2A876D7E-A46F-44FE-9770-33F44F9194A3}" srcId="{9C49D32D-DE89-47CE-82AB-71F40FF37ADC}" destId="{C05B84B6-4C5D-4CE8-9087-1D9E1F286A01}" srcOrd="0" destOrd="0" parTransId="{8737F033-777A-44D8-B0DE-B9FA5D59E617}" sibTransId="{1B1CFC85-B18B-488F-84BF-4D74DE140FF9}"/>
    <dgm:cxn modelId="{EDE475A2-2C72-486F-8C09-855D514668A6}" type="presOf" srcId="{6B185651-1C3B-4F53-95A2-43C388BDAB53}" destId="{E4B7BE99-90CF-4FE8-9E32-FB56CF3D9AF4}" srcOrd="0" destOrd="0" presId="urn:microsoft.com/office/officeart/2005/8/layout/radial4"/>
    <dgm:cxn modelId="{CD32F6BA-F086-45A6-8313-E9A1593E351B}" type="presOf" srcId="{B7716F9D-5385-49F4-8986-D8AFE9C3B8B8}" destId="{0324418F-CEBB-4EDF-A3F8-75075A733FEA}" srcOrd="0" destOrd="0" presId="urn:microsoft.com/office/officeart/2005/8/layout/radial4"/>
    <dgm:cxn modelId="{500F11CE-0832-4A3C-AC35-398CA43066E3}" type="presOf" srcId="{C05B84B6-4C5D-4CE8-9087-1D9E1F286A01}" destId="{398DB292-42CA-4946-B65F-119AD461D475}" srcOrd="0" destOrd="0" presId="urn:microsoft.com/office/officeart/2005/8/layout/radial4"/>
    <dgm:cxn modelId="{DCDD4EDD-4BC5-46E4-A81E-705D5C18C43D}" srcId="{C05B84B6-4C5D-4CE8-9087-1D9E1F286A01}" destId="{A7BADDDF-DCA6-404C-9408-F1E81755B9FD}" srcOrd="2" destOrd="0" parTransId="{E0D3A9D1-E811-4D5E-915B-96385C51DB39}" sibTransId="{77F3AC35-C00D-4EDF-B2F3-4904195AB2BD}"/>
    <dgm:cxn modelId="{33FBC2F2-92EC-40E2-ABF3-33BC8CD79ED9}" type="presOf" srcId="{A799A960-09DA-4CFE-8995-EA9886446DD0}" destId="{0C543319-F02E-4897-B63E-561438895208}" srcOrd="0" destOrd="0" presId="urn:microsoft.com/office/officeart/2005/8/layout/radial4"/>
    <dgm:cxn modelId="{2FA20C70-2533-4F04-9D76-F3DE770FFF0B}" type="presParOf" srcId="{F64119E4-9C9A-4B64-AFD9-398694E09D67}" destId="{398DB292-42CA-4946-B65F-119AD461D475}" srcOrd="0" destOrd="0" presId="urn:microsoft.com/office/officeart/2005/8/layout/radial4"/>
    <dgm:cxn modelId="{2600E64A-D02E-4808-8F21-D583AA727E5B}" type="presParOf" srcId="{F64119E4-9C9A-4B64-AFD9-398694E09D67}" destId="{387A99F4-EECB-45B1-8D49-D1916C232A59}" srcOrd="1" destOrd="0" presId="urn:microsoft.com/office/officeart/2005/8/layout/radial4"/>
    <dgm:cxn modelId="{14CA4298-7874-4C94-8F0D-FF93DA2A3A39}" type="presParOf" srcId="{F64119E4-9C9A-4B64-AFD9-398694E09D67}" destId="{0324418F-CEBB-4EDF-A3F8-75075A733FEA}" srcOrd="2" destOrd="0" presId="urn:microsoft.com/office/officeart/2005/8/layout/radial4"/>
    <dgm:cxn modelId="{1D146BAA-F298-40C3-8D80-DE7B730805CC}" type="presParOf" srcId="{F64119E4-9C9A-4B64-AFD9-398694E09D67}" destId="{0C543319-F02E-4897-B63E-561438895208}" srcOrd="3" destOrd="0" presId="urn:microsoft.com/office/officeart/2005/8/layout/radial4"/>
    <dgm:cxn modelId="{927D5665-CB6C-40FD-8EF2-04ECD906E01C}" type="presParOf" srcId="{F64119E4-9C9A-4B64-AFD9-398694E09D67}" destId="{E4B7BE99-90CF-4FE8-9E32-FB56CF3D9AF4}" srcOrd="4" destOrd="0" presId="urn:microsoft.com/office/officeart/2005/8/layout/radial4"/>
    <dgm:cxn modelId="{58D005BD-04C0-4FFC-BE1D-7B73DD677A1D}" type="presParOf" srcId="{F64119E4-9C9A-4B64-AFD9-398694E09D67}" destId="{C2FCF2B7-7B9F-4480-8696-2EC8FD0E9B76}" srcOrd="5" destOrd="0" presId="urn:microsoft.com/office/officeart/2005/8/layout/radial4"/>
    <dgm:cxn modelId="{A7548F93-D836-4EFE-B03B-3A715AE3EB23}" type="presParOf" srcId="{F64119E4-9C9A-4B64-AFD9-398694E09D67}" destId="{54535B18-A126-470B-B084-F21E83F6665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3394558" y="-522010"/>
          <a:ext cx="4047567" cy="4047567"/>
        </a:xfrm>
        <a:prstGeom prst="blockArc">
          <a:avLst>
            <a:gd name="adj1" fmla="val 18900000"/>
            <a:gd name="adj2" fmla="val 2700000"/>
            <a:gd name="adj3" fmla="val 534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19903" y="300354"/>
          <a:ext cx="4871921" cy="6007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Grammar</a:t>
          </a:r>
        </a:p>
      </dsp:txBody>
      <dsp:txXfrm>
        <a:off x="419903" y="300354"/>
        <a:ext cx="4871921" cy="600709"/>
      </dsp:txXfrm>
    </dsp:sp>
    <dsp:sp modelId="{B8F91917-40CF-417A-9C3E-309A17284DB6}">
      <dsp:nvSpPr>
        <dsp:cNvPr id="0" name=""/>
        <dsp:cNvSpPr/>
      </dsp:nvSpPr>
      <dsp:spPr>
        <a:xfrm>
          <a:off x="44460" y="225266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638261" y="1201418"/>
          <a:ext cx="4653563" cy="600709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Vocabulary</a:t>
          </a:r>
        </a:p>
      </dsp:txBody>
      <dsp:txXfrm>
        <a:off x="638261" y="1201418"/>
        <a:ext cx="4653563" cy="600709"/>
      </dsp:txXfrm>
    </dsp:sp>
    <dsp:sp modelId="{09BD288A-4954-4FA7-9331-51106CCDD65F}">
      <dsp:nvSpPr>
        <dsp:cNvPr id="0" name=""/>
        <dsp:cNvSpPr/>
      </dsp:nvSpPr>
      <dsp:spPr>
        <a:xfrm>
          <a:off x="262817" y="1126330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419903" y="2102482"/>
          <a:ext cx="4871921" cy="600709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Pronunciation</a:t>
          </a:r>
        </a:p>
      </dsp:txBody>
      <dsp:txXfrm>
        <a:off x="419903" y="2102482"/>
        <a:ext cx="4871921" cy="600709"/>
      </dsp:txXfrm>
    </dsp:sp>
    <dsp:sp modelId="{7DEFC3FB-574C-4779-8FD8-075FFF79726F}">
      <dsp:nvSpPr>
        <dsp:cNvPr id="0" name=""/>
        <dsp:cNvSpPr/>
      </dsp:nvSpPr>
      <dsp:spPr>
        <a:xfrm>
          <a:off x="44460" y="2027394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DB292-42CA-4946-B65F-119AD461D475}">
      <dsp:nvSpPr>
        <dsp:cNvPr id="0" name=""/>
        <dsp:cNvSpPr/>
      </dsp:nvSpPr>
      <dsp:spPr>
        <a:xfrm>
          <a:off x="2818132" y="2272304"/>
          <a:ext cx="1907535" cy="19075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Language</a:t>
          </a:r>
        </a:p>
      </dsp:txBody>
      <dsp:txXfrm>
        <a:off x="3097484" y="2551656"/>
        <a:ext cx="1348831" cy="1348831"/>
      </dsp:txXfrm>
    </dsp:sp>
    <dsp:sp modelId="{387A99F4-EECB-45B1-8D49-D1916C232A59}">
      <dsp:nvSpPr>
        <dsp:cNvPr id="0" name=""/>
        <dsp:cNvSpPr/>
      </dsp:nvSpPr>
      <dsp:spPr>
        <a:xfrm rot="12900000">
          <a:off x="1591682" y="1939288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324418F-CEBB-4EDF-A3F8-75075A733FEA}">
      <dsp:nvSpPr>
        <dsp:cNvPr id="0" name=""/>
        <dsp:cNvSpPr/>
      </dsp:nvSpPr>
      <dsp:spPr>
        <a:xfrm>
          <a:off x="817749" y="1067133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Pronunciation</a:t>
          </a:r>
        </a:p>
      </dsp:txBody>
      <dsp:txXfrm>
        <a:off x="860210" y="1109594"/>
        <a:ext cx="1727236" cy="1364804"/>
      </dsp:txXfrm>
    </dsp:sp>
    <dsp:sp modelId="{0C543319-F02E-4897-B63E-561438895208}">
      <dsp:nvSpPr>
        <dsp:cNvPr id="0" name=""/>
        <dsp:cNvSpPr/>
      </dsp:nvSpPr>
      <dsp:spPr>
        <a:xfrm rot="16200000">
          <a:off x="3041195" y="1184719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B7BE99-90CF-4FE8-9E32-FB56CF3D9AF4}">
      <dsp:nvSpPr>
        <dsp:cNvPr id="0" name=""/>
        <dsp:cNvSpPr/>
      </dsp:nvSpPr>
      <dsp:spPr>
        <a:xfrm>
          <a:off x="2865820" y="975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Vocabulary</a:t>
          </a:r>
        </a:p>
      </dsp:txBody>
      <dsp:txXfrm>
        <a:off x="2908281" y="43436"/>
        <a:ext cx="1727236" cy="1364804"/>
      </dsp:txXfrm>
    </dsp:sp>
    <dsp:sp modelId="{C2FCF2B7-7B9F-4480-8696-2EC8FD0E9B76}">
      <dsp:nvSpPr>
        <dsp:cNvPr id="0" name=""/>
        <dsp:cNvSpPr/>
      </dsp:nvSpPr>
      <dsp:spPr>
        <a:xfrm rot="19500000">
          <a:off x="4490707" y="1939288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535B18-A126-470B-B084-F21E83F6665C}">
      <dsp:nvSpPr>
        <dsp:cNvPr id="0" name=""/>
        <dsp:cNvSpPr/>
      </dsp:nvSpPr>
      <dsp:spPr>
        <a:xfrm>
          <a:off x="4913891" y="1067133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Grammar</a:t>
          </a:r>
        </a:p>
      </dsp:txBody>
      <dsp:txXfrm>
        <a:off x="4956352" y="1109594"/>
        <a:ext cx="1727236" cy="1364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31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04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4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03/20/2022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1137708" y="1240870"/>
            <a:ext cx="1051444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Circle the word in which the underlined part is pronounced differently. Then listen, check and repeat</a:t>
            </a:r>
            <a:endParaRPr lang="en-US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1E372C-E220-49A2-BCDD-CCABA4F06E04}"/>
              </a:ext>
            </a:extLst>
          </p:cNvPr>
          <p:cNvSpPr txBox="1"/>
          <p:nvPr/>
        </p:nvSpPr>
        <p:spPr>
          <a:xfrm>
            <a:off x="738369" y="2308722"/>
            <a:ext cx="10412942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proverb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together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exercise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learn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earn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hear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collected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cleaned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decided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listened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helped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watched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laugh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ghost 	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rough</a:t>
            </a:r>
            <a:r>
              <a:rPr lang="en-US" sz="2800" dirty="0"/>
              <a:t>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1040689" y="247291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C018C6-68C8-419B-B2C6-8C74F1C9AE17}"/>
              </a:ext>
            </a:extLst>
          </p:cNvPr>
          <p:cNvSpPr/>
          <p:nvPr/>
        </p:nvSpPr>
        <p:spPr>
          <a:xfrm>
            <a:off x="8006639" y="313966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D25B4BD-71C7-4E05-AEDE-3FB59F4C7BBE}"/>
              </a:ext>
            </a:extLst>
          </p:cNvPr>
          <p:cNvSpPr/>
          <p:nvPr/>
        </p:nvSpPr>
        <p:spPr>
          <a:xfrm>
            <a:off x="4342689" y="379371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5FDD2F6-DBBA-4160-A1B0-11D457C02F2B}"/>
              </a:ext>
            </a:extLst>
          </p:cNvPr>
          <p:cNvSpPr/>
          <p:nvPr/>
        </p:nvSpPr>
        <p:spPr>
          <a:xfrm>
            <a:off x="1040689" y="442871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58A9B8-B16F-45C8-8B8E-BC7494D93A68}"/>
              </a:ext>
            </a:extLst>
          </p:cNvPr>
          <p:cNvSpPr/>
          <p:nvPr/>
        </p:nvSpPr>
        <p:spPr>
          <a:xfrm>
            <a:off x="4341811" y="504466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020">
            <a:hlinkClick r:id="" action="ppaction://media"/>
            <a:extLst>
              <a:ext uri="{FF2B5EF4-FFF2-40B4-BE49-F238E27FC236}">
                <a16:creationId xmlns:a16="http://schemas.microsoft.com/office/drawing/2014/main" id="{9638CB96-6A2E-44BD-BEC9-30C395903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18650" y="1589405"/>
            <a:ext cx="746855" cy="74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6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10192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Circle the word in which the underlined part is pronounced differently. Then listen, check and repeat.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190628"/>
            <a:ext cx="5465180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Put the phrases below in the correct columns.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Complete the sentences with the words and phrases below.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309121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311441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Put the phrases below in the correct columns.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BE09AC-1175-42D3-BEE5-8F527695D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389476"/>
              </p:ext>
            </p:extLst>
          </p:nvPr>
        </p:nvGraphicFramePr>
        <p:xfrm>
          <a:off x="576198" y="3286665"/>
          <a:ext cx="10934700" cy="33745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67350">
                  <a:extLst>
                    <a:ext uri="{9D8B030D-6E8A-4147-A177-3AD203B41FA5}">
                      <a16:colId xmlns:a16="http://schemas.microsoft.com/office/drawing/2014/main" val="1480972258"/>
                    </a:ext>
                  </a:extLst>
                </a:gridCol>
                <a:gridCol w="5467350">
                  <a:extLst>
                    <a:ext uri="{9D8B030D-6E8A-4147-A177-3AD203B41FA5}">
                      <a16:colId xmlns:a16="http://schemas.microsoft.com/office/drawing/2014/main" val="3580503966"/>
                    </a:ext>
                  </a:extLst>
                </a:gridCol>
              </a:tblGrid>
              <a:tr h="51231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Activities you do for…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087301"/>
                  </a:ext>
                </a:extLst>
              </a:tr>
              <a:tr h="51231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C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yourself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C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your community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636668"/>
                  </a:ext>
                </a:extLst>
              </a:tr>
              <a:tr h="2338275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30126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DB40308-2FAF-4C07-8241-DB31E43A3C2A}"/>
              </a:ext>
            </a:extLst>
          </p:cNvPr>
          <p:cNvSpPr txBox="1"/>
          <p:nvPr/>
        </p:nvSpPr>
        <p:spPr>
          <a:xfrm>
            <a:off x="487067" y="1887083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raising money for charity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E41687-9DF2-4FC1-9AF9-3B9FFFFB8F73}"/>
              </a:ext>
            </a:extLst>
          </p:cNvPr>
          <p:cNvSpPr txBox="1"/>
          <p:nvPr/>
        </p:nvSpPr>
        <p:spPr>
          <a:xfrm>
            <a:off x="487067" y="2336615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cleaning your room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EA5BF3-1A9A-495F-BE6D-ECF6D517BBC6}"/>
              </a:ext>
            </a:extLst>
          </p:cNvPr>
          <p:cNvSpPr txBox="1"/>
          <p:nvPr/>
        </p:nvSpPr>
        <p:spPr>
          <a:xfrm>
            <a:off x="487067" y="2751964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doing volunteer 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D0F89A-9BE3-4662-90C6-6A0B585930BC}"/>
              </a:ext>
            </a:extLst>
          </p:cNvPr>
          <p:cNvSpPr txBox="1"/>
          <p:nvPr/>
        </p:nvSpPr>
        <p:spPr>
          <a:xfrm>
            <a:off x="4824117" y="1887083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helping street children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7219BD-B68A-40BB-9589-2FC5B10637CE}"/>
              </a:ext>
            </a:extLst>
          </p:cNvPr>
          <p:cNvSpPr txBox="1"/>
          <p:nvPr/>
        </p:nvSpPr>
        <p:spPr>
          <a:xfrm>
            <a:off x="4824117" y="2336615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collecting stamps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933126-66E3-4209-806D-2F61DD7A0B7C}"/>
              </a:ext>
            </a:extLst>
          </p:cNvPr>
          <p:cNvSpPr txBox="1"/>
          <p:nvPr/>
        </p:nvSpPr>
        <p:spPr>
          <a:xfrm>
            <a:off x="4824117" y="2751964"/>
            <a:ext cx="389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doing judo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722455-6A7B-47DC-861D-99C42A66F0AA}"/>
              </a:ext>
            </a:extLst>
          </p:cNvPr>
          <p:cNvSpPr txBox="1"/>
          <p:nvPr/>
        </p:nvSpPr>
        <p:spPr>
          <a:xfrm>
            <a:off x="8462668" y="1899216"/>
            <a:ext cx="3242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doing sport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39227-4E74-4B74-826A-5186520355C6}"/>
              </a:ext>
            </a:extLst>
          </p:cNvPr>
          <p:cNvSpPr txBox="1"/>
          <p:nvPr/>
        </p:nvSpPr>
        <p:spPr>
          <a:xfrm>
            <a:off x="8462667" y="2348748"/>
            <a:ext cx="318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donating clothes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DCE665-FEC5-49CF-A128-8791DD608B92}"/>
              </a:ext>
            </a:extLst>
          </p:cNvPr>
          <p:cNvSpPr txBox="1"/>
          <p:nvPr/>
        </p:nvSpPr>
        <p:spPr>
          <a:xfrm>
            <a:off x="1224854" y="4387522"/>
            <a:ext cx="4242496" cy="212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cleaning your room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collecting stamps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doing judo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doing sport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F5264E-52C9-4BE8-9F62-172A29828541}"/>
              </a:ext>
            </a:extLst>
          </p:cNvPr>
          <p:cNvSpPr txBox="1"/>
          <p:nvPr/>
        </p:nvSpPr>
        <p:spPr>
          <a:xfrm>
            <a:off x="6594130" y="4387522"/>
            <a:ext cx="4242496" cy="212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donating clothes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doing volunteer work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helping street children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raising money for charity</a:t>
            </a:r>
          </a:p>
        </p:txBody>
      </p:sp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311441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and phrases below.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B1389F-FA76-4CB8-921E-7F74607FBB39}"/>
              </a:ext>
            </a:extLst>
          </p:cNvPr>
          <p:cNvSpPr txBox="1"/>
          <p:nvPr/>
        </p:nvSpPr>
        <p:spPr>
          <a:xfrm>
            <a:off x="576198" y="3122990"/>
            <a:ext cx="10815702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E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ating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and exercising can help you keep fit and stay healthy.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Th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e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BookIt"/>
              </a:rPr>
              <a:t>Donate a Book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event helps children in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M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y brother spends a lot of time making models. that’s his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f you have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, use lip balm.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here are many things you can do to help your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6.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love </a:t>
            </a:r>
            <a:r>
              <a:rPr lang="en-US" b="0" i="0" dirty="0">
                <a:solidFill>
                  <a:srgbClr val="949599"/>
                </a:solidFill>
                <a:effectLst/>
                <a:latin typeface="ChronicaPro-Book"/>
              </a:rPr>
              <a:t>________________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of the sunset</a:t>
            </a:r>
            <a:r>
              <a:rPr lang="en-US" sz="24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01374D-3172-4BAD-9AB9-06CBBEC4410D}"/>
              </a:ext>
            </a:extLst>
          </p:cNvPr>
          <p:cNvSpPr txBox="1"/>
          <p:nvPr/>
        </p:nvSpPr>
        <p:spPr>
          <a:xfrm>
            <a:off x="2717800" y="1973462"/>
            <a:ext cx="6908800" cy="949171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/>
              <a:t>hobby, </a:t>
            </a:r>
            <a:r>
              <a:rPr lang="en-US" sz="2400" dirty="0" err="1"/>
              <a:t>coloured</a:t>
            </a:r>
            <a:r>
              <a:rPr lang="en-US" sz="2400" dirty="0"/>
              <a:t> vegetables, chapped lips, mountainous areas, taking photos, community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611CF-B7D9-4CDB-B6BC-632A08D70E6C}"/>
              </a:ext>
            </a:extLst>
          </p:cNvPr>
          <p:cNvSpPr txBox="1"/>
          <p:nvPr/>
        </p:nvSpPr>
        <p:spPr>
          <a:xfrm>
            <a:off x="1716504" y="3198167"/>
            <a:ext cx="3270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accent2"/>
                </a:solidFill>
              </a:rPr>
              <a:t>coloured</a:t>
            </a:r>
            <a:r>
              <a:rPr lang="en-US" sz="2400" b="1" dirty="0">
                <a:solidFill>
                  <a:schemeClr val="accent2"/>
                </a:solidFill>
              </a:rPr>
              <a:t> vegetables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104BECF-A9F7-461C-A6A7-CE874A69AF58}"/>
              </a:ext>
            </a:extLst>
          </p:cNvPr>
          <p:cNvSpPr txBox="1"/>
          <p:nvPr/>
        </p:nvSpPr>
        <p:spPr>
          <a:xfrm>
            <a:off x="6332953" y="3744962"/>
            <a:ext cx="3237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mountainous areas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F73C25-941A-4690-9E2E-834E19A763D0}"/>
              </a:ext>
            </a:extLst>
          </p:cNvPr>
          <p:cNvSpPr txBox="1"/>
          <p:nvPr/>
        </p:nvSpPr>
        <p:spPr>
          <a:xfrm>
            <a:off x="8377654" y="4323506"/>
            <a:ext cx="30142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hobby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7D8F21-B2C7-4F2B-A115-DE734EBDB2EF}"/>
              </a:ext>
            </a:extLst>
          </p:cNvPr>
          <p:cNvSpPr txBox="1"/>
          <p:nvPr/>
        </p:nvSpPr>
        <p:spPr>
          <a:xfrm>
            <a:off x="2529303" y="4817552"/>
            <a:ext cx="1891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chapped lips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7B3CC1-31FE-408C-B5AA-A19FB91B3F72}"/>
              </a:ext>
            </a:extLst>
          </p:cNvPr>
          <p:cNvSpPr txBox="1"/>
          <p:nvPr/>
        </p:nvSpPr>
        <p:spPr>
          <a:xfrm>
            <a:off x="6802854" y="5394228"/>
            <a:ext cx="336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community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075697-4EF8-4566-A094-1DF53017B184}"/>
              </a:ext>
            </a:extLst>
          </p:cNvPr>
          <p:cNvSpPr txBox="1"/>
          <p:nvPr/>
        </p:nvSpPr>
        <p:spPr>
          <a:xfrm>
            <a:off x="1621253" y="5943924"/>
            <a:ext cx="3394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taking photos</a:t>
            </a:r>
          </a:p>
        </p:txBody>
      </p:sp>
    </p:spTree>
    <p:extLst>
      <p:ext uri="{BB962C8B-B14F-4D97-AF65-F5344CB8AC3E}">
        <p14:creationId xmlns:p14="http://schemas.microsoft.com/office/powerpoint/2010/main" val="40884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0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10192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Circle the word in which the underlined part is pronounced differently. Then listen, check and repeat.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190628"/>
            <a:ext cx="5465180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Put the phrases below in the correct columns.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Complete the sentences with the words and phrases below.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465179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Fill in the blanks with the correct tense of the verbs in brackets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Turn the sentences into negative statements or questions.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1644630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in the blanks with the correct tense of the verbs in brackets.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07348B-8EE7-40BB-9DE8-EA6AD7923002}"/>
              </a:ext>
            </a:extLst>
          </p:cNvPr>
          <p:cNvSpPr txBox="1"/>
          <p:nvPr/>
        </p:nvSpPr>
        <p:spPr>
          <a:xfrm>
            <a:off x="349250" y="1998857"/>
            <a:ext cx="11760200" cy="4420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 often (read)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books in dim light, so his eyes hurt.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you (do)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gardening at the weekend?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rdinary people (need)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about 2,000 calories a day to stay healthy.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(cannot)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ride a bicycle when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was 6.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L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ast summer </a:t>
            </a:r>
            <a:r>
              <a:rPr lang="en-US" sz="2400" b="0" i="0" dirty="0" err="1">
                <a:solidFill>
                  <a:srgbClr val="242021"/>
                </a:solidFill>
                <a:effectLst/>
                <a:latin typeface="ChronicaPro-Book"/>
              </a:rPr>
              <a:t>Phong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(not volunteer)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to teach </a:t>
            </a:r>
            <a:r>
              <a:rPr lang="en-US" sz="2400" b="0" i="0" dirty="0" err="1">
                <a:solidFill>
                  <a:srgbClr val="242021"/>
                </a:solidFill>
                <a:effectLst/>
                <a:latin typeface="ChronicaPro-Book"/>
              </a:rPr>
              <a:t>maths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to street children.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6.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We (join)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project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BookIt"/>
              </a:rPr>
              <a:t>Plant a Tree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in 2019 to make our area green.</a:t>
            </a:r>
            <a:r>
              <a:rPr lang="en-US" sz="24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F7B7CE-40B9-420B-B5FE-E8422826F4A9}"/>
              </a:ext>
            </a:extLst>
          </p:cNvPr>
          <p:cNvSpPr txBox="1"/>
          <p:nvPr/>
        </p:nvSpPr>
        <p:spPr>
          <a:xfrm>
            <a:off x="3048000" y="2144397"/>
            <a:ext cx="139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reads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2A0DC8-4BE1-4E57-AF16-73BA92567472}"/>
              </a:ext>
            </a:extLst>
          </p:cNvPr>
          <p:cNvSpPr txBox="1"/>
          <p:nvPr/>
        </p:nvSpPr>
        <p:spPr>
          <a:xfrm>
            <a:off x="1422400" y="2939534"/>
            <a:ext cx="1149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39B668-71DF-4805-AF49-B36936CBF795}"/>
              </a:ext>
            </a:extLst>
          </p:cNvPr>
          <p:cNvSpPr txBox="1"/>
          <p:nvPr/>
        </p:nvSpPr>
        <p:spPr>
          <a:xfrm>
            <a:off x="4292600" y="2939534"/>
            <a:ext cx="127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E834FA-5C7C-408B-86F9-AA14DE63E2E3}"/>
              </a:ext>
            </a:extLst>
          </p:cNvPr>
          <p:cNvSpPr txBox="1"/>
          <p:nvPr/>
        </p:nvSpPr>
        <p:spPr>
          <a:xfrm>
            <a:off x="4121150" y="3625637"/>
            <a:ext cx="1612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need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18C08D-55EC-4CB3-AB00-FF7A6E8D042C}"/>
              </a:ext>
            </a:extLst>
          </p:cNvPr>
          <p:cNvSpPr txBox="1"/>
          <p:nvPr/>
        </p:nvSpPr>
        <p:spPr>
          <a:xfrm>
            <a:off x="2092325" y="4360799"/>
            <a:ext cx="1911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could not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344698-CDBE-43B2-83A5-891FD19ECCA4}"/>
              </a:ext>
            </a:extLst>
          </p:cNvPr>
          <p:cNvSpPr txBox="1"/>
          <p:nvPr/>
        </p:nvSpPr>
        <p:spPr>
          <a:xfrm>
            <a:off x="5454650" y="5043219"/>
            <a:ext cx="2381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didn’t volunteer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C319B6-5C0E-4CFD-9BE1-207BAE35A4B0}"/>
              </a:ext>
            </a:extLst>
          </p:cNvPr>
          <p:cNvSpPr txBox="1"/>
          <p:nvPr/>
        </p:nvSpPr>
        <p:spPr>
          <a:xfrm>
            <a:off x="2171700" y="5782064"/>
            <a:ext cx="177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joined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2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3" grpId="0"/>
      <p:bldP spid="25" grpId="0"/>
      <p:bldP spid="27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83195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Turn the sentences into negative statements or 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693AF9-98FF-433A-96D2-654C9FDDEE50}"/>
              </a:ext>
            </a:extLst>
          </p:cNvPr>
          <p:cNvSpPr txBox="1"/>
          <p:nvPr/>
        </p:nvSpPr>
        <p:spPr>
          <a:xfrm>
            <a:off x="1183195" y="1795480"/>
            <a:ext cx="10815314" cy="4854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 liked exercising. (not)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M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y family always spends time doing housework together on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undays. (not)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M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y family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used a lot of </a:t>
            </a:r>
            <a:r>
              <a:rPr lang="en-US" sz="2400" b="0" i="0" dirty="0" err="1">
                <a:solidFill>
                  <a:srgbClr val="242021"/>
                </a:solidFill>
                <a:effectLst/>
                <a:latin typeface="ChronicaPro-Book"/>
              </a:rPr>
              <a:t>suncream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during my holiday. (not)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M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y community </a:t>
            </a:r>
            <a:r>
              <a:rPr lang="en-US" sz="2400" b="0" i="0" dirty="0" err="1">
                <a:solidFill>
                  <a:srgbClr val="242021"/>
                </a:solidFill>
                <a:effectLst/>
                <a:latin typeface="ChronicaPro-Book"/>
              </a:rPr>
              <a:t>organised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a fair to raise money for the homeless last week. (?)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?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im makes beautiful pieces of art from dry leaves and sticks. (?)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?</a:t>
            </a:r>
            <a:r>
              <a:rPr lang="en-US" sz="24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57E88E-9E50-4953-A5C7-5D4BF7C52721}"/>
              </a:ext>
            </a:extLst>
          </p:cNvPr>
          <p:cNvSpPr txBox="1"/>
          <p:nvPr/>
        </p:nvSpPr>
        <p:spPr>
          <a:xfrm>
            <a:off x="2203449" y="2293383"/>
            <a:ext cx="6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didn’t like exercising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7D476D-11BB-4327-BD4D-E083DA5E558F}"/>
              </a:ext>
            </a:extLst>
          </p:cNvPr>
          <p:cNvSpPr txBox="1"/>
          <p:nvPr/>
        </p:nvSpPr>
        <p:spPr>
          <a:xfrm>
            <a:off x="2946399" y="3244334"/>
            <a:ext cx="8972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doesn’t always spend time doing housework together on Sunday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28618-FCE7-4EF5-9ADE-5102F0C7694F}"/>
              </a:ext>
            </a:extLst>
          </p:cNvPr>
          <p:cNvSpPr txBox="1"/>
          <p:nvPr/>
        </p:nvSpPr>
        <p:spPr>
          <a:xfrm>
            <a:off x="1692391" y="4222907"/>
            <a:ext cx="6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didn’t use a lot of sun cream during my holiday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655AA-EB0F-4F45-A5B7-5915AB2B26A7}"/>
              </a:ext>
            </a:extLst>
          </p:cNvPr>
          <p:cNvSpPr txBox="1"/>
          <p:nvPr/>
        </p:nvSpPr>
        <p:spPr>
          <a:xfrm>
            <a:off x="1657349" y="5201480"/>
            <a:ext cx="98996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 your community organise a fair to raise money for the homeless last week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46BEA-8F34-426E-A989-5A81721EFD51}"/>
              </a:ext>
            </a:extLst>
          </p:cNvPr>
          <p:cNvSpPr txBox="1"/>
          <p:nvPr/>
        </p:nvSpPr>
        <p:spPr>
          <a:xfrm>
            <a:off x="1657349" y="6092566"/>
            <a:ext cx="8280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Does Tim make beautiful pieces of art from dry leaves and sticks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10192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Circle the word in which the underlined part is pronounced differently. Then listen, check and repeat.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190628"/>
            <a:ext cx="5465180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Put the phrases below in the correct columns.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Complete the sentences with the words and phrases below.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465179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Fill in the blanks with the correct tense of the verbs in brackets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Turn the sentences into negative statements or questions.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1989" y="5818948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/>
          <p:nvPr/>
        </p:nvCxnSpPr>
        <p:spPr>
          <a:xfrm rot="10800000" flipV="1">
            <a:off x="1836474" y="5090340"/>
            <a:ext cx="609689" cy="761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936242"/>
            <a:ext cx="5465179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73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75E9593-DDED-45A3-804B-59832D0A5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165945"/>
              </p:ext>
            </p:extLst>
          </p:nvPr>
        </p:nvGraphicFramePr>
        <p:xfrm>
          <a:off x="2324100" y="2007920"/>
          <a:ext cx="7543800" cy="4180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Prepare for Review 1 – Skills.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396535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338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77" y="179102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134" y="228544"/>
            <a:ext cx="23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4369" y="191541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A3348D-DD57-4C80-8E44-4F4F19C3E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824471"/>
              </p:ext>
            </p:extLst>
          </p:nvPr>
        </p:nvGraphicFramePr>
        <p:xfrm>
          <a:off x="4208511" y="2766308"/>
          <a:ext cx="5330263" cy="3003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981D780-F110-4D27-AEFC-3A57E8C1AB4D}"/>
              </a:ext>
            </a:extLst>
          </p:cNvPr>
          <p:cNvSpPr txBox="1"/>
          <p:nvPr/>
        </p:nvSpPr>
        <p:spPr>
          <a:xfrm>
            <a:off x="1698171" y="3390918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</a:t>
            </a:r>
          </a:p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1+2+3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96888" y="1933187"/>
            <a:ext cx="7638794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By the end of the lesson, students will have revised the language they have learnt in Units 1 – 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50EC93-28FE-4F36-8AF7-324999CB5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637" y="3712594"/>
            <a:ext cx="4348725" cy="28871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24A2DA-F942-4925-B26D-B7129C341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261" y="3789491"/>
            <a:ext cx="2703316" cy="26050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FFCAE3-9E49-495B-8E99-9A47409C0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015" y="3939078"/>
            <a:ext cx="3007385" cy="266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10192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Circle the word in which the underlined part is pronounced differently. Then listen, check and repeat.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190628"/>
            <a:ext cx="5465180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Put the phrases below in the correct columns.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Complete the sentences with the words and phrases below.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465179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Fill in the blanks with the correct tense of the verbs in brackets (p. 38).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Turn the sentences into negative statements or questions.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1989" y="5818948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/>
          <p:nvPr/>
        </p:nvCxnSpPr>
        <p:spPr>
          <a:xfrm rot="10800000" flipV="1">
            <a:off x="1836474" y="5090340"/>
            <a:ext cx="609689" cy="761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936242"/>
            <a:ext cx="5465179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312012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4511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456120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16626" y="2946973"/>
            <a:ext cx="5223725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lead in the lesson.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8" name="Picture 4" descr="How to Figure Out What Keywords Your Customers Use to Find You - Studio98">
            <a:extLst>
              <a:ext uri="{FF2B5EF4-FFF2-40B4-BE49-F238E27FC236}">
                <a16:creationId xmlns:a16="http://schemas.microsoft.com/office/drawing/2014/main" id="{E372B999-3BA0-463D-A041-9B3B07CF9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1" y="2325142"/>
            <a:ext cx="5337635" cy="266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53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0714DC-A9BD-4D74-805D-B9076EBD7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969" b="6470"/>
          <a:stretch/>
        </p:blipFill>
        <p:spPr>
          <a:xfrm>
            <a:off x="1" y="2410237"/>
            <a:ext cx="5190767" cy="5530385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379865"/>
            <a:ext cx="5462274" cy="5561548"/>
            <a:chOff x="1" y="1301814"/>
            <a:chExt cx="5462274" cy="5561548"/>
          </a:xfrm>
        </p:grpSpPr>
        <p:sp useBgFill="1"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D0C4297-3648-49FB-A2B3-A0C0544C3D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7114" r="4" b="2752"/>
          <a:stretch/>
        </p:blipFill>
        <p:spPr>
          <a:xfrm>
            <a:off x="4074406" y="1083307"/>
            <a:ext cx="3975445" cy="3189088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1083306"/>
            <a:ext cx="4181070" cy="3274319"/>
            <a:chOff x="3901945" y="8190"/>
            <a:chExt cx="4337554" cy="339686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04134E8-C86F-4F54-BF77-87BBFEB65E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18248" r="30276" b="2"/>
          <a:stretch/>
        </p:blipFill>
        <p:spPr>
          <a:xfrm>
            <a:off x="8236424" y="1083307"/>
            <a:ext cx="3955576" cy="4015007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083307"/>
            <a:ext cx="4072265" cy="4166243"/>
            <a:chOff x="8119432" y="8192"/>
            <a:chExt cx="4072265" cy="416624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6" name="Freeform: Shape 35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EC788-2F2C-4DE0-99D9-B850F65E391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2F6E6-A486-4FC1-A7C0-6B92067AD37F}"/>
              </a:ext>
            </a:extLst>
          </p:cNvPr>
          <p:cNvSpPr txBox="1"/>
          <p:nvPr/>
        </p:nvSpPr>
        <p:spPr>
          <a:xfrm>
            <a:off x="6316645" y="4894036"/>
            <a:ext cx="251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HOBBY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70C1C6-A183-4E55-8D92-0C5286F49957}"/>
              </a:ext>
            </a:extLst>
          </p:cNvPr>
          <p:cNvSpPr txBox="1"/>
          <p:nvPr/>
        </p:nvSpPr>
        <p:spPr>
          <a:xfrm>
            <a:off x="5321910" y="119704"/>
            <a:ext cx="6167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Finding keywords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EC788-2F2C-4DE0-99D9-B850F65E391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2F6E6-A486-4FC1-A7C0-6B92067AD37F}"/>
              </a:ext>
            </a:extLst>
          </p:cNvPr>
          <p:cNvSpPr txBox="1"/>
          <p:nvPr/>
        </p:nvSpPr>
        <p:spPr>
          <a:xfrm>
            <a:off x="2071217" y="4565109"/>
            <a:ext cx="2957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HABBITS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09495D7-56BE-437D-9C69-F2A700937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039" y="2958737"/>
            <a:ext cx="5652959" cy="37533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D4F625-4861-43D8-9226-145C8EC16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34203"/>
            <a:ext cx="6947324" cy="30222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8C3398-6C74-4BE9-8C58-CDE9AB6B3488}"/>
              </a:ext>
            </a:extLst>
          </p:cNvPr>
          <p:cNvSpPr txBox="1"/>
          <p:nvPr/>
        </p:nvSpPr>
        <p:spPr>
          <a:xfrm>
            <a:off x="5321910" y="119704"/>
            <a:ext cx="6167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Finding keywords</a:t>
            </a:r>
          </a:p>
        </p:txBody>
      </p:sp>
    </p:spTree>
    <p:extLst>
      <p:ext uri="{BB962C8B-B14F-4D97-AF65-F5344CB8AC3E}">
        <p14:creationId xmlns:p14="http://schemas.microsoft.com/office/powerpoint/2010/main" val="312700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29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5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8FD2B5-3930-4579-BE82-9642824BD0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91" r="2" b="2"/>
          <a:stretch/>
        </p:blipFill>
        <p:spPr>
          <a:xfrm>
            <a:off x="-3" y="3340731"/>
            <a:ext cx="4196274" cy="4600575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31E1EB-E990-4B8B-B0A5-2F36DDB74C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10" r="12402" b="1"/>
          <a:stretch/>
        </p:blipFill>
        <p:spPr>
          <a:xfrm>
            <a:off x="5321738" y="1547989"/>
            <a:ext cx="3241499" cy="3354472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CD16F-6E70-477E-A6DC-CC34C39FE8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468" r="1" b="1"/>
          <a:stretch/>
        </p:blipFill>
        <p:spPr>
          <a:xfrm>
            <a:off x="487067" y="1083309"/>
            <a:ext cx="4980517" cy="2440831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23BE06-20D9-44E9-85B5-5C6A96284E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77" r="21659"/>
          <a:stretch/>
        </p:blipFill>
        <p:spPr>
          <a:xfrm>
            <a:off x="8556350" y="1083306"/>
            <a:ext cx="3635653" cy="3660327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D022FF0-CD96-47EE-B58E-27FD7FA7AEF3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766056-C907-4E96-BC7F-561F7F7A4B15}"/>
              </a:ext>
            </a:extLst>
          </p:cNvPr>
          <p:cNvSpPr txBox="1"/>
          <p:nvPr/>
        </p:nvSpPr>
        <p:spPr>
          <a:xfrm>
            <a:off x="5112128" y="5774691"/>
            <a:ext cx="5767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SERVICE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BE70D0-9E8E-47EA-99C3-BB67331011AE}"/>
              </a:ext>
            </a:extLst>
          </p:cNvPr>
          <p:cNvSpPr txBox="1"/>
          <p:nvPr/>
        </p:nvSpPr>
        <p:spPr>
          <a:xfrm>
            <a:off x="5321910" y="119704"/>
            <a:ext cx="6167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Finding keywords</a:t>
            </a:r>
          </a:p>
        </p:txBody>
      </p:sp>
    </p:spTree>
    <p:extLst>
      <p:ext uri="{BB962C8B-B14F-4D97-AF65-F5344CB8AC3E}">
        <p14:creationId xmlns:p14="http://schemas.microsoft.com/office/powerpoint/2010/main" val="426625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10192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Circle the word in which the underlined part is pronounced differently. Then listen, check and repeat. (p. 38)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2050" name="Picture 2" descr="Pronunciation for Beginners | eJOY English">
            <a:extLst>
              <a:ext uri="{FF2B5EF4-FFF2-40B4-BE49-F238E27FC236}">
                <a16:creationId xmlns:a16="http://schemas.microsoft.com/office/drawing/2014/main" id="{C4FD31EF-D126-4642-BA61-33D2ABE7D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064" y="3613928"/>
            <a:ext cx="4540250" cy="2628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5245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2607</TotalTime>
  <Words>1117</Words>
  <Application>Microsoft Office PowerPoint</Application>
  <PresentationFormat>Widescreen</PresentationFormat>
  <Paragraphs>156</Paragraphs>
  <Slides>20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(Body)</vt:lpstr>
      <vt:lpstr>Calibri Light</vt:lpstr>
      <vt:lpstr>ChronicaPro-Bold</vt:lpstr>
      <vt:lpstr>ChronicaPro-Book</vt:lpstr>
      <vt:lpstr>ChronicaProBookIt</vt:lpstr>
      <vt:lpstr>ChronicaPro-Medium</vt:lpstr>
      <vt:lpstr>Myriad Pro</vt:lpstr>
      <vt:lpstr>SymbolMT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NGOC ANH</cp:lastModifiedBy>
  <cp:revision>123</cp:revision>
  <dcterms:created xsi:type="dcterms:W3CDTF">2020-12-09T02:04:09Z</dcterms:created>
  <dcterms:modified xsi:type="dcterms:W3CDTF">2022-03-20T11:00:36Z</dcterms:modified>
</cp:coreProperties>
</file>