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5143500" cx="9144000"/>
  <p:notesSz cx="6858000" cy="9144000"/>
  <p:embeddedFontLst>
    <p:embeddedFont>
      <p:font typeface="Patua One"/>
      <p:regular r:id="rId25"/>
    </p:embeddedFont>
    <p:embeddedFont>
      <p:font typeface="Nunito Sans Light"/>
      <p:regular r:id="rId26"/>
      <p:bold r:id="rId27"/>
      <p:italic r:id="rId28"/>
      <p:boldItalic r:id="rId29"/>
    </p:embeddedFont>
    <p:embeddedFont>
      <p:font typeface="Roboto"/>
      <p:regular r:id="rId30"/>
      <p:bold r:id="rId31"/>
      <p:italic r:id="rId32"/>
      <p:boldItalic r:id="rId33"/>
    </p:embeddedFont>
    <p:embeddedFont>
      <p:font typeface="Do Hyeon"/>
      <p:regular r:id="rId34"/>
    </p:embeddedFont>
    <p:embeddedFont>
      <p:font typeface="Josefin Sans"/>
      <p:regular r:id="rId35"/>
      <p:bold r:id="rId36"/>
      <p:italic r:id="rId37"/>
      <p:boldItalic r:id="rId38"/>
    </p:embeddedFont>
    <p:embeddedFont>
      <p:font typeface="Nunito Sans"/>
      <p:regular r:id="rId39"/>
      <p:bold r:id="rId40"/>
      <p:italic r:id="rId41"/>
      <p:boldItalic r:id="rId4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43" roundtripDataSignature="AMtx7mg8WW6lAgF46TpciCZf51EEvt9vX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967FEA3-4CA2-4DEF-8946-60440117353D}">
  <a:tblStyle styleId="{7967FEA3-4CA2-4DEF-8946-60440117353D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NunitoSans-bold.fntdata"/><Relationship Id="rId20" Type="http://schemas.openxmlformats.org/officeDocument/2006/relationships/slide" Target="slides/slide15.xml"/><Relationship Id="rId42" Type="http://schemas.openxmlformats.org/officeDocument/2006/relationships/font" Target="fonts/NunitoSans-boldItalic.fntdata"/><Relationship Id="rId41" Type="http://schemas.openxmlformats.org/officeDocument/2006/relationships/font" Target="fonts/NunitoSans-italic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43" Type="http://customschemas.google.com/relationships/presentationmetadata" Target="meta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NunitoSansLight-regular.fntdata"/><Relationship Id="rId25" Type="http://schemas.openxmlformats.org/officeDocument/2006/relationships/font" Target="fonts/PatuaOne-regular.fntdata"/><Relationship Id="rId28" Type="http://schemas.openxmlformats.org/officeDocument/2006/relationships/font" Target="fonts/NunitoSansLight-italic.fntdata"/><Relationship Id="rId27" Type="http://schemas.openxmlformats.org/officeDocument/2006/relationships/font" Target="fonts/NunitoSansLight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NunitoSansLight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Roboto-bold.fntdata"/><Relationship Id="rId30" Type="http://schemas.openxmlformats.org/officeDocument/2006/relationships/font" Target="fonts/Roboto-regular.fntdata"/><Relationship Id="rId11" Type="http://schemas.openxmlformats.org/officeDocument/2006/relationships/slide" Target="slides/slide6.xml"/><Relationship Id="rId33" Type="http://schemas.openxmlformats.org/officeDocument/2006/relationships/font" Target="fonts/Roboto-boldItalic.fntdata"/><Relationship Id="rId10" Type="http://schemas.openxmlformats.org/officeDocument/2006/relationships/slide" Target="slides/slide5.xml"/><Relationship Id="rId32" Type="http://schemas.openxmlformats.org/officeDocument/2006/relationships/font" Target="fonts/Roboto-italic.fntdata"/><Relationship Id="rId13" Type="http://schemas.openxmlformats.org/officeDocument/2006/relationships/slide" Target="slides/slide8.xml"/><Relationship Id="rId35" Type="http://schemas.openxmlformats.org/officeDocument/2006/relationships/font" Target="fonts/JosefinSans-regular.fntdata"/><Relationship Id="rId12" Type="http://schemas.openxmlformats.org/officeDocument/2006/relationships/slide" Target="slides/slide7.xml"/><Relationship Id="rId34" Type="http://schemas.openxmlformats.org/officeDocument/2006/relationships/font" Target="fonts/DoHyeon-regular.fntdata"/><Relationship Id="rId15" Type="http://schemas.openxmlformats.org/officeDocument/2006/relationships/slide" Target="slides/slide10.xml"/><Relationship Id="rId37" Type="http://schemas.openxmlformats.org/officeDocument/2006/relationships/font" Target="fonts/JosefinSans-italic.fntdata"/><Relationship Id="rId14" Type="http://schemas.openxmlformats.org/officeDocument/2006/relationships/slide" Target="slides/slide9.xml"/><Relationship Id="rId36" Type="http://schemas.openxmlformats.org/officeDocument/2006/relationships/font" Target="fonts/JosefinSans-bold.fntdata"/><Relationship Id="rId17" Type="http://schemas.openxmlformats.org/officeDocument/2006/relationships/slide" Target="slides/slide12.xml"/><Relationship Id="rId39" Type="http://schemas.openxmlformats.org/officeDocument/2006/relationships/font" Target="fonts/NunitoSans-regular.fntdata"/><Relationship Id="rId16" Type="http://schemas.openxmlformats.org/officeDocument/2006/relationships/slide" Target="slides/slide11.xml"/><Relationship Id="rId38" Type="http://schemas.openxmlformats.org/officeDocument/2006/relationships/font" Target="fonts/JosefinSans-bold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2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4" name="Google Shape;76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4" name="Shape 1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5" name="Google Shape;1185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86" name="Google Shape;118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3810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2100">
              <a:solidFill>
                <a:srgbClr val="202124"/>
              </a:solidFill>
              <a:highlight>
                <a:srgbClr val="F8F9FA"/>
              </a:highlight>
            </a:endParaRPr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110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4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Google Shape;1195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96" name="Google Shape;1196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3810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2100">
              <a:solidFill>
                <a:srgbClr val="202124"/>
              </a:solidFill>
              <a:highlight>
                <a:srgbClr val="F8F9FA"/>
              </a:highlight>
            </a:endParaRPr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110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5" name="Shape 1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6" name="Google Shape;1206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07" name="Google Shape;120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3810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2100">
              <a:solidFill>
                <a:srgbClr val="202124"/>
              </a:solidFill>
              <a:highlight>
                <a:srgbClr val="F8F9FA"/>
              </a:highlight>
            </a:endParaRPr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110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6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Google Shape;1217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8" name="Google Shape;1218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3810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2100">
              <a:solidFill>
                <a:srgbClr val="202124"/>
              </a:solidFill>
              <a:highlight>
                <a:srgbClr val="F8F9FA"/>
              </a:highlight>
            </a:endParaRPr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110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4" name="Shape 1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" name="Google Shape;1225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26" name="Google Shape;1226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8" name="Shape 1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9" name="Google Shape;1369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70" name="Google Shape;1370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0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42" name="Google Shape;1542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9" name="Shape 1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0" name="Google Shape;1550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51" name="Google Shape;1551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3810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100">
              <a:solidFill>
                <a:srgbClr val="202124"/>
              </a:solidFill>
              <a:highlight>
                <a:srgbClr val="F8F9FA"/>
              </a:highlight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9" name="Shape 1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0" name="Google Shape;1840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41" name="Google Shape;1841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2" name="Shape 1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" name="Google Shape;1853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54" name="Google Shape;1854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4" name="Shape 1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5" name="Google Shape;101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6" name="Google Shape;1016;p2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7" name="Google Shape;1037;p3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0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Google Shape;1041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42" name="Google Shape;104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13" name="Google Shape;111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300">
              <a:solidFill>
                <a:srgbClr val="4D4D4D"/>
              </a:solidFill>
              <a:highlight>
                <a:srgbClr val="FAFAFA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8" name="Shape 1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" name="Google Shape;1119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20" name="Google Shape;112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5" name="Shape 1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" name="Google Shape;113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7" name="Google Shape;1137;p7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7" name="Google Shape;1147;p8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3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Google Shape;116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5" name="Google Shape;1165;p9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go.com/" TargetMode="External"/><Relationship Id="rId3" Type="http://schemas.openxmlformats.org/officeDocument/2006/relationships/hyperlink" Target="https://www.flaticon.com/" TargetMode="External"/><Relationship Id="rId4" Type="http://schemas.openxmlformats.org/officeDocument/2006/relationships/hyperlink" Target="https://www.freepik.com/" TargetMode="Externa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1"/>
          <p:cNvSpPr txBox="1"/>
          <p:nvPr>
            <p:ph type="title"/>
          </p:nvPr>
        </p:nvSpPr>
        <p:spPr>
          <a:xfrm>
            <a:off x="720000" y="998677"/>
            <a:ext cx="1566000" cy="7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72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0" name="Google Shape;10;p21"/>
          <p:cNvSpPr txBox="1"/>
          <p:nvPr>
            <p:ph idx="1" type="subTitle"/>
          </p:nvPr>
        </p:nvSpPr>
        <p:spPr>
          <a:xfrm>
            <a:off x="720000" y="3668725"/>
            <a:ext cx="2825400" cy="50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11" name="Google Shape;11;p21"/>
          <p:cNvSpPr txBox="1"/>
          <p:nvPr>
            <p:ph idx="2" type="ctrTitle"/>
          </p:nvPr>
        </p:nvSpPr>
        <p:spPr>
          <a:xfrm>
            <a:off x="720000" y="2041769"/>
            <a:ext cx="3852000" cy="135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grpSp>
        <p:nvGrpSpPr>
          <p:cNvPr id="12" name="Google Shape;12;p21"/>
          <p:cNvGrpSpPr/>
          <p:nvPr/>
        </p:nvGrpSpPr>
        <p:grpSpPr>
          <a:xfrm flipH="1" rot="10800000">
            <a:off x="-24656" y="-11596"/>
            <a:ext cx="10771894" cy="5175272"/>
            <a:chOff x="-11444" y="-11597"/>
            <a:chExt cx="10771894" cy="5175272"/>
          </a:xfrm>
        </p:grpSpPr>
        <p:grpSp>
          <p:nvGrpSpPr>
            <p:cNvPr id="13" name="Google Shape;13;p21"/>
            <p:cNvGrpSpPr/>
            <p:nvPr/>
          </p:nvGrpSpPr>
          <p:grpSpPr>
            <a:xfrm>
              <a:off x="1600156" y="4350659"/>
              <a:ext cx="7564865" cy="813016"/>
              <a:chOff x="-704229" y="4094158"/>
              <a:chExt cx="9859070" cy="1059581"/>
            </a:xfrm>
          </p:grpSpPr>
          <p:sp>
            <p:nvSpPr>
              <p:cNvPr id="14" name="Google Shape;14;p21"/>
              <p:cNvSpPr/>
              <p:nvPr/>
            </p:nvSpPr>
            <p:spPr>
              <a:xfrm>
                <a:off x="8095266" y="4094158"/>
                <a:ext cx="1059575" cy="1059575"/>
              </a:xfrm>
              <a:custGeom>
                <a:rect b="b" l="l" r="r" t="t"/>
                <a:pathLst>
                  <a:path extrusionOk="0" h="16293" w="16293">
                    <a:moveTo>
                      <a:pt x="16292" y="1"/>
                    </a:moveTo>
                    <a:lnTo>
                      <a:pt x="1" y="16292"/>
                    </a:lnTo>
                    <a:lnTo>
                      <a:pt x="16292" y="16292"/>
                    </a:lnTo>
                    <a:lnTo>
                      <a:pt x="1629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" name="Google Shape;15;p21"/>
              <p:cNvSpPr/>
              <p:nvPr/>
            </p:nvSpPr>
            <p:spPr>
              <a:xfrm>
                <a:off x="-704229" y="4715656"/>
                <a:ext cx="878894" cy="438083"/>
              </a:xfrm>
              <a:custGeom>
                <a:rect b="b" l="l" r="r" t="t"/>
                <a:pathLst>
                  <a:path extrusionOk="0" h="10438" w="20941">
                    <a:moveTo>
                      <a:pt x="10437" y="0"/>
                    </a:moveTo>
                    <a:cubicBezTo>
                      <a:pt x="8976" y="0"/>
                      <a:pt x="7637" y="316"/>
                      <a:pt x="6364" y="825"/>
                    </a:cubicBezTo>
                    <a:cubicBezTo>
                      <a:pt x="4521" y="1589"/>
                      <a:pt x="2867" y="2928"/>
                      <a:pt x="1782" y="4582"/>
                    </a:cubicBezTo>
                    <a:cubicBezTo>
                      <a:pt x="637" y="6298"/>
                      <a:pt x="0" y="8273"/>
                      <a:pt x="0" y="10437"/>
                    </a:cubicBezTo>
                    <a:lnTo>
                      <a:pt x="2291" y="10437"/>
                    </a:lnTo>
                    <a:cubicBezTo>
                      <a:pt x="2291" y="9353"/>
                      <a:pt x="2485" y="8273"/>
                      <a:pt x="2928" y="7255"/>
                    </a:cubicBezTo>
                    <a:cubicBezTo>
                      <a:pt x="3503" y="5789"/>
                      <a:pt x="4582" y="4582"/>
                      <a:pt x="5855" y="3691"/>
                    </a:cubicBezTo>
                    <a:cubicBezTo>
                      <a:pt x="7194" y="2801"/>
                      <a:pt x="8722" y="2291"/>
                      <a:pt x="10437" y="2291"/>
                    </a:cubicBezTo>
                    <a:cubicBezTo>
                      <a:pt x="11583" y="2291"/>
                      <a:pt x="12667" y="2546"/>
                      <a:pt x="13619" y="2928"/>
                    </a:cubicBezTo>
                    <a:cubicBezTo>
                      <a:pt x="15085" y="3564"/>
                      <a:pt x="16358" y="4582"/>
                      <a:pt x="17249" y="5916"/>
                    </a:cubicBezTo>
                    <a:cubicBezTo>
                      <a:pt x="18074" y="7189"/>
                      <a:pt x="18583" y="8783"/>
                      <a:pt x="18649" y="10437"/>
                    </a:cubicBezTo>
                    <a:lnTo>
                      <a:pt x="20940" y="10437"/>
                    </a:lnTo>
                    <a:cubicBezTo>
                      <a:pt x="20940" y="9037"/>
                      <a:pt x="20620" y="7637"/>
                      <a:pt x="20110" y="6364"/>
                    </a:cubicBezTo>
                    <a:cubicBezTo>
                      <a:pt x="19286" y="4516"/>
                      <a:pt x="17947" y="2928"/>
                      <a:pt x="16292" y="1782"/>
                    </a:cubicBezTo>
                    <a:cubicBezTo>
                      <a:pt x="14637" y="637"/>
                      <a:pt x="12601" y="0"/>
                      <a:pt x="104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6" name="Google Shape;16;p21"/>
              <p:cNvGrpSpPr/>
              <p:nvPr/>
            </p:nvGrpSpPr>
            <p:grpSpPr>
              <a:xfrm>
                <a:off x="8877683" y="4245446"/>
                <a:ext cx="177866" cy="385129"/>
                <a:chOff x="8877683" y="4321646"/>
                <a:chExt cx="177866" cy="385129"/>
              </a:xfrm>
            </p:grpSpPr>
            <p:sp>
              <p:nvSpPr>
                <p:cNvPr id="17" name="Google Shape;17;p21"/>
                <p:cNvSpPr/>
                <p:nvPr/>
              </p:nvSpPr>
              <p:spPr>
                <a:xfrm>
                  <a:off x="9030642" y="4321646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94" y="0"/>
                      </a:moveTo>
                      <a:cubicBezTo>
                        <a:pt x="66" y="0"/>
                        <a:pt x="0" y="66"/>
                        <a:pt x="0" y="194"/>
                      </a:cubicBezTo>
                      <a:cubicBezTo>
                        <a:pt x="0" y="321"/>
                        <a:pt x="66" y="382"/>
                        <a:pt x="194" y="382"/>
                      </a:cubicBezTo>
                      <a:cubicBezTo>
                        <a:pt x="321" y="382"/>
                        <a:pt x="382" y="321"/>
                        <a:pt x="382" y="194"/>
                      </a:cubicBezTo>
                      <a:cubicBezTo>
                        <a:pt x="382" y="66"/>
                        <a:pt x="321" y="0"/>
                        <a:pt x="194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" name="Google Shape;18;p21"/>
                <p:cNvSpPr/>
                <p:nvPr/>
              </p:nvSpPr>
              <p:spPr>
                <a:xfrm>
                  <a:off x="9030642" y="4392143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94" y="1"/>
                      </a:moveTo>
                      <a:cubicBezTo>
                        <a:pt x="66" y="1"/>
                        <a:pt x="0" y="128"/>
                        <a:pt x="0" y="189"/>
                      </a:cubicBezTo>
                      <a:cubicBezTo>
                        <a:pt x="0" y="316"/>
                        <a:pt x="66" y="382"/>
                        <a:pt x="194" y="382"/>
                      </a:cubicBezTo>
                      <a:cubicBezTo>
                        <a:pt x="321" y="382"/>
                        <a:pt x="382" y="316"/>
                        <a:pt x="382" y="189"/>
                      </a:cubicBezTo>
                      <a:cubicBezTo>
                        <a:pt x="382" y="128"/>
                        <a:pt x="321" y="1"/>
                        <a:pt x="194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" name="Google Shape;19;p21"/>
                <p:cNvSpPr/>
                <p:nvPr/>
              </p:nvSpPr>
              <p:spPr>
                <a:xfrm>
                  <a:off x="9030642" y="4466672"/>
                  <a:ext cx="24907" cy="24842"/>
                </a:xfrm>
                <a:custGeom>
                  <a:rect b="b" l="l" r="r" t="t"/>
                  <a:pathLst>
                    <a:path extrusionOk="0" h="382" w="383">
                      <a:moveTo>
                        <a:pt x="194" y="0"/>
                      </a:moveTo>
                      <a:cubicBezTo>
                        <a:pt x="66" y="0"/>
                        <a:pt x="0" y="61"/>
                        <a:pt x="0" y="189"/>
                      </a:cubicBezTo>
                      <a:cubicBezTo>
                        <a:pt x="0" y="255"/>
                        <a:pt x="66" y="382"/>
                        <a:pt x="194" y="382"/>
                      </a:cubicBezTo>
                      <a:cubicBezTo>
                        <a:pt x="321" y="382"/>
                        <a:pt x="382" y="255"/>
                        <a:pt x="382" y="189"/>
                      </a:cubicBezTo>
                      <a:cubicBezTo>
                        <a:pt x="382" y="61"/>
                        <a:pt x="321" y="0"/>
                        <a:pt x="194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" name="Google Shape;20;p21"/>
                <p:cNvSpPr/>
                <p:nvPr/>
              </p:nvSpPr>
              <p:spPr>
                <a:xfrm>
                  <a:off x="9030642" y="4536843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94" y="0"/>
                      </a:moveTo>
                      <a:cubicBezTo>
                        <a:pt x="66" y="0"/>
                        <a:pt x="0" y="67"/>
                        <a:pt x="0" y="194"/>
                      </a:cubicBezTo>
                      <a:cubicBezTo>
                        <a:pt x="0" y="321"/>
                        <a:pt x="66" y="382"/>
                        <a:pt x="194" y="382"/>
                      </a:cubicBezTo>
                      <a:cubicBezTo>
                        <a:pt x="321" y="382"/>
                        <a:pt x="382" y="321"/>
                        <a:pt x="382" y="194"/>
                      </a:cubicBezTo>
                      <a:cubicBezTo>
                        <a:pt x="382" y="67"/>
                        <a:pt x="321" y="0"/>
                        <a:pt x="194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" name="Google Shape;21;p21"/>
                <p:cNvSpPr/>
                <p:nvPr/>
              </p:nvSpPr>
              <p:spPr>
                <a:xfrm>
                  <a:off x="9030642" y="4607340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94" y="1"/>
                      </a:moveTo>
                      <a:cubicBezTo>
                        <a:pt x="66" y="1"/>
                        <a:pt x="0" y="128"/>
                        <a:pt x="0" y="189"/>
                      </a:cubicBezTo>
                      <a:cubicBezTo>
                        <a:pt x="0" y="317"/>
                        <a:pt x="66" y="383"/>
                        <a:pt x="194" y="383"/>
                      </a:cubicBezTo>
                      <a:cubicBezTo>
                        <a:pt x="321" y="383"/>
                        <a:pt x="382" y="317"/>
                        <a:pt x="382" y="189"/>
                      </a:cubicBezTo>
                      <a:cubicBezTo>
                        <a:pt x="382" y="128"/>
                        <a:pt x="321" y="1"/>
                        <a:pt x="194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" name="Google Shape;22;p21"/>
                <p:cNvSpPr/>
                <p:nvPr/>
              </p:nvSpPr>
              <p:spPr>
                <a:xfrm>
                  <a:off x="9030642" y="4681868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94" y="0"/>
                      </a:moveTo>
                      <a:cubicBezTo>
                        <a:pt x="66" y="0"/>
                        <a:pt x="0" y="61"/>
                        <a:pt x="0" y="189"/>
                      </a:cubicBezTo>
                      <a:cubicBezTo>
                        <a:pt x="0" y="255"/>
                        <a:pt x="66" y="382"/>
                        <a:pt x="194" y="382"/>
                      </a:cubicBezTo>
                      <a:cubicBezTo>
                        <a:pt x="321" y="382"/>
                        <a:pt x="382" y="255"/>
                        <a:pt x="382" y="189"/>
                      </a:cubicBezTo>
                      <a:cubicBezTo>
                        <a:pt x="382" y="61"/>
                        <a:pt x="321" y="0"/>
                        <a:pt x="194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" name="Google Shape;23;p21"/>
                <p:cNvSpPr/>
                <p:nvPr/>
              </p:nvSpPr>
              <p:spPr>
                <a:xfrm>
                  <a:off x="8952146" y="4321646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89" y="0"/>
                      </a:moveTo>
                      <a:cubicBezTo>
                        <a:pt x="128" y="0"/>
                        <a:pt x="1" y="66"/>
                        <a:pt x="1" y="194"/>
                      </a:cubicBezTo>
                      <a:cubicBezTo>
                        <a:pt x="1" y="321"/>
                        <a:pt x="128" y="382"/>
                        <a:pt x="189" y="382"/>
                      </a:cubicBezTo>
                      <a:cubicBezTo>
                        <a:pt x="316" y="382"/>
                        <a:pt x="383" y="321"/>
                        <a:pt x="383" y="194"/>
                      </a:cubicBezTo>
                      <a:cubicBezTo>
                        <a:pt x="383" y="66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" name="Google Shape;24;p21"/>
                <p:cNvSpPr/>
                <p:nvPr/>
              </p:nvSpPr>
              <p:spPr>
                <a:xfrm>
                  <a:off x="8952146" y="4392143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89" y="1"/>
                      </a:moveTo>
                      <a:cubicBezTo>
                        <a:pt x="128" y="1"/>
                        <a:pt x="1" y="128"/>
                        <a:pt x="1" y="189"/>
                      </a:cubicBezTo>
                      <a:cubicBezTo>
                        <a:pt x="1" y="316"/>
                        <a:pt x="128" y="382"/>
                        <a:pt x="189" y="382"/>
                      </a:cubicBezTo>
                      <a:cubicBezTo>
                        <a:pt x="316" y="382"/>
                        <a:pt x="383" y="316"/>
                        <a:pt x="383" y="189"/>
                      </a:cubicBezTo>
                      <a:cubicBezTo>
                        <a:pt x="383" y="128"/>
                        <a:pt x="316" y="1"/>
                        <a:pt x="189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" name="Google Shape;25;p21"/>
                <p:cNvSpPr/>
                <p:nvPr/>
              </p:nvSpPr>
              <p:spPr>
                <a:xfrm>
                  <a:off x="8952146" y="4466672"/>
                  <a:ext cx="24907" cy="24842"/>
                </a:xfrm>
                <a:custGeom>
                  <a:rect b="b" l="l" r="r" t="t"/>
                  <a:pathLst>
                    <a:path extrusionOk="0" h="382" w="383">
                      <a:moveTo>
                        <a:pt x="189" y="0"/>
                      </a:moveTo>
                      <a:cubicBezTo>
                        <a:pt x="128" y="0"/>
                        <a:pt x="1" y="61"/>
                        <a:pt x="1" y="189"/>
                      </a:cubicBezTo>
                      <a:cubicBezTo>
                        <a:pt x="1" y="255"/>
                        <a:pt x="128" y="382"/>
                        <a:pt x="189" y="382"/>
                      </a:cubicBezTo>
                      <a:cubicBezTo>
                        <a:pt x="316" y="382"/>
                        <a:pt x="383" y="255"/>
                        <a:pt x="383" y="189"/>
                      </a:cubicBezTo>
                      <a:cubicBezTo>
                        <a:pt x="383" y="61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" name="Google Shape;26;p21"/>
                <p:cNvSpPr/>
                <p:nvPr/>
              </p:nvSpPr>
              <p:spPr>
                <a:xfrm>
                  <a:off x="8952146" y="4536843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89" y="0"/>
                      </a:moveTo>
                      <a:cubicBezTo>
                        <a:pt x="128" y="0"/>
                        <a:pt x="1" y="67"/>
                        <a:pt x="1" y="194"/>
                      </a:cubicBezTo>
                      <a:cubicBezTo>
                        <a:pt x="1" y="321"/>
                        <a:pt x="128" y="382"/>
                        <a:pt x="189" y="382"/>
                      </a:cubicBezTo>
                      <a:cubicBezTo>
                        <a:pt x="316" y="382"/>
                        <a:pt x="383" y="321"/>
                        <a:pt x="383" y="194"/>
                      </a:cubicBezTo>
                      <a:cubicBezTo>
                        <a:pt x="383" y="67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" name="Google Shape;27;p21"/>
                <p:cNvSpPr/>
                <p:nvPr/>
              </p:nvSpPr>
              <p:spPr>
                <a:xfrm>
                  <a:off x="8952146" y="4607340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89" y="1"/>
                      </a:moveTo>
                      <a:cubicBezTo>
                        <a:pt x="128" y="1"/>
                        <a:pt x="1" y="128"/>
                        <a:pt x="1" y="189"/>
                      </a:cubicBezTo>
                      <a:cubicBezTo>
                        <a:pt x="1" y="317"/>
                        <a:pt x="128" y="383"/>
                        <a:pt x="189" y="383"/>
                      </a:cubicBezTo>
                      <a:cubicBezTo>
                        <a:pt x="316" y="383"/>
                        <a:pt x="383" y="317"/>
                        <a:pt x="383" y="189"/>
                      </a:cubicBezTo>
                      <a:cubicBezTo>
                        <a:pt x="383" y="128"/>
                        <a:pt x="316" y="1"/>
                        <a:pt x="189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" name="Google Shape;28;p21"/>
                <p:cNvSpPr/>
                <p:nvPr/>
              </p:nvSpPr>
              <p:spPr>
                <a:xfrm>
                  <a:off x="8952146" y="4681868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89" y="0"/>
                      </a:moveTo>
                      <a:cubicBezTo>
                        <a:pt x="128" y="0"/>
                        <a:pt x="1" y="61"/>
                        <a:pt x="1" y="189"/>
                      </a:cubicBezTo>
                      <a:cubicBezTo>
                        <a:pt x="1" y="255"/>
                        <a:pt x="128" y="382"/>
                        <a:pt x="189" y="382"/>
                      </a:cubicBezTo>
                      <a:cubicBezTo>
                        <a:pt x="316" y="382"/>
                        <a:pt x="383" y="255"/>
                        <a:pt x="383" y="189"/>
                      </a:cubicBezTo>
                      <a:cubicBezTo>
                        <a:pt x="383" y="61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" name="Google Shape;29;p21"/>
                <p:cNvSpPr/>
                <p:nvPr/>
              </p:nvSpPr>
              <p:spPr>
                <a:xfrm>
                  <a:off x="8877683" y="4321646"/>
                  <a:ext cx="24842" cy="24907"/>
                </a:xfrm>
                <a:custGeom>
                  <a:rect b="b" l="l" r="r" t="t"/>
                  <a:pathLst>
                    <a:path extrusionOk="0" h="383" w="382">
                      <a:moveTo>
                        <a:pt x="189" y="0"/>
                      </a:moveTo>
                      <a:cubicBezTo>
                        <a:pt x="61" y="0"/>
                        <a:pt x="0" y="66"/>
                        <a:pt x="0" y="194"/>
                      </a:cubicBezTo>
                      <a:cubicBezTo>
                        <a:pt x="0" y="321"/>
                        <a:pt x="61" y="382"/>
                        <a:pt x="189" y="382"/>
                      </a:cubicBezTo>
                      <a:cubicBezTo>
                        <a:pt x="316" y="382"/>
                        <a:pt x="382" y="321"/>
                        <a:pt x="382" y="194"/>
                      </a:cubicBezTo>
                      <a:cubicBezTo>
                        <a:pt x="382" y="66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" name="Google Shape;30;p21"/>
                <p:cNvSpPr/>
                <p:nvPr/>
              </p:nvSpPr>
              <p:spPr>
                <a:xfrm>
                  <a:off x="8877683" y="4392143"/>
                  <a:ext cx="24842" cy="24907"/>
                </a:xfrm>
                <a:custGeom>
                  <a:rect b="b" l="l" r="r" t="t"/>
                  <a:pathLst>
                    <a:path extrusionOk="0" h="383" w="382">
                      <a:moveTo>
                        <a:pt x="189" y="1"/>
                      </a:moveTo>
                      <a:cubicBezTo>
                        <a:pt x="61" y="1"/>
                        <a:pt x="0" y="128"/>
                        <a:pt x="0" y="189"/>
                      </a:cubicBezTo>
                      <a:cubicBezTo>
                        <a:pt x="0" y="316"/>
                        <a:pt x="61" y="382"/>
                        <a:pt x="189" y="382"/>
                      </a:cubicBezTo>
                      <a:cubicBezTo>
                        <a:pt x="316" y="382"/>
                        <a:pt x="382" y="316"/>
                        <a:pt x="382" y="189"/>
                      </a:cubicBezTo>
                      <a:cubicBezTo>
                        <a:pt x="382" y="128"/>
                        <a:pt x="316" y="1"/>
                        <a:pt x="189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" name="Google Shape;31;p21"/>
                <p:cNvSpPr/>
                <p:nvPr/>
              </p:nvSpPr>
              <p:spPr>
                <a:xfrm>
                  <a:off x="8877683" y="4466672"/>
                  <a:ext cx="24842" cy="24842"/>
                </a:xfrm>
                <a:custGeom>
                  <a:rect b="b" l="l" r="r" t="t"/>
                  <a:pathLst>
                    <a:path extrusionOk="0" h="382" w="382">
                      <a:moveTo>
                        <a:pt x="189" y="0"/>
                      </a:moveTo>
                      <a:cubicBezTo>
                        <a:pt x="61" y="0"/>
                        <a:pt x="0" y="61"/>
                        <a:pt x="0" y="189"/>
                      </a:cubicBezTo>
                      <a:cubicBezTo>
                        <a:pt x="0" y="255"/>
                        <a:pt x="61" y="382"/>
                        <a:pt x="189" y="382"/>
                      </a:cubicBezTo>
                      <a:cubicBezTo>
                        <a:pt x="316" y="382"/>
                        <a:pt x="382" y="255"/>
                        <a:pt x="382" y="189"/>
                      </a:cubicBezTo>
                      <a:cubicBezTo>
                        <a:pt x="382" y="61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" name="Google Shape;32;p21"/>
                <p:cNvSpPr/>
                <p:nvPr/>
              </p:nvSpPr>
              <p:spPr>
                <a:xfrm>
                  <a:off x="8877683" y="4536843"/>
                  <a:ext cx="24842" cy="24907"/>
                </a:xfrm>
                <a:custGeom>
                  <a:rect b="b" l="l" r="r" t="t"/>
                  <a:pathLst>
                    <a:path extrusionOk="0" h="383" w="382">
                      <a:moveTo>
                        <a:pt x="189" y="0"/>
                      </a:moveTo>
                      <a:cubicBezTo>
                        <a:pt x="61" y="0"/>
                        <a:pt x="0" y="67"/>
                        <a:pt x="0" y="194"/>
                      </a:cubicBezTo>
                      <a:cubicBezTo>
                        <a:pt x="0" y="321"/>
                        <a:pt x="61" y="382"/>
                        <a:pt x="189" y="382"/>
                      </a:cubicBezTo>
                      <a:cubicBezTo>
                        <a:pt x="316" y="382"/>
                        <a:pt x="382" y="321"/>
                        <a:pt x="382" y="194"/>
                      </a:cubicBezTo>
                      <a:cubicBezTo>
                        <a:pt x="382" y="67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" name="Google Shape;33;p21"/>
                <p:cNvSpPr/>
                <p:nvPr/>
              </p:nvSpPr>
              <p:spPr>
                <a:xfrm>
                  <a:off x="8877683" y="4607340"/>
                  <a:ext cx="24842" cy="24907"/>
                </a:xfrm>
                <a:custGeom>
                  <a:rect b="b" l="l" r="r" t="t"/>
                  <a:pathLst>
                    <a:path extrusionOk="0" h="383" w="382">
                      <a:moveTo>
                        <a:pt x="189" y="1"/>
                      </a:moveTo>
                      <a:cubicBezTo>
                        <a:pt x="61" y="1"/>
                        <a:pt x="0" y="128"/>
                        <a:pt x="0" y="189"/>
                      </a:cubicBezTo>
                      <a:cubicBezTo>
                        <a:pt x="0" y="317"/>
                        <a:pt x="61" y="383"/>
                        <a:pt x="189" y="383"/>
                      </a:cubicBezTo>
                      <a:cubicBezTo>
                        <a:pt x="316" y="383"/>
                        <a:pt x="382" y="317"/>
                        <a:pt x="382" y="189"/>
                      </a:cubicBezTo>
                      <a:cubicBezTo>
                        <a:pt x="382" y="128"/>
                        <a:pt x="316" y="1"/>
                        <a:pt x="189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" name="Google Shape;34;p21"/>
                <p:cNvSpPr/>
                <p:nvPr/>
              </p:nvSpPr>
              <p:spPr>
                <a:xfrm>
                  <a:off x="8877683" y="4681868"/>
                  <a:ext cx="24842" cy="24907"/>
                </a:xfrm>
                <a:custGeom>
                  <a:rect b="b" l="l" r="r" t="t"/>
                  <a:pathLst>
                    <a:path extrusionOk="0" h="383" w="382">
                      <a:moveTo>
                        <a:pt x="189" y="0"/>
                      </a:moveTo>
                      <a:cubicBezTo>
                        <a:pt x="61" y="0"/>
                        <a:pt x="0" y="61"/>
                        <a:pt x="0" y="189"/>
                      </a:cubicBezTo>
                      <a:cubicBezTo>
                        <a:pt x="0" y="255"/>
                        <a:pt x="61" y="382"/>
                        <a:pt x="189" y="382"/>
                      </a:cubicBezTo>
                      <a:cubicBezTo>
                        <a:pt x="316" y="382"/>
                        <a:pt x="382" y="255"/>
                        <a:pt x="382" y="189"/>
                      </a:cubicBezTo>
                      <a:cubicBezTo>
                        <a:pt x="382" y="61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35" name="Google Shape;35;p21"/>
            <p:cNvGrpSpPr/>
            <p:nvPr/>
          </p:nvGrpSpPr>
          <p:grpSpPr>
            <a:xfrm>
              <a:off x="8703849" y="-11597"/>
              <a:ext cx="451002" cy="707619"/>
              <a:chOff x="8703849" y="7849"/>
              <a:chExt cx="451002" cy="707619"/>
            </a:xfrm>
          </p:grpSpPr>
          <p:sp>
            <p:nvSpPr>
              <p:cNvPr id="36" name="Google Shape;36;p21"/>
              <p:cNvSpPr/>
              <p:nvPr/>
            </p:nvSpPr>
            <p:spPr>
              <a:xfrm>
                <a:off x="8803155" y="7849"/>
                <a:ext cx="351696" cy="707619"/>
              </a:xfrm>
              <a:custGeom>
                <a:rect b="b" l="l" r="r" t="t"/>
                <a:pathLst>
                  <a:path extrusionOk="0" h="10881" w="5408">
                    <a:moveTo>
                      <a:pt x="5407" y="1"/>
                    </a:moveTo>
                    <a:cubicBezTo>
                      <a:pt x="2419" y="1"/>
                      <a:pt x="1" y="2419"/>
                      <a:pt x="1" y="5407"/>
                    </a:cubicBezTo>
                    <a:cubicBezTo>
                      <a:pt x="1" y="8462"/>
                      <a:pt x="2419" y="10880"/>
                      <a:pt x="5407" y="10880"/>
                    </a:cubicBezTo>
                    <a:lnTo>
                      <a:pt x="5407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37;p21"/>
              <p:cNvSpPr/>
              <p:nvPr/>
            </p:nvSpPr>
            <p:spPr>
              <a:xfrm>
                <a:off x="9063744" y="239629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94" y="0"/>
                    </a:moveTo>
                    <a:cubicBezTo>
                      <a:pt x="67" y="0"/>
                      <a:pt x="0" y="128"/>
                      <a:pt x="0" y="189"/>
                    </a:cubicBezTo>
                    <a:cubicBezTo>
                      <a:pt x="0" y="316"/>
                      <a:pt x="67" y="382"/>
                      <a:pt x="194" y="382"/>
                    </a:cubicBezTo>
                    <a:cubicBezTo>
                      <a:pt x="321" y="382"/>
                      <a:pt x="382" y="316"/>
                      <a:pt x="382" y="189"/>
                    </a:cubicBezTo>
                    <a:cubicBezTo>
                      <a:pt x="382" y="128"/>
                      <a:pt x="321" y="0"/>
                      <a:pt x="194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38;p21"/>
              <p:cNvSpPr/>
              <p:nvPr/>
            </p:nvSpPr>
            <p:spPr>
              <a:xfrm>
                <a:off x="8993573" y="239629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88" y="0"/>
                    </a:moveTo>
                    <a:cubicBezTo>
                      <a:pt x="61" y="0"/>
                      <a:pt x="0" y="128"/>
                      <a:pt x="0" y="189"/>
                    </a:cubicBezTo>
                    <a:cubicBezTo>
                      <a:pt x="0" y="316"/>
                      <a:pt x="61" y="382"/>
                      <a:pt x="188" y="382"/>
                    </a:cubicBezTo>
                    <a:cubicBezTo>
                      <a:pt x="255" y="382"/>
                      <a:pt x="382" y="316"/>
                      <a:pt x="382" y="189"/>
                    </a:cubicBezTo>
                    <a:cubicBezTo>
                      <a:pt x="382" y="128"/>
                      <a:pt x="255" y="0"/>
                      <a:pt x="188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39;p21"/>
              <p:cNvSpPr/>
              <p:nvPr/>
            </p:nvSpPr>
            <p:spPr>
              <a:xfrm>
                <a:off x="8919044" y="239629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128" y="0"/>
                      <a:pt x="1" y="128"/>
                      <a:pt x="1" y="189"/>
                    </a:cubicBezTo>
                    <a:cubicBezTo>
                      <a:pt x="1" y="316"/>
                      <a:pt x="128" y="382"/>
                      <a:pt x="189" y="382"/>
                    </a:cubicBezTo>
                    <a:cubicBezTo>
                      <a:pt x="316" y="382"/>
                      <a:pt x="382" y="316"/>
                      <a:pt x="382" y="189"/>
                    </a:cubicBezTo>
                    <a:cubicBezTo>
                      <a:pt x="382" y="128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" name="Google Shape;40;p21"/>
              <p:cNvSpPr/>
              <p:nvPr/>
            </p:nvSpPr>
            <p:spPr>
              <a:xfrm>
                <a:off x="8848548" y="239629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94" y="0"/>
                    </a:moveTo>
                    <a:cubicBezTo>
                      <a:pt x="66" y="0"/>
                      <a:pt x="0" y="128"/>
                      <a:pt x="0" y="189"/>
                    </a:cubicBezTo>
                    <a:cubicBezTo>
                      <a:pt x="0" y="316"/>
                      <a:pt x="66" y="382"/>
                      <a:pt x="194" y="382"/>
                    </a:cubicBezTo>
                    <a:cubicBezTo>
                      <a:pt x="321" y="382"/>
                      <a:pt x="382" y="316"/>
                      <a:pt x="382" y="189"/>
                    </a:cubicBezTo>
                    <a:cubicBezTo>
                      <a:pt x="382" y="128"/>
                      <a:pt x="321" y="0"/>
                      <a:pt x="194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21"/>
              <p:cNvSpPr/>
              <p:nvPr/>
            </p:nvSpPr>
            <p:spPr>
              <a:xfrm>
                <a:off x="8778312" y="239629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62" y="0"/>
                      <a:pt x="1" y="128"/>
                      <a:pt x="1" y="189"/>
                    </a:cubicBezTo>
                    <a:cubicBezTo>
                      <a:pt x="1" y="316"/>
                      <a:pt x="62" y="382"/>
                      <a:pt x="189" y="382"/>
                    </a:cubicBezTo>
                    <a:cubicBezTo>
                      <a:pt x="255" y="382"/>
                      <a:pt x="383" y="316"/>
                      <a:pt x="383" y="189"/>
                    </a:cubicBezTo>
                    <a:cubicBezTo>
                      <a:pt x="383" y="128"/>
                      <a:pt x="255" y="0"/>
                      <a:pt x="189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42;p21"/>
              <p:cNvSpPr/>
              <p:nvPr/>
            </p:nvSpPr>
            <p:spPr>
              <a:xfrm>
                <a:off x="8703849" y="239629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128" y="0"/>
                      <a:pt x="0" y="128"/>
                      <a:pt x="0" y="189"/>
                    </a:cubicBezTo>
                    <a:cubicBezTo>
                      <a:pt x="0" y="316"/>
                      <a:pt x="128" y="382"/>
                      <a:pt x="189" y="382"/>
                    </a:cubicBezTo>
                    <a:cubicBezTo>
                      <a:pt x="316" y="382"/>
                      <a:pt x="382" y="316"/>
                      <a:pt x="382" y="189"/>
                    </a:cubicBezTo>
                    <a:cubicBezTo>
                      <a:pt x="382" y="128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43;p21"/>
              <p:cNvSpPr/>
              <p:nvPr/>
            </p:nvSpPr>
            <p:spPr>
              <a:xfrm>
                <a:off x="9063744" y="165100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94" y="1"/>
                    </a:moveTo>
                    <a:cubicBezTo>
                      <a:pt x="67" y="1"/>
                      <a:pt x="0" y="62"/>
                      <a:pt x="0" y="189"/>
                    </a:cubicBezTo>
                    <a:cubicBezTo>
                      <a:pt x="0" y="317"/>
                      <a:pt x="67" y="383"/>
                      <a:pt x="194" y="383"/>
                    </a:cubicBezTo>
                    <a:cubicBezTo>
                      <a:pt x="321" y="383"/>
                      <a:pt x="382" y="317"/>
                      <a:pt x="382" y="189"/>
                    </a:cubicBezTo>
                    <a:cubicBezTo>
                      <a:pt x="382" y="62"/>
                      <a:pt x="321" y="1"/>
                      <a:pt x="194" y="1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44;p21"/>
              <p:cNvSpPr/>
              <p:nvPr/>
            </p:nvSpPr>
            <p:spPr>
              <a:xfrm>
                <a:off x="8993573" y="165100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88" y="1"/>
                    </a:moveTo>
                    <a:cubicBezTo>
                      <a:pt x="61" y="1"/>
                      <a:pt x="0" y="62"/>
                      <a:pt x="0" y="189"/>
                    </a:cubicBezTo>
                    <a:cubicBezTo>
                      <a:pt x="0" y="317"/>
                      <a:pt x="61" y="383"/>
                      <a:pt x="188" y="383"/>
                    </a:cubicBezTo>
                    <a:cubicBezTo>
                      <a:pt x="255" y="383"/>
                      <a:pt x="382" y="317"/>
                      <a:pt x="382" y="189"/>
                    </a:cubicBezTo>
                    <a:cubicBezTo>
                      <a:pt x="382" y="62"/>
                      <a:pt x="255" y="1"/>
                      <a:pt x="188" y="1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" name="Google Shape;45;p21"/>
              <p:cNvSpPr/>
              <p:nvPr/>
            </p:nvSpPr>
            <p:spPr>
              <a:xfrm>
                <a:off x="8919044" y="165100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1"/>
                    </a:moveTo>
                    <a:cubicBezTo>
                      <a:pt x="128" y="1"/>
                      <a:pt x="1" y="62"/>
                      <a:pt x="1" y="189"/>
                    </a:cubicBezTo>
                    <a:cubicBezTo>
                      <a:pt x="1" y="317"/>
                      <a:pt x="128" y="383"/>
                      <a:pt x="189" y="383"/>
                    </a:cubicBezTo>
                    <a:cubicBezTo>
                      <a:pt x="316" y="383"/>
                      <a:pt x="382" y="317"/>
                      <a:pt x="382" y="189"/>
                    </a:cubicBezTo>
                    <a:cubicBezTo>
                      <a:pt x="382" y="62"/>
                      <a:pt x="316" y="1"/>
                      <a:pt x="189" y="1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46;p21"/>
              <p:cNvSpPr/>
              <p:nvPr/>
            </p:nvSpPr>
            <p:spPr>
              <a:xfrm>
                <a:off x="8848548" y="165100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94" y="1"/>
                    </a:moveTo>
                    <a:cubicBezTo>
                      <a:pt x="66" y="1"/>
                      <a:pt x="0" y="62"/>
                      <a:pt x="0" y="189"/>
                    </a:cubicBezTo>
                    <a:cubicBezTo>
                      <a:pt x="0" y="317"/>
                      <a:pt x="66" y="383"/>
                      <a:pt x="194" y="383"/>
                    </a:cubicBezTo>
                    <a:cubicBezTo>
                      <a:pt x="321" y="383"/>
                      <a:pt x="382" y="317"/>
                      <a:pt x="382" y="189"/>
                    </a:cubicBezTo>
                    <a:cubicBezTo>
                      <a:pt x="382" y="62"/>
                      <a:pt x="321" y="1"/>
                      <a:pt x="194" y="1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47;p21"/>
              <p:cNvSpPr/>
              <p:nvPr/>
            </p:nvSpPr>
            <p:spPr>
              <a:xfrm>
                <a:off x="8778312" y="165100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1"/>
                    </a:moveTo>
                    <a:cubicBezTo>
                      <a:pt x="62" y="1"/>
                      <a:pt x="1" y="62"/>
                      <a:pt x="1" y="189"/>
                    </a:cubicBezTo>
                    <a:cubicBezTo>
                      <a:pt x="1" y="317"/>
                      <a:pt x="62" y="383"/>
                      <a:pt x="189" y="383"/>
                    </a:cubicBezTo>
                    <a:cubicBezTo>
                      <a:pt x="255" y="383"/>
                      <a:pt x="383" y="317"/>
                      <a:pt x="383" y="189"/>
                    </a:cubicBezTo>
                    <a:cubicBezTo>
                      <a:pt x="383" y="62"/>
                      <a:pt x="255" y="1"/>
                      <a:pt x="189" y="1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21"/>
              <p:cNvSpPr/>
              <p:nvPr/>
            </p:nvSpPr>
            <p:spPr>
              <a:xfrm>
                <a:off x="8703849" y="165100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1"/>
                    </a:moveTo>
                    <a:cubicBezTo>
                      <a:pt x="128" y="1"/>
                      <a:pt x="0" y="62"/>
                      <a:pt x="0" y="189"/>
                    </a:cubicBezTo>
                    <a:cubicBezTo>
                      <a:pt x="0" y="317"/>
                      <a:pt x="128" y="383"/>
                      <a:pt x="189" y="383"/>
                    </a:cubicBezTo>
                    <a:cubicBezTo>
                      <a:pt x="316" y="383"/>
                      <a:pt x="382" y="317"/>
                      <a:pt x="382" y="189"/>
                    </a:cubicBezTo>
                    <a:cubicBezTo>
                      <a:pt x="382" y="62"/>
                      <a:pt x="316" y="1"/>
                      <a:pt x="189" y="1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21"/>
              <p:cNvSpPr/>
              <p:nvPr/>
            </p:nvSpPr>
            <p:spPr>
              <a:xfrm>
                <a:off x="9063744" y="86344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94" y="0"/>
                    </a:moveTo>
                    <a:cubicBezTo>
                      <a:pt x="67" y="0"/>
                      <a:pt x="0" y="128"/>
                      <a:pt x="0" y="194"/>
                    </a:cubicBezTo>
                    <a:cubicBezTo>
                      <a:pt x="0" y="321"/>
                      <a:pt x="67" y="382"/>
                      <a:pt x="194" y="382"/>
                    </a:cubicBezTo>
                    <a:cubicBezTo>
                      <a:pt x="321" y="382"/>
                      <a:pt x="382" y="321"/>
                      <a:pt x="382" y="194"/>
                    </a:cubicBezTo>
                    <a:cubicBezTo>
                      <a:pt x="382" y="128"/>
                      <a:pt x="321" y="0"/>
                      <a:pt x="194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21"/>
              <p:cNvSpPr/>
              <p:nvPr/>
            </p:nvSpPr>
            <p:spPr>
              <a:xfrm>
                <a:off x="8993573" y="86344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88" y="0"/>
                    </a:moveTo>
                    <a:cubicBezTo>
                      <a:pt x="61" y="0"/>
                      <a:pt x="0" y="128"/>
                      <a:pt x="0" y="194"/>
                    </a:cubicBezTo>
                    <a:cubicBezTo>
                      <a:pt x="0" y="321"/>
                      <a:pt x="61" y="382"/>
                      <a:pt x="188" y="382"/>
                    </a:cubicBezTo>
                    <a:cubicBezTo>
                      <a:pt x="255" y="382"/>
                      <a:pt x="382" y="321"/>
                      <a:pt x="382" y="194"/>
                    </a:cubicBezTo>
                    <a:cubicBezTo>
                      <a:pt x="382" y="128"/>
                      <a:pt x="255" y="0"/>
                      <a:pt x="188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21"/>
              <p:cNvSpPr/>
              <p:nvPr/>
            </p:nvSpPr>
            <p:spPr>
              <a:xfrm>
                <a:off x="8919044" y="86344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128" y="0"/>
                      <a:pt x="1" y="128"/>
                      <a:pt x="1" y="194"/>
                    </a:cubicBezTo>
                    <a:cubicBezTo>
                      <a:pt x="1" y="321"/>
                      <a:pt x="128" y="382"/>
                      <a:pt x="189" y="382"/>
                    </a:cubicBezTo>
                    <a:cubicBezTo>
                      <a:pt x="316" y="382"/>
                      <a:pt x="382" y="321"/>
                      <a:pt x="382" y="194"/>
                    </a:cubicBezTo>
                    <a:cubicBezTo>
                      <a:pt x="382" y="128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21"/>
              <p:cNvSpPr/>
              <p:nvPr/>
            </p:nvSpPr>
            <p:spPr>
              <a:xfrm>
                <a:off x="8848548" y="86344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94" y="0"/>
                    </a:moveTo>
                    <a:cubicBezTo>
                      <a:pt x="66" y="0"/>
                      <a:pt x="0" y="128"/>
                      <a:pt x="0" y="194"/>
                    </a:cubicBezTo>
                    <a:cubicBezTo>
                      <a:pt x="0" y="321"/>
                      <a:pt x="66" y="382"/>
                      <a:pt x="194" y="382"/>
                    </a:cubicBezTo>
                    <a:cubicBezTo>
                      <a:pt x="321" y="382"/>
                      <a:pt x="382" y="321"/>
                      <a:pt x="382" y="194"/>
                    </a:cubicBezTo>
                    <a:cubicBezTo>
                      <a:pt x="382" y="128"/>
                      <a:pt x="321" y="0"/>
                      <a:pt x="194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21"/>
              <p:cNvSpPr/>
              <p:nvPr/>
            </p:nvSpPr>
            <p:spPr>
              <a:xfrm>
                <a:off x="8778312" y="86344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62" y="0"/>
                      <a:pt x="1" y="128"/>
                      <a:pt x="1" y="194"/>
                    </a:cubicBezTo>
                    <a:cubicBezTo>
                      <a:pt x="1" y="321"/>
                      <a:pt x="62" y="382"/>
                      <a:pt x="189" y="382"/>
                    </a:cubicBezTo>
                    <a:cubicBezTo>
                      <a:pt x="255" y="382"/>
                      <a:pt x="383" y="321"/>
                      <a:pt x="383" y="194"/>
                    </a:cubicBezTo>
                    <a:cubicBezTo>
                      <a:pt x="383" y="128"/>
                      <a:pt x="255" y="0"/>
                      <a:pt x="189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21"/>
              <p:cNvSpPr/>
              <p:nvPr/>
            </p:nvSpPr>
            <p:spPr>
              <a:xfrm>
                <a:off x="8703849" y="86344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128" y="0"/>
                      <a:pt x="0" y="128"/>
                      <a:pt x="0" y="194"/>
                    </a:cubicBezTo>
                    <a:cubicBezTo>
                      <a:pt x="0" y="321"/>
                      <a:pt x="128" y="382"/>
                      <a:pt x="189" y="382"/>
                    </a:cubicBezTo>
                    <a:cubicBezTo>
                      <a:pt x="316" y="382"/>
                      <a:pt x="382" y="321"/>
                      <a:pt x="382" y="194"/>
                    </a:cubicBezTo>
                    <a:cubicBezTo>
                      <a:pt x="382" y="128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55;p21"/>
              <p:cNvSpPr/>
              <p:nvPr/>
            </p:nvSpPr>
            <p:spPr>
              <a:xfrm>
                <a:off x="8703849" y="400847"/>
                <a:ext cx="223517" cy="223582"/>
              </a:xfrm>
              <a:custGeom>
                <a:rect b="b" l="l" r="r" t="t"/>
                <a:pathLst>
                  <a:path extrusionOk="0" h="3438" w="3437">
                    <a:moveTo>
                      <a:pt x="1716" y="1"/>
                    </a:moveTo>
                    <a:cubicBezTo>
                      <a:pt x="764" y="1"/>
                      <a:pt x="0" y="765"/>
                      <a:pt x="0" y="1722"/>
                    </a:cubicBezTo>
                    <a:cubicBezTo>
                      <a:pt x="0" y="2674"/>
                      <a:pt x="764" y="3437"/>
                      <a:pt x="1716" y="3437"/>
                    </a:cubicBezTo>
                    <a:cubicBezTo>
                      <a:pt x="2673" y="3437"/>
                      <a:pt x="3437" y="2674"/>
                      <a:pt x="3437" y="1722"/>
                    </a:cubicBezTo>
                    <a:cubicBezTo>
                      <a:pt x="3437" y="765"/>
                      <a:pt x="2673" y="1"/>
                      <a:pt x="171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6" name="Google Shape;56;p21"/>
            <p:cNvSpPr/>
            <p:nvPr/>
          </p:nvSpPr>
          <p:spPr>
            <a:xfrm>
              <a:off x="227519" y="2370647"/>
              <a:ext cx="107913" cy="107913"/>
            </a:xfrm>
            <a:custGeom>
              <a:rect b="b" l="l" r="r" t="t"/>
              <a:pathLst>
                <a:path extrusionOk="0" h="3437" w="3437">
                  <a:moveTo>
                    <a:pt x="825" y="0"/>
                  </a:moveTo>
                  <a:lnTo>
                    <a:pt x="0" y="825"/>
                  </a:lnTo>
                  <a:lnTo>
                    <a:pt x="891" y="1716"/>
                  </a:lnTo>
                  <a:lnTo>
                    <a:pt x="0" y="2673"/>
                  </a:lnTo>
                  <a:lnTo>
                    <a:pt x="825" y="3437"/>
                  </a:lnTo>
                  <a:lnTo>
                    <a:pt x="1716" y="2546"/>
                  </a:lnTo>
                  <a:lnTo>
                    <a:pt x="2673" y="3437"/>
                  </a:lnTo>
                  <a:lnTo>
                    <a:pt x="3437" y="2673"/>
                  </a:lnTo>
                  <a:lnTo>
                    <a:pt x="2546" y="1716"/>
                  </a:lnTo>
                  <a:lnTo>
                    <a:pt x="3437" y="825"/>
                  </a:lnTo>
                  <a:lnTo>
                    <a:pt x="2673" y="0"/>
                  </a:lnTo>
                  <a:lnTo>
                    <a:pt x="1716" y="891"/>
                  </a:lnTo>
                  <a:lnTo>
                    <a:pt x="82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21"/>
            <p:cNvSpPr/>
            <p:nvPr/>
          </p:nvSpPr>
          <p:spPr>
            <a:xfrm>
              <a:off x="227505" y="1413272"/>
              <a:ext cx="107945" cy="107913"/>
            </a:xfrm>
            <a:custGeom>
              <a:rect b="b" l="l" r="r" t="t"/>
              <a:pathLst>
                <a:path extrusionOk="0" h="3437" w="3438">
                  <a:moveTo>
                    <a:pt x="831" y="0"/>
                  </a:moveTo>
                  <a:lnTo>
                    <a:pt x="1" y="825"/>
                  </a:lnTo>
                  <a:lnTo>
                    <a:pt x="892" y="1716"/>
                  </a:lnTo>
                  <a:lnTo>
                    <a:pt x="1" y="2673"/>
                  </a:lnTo>
                  <a:lnTo>
                    <a:pt x="831" y="3437"/>
                  </a:lnTo>
                  <a:lnTo>
                    <a:pt x="1721" y="2546"/>
                  </a:lnTo>
                  <a:lnTo>
                    <a:pt x="2612" y="3437"/>
                  </a:lnTo>
                  <a:lnTo>
                    <a:pt x="3437" y="2673"/>
                  </a:lnTo>
                  <a:lnTo>
                    <a:pt x="2546" y="1716"/>
                  </a:lnTo>
                  <a:lnTo>
                    <a:pt x="3437" y="825"/>
                  </a:lnTo>
                  <a:lnTo>
                    <a:pt x="2612" y="0"/>
                  </a:lnTo>
                  <a:lnTo>
                    <a:pt x="1721" y="89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21"/>
            <p:cNvSpPr/>
            <p:nvPr/>
          </p:nvSpPr>
          <p:spPr>
            <a:xfrm>
              <a:off x="2892530" y="4855593"/>
              <a:ext cx="107896" cy="107927"/>
            </a:xfrm>
            <a:custGeom>
              <a:rect b="b" l="l" r="r" t="t"/>
              <a:pathLst>
                <a:path extrusionOk="0" h="3438" w="3437">
                  <a:moveTo>
                    <a:pt x="3437" y="1"/>
                  </a:moveTo>
                  <a:cubicBezTo>
                    <a:pt x="1528" y="1"/>
                    <a:pt x="0" y="1528"/>
                    <a:pt x="0" y="3437"/>
                  </a:cubicBezTo>
                  <a:cubicBezTo>
                    <a:pt x="1909" y="3437"/>
                    <a:pt x="3437" y="1910"/>
                    <a:pt x="3437" y="1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21"/>
            <p:cNvSpPr/>
            <p:nvPr/>
          </p:nvSpPr>
          <p:spPr>
            <a:xfrm>
              <a:off x="8756562" y="3543286"/>
              <a:ext cx="118095" cy="118061"/>
            </a:xfrm>
            <a:custGeom>
              <a:rect b="b" l="l" r="r" t="t"/>
              <a:pathLst>
                <a:path extrusionOk="0" h="3437" w="3438">
                  <a:moveTo>
                    <a:pt x="3437" y="0"/>
                  </a:moveTo>
                  <a:cubicBezTo>
                    <a:pt x="1528" y="0"/>
                    <a:pt x="1" y="1528"/>
                    <a:pt x="1" y="3437"/>
                  </a:cubicBezTo>
                  <a:cubicBezTo>
                    <a:pt x="1910" y="3437"/>
                    <a:pt x="3437" y="1910"/>
                    <a:pt x="34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21"/>
            <p:cNvSpPr/>
            <p:nvPr/>
          </p:nvSpPr>
          <p:spPr>
            <a:xfrm>
              <a:off x="8585249" y="4170822"/>
              <a:ext cx="259479" cy="259479"/>
            </a:xfrm>
            <a:custGeom>
              <a:rect b="b" l="l" r="r" t="t"/>
              <a:pathLst>
                <a:path extrusionOk="0" h="14322" w="14322">
                  <a:moveTo>
                    <a:pt x="1" y="0"/>
                  </a:moveTo>
                  <a:cubicBezTo>
                    <a:pt x="1" y="764"/>
                    <a:pt x="194" y="1528"/>
                    <a:pt x="449" y="2230"/>
                  </a:cubicBezTo>
                  <a:cubicBezTo>
                    <a:pt x="892" y="3248"/>
                    <a:pt x="1594" y="4073"/>
                    <a:pt x="2546" y="4710"/>
                  </a:cubicBezTo>
                  <a:cubicBezTo>
                    <a:pt x="2994" y="5030"/>
                    <a:pt x="3503" y="5219"/>
                    <a:pt x="4012" y="5412"/>
                  </a:cubicBezTo>
                  <a:cubicBezTo>
                    <a:pt x="4522" y="5601"/>
                    <a:pt x="5092" y="5667"/>
                    <a:pt x="5667" y="5667"/>
                  </a:cubicBezTo>
                  <a:cubicBezTo>
                    <a:pt x="6110" y="5667"/>
                    <a:pt x="6492" y="5728"/>
                    <a:pt x="6874" y="5921"/>
                  </a:cubicBezTo>
                  <a:cubicBezTo>
                    <a:pt x="7383" y="6110"/>
                    <a:pt x="7831" y="6491"/>
                    <a:pt x="8213" y="7001"/>
                  </a:cubicBezTo>
                  <a:lnTo>
                    <a:pt x="8594" y="7764"/>
                  </a:lnTo>
                  <a:cubicBezTo>
                    <a:pt x="8656" y="8085"/>
                    <a:pt x="8722" y="8401"/>
                    <a:pt x="8722" y="8655"/>
                  </a:cubicBezTo>
                  <a:cubicBezTo>
                    <a:pt x="8722" y="9485"/>
                    <a:pt x="8849" y="10183"/>
                    <a:pt x="9165" y="10885"/>
                  </a:cubicBezTo>
                  <a:cubicBezTo>
                    <a:pt x="9546" y="11903"/>
                    <a:pt x="10310" y="12794"/>
                    <a:pt x="11201" y="13364"/>
                  </a:cubicBezTo>
                  <a:cubicBezTo>
                    <a:pt x="11649" y="13685"/>
                    <a:pt x="12158" y="13940"/>
                    <a:pt x="12667" y="14067"/>
                  </a:cubicBezTo>
                  <a:cubicBezTo>
                    <a:pt x="13176" y="14255"/>
                    <a:pt x="13747" y="14322"/>
                    <a:pt x="14322" y="14322"/>
                  </a:cubicBezTo>
                  <a:lnTo>
                    <a:pt x="14322" y="11710"/>
                  </a:lnTo>
                  <a:cubicBezTo>
                    <a:pt x="13940" y="11710"/>
                    <a:pt x="13558" y="11649"/>
                    <a:pt x="13176" y="11455"/>
                  </a:cubicBezTo>
                  <a:cubicBezTo>
                    <a:pt x="12667" y="11267"/>
                    <a:pt x="12158" y="10885"/>
                    <a:pt x="11837" y="10376"/>
                  </a:cubicBezTo>
                  <a:lnTo>
                    <a:pt x="11456" y="9612"/>
                  </a:lnTo>
                  <a:cubicBezTo>
                    <a:pt x="11395" y="9292"/>
                    <a:pt x="11328" y="8976"/>
                    <a:pt x="11328" y="8655"/>
                  </a:cubicBezTo>
                  <a:cubicBezTo>
                    <a:pt x="11328" y="7892"/>
                    <a:pt x="11201" y="7194"/>
                    <a:pt x="10885" y="6491"/>
                  </a:cubicBezTo>
                  <a:cubicBezTo>
                    <a:pt x="10437" y="5473"/>
                    <a:pt x="9740" y="4582"/>
                    <a:pt x="8849" y="4012"/>
                  </a:cubicBezTo>
                  <a:cubicBezTo>
                    <a:pt x="8401" y="3691"/>
                    <a:pt x="7892" y="3437"/>
                    <a:pt x="7383" y="3310"/>
                  </a:cubicBezTo>
                  <a:cubicBezTo>
                    <a:pt x="6813" y="3121"/>
                    <a:pt x="6237" y="3055"/>
                    <a:pt x="5667" y="3055"/>
                  </a:cubicBezTo>
                  <a:cubicBezTo>
                    <a:pt x="5285" y="3055"/>
                    <a:pt x="4837" y="2928"/>
                    <a:pt x="4522" y="2800"/>
                  </a:cubicBezTo>
                  <a:cubicBezTo>
                    <a:pt x="3946" y="2546"/>
                    <a:pt x="3503" y="2164"/>
                    <a:pt x="3183" y="1721"/>
                  </a:cubicBezTo>
                  <a:cubicBezTo>
                    <a:pt x="2994" y="1467"/>
                    <a:pt x="2867" y="1212"/>
                    <a:pt x="2801" y="891"/>
                  </a:cubicBezTo>
                  <a:cubicBezTo>
                    <a:pt x="2740" y="637"/>
                    <a:pt x="2673" y="321"/>
                    <a:pt x="26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21"/>
            <p:cNvSpPr/>
            <p:nvPr/>
          </p:nvSpPr>
          <p:spPr>
            <a:xfrm>
              <a:off x="-11444" y="456088"/>
              <a:ext cx="307336" cy="307336"/>
            </a:xfrm>
            <a:custGeom>
              <a:rect b="b" l="l" r="r" t="t"/>
              <a:pathLst>
                <a:path extrusionOk="0" h="5667" w="5667">
                  <a:moveTo>
                    <a:pt x="2994" y="1"/>
                  </a:moveTo>
                  <a:cubicBezTo>
                    <a:pt x="2994" y="449"/>
                    <a:pt x="2927" y="830"/>
                    <a:pt x="2800" y="1212"/>
                  </a:cubicBezTo>
                  <a:cubicBezTo>
                    <a:pt x="2546" y="1721"/>
                    <a:pt x="2164" y="2164"/>
                    <a:pt x="1655" y="2546"/>
                  </a:cubicBezTo>
                  <a:cubicBezTo>
                    <a:pt x="1466" y="2673"/>
                    <a:pt x="1212" y="2801"/>
                    <a:pt x="891" y="2928"/>
                  </a:cubicBezTo>
                  <a:cubicBezTo>
                    <a:pt x="636" y="2994"/>
                    <a:pt x="321" y="3055"/>
                    <a:pt x="0" y="3055"/>
                  </a:cubicBezTo>
                  <a:lnTo>
                    <a:pt x="0" y="5667"/>
                  </a:lnTo>
                  <a:cubicBezTo>
                    <a:pt x="764" y="5667"/>
                    <a:pt x="1527" y="5540"/>
                    <a:pt x="2230" y="5219"/>
                  </a:cubicBezTo>
                  <a:cubicBezTo>
                    <a:pt x="3182" y="4776"/>
                    <a:pt x="4073" y="4073"/>
                    <a:pt x="4709" y="3183"/>
                  </a:cubicBezTo>
                  <a:cubicBezTo>
                    <a:pt x="4964" y="2740"/>
                    <a:pt x="5219" y="2230"/>
                    <a:pt x="5412" y="1721"/>
                  </a:cubicBezTo>
                  <a:cubicBezTo>
                    <a:pt x="5539" y="1146"/>
                    <a:pt x="5667" y="576"/>
                    <a:pt x="56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21"/>
            <p:cNvSpPr/>
            <p:nvPr/>
          </p:nvSpPr>
          <p:spPr>
            <a:xfrm>
              <a:off x="2570967" y="-6008"/>
              <a:ext cx="693634" cy="345190"/>
            </a:xfrm>
            <a:custGeom>
              <a:rect b="b" l="l" r="r" t="t"/>
              <a:pathLst>
                <a:path extrusionOk="0" h="6365" w="12790">
                  <a:moveTo>
                    <a:pt x="1" y="1"/>
                  </a:moveTo>
                  <a:cubicBezTo>
                    <a:pt x="1" y="892"/>
                    <a:pt x="189" y="1716"/>
                    <a:pt x="510" y="2480"/>
                  </a:cubicBezTo>
                  <a:cubicBezTo>
                    <a:pt x="953" y="3626"/>
                    <a:pt x="1783" y="4583"/>
                    <a:pt x="2801" y="5280"/>
                  </a:cubicBezTo>
                  <a:cubicBezTo>
                    <a:pt x="3819" y="5983"/>
                    <a:pt x="5092" y="6365"/>
                    <a:pt x="6365" y="6365"/>
                  </a:cubicBezTo>
                  <a:cubicBezTo>
                    <a:pt x="7256" y="6365"/>
                    <a:pt x="8081" y="6171"/>
                    <a:pt x="8844" y="5855"/>
                  </a:cubicBezTo>
                  <a:cubicBezTo>
                    <a:pt x="9990" y="5407"/>
                    <a:pt x="11008" y="4583"/>
                    <a:pt x="11710" y="3564"/>
                  </a:cubicBezTo>
                  <a:cubicBezTo>
                    <a:pt x="12347" y="2546"/>
                    <a:pt x="12790" y="1273"/>
                    <a:pt x="12790" y="1"/>
                  </a:cubicBezTo>
                  <a:lnTo>
                    <a:pt x="10499" y="1"/>
                  </a:lnTo>
                  <a:cubicBezTo>
                    <a:pt x="10499" y="571"/>
                    <a:pt x="10372" y="1080"/>
                    <a:pt x="10183" y="1589"/>
                  </a:cubicBezTo>
                  <a:cubicBezTo>
                    <a:pt x="9862" y="2292"/>
                    <a:pt x="9353" y="2928"/>
                    <a:pt x="8656" y="3371"/>
                  </a:cubicBezTo>
                  <a:cubicBezTo>
                    <a:pt x="8019" y="3819"/>
                    <a:pt x="7256" y="4074"/>
                    <a:pt x="6365" y="4074"/>
                  </a:cubicBezTo>
                  <a:cubicBezTo>
                    <a:pt x="5789" y="4074"/>
                    <a:pt x="5280" y="3946"/>
                    <a:pt x="4771" y="3753"/>
                  </a:cubicBezTo>
                  <a:cubicBezTo>
                    <a:pt x="4074" y="3437"/>
                    <a:pt x="3437" y="2928"/>
                    <a:pt x="2989" y="2292"/>
                  </a:cubicBezTo>
                  <a:cubicBezTo>
                    <a:pt x="2546" y="1589"/>
                    <a:pt x="2292" y="825"/>
                    <a:pt x="22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3" name="Google Shape;63;p21"/>
            <p:cNvGrpSpPr/>
            <p:nvPr/>
          </p:nvGrpSpPr>
          <p:grpSpPr>
            <a:xfrm rot="-5400000">
              <a:off x="9170533" y="1526206"/>
              <a:ext cx="1084270" cy="2095564"/>
              <a:chOff x="4128125" y="488675"/>
              <a:chExt cx="1462857" cy="2827259"/>
            </a:xfrm>
          </p:grpSpPr>
          <p:sp>
            <p:nvSpPr>
              <p:cNvPr id="64" name="Google Shape;64;p21"/>
              <p:cNvSpPr/>
              <p:nvPr/>
            </p:nvSpPr>
            <p:spPr>
              <a:xfrm>
                <a:off x="4128125" y="488675"/>
                <a:ext cx="1462857" cy="2827259"/>
              </a:xfrm>
              <a:custGeom>
                <a:rect b="b" l="l" r="r" t="t"/>
                <a:pathLst>
                  <a:path extrusionOk="0" h="29147" w="15081">
                    <a:moveTo>
                      <a:pt x="7571" y="0"/>
                    </a:moveTo>
                    <a:cubicBezTo>
                      <a:pt x="3437" y="0"/>
                      <a:pt x="0" y="3437"/>
                      <a:pt x="0" y="7571"/>
                    </a:cubicBezTo>
                    <a:lnTo>
                      <a:pt x="0" y="29147"/>
                    </a:lnTo>
                    <a:lnTo>
                      <a:pt x="61" y="29147"/>
                    </a:lnTo>
                    <a:lnTo>
                      <a:pt x="61" y="7571"/>
                    </a:lnTo>
                    <a:cubicBezTo>
                      <a:pt x="61" y="3437"/>
                      <a:pt x="3437" y="61"/>
                      <a:pt x="7571" y="61"/>
                    </a:cubicBezTo>
                    <a:cubicBezTo>
                      <a:pt x="11710" y="61"/>
                      <a:pt x="15019" y="3437"/>
                      <a:pt x="15019" y="7571"/>
                    </a:cubicBezTo>
                    <a:lnTo>
                      <a:pt x="15019" y="29147"/>
                    </a:lnTo>
                    <a:lnTo>
                      <a:pt x="15080" y="29147"/>
                    </a:lnTo>
                    <a:lnTo>
                      <a:pt x="15080" y="7571"/>
                    </a:lnTo>
                    <a:cubicBezTo>
                      <a:pt x="15080" y="3437"/>
                      <a:pt x="11710" y="0"/>
                      <a:pt x="7571" y="0"/>
                    </a:cubicBezTo>
                    <a:close/>
                  </a:path>
                </a:pathLst>
              </a:custGeom>
              <a:solidFill>
                <a:srgbClr val="FCD04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65;p21"/>
              <p:cNvSpPr/>
              <p:nvPr/>
            </p:nvSpPr>
            <p:spPr>
              <a:xfrm>
                <a:off x="4239189" y="599739"/>
                <a:ext cx="1247032" cy="2716194"/>
              </a:xfrm>
              <a:custGeom>
                <a:rect b="b" l="l" r="r" t="t"/>
                <a:pathLst>
                  <a:path extrusionOk="0" h="28002" w="12856">
                    <a:moveTo>
                      <a:pt x="6426" y="1"/>
                    </a:moveTo>
                    <a:cubicBezTo>
                      <a:pt x="2862" y="1"/>
                      <a:pt x="1" y="2862"/>
                      <a:pt x="1" y="6426"/>
                    </a:cubicBezTo>
                    <a:lnTo>
                      <a:pt x="1" y="28002"/>
                    </a:lnTo>
                    <a:lnTo>
                      <a:pt x="62" y="28002"/>
                    </a:lnTo>
                    <a:lnTo>
                      <a:pt x="62" y="6426"/>
                    </a:lnTo>
                    <a:cubicBezTo>
                      <a:pt x="62" y="2928"/>
                      <a:pt x="2928" y="62"/>
                      <a:pt x="6426" y="62"/>
                    </a:cubicBezTo>
                    <a:cubicBezTo>
                      <a:pt x="9929" y="62"/>
                      <a:pt x="12790" y="2928"/>
                      <a:pt x="12790" y="6426"/>
                    </a:cubicBezTo>
                    <a:lnTo>
                      <a:pt x="12790" y="28002"/>
                    </a:lnTo>
                    <a:lnTo>
                      <a:pt x="12856" y="28002"/>
                    </a:lnTo>
                    <a:lnTo>
                      <a:pt x="12856" y="6426"/>
                    </a:lnTo>
                    <a:cubicBezTo>
                      <a:pt x="12856" y="2862"/>
                      <a:pt x="9990" y="1"/>
                      <a:pt x="6426" y="1"/>
                    </a:cubicBezTo>
                    <a:close/>
                  </a:path>
                </a:pathLst>
              </a:custGeom>
              <a:solidFill>
                <a:srgbClr val="FCD04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66;p21"/>
              <p:cNvSpPr/>
              <p:nvPr/>
            </p:nvSpPr>
            <p:spPr>
              <a:xfrm>
                <a:off x="4343947" y="704400"/>
                <a:ext cx="1037124" cy="2611531"/>
              </a:xfrm>
              <a:custGeom>
                <a:rect b="b" l="l" r="r" t="t"/>
                <a:pathLst>
                  <a:path extrusionOk="0" h="26923" w="10692">
                    <a:moveTo>
                      <a:pt x="5346" y="1"/>
                    </a:moveTo>
                    <a:cubicBezTo>
                      <a:pt x="2418" y="1"/>
                      <a:pt x="0" y="2419"/>
                      <a:pt x="0" y="5347"/>
                    </a:cubicBezTo>
                    <a:lnTo>
                      <a:pt x="0" y="26923"/>
                    </a:lnTo>
                    <a:lnTo>
                      <a:pt x="66" y="26923"/>
                    </a:lnTo>
                    <a:lnTo>
                      <a:pt x="66" y="5347"/>
                    </a:lnTo>
                    <a:cubicBezTo>
                      <a:pt x="66" y="2419"/>
                      <a:pt x="2418" y="67"/>
                      <a:pt x="5346" y="67"/>
                    </a:cubicBezTo>
                    <a:cubicBezTo>
                      <a:pt x="8273" y="67"/>
                      <a:pt x="10630" y="2419"/>
                      <a:pt x="10630" y="5347"/>
                    </a:cubicBezTo>
                    <a:lnTo>
                      <a:pt x="10630" y="26923"/>
                    </a:lnTo>
                    <a:lnTo>
                      <a:pt x="10691" y="26923"/>
                    </a:lnTo>
                    <a:lnTo>
                      <a:pt x="10691" y="5347"/>
                    </a:lnTo>
                    <a:cubicBezTo>
                      <a:pt x="10691" y="2419"/>
                      <a:pt x="8273" y="1"/>
                      <a:pt x="5346" y="1"/>
                    </a:cubicBezTo>
                    <a:close/>
                  </a:path>
                </a:pathLst>
              </a:custGeom>
              <a:solidFill>
                <a:srgbClr val="FCD04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67;p21"/>
              <p:cNvSpPr/>
              <p:nvPr/>
            </p:nvSpPr>
            <p:spPr>
              <a:xfrm>
                <a:off x="4449094" y="809644"/>
                <a:ext cx="827313" cy="2506286"/>
              </a:xfrm>
              <a:custGeom>
                <a:rect b="b" l="l" r="r" t="t"/>
                <a:pathLst>
                  <a:path extrusionOk="0" h="25838" w="8529">
                    <a:moveTo>
                      <a:pt x="4262" y="0"/>
                    </a:moveTo>
                    <a:cubicBezTo>
                      <a:pt x="1910" y="0"/>
                      <a:pt x="1" y="1909"/>
                      <a:pt x="1" y="4262"/>
                    </a:cubicBezTo>
                    <a:lnTo>
                      <a:pt x="1" y="25838"/>
                    </a:lnTo>
                    <a:lnTo>
                      <a:pt x="62" y="25838"/>
                    </a:lnTo>
                    <a:lnTo>
                      <a:pt x="62" y="4262"/>
                    </a:lnTo>
                    <a:cubicBezTo>
                      <a:pt x="62" y="1971"/>
                      <a:pt x="1971" y="61"/>
                      <a:pt x="4262" y="61"/>
                    </a:cubicBezTo>
                    <a:cubicBezTo>
                      <a:pt x="6553" y="61"/>
                      <a:pt x="8462" y="1971"/>
                      <a:pt x="8462" y="4262"/>
                    </a:cubicBezTo>
                    <a:lnTo>
                      <a:pt x="8462" y="25838"/>
                    </a:lnTo>
                    <a:lnTo>
                      <a:pt x="8528" y="25838"/>
                    </a:lnTo>
                    <a:lnTo>
                      <a:pt x="8528" y="4262"/>
                    </a:lnTo>
                    <a:cubicBezTo>
                      <a:pt x="8528" y="1909"/>
                      <a:pt x="6619" y="0"/>
                      <a:pt x="4262" y="0"/>
                    </a:cubicBezTo>
                    <a:close/>
                  </a:path>
                </a:pathLst>
              </a:custGeom>
              <a:solidFill>
                <a:srgbClr val="FCD04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68;p21"/>
              <p:cNvSpPr/>
              <p:nvPr/>
            </p:nvSpPr>
            <p:spPr>
              <a:xfrm>
                <a:off x="4553756" y="914306"/>
                <a:ext cx="617405" cy="2401623"/>
              </a:xfrm>
              <a:custGeom>
                <a:rect b="b" l="l" r="r" t="t"/>
                <a:pathLst>
                  <a:path extrusionOk="0" h="24759" w="6365">
                    <a:moveTo>
                      <a:pt x="3183" y="1"/>
                    </a:moveTo>
                    <a:cubicBezTo>
                      <a:pt x="1467" y="1"/>
                      <a:pt x="1" y="1401"/>
                      <a:pt x="1" y="3183"/>
                    </a:cubicBezTo>
                    <a:lnTo>
                      <a:pt x="1" y="24759"/>
                    </a:lnTo>
                    <a:lnTo>
                      <a:pt x="67" y="24759"/>
                    </a:lnTo>
                    <a:lnTo>
                      <a:pt x="67" y="3183"/>
                    </a:lnTo>
                    <a:cubicBezTo>
                      <a:pt x="67" y="1467"/>
                      <a:pt x="1467" y="67"/>
                      <a:pt x="3183" y="67"/>
                    </a:cubicBezTo>
                    <a:cubicBezTo>
                      <a:pt x="4904" y="67"/>
                      <a:pt x="6304" y="1467"/>
                      <a:pt x="6304" y="3183"/>
                    </a:cubicBezTo>
                    <a:lnTo>
                      <a:pt x="6304" y="24759"/>
                    </a:lnTo>
                    <a:lnTo>
                      <a:pt x="6365" y="24759"/>
                    </a:lnTo>
                    <a:lnTo>
                      <a:pt x="6365" y="3183"/>
                    </a:lnTo>
                    <a:cubicBezTo>
                      <a:pt x="6365" y="1401"/>
                      <a:pt x="4904" y="1"/>
                      <a:pt x="3183" y="1"/>
                    </a:cubicBezTo>
                    <a:close/>
                  </a:path>
                </a:pathLst>
              </a:custGeom>
              <a:solidFill>
                <a:srgbClr val="FCD04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9" name="Google Shape;69;p21"/>
            <p:cNvSpPr/>
            <p:nvPr/>
          </p:nvSpPr>
          <p:spPr>
            <a:xfrm>
              <a:off x="265344" y="4467636"/>
              <a:ext cx="118109" cy="118135"/>
            </a:xfrm>
            <a:custGeom>
              <a:rect b="b" l="l" r="r" t="t"/>
              <a:pathLst>
                <a:path extrusionOk="0" h="22850" w="22845">
                  <a:moveTo>
                    <a:pt x="11389" y="5092"/>
                  </a:moveTo>
                  <a:cubicBezTo>
                    <a:pt x="14892" y="5092"/>
                    <a:pt x="17753" y="7892"/>
                    <a:pt x="17753" y="11395"/>
                  </a:cubicBezTo>
                  <a:cubicBezTo>
                    <a:pt x="17753" y="14892"/>
                    <a:pt x="14892" y="17692"/>
                    <a:pt x="11389" y="17692"/>
                  </a:cubicBezTo>
                  <a:cubicBezTo>
                    <a:pt x="7892" y="17692"/>
                    <a:pt x="5092" y="14892"/>
                    <a:pt x="5092" y="11395"/>
                  </a:cubicBezTo>
                  <a:cubicBezTo>
                    <a:pt x="5092" y="7892"/>
                    <a:pt x="7892" y="5092"/>
                    <a:pt x="11389" y="5092"/>
                  </a:cubicBezTo>
                  <a:close/>
                  <a:moveTo>
                    <a:pt x="11389" y="1"/>
                  </a:moveTo>
                  <a:cubicBezTo>
                    <a:pt x="5092" y="1"/>
                    <a:pt x="1" y="5092"/>
                    <a:pt x="1" y="11395"/>
                  </a:cubicBezTo>
                  <a:cubicBezTo>
                    <a:pt x="1" y="17692"/>
                    <a:pt x="5092" y="22850"/>
                    <a:pt x="11389" y="22850"/>
                  </a:cubicBezTo>
                  <a:cubicBezTo>
                    <a:pt x="17692" y="22850"/>
                    <a:pt x="22845" y="17692"/>
                    <a:pt x="22845" y="11395"/>
                  </a:cubicBezTo>
                  <a:cubicBezTo>
                    <a:pt x="22845" y="5092"/>
                    <a:pt x="17692" y="1"/>
                    <a:pt x="11389" y="1"/>
                  </a:cubicBezTo>
                  <a:close/>
                </a:path>
              </a:pathLst>
            </a:custGeom>
            <a:solidFill>
              <a:srgbClr val="FCD04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CUSTOM_35"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30"/>
          <p:cNvSpPr txBox="1"/>
          <p:nvPr>
            <p:ph idx="1" type="subTitle"/>
          </p:nvPr>
        </p:nvSpPr>
        <p:spPr>
          <a:xfrm>
            <a:off x="3749775" y="1495675"/>
            <a:ext cx="4669500" cy="191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Patua One"/>
              <a:buNone/>
              <a:defRPr sz="2500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Patua One"/>
              <a:buNone/>
              <a:defRPr sz="2700">
                <a:latin typeface="Patua One"/>
                <a:ea typeface="Patua One"/>
                <a:cs typeface="Patua One"/>
                <a:sym typeface="Patua One"/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Patua One"/>
              <a:buNone/>
              <a:defRPr sz="2700">
                <a:latin typeface="Patua One"/>
                <a:ea typeface="Patua One"/>
                <a:cs typeface="Patua One"/>
                <a:sym typeface="Patua One"/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Patua One"/>
              <a:buNone/>
              <a:defRPr sz="2700">
                <a:latin typeface="Patua One"/>
                <a:ea typeface="Patua One"/>
                <a:cs typeface="Patua One"/>
                <a:sym typeface="Patua One"/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Patua One"/>
              <a:buNone/>
              <a:defRPr sz="2700">
                <a:latin typeface="Patua One"/>
                <a:ea typeface="Patua One"/>
                <a:cs typeface="Patua One"/>
                <a:sym typeface="Patua One"/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Patua One"/>
              <a:buNone/>
              <a:defRPr sz="2700">
                <a:latin typeface="Patua One"/>
                <a:ea typeface="Patua One"/>
                <a:cs typeface="Patua One"/>
                <a:sym typeface="Patua One"/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Patua One"/>
              <a:buNone/>
              <a:defRPr sz="2700">
                <a:latin typeface="Patua One"/>
                <a:ea typeface="Patua One"/>
                <a:cs typeface="Patua One"/>
                <a:sym typeface="Patua One"/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Patua One"/>
              <a:buNone/>
              <a:defRPr sz="2700">
                <a:latin typeface="Patua One"/>
                <a:ea typeface="Patua One"/>
                <a:cs typeface="Patua One"/>
                <a:sym typeface="Patua One"/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Patua One"/>
              <a:buNone/>
              <a:defRPr sz="2700">
                <a:latin typeface="Patua One"/>
                <a:ea typeface="Patua One"/>
                <a:cs typeface="Patua One"/>
                <a:sym typeface="Patua One"/>
              </a:defRPr>
            </a:lvl9pPr>
          </a:lstStyle>
          <a:p/>
        </p:txBody>
      </p:sp>
      <p:grpSp>
        <p:nvGrpSpPr>
          <p:cNvPr id="384" name="Google Shape;384;p30"/>
          <p:cNvGrpSpPr/>
          <p:nvPr/>
        </p:nvGrpSpPr>
        <p:grpSpPr>
          <a:xfrm>
            <a:off x="4571999" y="4103882"/>
            <a:ext cx="4592565" cy="1059581"/>
            <a:chOff x="4571999" y="4103882"/>
            <a:chExt cx="4592565" cy="1059581"/>
          </a:xfrm>
        </p:grpSpPr>
        <p:sp>
          <p:nvSpPr>
            <p:cNvPr id="385" name="Google Shape;385;p30"/>
            <p:cNvSpPr/>
            <p:nvPr/>
          </p:nvSpPr>
          <p:spPr>
            <a:xfrm>
              <a:off x="8104989" y="4103882"/>
              <a:ext cx="1059575" cy="1059575"/>
            </a:xfrm>
            <a:custGeom>
              <a:rect b="b" l="l" r="r" t="t"/>
              <a:pathLst>
                <a:path extrusionOk="0" h="16293" w="16293">
                  <a:moveTo>
                    <a:pt x="16292" y="1"/>
                  </a:moveTo>
                  <a:lnTo>
                    <a:pt x="1" y="16292"/>
                  </a:lnTo>
                  <a:lnTo>
                    <a:pt x="16292" y="16292"/>
                  </a:lnTo>
                  <a:lnTo>
                    <a:pt x="1629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30"/>
            <p:cNvSpPr/>
            <p:nvPr/>
          </p:nvSpPr>
          <p:spPr>
            <a:xfrm>
              <a:off x="7409717" y="4484654"/>
              <a:ext cx="1361846" cy="678809"/>
            </a:xfrm>
            <a:custGeom>
              <a:rect b="b" l="l" r="r" t="t"/>
              <a:pathLst>
                <a:path extrusionOk="0" h="10438" w="20941">
                  <a:moveTo>
                    <a:pt x="10437" y="0"/>
                  </a:moveTo>
                  <a:cubicBezTo>
                    <a:pt x="8976" y="0"/>
                    <a:pt x="7637" y="316"/>
                    <a:pt x="6364" y="825"/>
                  </a:cubicBezTo>
                  <a:cubicBezTo>
                    <a:pt x="4521" y="1589"/>
                    <a:pt x="2867" y="2928"/>
                    <a:pt x="1782" y="4582"/>
                  </a:cubicBezTo>
                  <a:cubicBezTo>
                    <a:pt x="637" y="6298"/>
                    <a:pt x="0" y="8273"/>
                    <a:pt x="0" y="10437"/>
                  </a:cubicBezTo>
                  <a:lnTo>
                    <a:pt x="2291" y="10437"/>
                  </a:lnTo>
                  <a:cubicBezTo>
                    <a:pt x="2291" y="9353"/>
                    <a:pt x="2485" y="8273"/>
                    <a:pt x="2928" y="7255"/>
                  </a:cubicBezTo>
                  <a:cubicBezTo>
                    <a:pt x="3503" y="5789"/>
                    <a:pt x="4582" y="4582"/>
                    <a:pt x="5855" y="3691"/>
                  </a:cubicBezTo>
                  <a:cubicBezTo>
                    <a:pt x="7194" y="2801"/>
                    <a:pt x="8722" y="2291"/>
                    <a:pt x="10437" y="2291"/>
                  </a:cubicBezTo>
                  <a:cubicBezTo>
                    <a:pt x="11583" y="2291"/>
                    <a:pt x="12667" y="2546"/>
                    <a:pt x="13619" y="2928"/>
                  </a:cubicBezTo>
                  <a:cubicBezTo>
                    <a:pt x="15085" y="3564"/>
                    <a:pt x="16358" y="4582"/>
                    <a:pt x="17249" y="5916"/>
                  </a:cubicBezTo>
                  <a:cubicBezTo>
                    <a:pt x="18074" y="7189"/>
                    <a:pt x="18583" y="8783"/>
                    <a:pt x="18649" y="10437"/>
                  </a:cubicBezTo>
                  <a:lnTo>
                    <a:pt x="20940" y="10437"/>
                  </a:lnTo>
                  <a:cubicBezTo>
                    <a:pt x="20940" y="9037"/>
                    <a:pt x="20620" y="7637"/>
                    <a:pt x="20110" y="6364"/>
                  </a:cubicBezTo>
                  <a:cubicBezTo>
                    <a:pt x="19286" y="4516"/>
                    <a:pt x="17947" y="2928"/>
                    <a:pt x="16292" y="1782"/>
                  </a:cubicBezTo>
                  <a:cubicBezTo>
                    <a:pt x="14637" y="637"/>
                    <a:pt x="12601" y="0"/>
                    <a:pt x="104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30"/>
            <p:cNvSpPr/>
            <p:nvPr/>
          </p:nvSpPr>
          <p:spPr>
            <a:xfrm>
              <a:off x="4571999" y="4592285"/>
              <a:ext cx="918844" cy="206933"/>
            </a:xfrm>
            <a:custGeom>
              <a:rect b="b" l="l" r="r" t="t"/>
              <a:pathLst>
                <a:path extrusionOk="0" h="3182" w="14129">
                  <a:moveTo>
                    <a:pt x="7067" y="0"/>
                  </a:moveTo>
                  <a:cubicBezTo>
                    <a:pt x="6619" y="0"/>
                    <a:pt x="6110" y="61"/>
                    <a:pt x="5667" y="255"/>
                  </a:cubicBezTo>
                  <a:cubicBezTo>
                    <a:pt x="5219" y="443"/>
                    <a:pt x="4776" y="698"/>
                    <a:pt x="4394" y="1079"/>
                  </a:cubicBezTo>
                  <a:cubicBezTo>
                    <a:pt x="4139" y="1334"/>
                    <a:pt x="3885" y="1527"/>
                    <a:pt x="3630" y="1588"/>
                  </a:cubicBezTo>
                  <a:cubicBezTo>
                    <a:pt x="3309" y="1716"/>
                    <a:pt x="2994" y="1782"/>
                    <a:pt x="2673" y="1782"/>
                  </a:cubicBezTo>
                  <a:cubicBezTo>
                    <a:pt x="2357" y="1782"/>
                    <a:pt x="2037" y="1716"/>
                    <a:pt x="1782" y="1588"/>
                  </a:cubicBezTo>
                  <a:cubicBezTo>
                    <a:pt x="1466" y="1527"/>
                    <a:pt x="1212" y="1334"/>
                    <a:pt x="957" y="1079"/>
                  </a:cubicBezTo>
                  <a:lnTo>
                    <a:pt x="0" y="2036"/>
                  </a:lnTo>
                  <a:cubicBezTo>
                    <a:pt x="382" y="2418"/>
                    <a:pt x="830" y="2673"/>
                    <a:pt x="1273" y="2861"/>
                  </a:cubicBezTo>
                  <a:cubicBezTo>
                    <a:pt x="1721" y="3055"/>
                    <a:pt x="2230" y="3182"/>
                    <a:pt x="2673" y="3182"/>
                  </a:cubicBezTo>
                  <a:cubicBezTo>
                    <a:pt x="3182" y="3182"/>
                    <a:pt x="3630" y="3055"/>
                    <a:pt x="4139" y="2861"/>
                  </a:cubicBezTo>
                  <a:cubicBezTo>
                    <a:pt x="4582" y="2673"/>
                    <a:pt x="4964" y="2418"/>
                    <a:pt x="5346" y="2036"/>
                  </a:cubicBezTo>
                  <a:cubicBezTo>
                    <a:pt x="5600" y="1782"/>
                    <a:pt x="5855" y="1655"/>
                    <a:pt x="6176" y="1527"/>
                  </a:cubicBezTo>
                  <a:cubicBezTo>
                    <a:pt x="6430" y="1400"/>
                    <a:pt x="6746" y="1334"/>
                    <a:pt x="7067" y="1334"/>
                  </a:cubicBezTo>
                  <a:cubicBezTo>
                    <a:pt x="7382" y="1334"/>
                    <a:pt x="7703" y="1400"/>
                    <a:pt x="8019" y="1527"/>
                  </a:cubicBezTo>
                  <a:cubicBezTo>
                    <a:pt x="8273" y="1655"/>
                    <a:pt x="8528" y="1782"/>
                    <a:pt x="8782" y="2036"/>
                  </a:cubicBezTo>
                  <a:cubicBezTo>
                    <a:pt x="9164" y="2418"/>
                    <a:pt x="9612" y="2673"/>
                    <a:pt x="10055" y="2861"/>
                  </a:cubicBezTo>
                  <a:cubicBezTo>
                    <a:pt x="10503" y="3055"/>
                    <a:pt x="11012" y="3182"/>
                    <a:pt x="11455" y="3182"/>
                  </a:cubicBezTo>
                  <a:cubicBezTo>
                    <a:pt x="11964" y="3182"/>
                    <a:pt x="12412" y="3055"/>
                    <a:pt x="12921" y="2861"/>
                  </a:cubicBezTo>
                  <a:cubicBezTo>
                    <a:pt x="13364" y="2673"/>
                    <a:pt x="13746" y="2418"/>
                    <a:pt x="14128" y="2036"/>
                  </a:cubicBezTo>
                  <a:lnTo>
                    <a:pt x="13176" y="1079"/>
                  </a:lnTo>
                  <a:cubicBezTo>
                    <a:pt x="12921" y="1334"/>
                    <a:pt x="12667" y="1527"/>
                    <a:pt x="12412" y="1588"/>
                  </a:cubicBezTo>
                  <a:cubicBezTo>
                    <a:pt x="12092" y="1716"/>
                    <a:pt x="11776" y="1782"/>
                    <a:pt x="11455" y="1782"/>
                  </a:cubicBezTo>
                  <a:cubicBezTo>
                    <a:pt x="11140" y="1782"/>
                    <a:pt x="10819" y="1716"/>
                    <a:pt x="10564" y="1588"/>
                  </a:cubicBezTo>
                  <a:cubicBezTo>
                    <a:pt x="10249" y="1527"/>
                    <a:pt x="9994" y="1334"/>
                    <a:pt x="9739" y="1079"/>
                  </a:cubicBezTo>
                  <a:cubicBezTo>
                    <a:pt x="9358" y="698"/>
                    <a:pt x="8976" y="443"/>
                    <a:pt x="8528" y="255"/>
                  </a:cubicBezTo>
                  <a:cubicBezTo>
                    <a:pt x="8019" y="61"/>
                    <a:pt x="7576" y="0"/>
                    <a:pt x="7067" y="0"/>
                  </a:cubicBezTo>
                  <a:close/>
                </a:path>
              </a:pathLst>
            </a:custGeom>
            <a:solidFill>
              <a:srgbClr val="FCD04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88" name="Google Shape;388;p30"/>
            <p:cNvGrpSpPr/>
            <p:nvPr/>
          </p:nvGrpSpPr>
          <p:grpSpPr>
            <a:xfrm>
              <a:off x="8887406" y="4255169"/>
              <a:ext cx="177866" cy="385129"/>
              <a:chOff x="8877683" y="4321646"/>
              <a:chExt cx="177866" cy="385129"/>
            </a:xfrm>
          </p:grpSpPr>
          <p:sp>
            <p:nvSpPr>
              <p:cNvPr id="389" name="Google Shape;389;p30"/>
              <p:cNvSpPr/>
              <p:nvPr/>
            </p:nvSpPr>
            <p:spPr>
              <a:xfrm>
                <a:off x="9030642" y="4321646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94" y="0"/>
                    </a:moveTo>
                    <a:cubicBezTo>
                      <a:pt x="66" y="0"/>
                      <a:pt x="0" y="66"/>
                      <a:pt x="0" y="194"/>
                    </a:cubicBezTo>
                    <a:cubicBezTo>
                      <a:pt x="0" y="321"/>
                      <a:pt x="66" y="382"/>
                      <a:pt x="194" y="382"/>
                    </a:cubicBezTo>
                    <a:cubicBezTo>
                      <a:pt x="321" y="382"/>
                      <a:pt x="382" y="321"/>
                      <a:pt x="382" y="194"/>
                    </a:cubicBezTo>
                    <a:cubicBezTo>
                      <a:pt x="382" y="66"/>
                      <a:pt x="321" y="0"/>
                      <a:pt x="194" y="0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" name="Google Shape;390;p30"/>
              <p:cNvSpPr/>
              <p:nvPr/>
            </p:nvSpPr>
            <p:spPr>
              <a:xfrm>
                <a:off x="9030642" y="4392143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94" y="1"/>
                    </a:moveTo>
                    <a:cubicBezTo>
                      <a:pt x="66" y="1"/>
                      <a:pt x="0" y="128"/>
                      <a:pt x="0" y="189"/>
                    </a:cubicBezTo>
                    <a:cubicBezTo>
                      <a:pt x="0" y="316"/>
                      <a:pt x="66" y="382"/>
                      <a:pt x="194" y="382"/>
                    </a:cubicBezTo>
                    <a:cubicBezTo>
                      <a:pt x="321" y="382"/>
                      <a:pt x="382" y="316"/>
                      <a:pt x="382" y="189"/>
                    </a:cubicBezTo>
                    <a:cubicBezTo>
                      <a:pt x="382" y="128"/>
                      <a:pt x="321" y="1"/>
                      <a:pt x="194" y="1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" name="Google Shape;391;p30"/>
              <p:cNvSpPr/>
              <p:nvPr/>
            </p:nvSpPr>
            <p:spPr>
              <a:xfrm>
                <a:off x="9030642" y="4466672"/>
                <a:ext cx="24907" cy="24842"/>
              </a:xfrm>
              <a:custGeom>
                <a:rect b="b" l="l" r="r" t="t"/>
                <a:pathLst>
                  <a:path extrusionOk="0" h="382" w="383">
                    <a:moveTo>
                      <a:pt x="194" y="0"/>
                    </a:moveTo>
                    <a:cubicBezTo>
                      <a:pt x="66" y="0"/>
                      <a:pt x="0" y="61"/>
                      <a:pt x="0" y="189"/>
                    </a:cubicBezTo>
                    <a:cubicBezTo>
                      <a:pt x="0" y="255"/>
                      <a:pt x="66" y="382"/>
                      <a:pt x="194" y="382"/>
                    </a:cubicBezTo>
                    <a:cubicBezTo>
                      <a:pt x="321" y="382"/>
                      <a:pt x="382" y="255"/>
                      <a:pt x="382" y="189"/>
                    </a:cubicBezTo>
                    <a:cubicBezTo>
                      <a:pt x="382" y="61"/>
                      <a:pt x="321" y="0"/>
                      <a:pt x="194" y="0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" name="Google Shape;392;p30"/>
              <p:cNvSpPr/>
              <p:nvPr/>
            </p:nvSpPr>
            <p:spPr>
              <a:xfrm>
                <a:off x="9030642" y="4536843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94" y="0"/>
                    </a:moveTo>
                    <a:cubicBezTo>
                      <a:pt x="66" y="0"/>
                      <a:pt x="0" y="67"/>
                      <a:pt x="0" y="194"/>
                    </a:cubicBezTo>
                    <a:cubicBezTo>
                      <a:pt x="0" y="321"/>
                      <a:pt x="66" y="382"/>
                      <a:pt x="194" y="382"/>
                    </a:cubicBezTo>
                    <a:cubicBezTo>
                      <a:pt x="321" y="382"/>
                      <a:pt x="382" y="321"/>
                      <a:pt x="382" y="194"/>
                    </a:cubicBezTo>
                    <a:cubicBezTo>
                      <a:pt x="382" y="67"/>
                      <a:pt x="321" y="0"/>
                      <a:pt x="194" y="0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" name="Google Shape;393;p30"/>
              <p:cNvSpPr/>
              <p:nvPr/>
            </p:nvSpPr>
            <p:spPr>
              <a:xfrm>
                <a:off x="9030642" y="4607340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94" y="1"/>
                    </a:moveTo>
                    <a:cubicBezTo>
                      <a:pt x="66" y="1"/>
                      <a:pt x="0" y="128"/>
                      <a:pt x="0" y="189"/>
                    </a:cubicBezTo>
                    <a:cubicBezTo>
                      <a:pt x="0" y="317"/>
                      <a:pt x="66" y="383"/>
                      <a:pt x="194" y="383"/>
                    </a:cubicBezTo>
                    <a:cubicBezTo>
                      <a:pt x="321" y="383"/>
                      <a:pt x="382" y="317"/>
                      <a:pt x="382" y="189"/>
                    </a:cubicBezTo>
                    <a:cubicBezTo>
                      <a:pt x="382" y="128"/>
                      <a:pt x="321" y="1"/>
                      <a:pt x="194" y="1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" name="Google Shape;394;p30"/>
              <p:cNvSpPr/>
              <p:nvPr/>
            </p:nvSpPr>
            <p:spPr>
              <a:xfrm>
                <a:off x="9030642" y="4681868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94" y="0"/>
                    </a:moveTo>
                    <a:cubicBezTo>
                      <a:pt x="66" y="0"/>
                      <a:pt x="0" y="61"/>
                      <a:pt x="0" y="189"/>
                    </a:cubicBezTo>
                    <a:cubicBezTo>
                      <a:pt x="0" y="255"/>
                      <a:pt x="66" y="382"/>
                      <a:pt x="194" y="382"/>
                    </a:cubicBezTo>
                    <a:cubicBezTo>
                      <a:pt x="321" y="382"/>
                      <a:pt x="382" y="255"/>
                      <a:pt x="382" y="189"/>
                    </a:cubicBezTo>
                    <a:cubicBezTo>
                      <a:pt x="382" y="61"/>
                      <a:pt x="321" y="0"/>
                      <a:pt x="194" y="0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" name="Google Shape;395;p30"/>
              <p:cNvSpPr/>
              <p:nvPr/>
            </p:nvSpPr>
            <p:spPr>
              <a:xfrm>
                <a:off x="8952146" y="4321646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128" y="0"/>
                      <a:pt x="1" y="66"/>
                      <a:pt x="1" y="194"/>
                    </a:cubicBezTo>
                    <a:cubicBezTo>
                      <a:pt x="1" y="321"/>
                      <a:pt x="128" y="382"/>
                      <a:pt x="189" y="382"/>
                    </a:cubicBezTo>
                    <a:cubicBezTo>
                      <a:pt x="316" y="382"/>
                      <a:pt x="383" y="321"/>
                      <a:pt x="383" y="194"/>
                    </a:cubicBezTo>
                    <a:cubicBezTo>
                      <a:pt x="383" y="66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" name="Google Shape;396;p30"/>
              <p:cNvSpPr/>
              <p:nvPr/>
            </p:nvSpPr>
            <p:spPr>
              <a:xfrm>
                <a:off x="8952146" y="4392143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1"/>
                    </a:moveTo>
                    <a:cubicBezTo>
                      <a:pt x="128" y="1"/>
                      <a:pt x="1" y="128"/>
                      <a:pt x="1" y="189"/>
                    </a:cubicBezTo>
                    <a:cubicBezTo>
                      <a:pt x="1" y="316"/>
                      <a:pt x="128" y="382"/>
                      <a:pt x="189" y="382"/>
                    </a:cubicBezTo>
                    <a:cubicBezTo>
                      <a:pt x="316" y="382"/>
                      <a:pt x="383" y="316"/>
                      <a:pt x="383" y="189"/>
                    </a:cubicBezTo>
                    <a:cubicBezTo>
                      <a:pt x="383" y="128"/>
                      <a:pt x="316" y="1"/>
                      <a:pt x="189" y="1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" name="Google Shape;397;p30"/>
              <p:cNvSpPr/>
              <p:nvPr/>
            </p:nvSpPr>
            <p:spPr>
              <a:xfrm>
                <a:off x="8952146" y="4466672"/>
                <a:ext cx="24907" cy="24842"/>
              </a:xfrm>
              <a:custGeom>
                <a:rect b="b" l="l" r="r" t="t"/>
                <a:pathLst>
                  <a:path extrusionOk="0" h="382" w="383">
                    <a:moveTo>
                      <a:pt x="189" y="0"/>
                    </a:moveTo>
                    <a:cubicBezTo>
                      <a:pt x="128" y="0"/>
                      <a:pt x="1" y="61"/>
                      <a:pt x="1" y="189"/>
                    </a:cubicBezTo>
                    <a:cubicBezTo>
                      <a:pt x="1" y="255"/>
                      <a:pt x="128" y="382"/>
                      <a:pt x="189" y="382"/>
                    </a:cubicBezTo>
                    <a:cubicBezTo>
                      <a:pt x="316" y="382"/>
                      <a:pt x="383" y="255"/>
                      <a:pt x="383" y="189"/>
                    </a:cubicBezTo>
                    <a:cubicBezTo>
                      <a:pt x="383" y="61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" name="Google Shape;398;p30"/>
              <p:cNvSpPr/>
              <p:nvPr/>
            </p:nvSpPr>
            <p:spPr>
              <a:xfrm>
                <a:off x="8952146" y="4536843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128" y="0"/>
                      <a:pt x="1" y="67"/>
                      <a:pt x="1" y="194"/>
                    </a:cubicBezTo>
                    <a:cubicBezTo>
                      <a:pt x="1" y="321"/>
                      <a:pt x="128" y="382"/>
                      <a:pt x="189" y="382"/>
                    </a:cubicBezTo>
                    <a:cubicBezTo>
                      <a:pt x="316" y="382"/>
                      <a:pt x="383" y="321"/>
                      <a:pt x="383" y="194"/>
                    </a:cubicBezTo>
                    <a:cubicBezTo>
                      <a:pt x="383" y="67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" name="Google Shape;399;p30"/>
              <p:cNvSpPr/>
              <p:nvPr/>
            </p:nvSpPr>
            <p:spPr>
              <a:xfrm>
                <a:off x="8952146" y="4607340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1"/>
                    </a:moveTo>
                    <a:cubicBezTo>
                      <a:pt x="128" y="1"/>
                      <a:pt x="1" y="128"/>
                      <a:pt x="1" y="189"/>
                    </a:cubicBezTo>
                    <a:cubicBezTo>
                      <a:pt x="1" y="317"/>
                      <a:pt x="128" y="383"/>
                      <a:pt x="189" y="383"/>
                    </a:cubicBezTo>
                    <a:cubicBezTo>
                      <a:pt x="316" y="383"/>
                      <a:pt x="383" y="317"/>
                      <a:pt x="383" y="189"/>
                    </a:cubicBezTo>
                    <a:cubicBezTo>
                      <a:pt x="383" y="128"/>
                      <a:pt x="316" y="1"/>
                      <a:pt x="189" y="1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0" name="Google Shape;400;p30"/>
              <p:cNvSpPr/>
              <p:nvPr/>
            </p:nvSpPr>
            <p:spPr>
              <a:xfrm>
                <a:off x="8952146" y="4681868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128" y="0"/>
                      <a:pt x="1" y="61"/>
                      <a:pt x="1" y="189"/>
                    </a:cubicBezTo>
                    <a:cubicBezTo>
                      <a:pt x="1" y="255"/>
                      <a:pt x="128" y="382"/>
                      <a:pt x="189" y="382"/>
                    </a:cubicBezTo>
                    <a:cubicBezTo>
                      <a:pt x="316" y="382"/>
                      <a:pt x="383" y="255"/>
                      <a:pt x="383" y="189"/>
                    </a:cubicBezTo>
                    <a:cubicBezTo>
                      <a:pt x="383" y="61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1" name="Google Shape;401;p30"/>
              <p:cNvSpPr/>
              <p:nvPr/>
            </p:nvSpPr>
            <p:spPr>
              <a:xfrm>
                <a:off x="8877683" y="4321646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89" y="0"/>
                    </a:moveTo>
                    <a:cubicBezTo>
                      <a:pt x="61" y="0"/>
                      <a:pt x="0" y="66"/>
                      <a:pt x="0" y="194"/>
                    </a:cubicBezTo>
                    <a:cubicBezTo>
                      <a:pt x="0" y="321"/>
                      <a:pt x="61" y="382"/>
                      <a:pt x="189" y="382"/>
                    </a:cubicBezTo>
                    <a:cubicBezTo>
                      <a:pt x="316" y="382"/>
                      <a:pt x="382" y="321"/>
                      <a:pt x="382" y="194"/>
                    </a:cubicBezTo>
                    <a:cubicBezTo>
                      <a:pt x="382" y="66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" name="Google Shape;402;p30"/>
              <p:cNvSpPr/>
              <p:nvPr/>
            </p:nvSpPr>
            <p:spPr>
              <a:xfrm>
                <a:off x="8877683" y="4392143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89" y="1"/>
                    </a:moveTo>
                    <a:cubicBezTo>
                      <a:pt x="61" y="1"/>
                      <a:pt x="0" y="128"/>
                      <a:pt x="0" y="189"/>
                    </a:cubicBezTo>
                    <a:cubicBezTo>
                      <a:pt x="0" y="316"/>
                      <a:pt x="61" y="382"/>
                      <a:pt x="189" y="382"/>
                    </a:cubicBezTo>
                    <a:cubicBezTo>
                      <a:pt x="316" y="382"/>
                      <a:pt x="382" y="316"/>
                      <a:pt x="382" y="189"/>
                    </a:cubicBezTo>
                    <a:cubicBezTo>
                      <a:pt x="382" y="128"/>
                      <a:pt x="316" y="1"/>
                      <a:pt x="189" y="1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3" name="Google Shape;403;p30"/>
              <p:cNvSpPr/>
              <p:nvPr/>
            </p:nvSpPr>
            <p:spPr>
              <a:xfrm>
                <a:off x="8877683" y="4466672"/>
                <a:ext cx="24842" cy="24842"/>
              </a:xfrm>
              <a:custGeom>
                <a:rect b="b" l="l" r="r" t="t"/>
                <a:pathLst>
                  <a:path extrusionOk="0" h="382" w="382">
                    <a:moveTo>
                      <a:pt x="189" y="0"/>
                    </a:moveTo>
                    <a:cubicBezTo>
                      <a:pt x="61" y="0"/>
                      <a:pt x="0" y="61"/>
                      <a:pt x="0" y="189"/>
                    </a:cubicBezTo>
                    <a:cubicBezTo>
                      <a:pt x="0" y="255"/>
                      <a:pt x="61" y="382"/>
                      <a:pt x="189" y="382"/>
                    </a:cubicBezTo>
                    <a:cubicBezTo>
                      <a:pt x="316" y="382"/>
                      <a:pt x="382" y="255"/>
                      <a:pt x="382" y="189"/>
                    </a:cubicBezTo>
                    <a:cubicBezTo>
                      <a:pt x="382" y="61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4" name="Google Shape;404;p30"/>
              <p:cNvSpPr/>
              <p:nvPr/>
            </p:nvSpPr>
            <p:spPr>
              <a:xfrm>
                <a:off x="8877683" y="4536843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89" y="0"/>
                    </a:moveTo>
                    <a:cubicBezTo>
                      <a:pt x="61" y="0"/>
                      <a:pt x="0" y="67"/>
                      <a:pt x="0" y="194"/>
                    </a:cubicBezTo>
                    <a:cubicBezTo>
                      <a:pt x="0" y="321"/>
                      <a:pt x="61" y="382"/>
                      <a:pt x="189" y="382"/>
                    </a:cubicBezTo>
                    <a:cubicBezTo>
                      <a:pt x="316" y="382"/>
                      <a:pt x="382" y="321"/>
                      <a:pt x="382" y="194"/>
                    </a:cubicBezTo>
                    <a:cubicBezTo>
                      <a:pt x="382" y="67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" name="Google Shape;405;p30"/>
              <p:cNvSpPr/>
              <p:nvPr/>
            </p:nvSpPr>
            <p:spPr>
              <a:xfrm>
                <a:off x="8877683" y="4607340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89" y="1"/>
                    </a:moveTo>
                    <a:cubicBezTo>
                      <a:pt x="61" y="1"/>
                      <a:pt x="0" y="128"/>
                      <a:pt x="0" y="189"/>
                    </a:cubicBezTo>
                    <a:cubicBezTo>
                      <a:pt x="0" y="317"/>
                      <a:pt x="61" y="383"/>
                      <a:pt x="189" y="383"/>
                    </a:cubicBezTo>
                    <a:cubicBezTo>
                      <a:pt x="316" y="383"/>
                      <a:pt x="382" y="317"/>
                      <a:pt x="382" y="189"/>
                    </a:cubicBezTo>
                    <a:cubicBezTo>
                      <a:pt x="382" y="128"/>
                      <a:pt x="316" y="1"/>
                      <a:pt x="189" y="1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" name="Google Shape;406;p30"/>
              <p:cNvSpPr/>
              <p:nvPr/>
            </p:nvSpPr>
            <p:spPr>
              <a:xfrm>
                <a:off x="8877683" y="4681868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89" y="0"/>
                    </a:moveTo>
                    <a:cubicBezTo>
                      <a:pt x="61" y="0"/>
                      <a:pt x="0" y="61"/>
                      <a:pt x="0" y="189"/>
                    </a:cubicBezTo>
                    <a:cubicBezTo>
                      <a:pt x="0" y="255"/>
                      <a:pt x="61" y="382"/>
                      <a:pt x="189" y="382"/>
                    </a:cubicBezTo>
                    <a:cubicBezTo>
                      <a:pt x="316" y="382"/>
                      <a:pt x="382" y="255"/>
                      <a:pt x="382" y="189"/>
                    </a:cubicBezTo>
                    <a:cubicBezTo>
                      <a:pt x="382" y="61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07" name="Google Shape;407;p30"/>
          <p:cNvSpPr txBox="1"/>
          <p:nvPr>
            <p:ph type="title"/>
          </p:nvPr>
        </p:nvSpPr>
        <p:spPr>
          <a:xfrm>
            <a:off x="5283342" y="3488275"/>
            <a:ext cx="3132000" cy="54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Nunito Sans"/>
              <a:buNone/>
              <a:defRPr sz="1800">
                <a:solidFill>
                  <a:schemeClr val="dk2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Nunito Sans"/>
              <a:buNone/>
              <a:defRPr sz="1400">
                <a:solidFill>
                  <a:schemeClr val="accent4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Nunito Sans"/>
              <a:buNone/>
              <a:defRPr sz="1400">
                <a:solidFill>
                  <a:schemeClr val="accent4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Nunito Sans"/>
              <a:buNone/>
              <a:defRPr sz="1400">
                <a:solidFill>
                  <a:schemeClr val="accent4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Nunito Sans"/>
              <a:buNone/>
              <a:defRPr sz="1400">
                <a:solidFill>
                  <a:schemeClr val="accent4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Nunito Sans"/>
              <a:buNone/>
              <a:defRPr sz="1400">
                <a:solidFill>
                  <a:schemeClr val="accent4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Nunito Sans"/>
              <a:buNone/>
              <a:defRPr sz="1400">
                <a:solidFill>
                  <a:schemeClr val="accent4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Nunito Sans"/>
              <a:buNone/>
              <a:defRPr sz="1400">
                <a:solidFill>
                  <a:schemeClr val="accent4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Nunito Sans"/>
              <a:buNone/>
              <a:defRPr sz="1400">
                <a:solidFill>
                  <a:schemeClr val="accent4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408" name="Google Shape;408;p30"/>
          <p:cNvSpPr/>
          <p:nvPr/>
        </p:nvSpPr>
        <p:spPr>
          <a:xfrm>
            <a:off x="2365677" y="540000"/>
            <a:ext cx="169504" cy="169554"/>
          </a:xfrm>
          <a:custGeom>
            <a:rect b="b" l="l" r="r" t="t"/>
            <a:pathLst>
              <a:path extrusionOk="0" h="3438" w="3437">
                <a:moveTo>
                  <a:pt x="3437" y="1"/>
                </a:moveTo>
                <a:cubicBezTo>
                  <a:pt x="1528" y="1"/>
                  <a:pt x="0" y="1528"/>
                  <a:pt x="0" y="3437"/>
                </a:cubicBezTo>
                <a:cubicBezTo>
                  <a:pt x="1909" y="3437"/>
                  <a:pt x="3437" y="1910"/>
                  <a:pt x="3437" y="1"/>
                </a:cubicBezTo>
                <a:close/>
              </a:path>
            </a:pathLst>
          </a:custGeom>
          <a:solidFill>
            <a:srgbClr val="252C4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p30"/>
          <p:cNvSpPr/>
          <p:nvPr/>
        </p:nvSpPr>
        <p:spPr>
          <a:xfrm>
            <a:off x="3957854" y="4"/>
            <a:ext cx="678827" cy="678827"/>
          </a:xfrm>
          <a:custGeom>
            <a:rect b="b" l="l" r="r" t="t"/>
            <a:pathLst>
              <a:path extrusionOk="0" h="14322" w="14322">
                <a:moveTo>
                  <a:pt x="1" y="0"/>
                </a:moveTo>
                <a:cubicBezTo>
                  <a:pt x="1" y="764"/>
                  <a:pt x="194" y="1528"/>
                  <a:pt x="449" y="2230"/>
                </a:cubicBezTo>
                <a:cubicBezTo>
                  <a:pt x="892" y="3248"/>
                  <a:pt x="1594" y="4073"/>
                  <a:pt x="2546" y="4710"/>
                </a:cubicBezTo>
                <a:cubicBezTo>
                  <a:pt x="2994" y="5030"/>
                  <a:pt x="3503" y="5219"/>
                  <a:pt x="4012" y="5412"/>
                </a:cubicBezTo>
                <a:cubicBezTo>
                  <a:pt x="4522" y="5601"/>
                  <a:pt x="5092" y="5667"/>
                  <a:pt x="5667" y="5667"/>
                </a:cubicBezTo>
                <a:cubicBezTo>
                  <a:pt x="6110" y="5667"/>
                  <a:pt x="6492" y="5728"/>
                  <a:pt x="6874" y="5921"/>
                </a:cubicBezTo>
                <a:cubicBezTo>
                  <a:pt x="7383" y="6110"/>
                  <a:pt x="7831" y="6491"/>
                  <a:pt x="8213" y="7001"/>
                </a:cubicBezTo>
                <a:lnTo>
                  <a:pt x="8594" y="7764"/>
                </a:lnTo>
                <a:cubicBezTo>
                  <a:pt x="8656" y="8085"/>
                  <a:pt x="8722" y="8401"/>
                  <a:pt x="8722" y="8655"/>
                </a:cubicBezTo>
                <a:cubicBezTo>
                  <a:pt x="8722" y="9485"/>
                  <a:pt x="8849" y="10183"/>
                  <a:pt x="9165" y="10885"/>
                </a:cubicBezTo>
                <a:cubicBezTo>
                  <a:pt x="9546" y="11903"/>
                  <a:pt x="10310" y="12794"/>
                  <a:pt x="11201" y="13364"/>
                </a:cubicBezTo>
                <a:cubicBezTo>
                  <a:pt x="11649" y="13685"/>
                  <a:pt x="12158" y="13940"/>
                  <a:pt x="12667" y="14067"/>
                </a:cubicBezTo>
                <a:cubicBezTo>
                  <a:pt x="13176" y="14255"/>
                  <a:pt x="13747" y="14322"/>
                  <a:pt x="14322" y="14322"/>
                </a:cubicBezTo>
                <a:lnTo>
                  <a:pt x="14322" y="11710"/>
                </a:lnTo>
                <a:cubicBezTo>
                  <a:pt x="13940" y="11710"/>
                  <a:pt x="13558" y="11649"/>
                  <a:pt x="13176" y="11455"/>
                </a:cubicBezTo>
                <a:cubicBezTo>
                  <a:pt x="12667" y="11267"/>
                  <a:pt x="12158" y="10885"/>
                  <a:pt x="11837" y="10376"/>
                </a:cubicBezTo>
                <a:lnTo>
                  <a:pt x="11456" y="9612"/>
                </a:lnTo>
                <a:cubicBezTo>
                  <a:pt x="11395" y="9292"/>
                  <a:pt x="11328" y="8976"/>
                  <a:pt x="11328" y="8655"/>
                </a:cubicBezTo>
                <a:cubicBezTo>
                  <a:pt x="11328" y="7892"/>
                  <a:pt x="11201" y="7194"/>
                  <a:pt x="10885" y="6491"/>
                </a:cubicBezTo>
                <a:cubicBezTo>
                  <a:pt x="10437" y="5473"/>
                  <a:pt x="9740" y="4582"/>
                  <a:pt x="8849" y="4012"/>
                </a:cubicBezTo>
                <a:cubicBezTo>
                  <a:pt x="8401" y="3691"/>
                  <a:pt x="7892" y="3437"/>
                  <a:pt x="7383" y="3310"/>
                </a:cubicBezTo>
                <a:cubicBezTo>
                  <a:pt x="6813" y="3121"/>
                  <a:pt x="6237" y="3055"/>
                  <a:pt x="5667" y="3055"/>
                </a:cubicBezTo>
                <a:cubicBezTo>
                  <a:pt x="5285" y="3055"/>
                  <a:pt x="4837" y="2928"/>
                  <a:pt x="4522" y="2800"/>
                </a:cubicBezTo>
                <a:cubicBezTo>
                  <a:pt x="3946" y="2546"/>
                  <a:pt x="3503" y="2164"/>
                  <a:pt x="3183" y="1721"/>
                </a:cubicBezTo>
                <a:cubicBezTo>
                  <a:pt x="2994" y="1467"/>
                  <a:pt x="2867" y="1212"/>
                  <a:pt x="2801" y="891"/>
                </a:cubicBezTo>
                <a:cubicBezTo>
                  <a:pt x="2740" y="637"/>
                  <a:pt x="2673" y="321"/>
                  <a:pt x="267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0" name="Google Shape;410;p30"/>
          <p:cNvGrpSpPr/>
          <p:nvPr/>
        </p:nvGrpSpPr>
        <p:grpSpPr>
          <a:xfrm>
            <a:off x="189622" y="1174640"/>
            <a:ext cx="249156" cy="539522"/>
            <a:chOff x="1266755" y="4029330"/>
            <a:chExt cx="148325" cy="321163"/>
          </a:xfrm>
        </p:grpSpPr>
        <p:sp>
          <p:nvSpPr>
            <p:cNvPr id="411" name="Google Shape;411;p30"/>
            <p:cNvSpPr/>
            <p:nvPr/>
          </p:nvSpPr>
          <p:spPr>
            <a:xfrm>
              <a:off x="1394309" y="4029330"/>
              <a:ext cx="20771" cy="20771"/>
            </a:xfrm>
            <a:custGeom>
              <a:rect b="b" l="l" r="r" t="t"/>
              <a:pathLst>
                <a:path extrusionOk="0" h="383" w="383">
                  <a:moveTo>
                    <a:pt x="194" y="0"/>
                  </a:moveTo>
                  <a:cubicBezTo>
                    <a:pt x="67" y="0"/>
                    <a:pt x="1" y="128"/>
                    <a:pt x="1" y="194"/>
                  </a:cubicBezTo>
                  <a:cubicBezTo>
                    <a:pt x="1" y="321"/>
                    <a:pt x="67" y="382"/>
                    <a:pt x="194" y="382"/>
                  </a:cubicBezTo>
                  <a:cubicBezTo>
                    <a:pt x="321" y="382"/>
                    <a:pt x="382" y="321"/>
                    <a:pt x="382" y="194"/>
                  </a:cubicBezTo>
                  <a:cubicBezTo>
                    <a:pt x="382" y="128"/>
                    <a:pt x="321" y="0"/>
                    <a:pt x="194" y="0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30"/>
            <p:cNvSpPr/>
            <p:nvPr/>
          </p:nvSpPr>
          <p:spPr>
            <a:xfrm>
              <a:off x="1394309" y="4091426"/>
              <a:ext cx="20771" cy="20771"/>
            </a:xfrm>
            <a:custGeom>
              <a:rect b="b" l="l" r="r" t="t"/>
              <a:pathLst>
                <a:path extrusionOk="0" h="383" w="383">
                  <a:moveTo>
                    <a:pt x="194" y="1"/>
                  </a:moveTo>
                  <a:cubicBezTo>
                    <a:pt x="67" y="1"/>
                    <a:pt x="1" y="67"/>
                    <a:pt x="1" y="194"/>
                  </a:cubicBezTo>
                  <a:cubicBezTo>
                    <a:pt x="1" y="255"/>
                    <a:pt x="67" y="383"/>
                    <a:pt x="194" y="383"/>
                  </a:cubicBezTo>
                  <a:cubicBezTo>
                    <a:pt x="321" y="383"/>
                    <a:pt x="382" y="255"/>
                    <a:pt x="382" y="194"/>
                  </a:cubicBezTo>
                  <a:cubicBezTo>
                    <a:pt x="382" y="67"/>
                    <a:pt x="321" y="1"/>
                    <a:pt x="194" y="1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30"/>
            <p:cNvSpPr/>
            <p:nvPr/>
          </p:nvSpPr>
          <p:spPr>
            <a:xfrm>
              <a:off x="1394309" y="4150268"/>
              <a:ext cx="20771" cy="20771"/>
            </a:xfrm>
            <a:custGeom>
              <a:rect b="b" l="l" r="r" t="t"/>
              <a:pathLst>
                <a:path extrusionOk="0" h="383" w="383">
                  <a:moveTo>
                    <a:pt x="194" y="0"/>
                  </a:moveTo>
                  <a:cubicBezTo>
                    <a:pt x="67" y="0"/>
                    <a:pt x="1" y="61"/>
                    <a:pt x="1" y="189"/>
                  </a:cubicBezTo>
                  <a:cubicBezTo>
                    <a:pt x="1" y="316"/>
                    <a:pt x="67" y="382"/>
                    <a:pt x="194" y="382"/>
                  </a:cubicBezTo>
                  <a:cubicBezTo>
                    <a:pt x="321" y="382"/>
                    <a:pt x="382" y="316"/>
                    <a:pt x="382" y="189"/>
                  </a:cubicBezTo>
                  <a:cubicBezTo>
                    <a:pt x="382" y="61"/>
                    <a:pt x="321" y="0"/>
                    <a:pt x="194" y="0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30"/>
            <p:cNvSpPr/>
            <p:nvPr/>
          </p:nvSpPr>
          <p:spPr>
            <a:xfrm>
              <a:off x="1394309" y="4208784"/>
              <a:ext cx="20771" cy="20771"/>
            </a:xfrm>
            <a:custGeom>
              <a:rect b="b" l="l" r="r" t="t"/>
              <a:pathLst>
                <a:path extrusionOk="0" h="383" w="383">
                  <a:moveTo>
                    <a:pt x="194" y="1"/>
                  </a:moveTo>
                  <a:cubicBezTo>
                    <a:pt x="67" y="1"/>
                    <a:pt x="1" y="128"/>
                    <a:pt x="1" y="194"/>
                  </a:cubicBezTo>
                  <a:cubicBezTo>
                    <a:pt x="1" y="321"/>
                    <a:pt x="67" y="382"/>
                    <a:pt x="194" y="382"/>
                  </a:cubicBezTo>
                  <a:cubicBezTo>
                    <a:pt x="321" y="382"/>
                    <a:pt x="382" y="321"/>
                    <a:pt x="382" y="194"/>
                  </a:cubicBezTo>
                  <a:cubicBezTo>
                    <a:pt x="382" y="128"/>
                    <a:pt x="321" y="1"/>
                    <a:pt x="194" y="1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30"/>
            <p:cNvSpPr/>
            <p:nvPr/>
          </p:nvSpPr>
          <p:spPr>
            <a:xfrm>
              <a:off x="1394309" y="4270934"/>
              <a:ext cx="20771" cy="20717"/>
            </a:xfrm>
            <a:custGeom>
              <a:rect b="b" l="l" r="r" t="t"/>
              <a:pathLst>
                <a:path extrusionOk="0" h="382" w="383">
                  <a:moveTo>
                    <a:pt x="194" y="0"/>
                  </a:moveTo>
                  <a:cubicBezTo>
                    <a:pt x="67" y="0"/>
                    <a:pt x="1" y="66"/>
                    <a:pt x="1" y="194"/>
                  </a:cubicBezTo>
                  <a:cubicBezTo>
                    <a:pt x="1" y="255"/>
                    <a:pt x="67" y="382"/>
                    <a:pt x="194" y="382"/>
                  </a:cubicBezTo>
                  <a:cubicBezTo>
                    <a:pt x="321" y="382"/>
                    <a:pt x="382" y="255"/>
                    <a:pt x="382" y="194"/>
                  </a:cubicBezTo>
                  <a:cubicBezTo>
                    <a:pt x="382" y="66"/>
                    <a:pt x="321" y="0"/>
                    <a:pt x="194" y="0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30"/>
            <p:cNvSpPr/>
            <p:nvPr/>
          </p:nvSpPr>
          <p:spPr>
            <a:xfrm>
              <a:off x="1394309" y="4329722"/>
              <a:ext cx="20771" cy="20771"/>
            </a:xfrm>
            <a:custGeom>
              <a:rect b="b" l="l" r="r" t="t"/>
              <a:pathLst>
                <a:path extrusionOk="0" h="383" w="383">
                  <a:moveTo>
                    <a:pt x="194" y="0"/>
                  </a:moveTo>
                  <a:cubicBezTo>
                    <a:pt x="67" y="0"/>
                    <a:pt x="1" y="62"/>
                    <a:pt x="1" y="189"/>
                  </a:cubicBezTo>
                  <a:cubicBezTo>
                    <a:pt x="1" y="316"/>
                    <a:pt x="67" y="382"/>
                    <a:pt x="194" y="382"/>
                  </a:cubicBezTo>
                  <a:cubicBezTo>
                    <a:pt x="321" y="382"/>
                    <a:pt x="382" y="316"/>
                    <a:pt x="382" y="189"/>
                  </a:cubicBezTo>
                  <a:cubicBezTo>
                    <a:pt x="382" y="62"/>
                    <a:pt x="321" y="0"/>
                    <a:pt x="194" y="0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30"/>
            <p:cNvSpPr/>
            <p:nvPr/>
          </p:nvSpPr>
          <p:spPr>
            <a:xfrm>
              <a:off x="1332213" y="4029330"/>
              <a:ext cx="20717" cy="20771"/>
            </a:xfrm>
            <a:custGeom>
              <a:rect b="b" l="l" r="r" t="t"/>
              <a:pathLst>
                <a:path extrusionOk="0" h="383" w="382">
                  <a:moveTo>
                    <a:pt x="193" y="0"/>
                  </a:moveTo>
                  <a:cubicBezTo>
                    <a:pt x="66" y="0"/>
                    <a:pt x="0" y="128"/>
                    <a:pt x="0" y="194"/>
                  </a:cubicBezTo>
                  <a:cubicBezTo>
                    <a:pt x="0" y="321"/>
                    <a:pt x="66" y="382"/>
                    <a:pt x="193" y="382"/>
                  </a:cubicBezTo>
                  <a:cubicBezTo>
                    <a:pt x="255" y="382"/>
                    <a:pt x="382" y="321"/>
                    <a:pt x="382" y="194"/>
                  </a:cubicBezTo>
                  <a:cubicBezTo>
                    <a:pt x="382" y="128"/>
                    <a:pt x="255" y="0"/>
                    <a:pt x="193" y="0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30"/>
            <p:cNvSpPr/>
            <p:nvPr/>
          </p:nvSpPr>
          <p:spPr>
            <a:xfrm>
              <a:off x="1332213" y="4091426"/>
              <a:ext cx="20717" cy="20771"/>
            </a:xfrm>
            <a:custGeom>
              <a:rect b="b" l="l" r="r" t="t"/>
              <a:pathLst>
                <a:path extrusionOk="0" h="383" w="382">
                  <a:moveTo>
                    <a:pt x="193" y="1"/>
                  </a:moveTo>
                  <a:cubicBezTo>
                    <a:pt x="66" y="1"/>
                    <a:pt x="0" y="67"/>
                    <a:pt x="0" y="194"/>
                  </a:cubicBezTo>
                  <a:cubicBezTo>
                    <a:pt x="0" y="255"/>
                    <a:pt x="66" y="383"/>
                    <a:pt x="193" y="383"/>
                  </a:cubicBezTo>
                  <a:cubicBezTo>
                    <a:pt x="255" y="383"/>
                    <a:pt x="382" y="255"/>
                    <a:pt x="382" y="194"/>
                  </a:cubicBezTo>
                  <a:cubicBezTo>
                    <a:pt x="382" y="67"/>
                    <a:pt x="255" y="1"/>
                    <a:pt x="193" y="1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30"/>
            <p:cNvSpPr/>
            <p:nvPr/>
          </p:nvSpPr>
          <p:spPr>
            <a:xfrm>
              <a:off x="1332213" y="4150268"/>
              <a:ext cx="20717" cy="20771"/>
            </a:xfrm>
            <a:custGeom>
              <a:rect b="b" l="l" r="r" t="t"/>
              <a:pathLst>
                <a:path extrusionOk="0" h="383" w="382">
                  <a:moveTo>
                    <a:pt x="193" y="0"/>
                  </a:moveTo>
                  <a:cubicBezTo>
                    <a:pt x="66" y="0"/>
                    <a:pt x="0" y="61"/>
                    <a:pt x="0" y="189"/>
                  </a:cubicBezTo>
                  <a:cubicBezTo>
                    <a:pt x="0" y="316"/>
                    <a:pt x="66" y="382"/>
                    <a:pt x="193" y="382"/>
                  </a:cubicBezTo>
                  <a:cubicBezTo>
                    <a:pt x="255" y="382"/>
                    <a:pt x="382" y="316"/>
                    <a:pt x="382" y="189"/>
                  </a:cubicBezTo>
                  <a:cubicBezTo>
                    <a:pt x="382" y="61"/>
                    <a:pt x="255" y="0"/>
                    <a:pt x="193" y="0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30"/>
            <p:cNvSpPr/>
            <p:nvPr/>
          </p:nvSpPr>
          <p:spPr>
            <a:xfrm>
              <a:off x="1332213" y="4208784"/>
              <a:ext cx="20717" cy="20771"/>
            </a:xfrm>
            <a:custGeom>
              <a:rect b="b" l="l" r="r" t="t"/>
              <a:pathLst>
                <a:path extrusionOk="0" h="383" w="382">
                  <a:moveTo>
                    <a:pt x="193" y="1"/>
                  </a:moveTo>
                  <a:cubicBezTo>
                    <a:pt x="66" y="1"/>
                    <a:pt x="0" y="128"/>
                    <a:pt x="0" y="194"/>
                  </a:cubicBezTo>
                  <a:cubicBezTo>
                    <a:pt x="0" y="321"/>
                    <a:pt x="66" y="382"/>
                    <a:pt x="193" y="382"/>
                  </a:cubicBezTo>
                  <a:cubicBezTo>
                    <a:pt x="255" y="382"/>
                    <a:pt x="382" y="321"/>
                    <a:pt x="382" y="194"/>
                  </a:cubicBezTo>
                  <a:cubicBezTo>
                    <a:pt x="382" y="128"/>
                    <a:pt x="255" y="1"/>
                    <a:pt x="193" y="1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30"/>
            <p:cNvSpPr/>
            <p:nvPr/>
          </p:nvSpPr>
          <p:spPr>
            <a:xfrm>
              <a:off x="1332213" y="4270934"/>
              <a:ext cx="20717" cy="20717"/>
            </a:xfrm>
            <a:custGeom>
              <a:rect b="b" l="l" r="r" t="t"/>
              <a:pathLst>
                <a:path extrusionOk="0" h="382" w="382">
                  <a:moveTo>
                    <a:pt x="193" y="0"/>
                  </a:moveTo>
                  <a:cubicBezTo>
                    <a:pt x="66" y="0"/>
                    <a:pt x="0" y="66"/>
                    <a:pt x="0" y="194"/>
                  </a:cubicBezTo>
                  <a:cubicBezTo>
                    <a:pt x="0" y="255"/>
                    <a:pt x="66" y="382"/>
                    <a:pt x="193" y="382"/>
                  </a:cubicBezTo>
                  <a:cubicBezTo>
                    <a:pt x="255" y="382"/>
                    <a:pt x="382" y="255"/>
                    <a:pt x="382" y="194"/>
                  </a:cubicBezTo>
                  <a:cubicBezTo>
                    <a:pt x="382" y="66"/>
                    <a:pt x="255" y="0"/>
                    <a:pt x="193" y="0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30"/>
            <p:cNvSpPr/>
            <p:nvPr/>
          </p:nvSpPr>
          <p:spPr>
            <a:xfrm>
              <a:off x="1332213" y="4329722"/>
              <a:ext cx="20717" cy="20771"/>
            </a:xfrm>
            <a:custGeom>
              <a:rect b="b" l="l" r="r" t="t"/>
              <a:pathLst>
                <a:path extrusionOk="0" h="383" w="382">
                  <a:moveTo>
                    <a:pt x="193" y="0"/>
                  </a:moveTo>
                  <a:cubicBezTo>
                    <a:pt x="66" y="0"/>
                    <a:pt x="0" y="62"/>
                    <a:pt x="0" y="189"/>
                  </a:cubicBezTo>
                  <a:cubicBezTo>
                    <a:pt x="0" y="316"/>
                    <a:pt x="66" y="382"/>
                    <a:pt x="193" y="382"/>
                  </a:cubicBezTo>
                  <a:cubicBezTo>
                    <a:pt x="255" y="382"/>
                    <a:pt x="382" y="316"/>
                    <a:pt x="382" y="189"/>
                  </a:cubicBezTo>
                  <a:cubicBezTo>
                    <a:pt x="382" y="62"/>
                    <a:pt x="255" y="0"/>
                    <a:pt x="193" y="0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30"/>
            <p:cNvSpPr/>
            <p:nvPr/>
          </p:nvSpPr>
          <p:spPr>
            <a:xfrm>
              <a:off x="1266755" y="4029330"/>
              <a:ext cx="20771" cy="20771"/>
            </a:xfrm>
            <a:custGeom>
              <a:rect b="b" l="l" r="r" t="t"/>
              <a:pathLst>
                <a:path extrusionOk="0" h="383" w="383">
                  <a:moveTo>
                    <a:pt x="189" y="0"/>
                  </a:moveTo>
                  <a:cubicBezTo>
                    <a:pt x="62" y="0"/>
                    <a:pt x="0" y="128"/>
                    <a:pt x="0" y="194"/>
                  </a:cubicBezTo>
                  <a:cubicBezTo>
                    <a:pt x="0" y="321"/>
                    <a:pt x="62" y="382"/>
                    <a:pt x="189" y="382"/>
                  </a:cubicBezTo>
                  <a:cubicBezTo>
                    <a:pt x="316" y="382"/>
                    <a:pt x="382" y="321"/>
                    <a:pt x="382" y="194"/>
                  </a:cubicBezTo>
                  <a:cubicBezTo>
                    <a:pt x="382" y="128"/>
                    <a:pt x="316" y="0"/>
                    <a:pt x="189" y="0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30"/>
            <p:cNvSpPr/>
            <p:nvPr/>
          </p:nvSpPr>
          <p:spPr>
            <a:xfrm>
              <a:off x="1266755" y="4091426"/>
              <a:ext cx="20771" cy="20771"/>
            </a:xfrm>
            <a:custGeom>
              <a:rect b="b" l="l" r="r" t="t"/>
              <a:pathLst>
                <a:path extrusionOk="0" h="383" w="383">
                  <a:moveTo>
                    <a:pt x="189" y="1"/>
                  </a:moveTo>
                  <a:cubicBezTo>
                    <a:pt x="62" y="1"/>
                    <a:pt x="0" y="67"/>
                    <a:pt x="0" y="194"/>
                  </a:cubicBezTo>
                  <a:cubicBezTo>
                    <a:pt x="0" y="255"/>
                    <a:pt x="62" y="383"/>
                    <a:pt x="189" y="383"/>
                  </a:cubicBezTo>
                  <a:cubicBezTo>
                    <a:pt x="316" y="383"/>
                    <a:pt x="382" y="255"/>
                    <a:pt x="382" y="194"/>
                  </a:cubicBezTo>
                  <a:cubicBezTo>
                    <a:pt x="382" y="67"/>
                    <a:pt x="316" y="1"/>
                    <a:pt x="189" y="1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30"/>
            <p:cNvSpPr/>
            <p:nvPr/>
          </p:nvSpPr>
          <p:spPr>
            <a:xfrm>
              <a:off x="1266755" y="4150268"/>
              <a:ext cx="20771" cy="20771"/>
            </a:xfrm>
            <a:custGeom>
              <a:rect b="b" l="l" r="r" t="t"/>
              <a:pathLst>
                <a:path extrusionOk="0" h="383" w="383">
                  <a:moveTo>
                    <a:pt x="189" y="0"/>
                  </a:moveTo>
                  <a:cubicBezTo>
                    <a:pt x="62" y="0"/>
                    <a:pt x="0" y="61"/>
                    <a:pt x="0" y="189"/>
                  </a:cubicBezTo>
                  <a:cubicBezTo>
                    <a:pt x="0" y="316"/>
                    <a:pt x="62" y="382"/>
                    <a:pt x="189" y="382"/>
                  </a:cubicBezTo>
                  <a:cubicBezTo>
                    <a:pt x="316" y="382"/>
                    <a:pt x="382" y="316"/>
                    <a:pt x="382" y="189"/>
                  </a:cubicBezTo>
                  <a:cubicBezTo>
                    <a:pt x="382" y="61"/>
                    <a:pt x="316" y="0"/>
                    <a:pt x="189" y="0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30"/>
            <p:cNvSpPr/>
            <p:nvPr/>
          </p:nvSpPr>
          <p:spPr>
            <a:xfrm>
              <a:off x="1266755" y="4208784"/>
              <a:ext cx="20771" cy="20771"/>
            </a:xfrm>
            <a:custGeom>
              <a:rect b="b" l="l" r="r" t="t"/>
              <a:pathLst>
                <a:path extrusionOk="0" h="383" w="383">
                  <a:moveTo>
                    <a:pt x="189" y="1"/>
                  </a:moveTo>
                  <a:cubicBezTo>
                    <a:pt x="62" y="1"/>
                    <a:pt x="0" y="128"/>
                    <a:pt x="0" y="194"/>
                  </a:cubicBezTo>
                  <a:cubicBezTo>
                    <a:pt x="0" y="321"/>
                    <a:pt x="62" y="382"/>
                    <a:pt x="189" y="382"/>
                  </a:cubicBezTo>
                  <a:cubicBezTo>
                    <a:pt x="316" y="382"/>
                    <a:pt x="382" y="321"/>
                    <a:pt x="382" y="194"/>
                  </a:cubicBezTo>
                  <a:cubicBezTo>
                    <a:pt x="382" y="128"/>
                    <a:pt x="316" y="1"/>
                    <a:pt x="189" y="1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30"/>
            <p:cNvSpPr/>
            <p:nvPr/>
          </p:nvSpPr>
          <p:spPr>
            <a:xfrm>
              <a:off x="1266755" y="4270934"/>
              <a:ext cx="20771" cy="20717"/>
            </a:xfrm>
            <a:custGeom>
              <a:rect b="b" l="l" r="r" t="t"/>
              <a:pathLst>
                <a:path extrusionOk="0" h="382" w="383">
                  <a:moveTo>
                    <a:pt x="189" y="0"/>
                  </a:moveTo>
                  <a:cubicBezTo>
                    <a:pt x="62" y="0"/>
                    <a:pt x="0" y="66"/>
                    <a:pt x="0" y="194"/>
                  </a:cubicBezTo>
                  <a:cubicBezTo>
                    <a:pt x="0" y="255"/>
                    <a:pt x="62" y="382"/>
                    <a:pt x="189" y="382"/>
                  </a:cubicBezTo>
                  <a:cubicBezTo>
                    <a:pt x="316" y="382"/>
                    <a:pt x="382" y="255"/>
                    <a:pt x="382" y="194"/>
                  </a:cubicBezTo>
                  <a:cubicBezTo>
                    <a:pt x="382" y="66"/>
                    <a:pt x="316" y="0"/>
                    <a:pt x="189" y="0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30"/>
            <p:cNvSpPr/>
            <p:nvPr/>
          </p:nvSpPr>
          <p:spPr>
            <a:xfrm>
              <a:off x="1266755" y="4329722"/>
              <a:ext cx="20771" cy="20771"/>
            </a:xfrm>
            <a:custGeom>
              <a:rect b="b" l="l" r="r" t="t"/>
              <a:pathLst>
                <a:path extrusionOk="0" h="383" w="383">
                  <a:moveTo>
                    <a:pt x="189" y="0"/>
                  </a:moveTo>
                  <a:cubicBezTo>
                    <a:pt x="62" y="0"/>
                    <a:pt x="0" y="62"/>
                    <a:pt x="0" y="189"/>
                  </a:cubicBezTo>
                  <a:cubicBezTo>
                    <a:pt x="0" y="316"/>
                    <a:pt x="62" y="382"/>
                    <a:pt x="189" y="382"/>
                  </a:cubicBezTo>
                  <a:cubicBezTo>
                    <a:pt x="316" y="382"/>
                    <a:pt x="382" y="316"/>
                    <a:pt x="382" y="189"/>
                  </a:cubicBezTo>
                  <a:cubicBezTo>
                    <a:pt x="382" y="62"/>
                    <a:pt x="316" y="0"/>
                    <a:pt x="189" y="0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9" name="Google Shape;429;p30"/>
          <p:cNvSpPr/>
          <p:nvPr/>
        </p:nvSpPr>
        <p:spPr>
          <a:xfrm>
            <a:off x="-26" y="3870001"/>
            <a:ext cx="720106" cy="720120"/>
          </a:xfrm>
          <a:custGeom>
            <a:rect b="b" l="l" r="r" t="t"/>
            <a:pathLst>
              <a:path extrusionOk="0" h="5667" w="5667">
                <a:moveTo>
                  <a:pt x="2994" y="1"/>
                </a:moveTo>
                <a:cubicBezTo>
                  <a:pt x="2994" y="449"/>
                  <a:pt x="2927" y="830"/>
                  <a:pt x="2800" y="1212"/>
                </a:cubicBezTo>
                <a:cubicBezTo>
                  <a:pt x="2546" y="1721"/>
                  <a:pt x="2164" y="2164"/>
                  <a:pt x="1655" y="2546"/>
                </a:cubicBezTo>
                <a:cubicBezTo>
                  <a:pt x="1466" y="2673"/>
                  <a:pt x="1212" y="2801"/>
                  <a:pt x="891" y="2928"/>
                </a:cubicBezTo>
                <a:cubicBezTo>
                  <a:pt x="636" y="2994"/>
                  <a:pt x="321" y="3055"/>
                  <a:pt x="0" y="3055"/>
                </a:cubicBezTo>
                <a:lnTo>
                  <a:pt x="0" y="5667"/>
                </a:lnTo>
                <a:cubicBezTo>
                  <a:pt x="764" y="5667"/>
                  <a:pt x="1527" y="5540"/>
                  <a:pt x="2230" y="5219"/>
                </a:cubicBezTo>
                <a:cubicBezTo>
                  <a:pt x="3182" y="4776"/>
                  <a:pt x="4073" y="4073"/>
                  <a:pt x="4709" y="3183"/>
                </a:cubicBezTo>
                <a:cubicBezTo>
                  <a:pt x="4964" y="2740"/>
                  <a:pt x="5219" y="2230"/>
                  <a:pt x="5412" y="1721"/>
                </a:cubicBezTo>
                <a:cubicBezTo>
                  <a:pt x="5539" y="1146"/>
                  <a:pt x="5667" y="576"/>
                  <a:pt x="566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0" name="Google Shape;430;p30"/>
          <p:cNvGrpSpPr/>
          <p:nvPr/>
        </p:nvGrpSpPr>
        <p:grpSpPr>
          <a:xfrm>
            <a:off x="1572312" y="3870003"/>
            <a:ext cx="1957156" cy="3782590"/>
            <a:chOff x="4128125" y="488675"/>
            <a:chExt cx="1462857" cy="2827259"/>
          </a:xfrm>
        </p:grpSpPr>
        <p:sp>
          <p:nvSpPr>
            <p:cNvPr id="431" name="Google Shape;431;p30"/>
            <p:cNvSpPr/>
            <p:nvPr/>
          </p:nvSpPr>
          <p:spPr>
            <a:xfrm>
              <a:off x="4128125" y="488675"/>
              <a:ext cx="1462857" cy="2827259"/>
            </a:xfrm>
            <a:custGeom>
              <a:rect b="b" l="l" r="r" t="t"/>
              <a:pathLst>
                <a:path extrusionOk="0" h="29147" w="15081">
                  <a:moveTo>
                    <a:pt x="7571" y="0"/>
                  </a:moveTo>
                  <a:cubicBezTo>
                    <a:pt x="3437" y="0"/>
                    <a:pt x="0" y="3437"/>
                    <a:pt x="0" y="7571"/>
                  </a:cubicBezTo>
                  <a:lnTo>
                    <a:pt x="0" y="29147"/>
                  </a:lnTo>
                  <a:lnTo>
                    <a:pt x="61" y="29147"/>
                  </a:lnTo>
                  <a:lnTo>
                    <a:pt x="61" y="7571"/>
                  </a:lnTo>
                  <a:cubicBezTo>
                    <a:pt x="61" y="3437"/>
                    <a:pt x="3437" y="61"/>
                    <a:pt x="7571" y="61"/>
                  </a:cubicBezTo>
                  <a:cubicBezTo>
                    <a:pt x="11710" y="61"/>
                    <a:pt x="15019" y="3437"/>
                    <a:pt x="15019" y="7571"/>
                  </a:cubicBezTo>
                  <a:lnTo>
                    <a:pt x="15019" y="29147"/>
                  </a:lnTo>
                  <a:lnTo>
                    <a:pt x="15080" y="29147"/>
                  </a:lnTo>
                  <a:lnTo>
                    <a:pt x="15080" y="7571"/>
                  </a:lnTo>
                  <a:cubicBezTo>
                    <a:pt x="15080" y="3437"/>
                    <a:pt x="11710" y="0"/>
                    <a:pt x="75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30"/>
            <p:cNvSpPr/>
            <p:nvPr/>
          </p:nvSpPr>
          <p:spPr>
            <a:xfrm>
              <a:off x="4239189" y="599739"/>
              <a:ext cx="1247032" cy="2716194"/>
            </a:xfrm>
            <a:custGeom>
              <a:rect b="b" l="l" r="r" t="t"/>
              <a:pathLst>
                <a:path extrusionOk="0" h="28002" w="12856">
                  <a:moveTo>
                    <a:pt x="6426" y="1"/>
                  </a:moveTo>
                  <a:cubicBezTo>
                    <a:pt x="2862" y="1"/>
                    <a:pt x="1" y="2862"/>
                    <a:pt x="1" y="6426"/>
                  </a:cubicBezTo>
                  <a:lnTo>
                    <a:pt x="1" y="28002"/>
                  </a:lnTo>
                  <a:lnTo>
                    <a:pt x="62" y="28002"/>
                  </a:lnTo>
                  <a:lnTo>
                    <a:pt x="62" y="6426"/>
                  </a:lnTo>
                  <a:cubicBezTo>
                    <a:pt x="62" y="2928"/>
                    <a:pt x="2928" y="62"/>
                    <a:pt x="6426" y="62"/>
                  </a:cubicBezTo>
                  <a:cubicBezTo>
                    <a:pt x="9929" y="62"/>
                    <a:pt x="12790" y="2928"/>
                    <a:pt x="12790" y="6426"/>
                  </a:cubicBezTo>
                  <a:lnTo>
                    <a:pt x="12790" y="28002"/>
                  </a:lnTo>
                  <a:lnTo>
                    <a:pt x="12856" y="28002"/>
                  </a:lnTo>
                  <a:lnTo>
                    <a:pt x="12856" y="6426"/>
                  </a:lnTo>
                  <a:cubicBezTo>
                    <a:pt x="12856" y="2862"/>
                    <a:pt x="9990" y="1"/>
                    <a:pt x="64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30"/>
            <p:cNvSpPr/>
            <p:nvPr/>
          </p:nvSpPr>
          <p:spPr>
            <a:xfrm>
              <a:off x="4343947" y="704400"/>
              <a:ext cx="1037124" cy="2611531"/>
            </a:xfrm>
            <a:custGeom>
              <a:rect b="b" l="l" r="r" t="t"/>
              <a:pathLst>
                <a:path extrusionOk="0" h="26923" w="10692">
                  <a:moveTo>
                    <a:pt x="5346" y="1"/>
                  </a:moveTo>
                  <a:cubicBezTo>
                    <a:pt x="2418" y="1"/>
                    <a:pt x="0" y="2419"/>
                    <a:pt x="0" y="5347"/>
                  </a:cubicBezTo>
                  <a:lnTo>
                    <a:pt x="0" y="26923"/>
                  </a:lnTo>
                  <a:lnTo>
                    <a:pt x="66" y="26923"/>
                  </a:lnTo>
                  <a:lnTo>
                    <a:pt x="66" y="5347"/>
                  </a:lnTo>
                  <a:cubicBezTo>
                    <a:pt x="66" y="2419"/>
                    <a:pt x="2418" y="67"/>
                    <a:pt x="5346" y="67"/>
                  </a:cubicBezTo>
                  <a:cubicBezTo>
                    <a:pt x="8273" y="67"/>
                    <a:pt x="10630" y="2419"/>
                    <a:pt x="10630" y="5347"/>
                  </a:cubicBezTo>
                  <a:lnTo>
                    <a:pt x="10630" y="26923"/>
                  </a:lnTo>
                  <a:lnTo>
                    <a:pt x="10691" y="26923"/>
                  </a:lnTo>
                  <a:lnTo>
                    <a:pt x="10691" y="5347"/>
                  </a:lnTo>
                  <a:cubicBezTo>
                    <a:pt x="10691" y="2419"/>
                    <a:pt x="8273" y="1"/>
                    <a:pt x="53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30"/>
            <p:cNvSpPr/>
            <p:nvPr/>
          </p:nvSpPr>
          <p:spPr>
            <a:xfrm>
              <a:off x="4449094" y="809644"/>
              <a:ext cx="827313" cy="2506286"/>
            </a:xfrm>
            <a:custGeom>
              <a:rect b="b" l="l" r="r" t="t"/>
              <a:pathLst>
                <a:path extrusionOk="0" h="25838" w="8529">
                  <a:moveTo>
                    <a:pt x="4262" y="0"/>
                  </a:moveTo>
                  <a:cubicBezTo>
                    <a:pt x="1910" y="0"/>
                    <a:pt x="1" y="1909"/>
                    <a:pt x="1" y="4262"/>
                  </a:cubicBezTo>
                  <a:lnTo>
                    <a:pt x="1" y="25838"/>
                  </a:lnTo>
                  <a:lnTo>
                    <a:pt x="62" y="25838"/>
                  </a:lnTo>
                  <a:lnTo>
                    <a:pt x="62" y="4262"/>
                  </a:lnTo>
                  <a:cubicBezTo>
                    <a:pt x="62" y="1971"/>
                    <a:pt x="1971" y="61"/>
                    <a:pt x="4262" y="61"/>
                  </a:cubicBezTo>
                  <a:cubicBezTo>
                    <a:pt x="6553" y="61"/>
                    <a:pt x="8462" y="1971"/>
                    <a:pt x="8462" y="4262"/>
                  </a:cubicBezTo>
                  <a:lnTo>
                    <a:pt x="8462" y="25838"/>
                  </a:lnTo>
                  <a:lnTo>
                    <a:pt x="8528" y="25838"/>
                  </a:lnTo>
                  <a:lnTo>
                    <a:pt x="8528" y="4262"/>
                  </a:lnTo>
                  <a:cubicBezTo>
                    <a:pt x="8528" y="1909"/>
                    <a:pt x="6619" y="0"/>
                    <a:pt x="42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30"/>
            <p:cNvSpPr/>
            <p:nvPr/>
          </p:nvSpPr>
          <p:spPr>
            <a:xfrm>
              <a:off x="4553756" y="914306"/>
              <a:ext cx="617405" cy="2401623"/>
            </a:xfrm>
            <a:custGeom>
              <a:rect b="b" l="l" r="r" t="t"/>
              <a:pathLst>
                <a:path extrusionOk="0" h="24759" w="6365">
                  <a:moveTo>
                    <a:pt x="3183" y="1"/>
                  </a:moveTo>
                  <a:cubicBezTo>
                    <a:pt x="1467" y="1"/>
                    <a:pt x="1" y="1401"/>
                    <a:pt x="1" y="3183"/>
                  </a:cubicBezTo>
                  <a:lnTo>
                    <a:pt x="1" y="24759"/>
                  </a:lnTo>
                  <a:lnTo>
                    <a:pt x="67" y="24759"/>
                  </a:lnTo>
                  <a:lnTo>
                    <a:pt x="67" y="3183"/>
                  </a:lnTo>
                  <a:cubicBezTo>
                    <a:pt x="67" y="1467"/>
                    <a:pt x="1467" y="67"/>
                    <a:pt x="3183" y="67"/>
                  </a:cubicBezTo>
                  <a:cubicBezTo>
                    <a:pt x="4904" y="67"/>
                    <a:pt x="6304" y="1467"/>
                    <a:pt x="6304" y="3183"/>
                  </a:cubicBezTo>
                  <a:lnTo>
                    <a:pt x="6304" y="24759"/>
                  </a:lnTo>
                  <a:lnTo>
                    <a:pt x="6365" y="24759"/>
                  </a:lnTo>
                  <a:lnTo>
                    <a:pt x="6365" y="3183"/>
                  </a:lnTo>
                  <a:cubicBezTo>
                    <a:pt x="6365" y="1401"/>
                    <a:pt x="4904" y="1"/>
                    <a:pt x="31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6" name="Google Shape;436;p30"/>
          <p:cNvSpPr/>
          <p:nvPr/>
        </p:nvSpPr>
        <p:spPr>
          <a:xfrm rot="10800000">
            <a:off x="7116708" y="3"/>
            <a:ext cx="1103120" cy="549848"/>
          </a:xfrm>
          <a:custGeom>
            <a:rect b="b" l="l" r="r" t="t"/>
            <a:pathLst>
              <a:path extrusionOk="0" h="10438" w="20941">
                <a:moveTo>
                  <a:pt x="10437" y="0"/>
                </a:moveTo>
                <a:cubicBezTo>
                  <a:pt x="8976" y="0"/>
                  <a:pt x="7637" y="316"/>
                  <a:pt x="6364" y="825"/>
                </a:cubicBezTo>
                <a:cubicBezTo>
                  <a:pt x="4521" y="1589"/>
                  <a:pt x="2867" y="2928"/>
                  <a:pt x="1782" y="4582"/>
                </a:cubicBezTo>
                <a:cubicBezTo>
                  <a:pt x="637" y="6298"/>
                  <a:pt x="0" y="8273"/>
                  <a:pt x="0" y="10437"/>
                </a:cubicBezTo>
                <a:lnTo>
                  <a:pt x="2291" y="10437"/>
                </a:lnTo>
                <a:cubicBezTo>
                  <a:pt x="2291" y="9353"/>
                  <a:pt x="2485" y="8273"/>
                  <a:pt x="2928" y="7255"/>
                </a:cubicBezTo>
                <a:cubicBezTo>
                  <a:pt x="3503" y="5789"/>
                  <a:pt x="4582" y="4582"/>
                  <a:pt x="5855" y="3691"/>
                </a:cubicBezTo>
                <a:cubicBezTo>
                  <a:pt x="7194" y="2801"/>
                  <a:pt x="8722" y="2291"/>
                  <a:pt x="10437" y="2291"/>
                </a:cubicBezTo>
                <a:cubicBezTo>
                  <a:pt x="11583" y="2291"/>
                  <a:pt x="12667" y="2546"/>
                  <a:pt x="13619" y="2928"/>
                </a:cubicBezTo>
                <a:cubicBezTo>
                  <a:pt x="15085" y="3564"/>
                  <a:pt x="16358" y="4582"/>
                  <a:pt x="17249" y="5916"/>
                </a:cubicBezTo>
                <a:cubicBezTo>
                  <a:pt x="18074" y="7189"/>
                  <a:pt x="18583" y="8783"/>
                  <a:pt x="18649" y="10437"/>
                </a:cubicBezTo>
                <a:lnTo>
                  <a:pt x="20940" y="10437"/>
                </a:lnTo>
                <a:cubicBezTo>
                  <a:pt x="20940" y="9037"/>
                  <a:pt x="20620" y="7637"/>
                  <a:pt x="20110" y="6364"/>
                </a:cubicBezTo>
                <a:cubicBezTo>
                  <a:pt x="19286" y="4516"/>
                  <a:pt x="17947" y="2928"/>
                  <a:pt x="16292" y="1782"/>
                </a:cubicBezTo>
                <a:cubicBezTo>
                  <a:pt x="14637" y="637"/>
                  <a:pt x="12601" y="0"/>
                  <a:pt x="104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7" name="Google Shape;437;p30"/>
          <p:cNvGrpSpPr/>
          <p:nvPr/>
        </p:nvGrpSpPr>
        <p:grpSpPr>
          <a:xfrm rot="5400000">
            <a:off x="-298920" y="-1499934"/>
            <a:ext cx="1620553" cy="3132038"/>
            <a:chOff x="4128125" y="488675"/>
            <a:chExt cx="1462857" cy="2827259"/>
          </a:xfrm>
        </p:grpSpPr>
        <p:sp>
          <p:nvSpPr>
            <p:cNvPr id="438" name="Google Shape;438;p30"/>
            <p:cNvSpPr/>
            <p:nvPr/>
          </p:nvSpPr>
          <p:spPr>
            <a:xfrm>
              <a:off x="4128125" y="488675"/>
              <a:ext cx="1462857" cy="2827259"/>
            </a:xfrm>
            <a:custGeom>
              <a:rect b="b" l="l" r="r" t="t"/>
              <a:pathLst>
                <a:path extrusionOk="0" h="29147" w="15081">
                  <a:moveTo>
                    <a:pt x="7571" y="0"/>
                  </a:moveTo>
                  <a:cubicBezTo>
                    <a:pt x="3437" y="0"/>
                    <a:pt x="0" y="3437"/>
                    <a:pt x="0" y="7571"/>
                  </a:cubicBezTo>
                  <a:lnTo>
                    <a:pt x="0" y="29147"/>
                  </a:lnTo>
                  <a:lnTo>
                    <a:pt x="61" y="29147"/>
                  </a:lnTo>
                  <a:lnTo>
                    <a:pt x="61" y="7571"/>
                  </a:lnTo>
                  <a:cubicBezTo>
                    <a:pt x="61" y="3437"/>
                    <a:pt x="3437" y="61"/>
                    <a:pt x="7571" y="61"/>
                  </a:cubicBezTo>
                  <a:cubicBezTo>
                    <a:pt x="11710" y="61"/>
                    <a:pt x="15019" y="3437"/>
                    <a:pt x="15019" y="7571"/>
                  </a:cubicBezTo>
                  <a:lnTo>
                    <a:pt x="15019" y="29147"/>
                  </a:lnTo>
                  <a:lnTo>
                    <a:pt x="15080" y="29147"/>
                  </a:lnTo>
                  <a:lnTo>
                    <a:pt x="15080" y="7571"/>
                  </a:lnTo>
                  <a:cubicBezTo>
                    <a:pt x="15080" y="3437"/>
                    <a:pt x="11710" y="0"/>
                    <a:pt x="75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30"/>
            <p:cNvSpPr/>
            <p:nvPr/>
          </p:nvSpPr>
          <p:spPr>
            <a:xfrm>
              <a:off x="4239189" y="599739"/>
              <a:ext cx="1247032" cy="2716194"/>
            </a:xfrm>
            <a:custGeom>
              <a:rect b="b" l="l" r="r" t="t"/>
              <a:pathLst>
                <a:path extrusionOk="0" h="28002" w="12856">
                  <a:moveTo>
                    <a:pt x="6426" y="1"/>
                  </a:moveTo>
                  <a:cubicBezTo>
                    <a:pt x="2862" y="1"/>
                    <a:pt x="1" y="2862"/>
                    <a:pt x="1" y="6426"/>
                  </a:cubicBezTo>
                  <a:lnTo>
                    <a:pt x="1" y="28002"/>
                  </a:lnTo>
                  <a:lnTo>
                    <a:pt x="62" y="28002"/>
                  </a:lnTo>
                  <a:lnTo>
                    <a:pt x="62" y="6426"/>
                  </a:lnTo>
                  <a:cubicBezTo>
                    <a:pt x="62" y="2928"/>
                    <a:pt x="2928" y="62"/>
                    <a:pt x="6426" y="62"/>
                  </a:cubicBezTo>
                  <a:cubicBezTo>
                    <a:pt x="9929" y="62"/>
                    <a:pt x="12790" y="2928"/>
                    <a:pt x="12790" y="6426"/>
                  </a:cubicBezTo>
                  <a:lnTo>
                    <a:pt x="12790" y="28002"/>
                  </a:lnTo>
                  <a:lnTo>
                    <a:pt x="12856" y="28002"/>
                  </a:lnTo>
                  <a:lnTo>
                    <a:pt x="12856" y="6426"/>
                  </a:lnTo>
                  <a:cubicBezTo>
                    <a:pt x="12856" y="2862"/>
                    <a:pt x="9990" y="1"/>
                    <a:pt x="64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30"/>
            <p:cNvSpPr/>
            <p:nvPr/>
          </p:nvSpPr>
          <p:spPr>
            <a:xfrm>
              <a:off x="4343947" y="704400"/>
              <a:ext cx="1037124" cy="2611531"/>
            </a:xfrm>
            <a:custGeom>
              <a:rect b="b" l="l" r="r" t="t"/>
              <a:pathLst>
                <a:path extrusionOk="0" h="26923" w="10692">
                  <a:moveTo>
                    <a:pt x="5346" y="1"/>
                  </a:moveTo>
                  <a:cubicBezTo>
                    <a:pt x="2418" y="1"/>
                    <a:pt x="0" y="2419"/>
                    <a:pt x="0" y="5347"/>
                  </a:cubicBezTo>
                  <a:lnTo>
                    <a:pt x="0" y="26923"/>
                  </a:lnTo>
                  <a:lnTo>
                    <a:pt x="66" y="26923"/>
                  </a:lnTo>
                  <a:lnTo>
                    <a:pt x="66" y="5347"/>
                  </a:lnTo>
                  <a:cubicBezTo>
                    <a:pt x="66" y="2419"/>
                    <a:pt x="2418" y="67"/>
                    <a:pt x="5346" y="67"/>
                  </a:cubicBezTo>
                  <a:cubicBezTo>
                    <a:pt x="8273" y="67"/>
                    <a:pt x="10630" y="2419"/>
                    <a:pt x="10630" y="5347"/>
                  </a:cubicBezTo>
                  <a:lnTo>
                    <a:pt x="10630" y="26923"/>
                  </a:lnTo>
                  <a:lnTo>
                    <a:pt x="10691" y="26923"/>
                  </a:lnTo>
                  <a:lnTo>
                    <a:pt x="10691" y="5347"/>
                  </a:lnTo>
                  <a:cubicBezTo>
                    <a:pt x="10691" y="2419"/>
                    <a:pt x="8273" y="1"/>
                    <a:pt x="53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30"/>
            <p:cNvSpPr/>
            <p:nvPr/>
          </p:nvSpPr>
          <p:spPr>
            <a:xfrm>
              <a:off x="4449094" y="809644"/>
              <a:ext cx="827313" cy="2506286"/>
            </a:xfrm>
            <a:custGeom>
              <a:rect b="b" l="l" r="r" t="t"/>
              <a:pathLst>
                <a:path extrusionOk="0" h="25838" w="8529">
                  <a:moveTo>
                    <a:pt x="4262" y="0"/>
                  </a:moveTo>
                  <a:cubicBezTo>
                    <a:pt x="1910" y="0"/>
                    <a:pt x="1" y="1909"/>
                    <a:pt x="1" y="4262"/>
                  </a:cubicBezTo>
                  <a:lnTo>
                    <a:pt x="1" y="25838"/>
                  </a:lnTo>
                  <a:lnTo>
                    <a:pt x="62" y="25838"/>
                  </a:lnTo>
                  <a:lnTo>
                    <a:pt x="62" y="4262"/>
                  </a:lnTo>
                  <a:cubicBezTo>
                    <a:pt x="62" y="1971"/>
                    <a:pt x="1971" y="61"/>
                    <a:pt x="4262" y="61"/>
                  </a:cubicBezTo>
                  <a:cubicBezTo>
                    <a:pt x="6553" y="61"/>
                    <a:pt x="8462" y="1971"/>
                    <a:pt x="8462" y="4262"/>
                  </a:cubicBezTo>
                  <a:lnTo>
                    <a:pt x="8462" y="25838"/>
                  </a:lnTo>
                  <a:lnTo>
                    <a:pt x="8528" y="25838"/>
                  </a:lnTo>
                  <a:lnTo>
                    <a:pt x="8528" y="4262"/>
                  </a:lnTo>
                  <a:cubicBezTo>
                    <a:pt x="8528" y="1909"/>
                    <a:pt x="6619" y="0"/>
                    <a:pt x="42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30"/>
            <p:cNvSpPr/>
            <p:nvPr/>
          </p:nvSpPr>
          <p:spPr>
            <a:xfrm>
              <a:off x="4553756" y="914306"/>
              <a:ext cx="617405" cy="2401623"/>
            </a:xfrm>
            <a:custGeom>
              <a:rect b="b" l="l" r="r" t="t"/>
              <a:pathLst>
                <a:path extrusionOk="0" h="24759" w="6365">
                  <a:moveTo>
                    <a:pt x="3183" y="1"/>
                  </a:moveTo>
                  <a:cubicBezTo>
                    <a:pt x="1467" y="1"/>
                    <a:pt x="1" y="1401"/>
                    <a:pt x="1" y="3183"/>
                  </a:cubicBezTo>
                  <a:lnTo>
                    <a:pt x="1" y="24759"/>
                  </a:lnTo>
                  <a:lnTo>
                    <a:pt x="67" y="24759"/>
                  </a:lnTo>
                  <a:lnTo>
                    <a:pt x="67" y="3183"/>
                  </a:lnTo>
                  <a:cubicBezTo>
                    <a:pt x="67" y="1467"/>
                    <a:pt x="1467" y="67"/>
                    <a:pt x="3183" y="67"/>
                  </a:cubicBezTo>
                  <a:cubicBezTo>
                    <a:pt x="4904" y="67"/>
                    <a:pt x="6304" y="1467"/>
                    <a:pt x="6304" y="3183"/>
                  </a:cubicBezTo>
                  <a:lnTo>
                    <a:pt x="6304" y="24759"/>
                  </a:lnTo>
                  <a:lnTo>
                    <a:pt x="6365" y="24759"/>
                  </a:lnTo>
                  <a:lnTo>
                    <a:pt x="6365" y="3183"/>
                  </a:lnTo>
                  <a:cubicBezTo>
                    <a:pt x="6365" y="1401"/>
                    <a:pt x="4904" y="1"/>
                    <a:pt x="31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45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31"/>
          <p:cNvSpPr txBox="1"/>
          <p:nvPr>
            <p:ph idx="1" type="subTitle"/>
          </p:nvPr>
        </p:nvSpPr>
        <p:spPr>
          <a:xfrm>
            <a:off x="4686650" y="2567325"/>
            <a:ext cx="3527100" cy="86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445" name="Google Shape;445;p31"/>
          <p:cNvSpPr txBox="1"/>
          <p:nvPr>
            <p:ph type="ctrTitle"/>
          </p:nvPr>
        </p:nvSpPr>
        <p:spPr>
          <a:xfrm>
            <a:off x="4686650" y="1723000"/>
            <a:ext cx="3508800" cy="61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grpSp>
        <p:nvGrpSpPr>
          <p:cNvPr id="446" name="Google Shape;446;p31"/>
          <p:cNvGrpSpPr/>
          <p:nvPr/>
        </p:nvGrpSpPr>
        <p:grpSpPr>
          <a:xfrm flipH="1" rot="10800000">
            <a:off x="-24656" y="-11596"/>
            <a:ext cx="10771894" cy="5175272"/>
            <a:chOff x="-11444" y="-11597"/>
            <a:chExt cx="10771894" cy="5175272"/>
          </a:xfrm>
        </p:grpSpPr>
        <p:grpSp>
          <p:nvGrpSpPr>
            <p:cNvPr id="447" name="Google Shape;447;p31"/>
            <p:cNvGrpSpPr/>
            <p:nvPr/>
          </p:nvGrpSpPr>
          <p:grpSpPr>
            <a:xfrm>
              <a:off x="1600156" y="4350659"/>
              <a:ext cx="7564865" cy="813016"/>
              <a:chOff x="-704229" y="4094158"/>
              <a:chExt cx="9859070" cy="1059581"/>
            </a:xfrm>
          </p:grpSpPr>
          <p:sp>
            <p:nvSpPr>
              <p:cNvPr id="448" name="Google Shape;448;p31"/>
              <p:cNvSpPr/>
              <p:nvPr/>
            </p:nvSpPr>
            <p:spPr>
              <a:xfrm>
                <a:off x="8095266" y="4094158"/>
                <a:ext cx="1059575" cy="1059575"/>
              </a:xfrm>
              <a:custGeom>
                <a:rect b="b" l="l" r="r" t="t"/>
                <a:pathLst>
                  <a:path extrusionOk="0" h="16293" w="16293">
                    <a:moveTo>
                      <a:pt x="16292" y="1"/>
                    </a:moveTo>
                    <a:lnTo>
                      <a:pt x="1" y="16292"/>
                    </a:lnTo>
                    <a:lnTo>
                      <a:pt x="16292" y="16292"/>
                    </a:lnTo>
                    <a:lnTo>
                      <a:pt x="1629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9" name="Google Shape;449;p31"/>
              <p:cNvSpPr/>
              <p:nvPr/>
            </p:nvSpPr>
            <p:spPr>
              <a:xfrm>
                <a:off x="-704229" y="4715656"/>
                <a:ext cx="878894" cy="438083"/>
              </a:xfrm>
              <a:custGeom>
                <a:rect b="b" l="l" r="r" t="t"/>
                <a:pathLst>
                  <a:path extrusionOk="0" h="10438" w="20941">
                    <a:moveTo>
                      <a:pt x="10437" y="0"/>
                    </a:moveTo>
                    <a:cubicBezTo>
                      <a:pt x="8976" y="0"/>
                      <a:pt x="7637" y="316"/>
                      <a:pt x="6364" y="825"/>
                    </a:cubicBezTo>
                    <a:cubicBezTo>
                      <a:pt x="4521" y="1589"/>
                      <a:pt x="2867" y="2928"/>
                      <a:pt x="1782" y="4582"/>
                    </a:cubicBezTo>
                    <a:cubicBezTo>
                      <a:pt x="637" y="6298"/>
                      <a:pt x="0" y="8273"/>
                      <a:pt x="0" y="10437"/>
                    </a:cubicBezTo>
                    <a:lnTo>
                      <a:pt x="2291" y="10437"/>
                    </a:lnTo>
                    <a:cubicBezTo>
                      <a:pt x="2291" y="9353"/>
                      <a:pt x="2485" y="8273"/>
                      <a:pt x="2928" y="7255"/>
                    </a:cubicBezTo>
                    <a:cubicBezTo>
                      <a:pt x="3503" y="5789"/>
                      <a:pt x="4582" y="4582"/>
                      <a:pt x="5855" y="3691"/>
                    </a:cubicBezTo>
                    <a:cubicBezTo>
                      <a:pt x="7194" y="2801"/>
                      <a:pt x="8722" y="2291"/>
                      <a:pt x="10437" y="2291"/>
                    </a:cubicBezTo>
                    <a:cubicBezTo>
                      <a:pt x="11583" y="2291"/>
                      <a:pt x="12667" y="2546"/>
                      <a:pt x="13619" y="2928"/>
                    </a:cubicBezTo>
                    <a:cubicBezTo>
                      <a:pt x="15085" y="3564"/>
                      <a:pt x="16358" y="4582"/>
                      <a:pt x="17249" y="5916"/>
                    </a:cubicBezTo>
                    <a:cubicBezTo>
                      <a:pt x="18074" y="7189"/>
                      <a:pt x="18583" y="8783"/>
                      <a:pt x="18649" y="10437"/>
                    </a:cubicBezTo>
                    <a:lnTo>
                      <a:pt x="20940" y="10437"/>
                    </a:lnTo>
                    <a:cubicBezTo>
                      <a:pt x="20940" y="9037"/>
                      <a:pt x="20620" y="7637"/>
                      <a:pt x="20110" y="6364"/>
                    </a:cubicBezTo>
                    <a:cubicBezTo>
                      <a:pt x="19286" y="4516"/>
                      <a:pt x="17947" y="2928"/>
                      <a:pt x="16292" y="1782"/>
                    </a:cubicBezTo>
                    <a:cubicBezTo>
                      <a:pt x="14637" y="637"/>
                      <a:pt x="12601" y="0"/>
                      <a:pt x="1043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50" name="Google Shape;450;p31"/>
              <p:cNvGrpSpPr/>
              <p:nvPr/>
            </p:nvGrpSpPr>
            <p:grpSpPr>
              <a:xfrm>
                <a:off x="8877683" y="4245446"/>
                <a:ext cx="177866" cy="385129"/>
                <a:chOff x="8877683" y="4321646"/>
                <a:chExt cx="177866" cy="385129"/>
              </a:xfrm>
            </p:grpSpPr>
            <p:sp>
              <p:nvSpPr>
                <p:cNvPr id="451" name="Google Shape;451;p31"/>
                <p:cNvSpPr/>
                <p:nvPr/>
              </p:nvSpPr>
              <p:spPr>
                <a:xfrm>
                  <a:off x="9030642" y="4321646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94" y="0"/>
                      </a:moveTo>
                      <a:cubicBezTo>
                        <a:pt x="66" y="0"/>
                        <a:pt x="0" y="66"/>
                        <a:pt x="0" y="194"/>
                      </a:cubicBezTo>
                      <a:cubicBezTo>
                        <a:pt x="0" y="321"/>
                        <a:pt x="66" y="382"/>
                        <a:pt x="194" y="382"/>
                      </a:cubicBezTo>
                      <a:cubicBezTo>
                        <a:pt x="321" y="382"/>
                        <a:pt x="382" y="321"/>
                        <a:pt x="382" y="194"/>
                      </a:cubicBezTo>
                      <a:cubicBezTo>
                        <a:pt x="382" y="66"/>
                        <a:pt x="321" y="0"/>
                        <a:pt x="194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2" name="Google Shape;452;p31"/>
                <p:cNvSpPr/>
                <p:nvPr/>
              </p:nvSpPr>
              <p:spPr>
                <a:xfrm>
                  <a:off x="9030642" y="4392143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94" y="1"/>
                      </a:moveTo>
                      <a:cubicBezTo>
                        <a:pt x="66" y="1"/>
                        <a:pt x="0" y="128"/>
                        <a:pt x="0" y="189"/>
                      </a:cubicBezTo>
                      <a:cubicBezTo>
                        <a:pt x="0" y="316"/>
                        <a:pt x="66" y="382"/>
                        <a:pt x="194" y="382"/>
                      </a:cubicBezTo>
                      <a:cubicBezTo>
                        <a:pt x="321" y="382"/>
                        <a:pt x="382" y="316"/>
                        <a:pt x="382" y="189"/>
                      </a:cubicBezTo>
                      <a:cubicBezTo>
                        <a:pt x="382" y="128"/>
                        <a:pt x="321" y="1"/>
                        <a:pt x="194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3" name="Google Shape;453;p31"/>
                <p:cNvSpPr/>
                <p:nvPr/>
              </p:nvSpPr>
              <p:spPr>
                <a:xfrm>
                  <a:off x="9030642" y="4466672"/>
                  <a:ext cx="24907" cy="24842"/>
                </a:xfrm>
                <a:custGeom>
                  <a:rect b="b" l="l" r="r" t="t"/>
                  <a:pathLst>
                    <a:path extrusionOk="0" h="382" w="383">
                      <a:moveTo>
                        <a:pt x="194" y="0"/>
                      </a:moveTo>
                      <a:cubicBezTo>
                        <a:pt x="66" y="0"/>
                        <a:pt x="0" y="61"/>
                        <a:pt x="0" y="189"/>
                      </a:cubicBezTo>
                      <a:cubicBezTo>
                        <a:pt x="0" y="255"/>
                        <a:pt x="66" y="382"/>
                        <a:pt x="194" y="382"/>
                      </a:cubicBezTo>
                      <a:cubicBezTo>
                        <a:pt x="321" y="382"/>
                        <a:pt x="382" y="255"/>
                        <a:pt x="382" y="189"/>
                      </a:cubicBezTo>
                      <a:cubicBezTo>
                        <a:pt x="382" y="61"/>
                        <a:pt x="321" y="0"/>
                        <a:pt x="194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4" name="Google Shape;454;p31"/>
                <p:cNvSpPr/>
                <p:nvPr/>
              </p:nvSpPr>
              <p:spPr>
                <a:xfrm>
                  <a:off x="9030642" y="4536843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94" y="0"/>
                      </a:moveTo>
                      <a:cubicBezTo>
                        <a:pt x="66" y="0"/>
                        <a:pt x="0" y="67"/>
                        <a:pt x="0" y="194"/>
                      </a:cubicBezTo>
                      <a:cubicBezTo>
                        <a:pt x="0" y="321"/>
                        <a:pt x="66" y="382"/>
                        <a:pt x="194" y="382"/>
                      </a:cubicBezTo>
                      <a:cubicBezTo>
                        <a:pt x="321" y="382"/>
                        <a:pt x="382" y="321"/>
                        <a:pt x="382" y="194"/>
                      </a:cubicBezTo>
                      <a:cubicBezTo>
                        <a:pt x="382" y="67"/>
                        <a:pt x="321" y="0"/>
                        <a:pt x="194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5" name="Google Shape;455;p31"/>
                <p:cNvSpPr/>
                <p:nvPr/>
              </p:nvSpPr>
              <p:spPr>
                <a:xfrm>
                  <a:off x="9030642" y="4607340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94" y="1"/>
                      </a:moveTo>
                      <a:cubicBezTo>
                        <a:pt x="66" y="1"/>
                        <a:pt x="0" y="128"/>
                        <a:pt x="0" y="189"/>
                      </a:cubicBezTo>
                      <a:cubicBezTo>
                        <a:pt x="0" y="317"/>
                        <a:pt x="66" y="383"/>
                        <a:pt x="194" y="383"/>
                      </a:cubicBezTo>
                      <a:cubicBezTo>
                        <a:pt x="321" y="383"/>
                        <a:pt x="382" y="317"/>
                        <a:pt x="382" y="189"/>
                      </a:cubicBezTo>
                      <a:cubicBezTo>
                        <a:pt x="382" y="128"/>
                        <a:pt x="321" y="1"/>
                        <a:pt x="194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6" name="Google Shape;456;p31"/>
                <p:cNvSpPr/>
                <p:nvPr/>
              </p:nvSpPr>
              <p:spPr>
                <a:xfrm>
                  <a:off x="9030642" y="4681868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94" y="0"/>
                      </a:moveTo>
                      <a:cubicBezTo>
                        <a:pt x="66" y="0"/>
                        <a:pt x="0" y="61"/>
                        <a:pt x="0" y="189"/>
                      </a:cubicBezTo>
                      <a:cubicBezTo>
                        <a:pt x="0" y="255"/>
                        <a:pt x="66" y="382"/>
                        <a:pt x="194" y="382"/>
                      </a:cubicBezTo>
                      <a:cubicBezTo>
                        <a:pt x="321" y="382"/>
                        <a:pt x="382" y="255"/>
                        <a:pt x="382" y="189"/>
                      </a:cubicBezTo>
                      <a:cubicBezTo>
                        <a:pt x="382" y="61"/>
                        <a:pt x="321" y="0"/>
                        <a:pt x="194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7" name="Google Shape;457;p31"/>
                <p:cNvSpPr/>
                <p:nvPr/>
              </p:nvSpPr>
              <p:spPr>
                <a:xfrm>
                  <a:off x="8952146" y="4321646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89" y="0"/>
                      </a:moveTo>
                      <a:cubicBezTo>
                        <a:pt x="128" y="0"/>
                        <a:pt x="1" y="66"/>
                        <a:pt x="1" y="194"/>
                      </a:cubicBezTo>
                      <a:cubicBezTo>
                        <a:pt x="1" y="321"/>
                        <a:pt x="128" y="382"/>
                        <a:pt x="189" y="382"/>
                      </a:cubicBezTo>
                      <a:cubicBezTo>
                        <a:pt x="316" y="382"/>
                        <a:pt x="383" y="321"/>
                        <a:pt x="383" y="194"/>
                      </a:cubicBezTo>
                      <a:cubicBezTo>
                        <a:pt x="383" y="66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8" name="Google Shape;458;p31"/>
                <p:cNvSpPr/>
                <p:nvPr/>
              </p:nvSpPr>
              <p:spPr>
                <a:xfrm>
                  <a:off x="8952146" y="4392143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89" y="1"/>
                      </a:moveTo>
                      <a:cubicBezTo>
                        <a:pt x="128" y="1"/>
                        <a:pt x="1" y="128"/>
                        <a:pt x="1" y="189"/>
                      </a:cubicBezTo>
                      <a:cubicBezTo>
                        <a:pt x="1" y="316"/>
                        <a:pt x="128" y="382"/>
                        <a:pt x="189" y="382"/>
                      </a:cubicBezTo>
                      <a:cubicBezTo>
                        <a:pt x="316" y="382"/>
                        <a:pt x="383" y="316"/>
                        <a:pt x="383" y="189"/>
                      </a:cubicBezTo>
                      <a:cubicBezTo>
                        <a:pt x="383" y="128"/>
                        <a:pt x="316" y="1"/>
                        <a:pt x="189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9" name="Google Shape;459;p31"/>
                <p:cNvSpPr/>
                <p:nvPr/>
              </p:nvSpPr>
              <p:spPr>
                <a:xfrm>
                  <a:off x="8952146" y="4466672"/>
                  <a:ext cx="24907" cy="24842"/>
                </a:xfrm>
                <a:custGeom>
                  <a:rect b="b" l="l" r="r" t="t"/>
                  <a:pathLst>
                    <a:path extrusionOk="0" h="382" w="383">
                      <a:moveTo>
                        <a:pt x="189" y="0"/>
                      </a:moveTo>
                      <a:cubicBezTo>
                        <a:pt x="128" y="0"/>
                        <a:pt x="1" y="61"/>
                        <a:pt x="1" y="189"/>
                      </a:cubicBezTo>
                      <a:cubicBezTo>
                        <a:pt x="1" y="255"/>
                        <a:pt x="128" y="382"/>
                        <a:pt x="189" y="382"/>
                      </a:cubicBezTo>
                      <a:cubicBezTo>
                        <a:pt x="316" y="382"/>
                        <a:pt x="383" y="255"/>
                        <a:pt x="383" y="189"/>
                      </a:cubicBezTo>
                      <a:cubicBezTo>
                        <a:pt x="383" y="61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0" name="Google Shape;460;p31"/>
                <p:cNvSpPr/>
                <p:nvPr/>
              </p:nvSpPr>
              <p:spPr>
                <a:xfrm>
                  <a:off x="8952146" y="4536843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89" y="0"/>
                      </a:moveTo>
                      <a:cubicBezTo>
                        <a:pt x="128" y="0"/>
                        <a:pt x="1" y="67"/>
                        <a:pt x="1" y="194"/>
                      </a:cubicBezTo>
                      <a:cubicBezTo>
                        <a:pt x="1" y="321"/>
                        <a:pt x="128" y="382"/>
                        <a:pt x="189" y="382"/>
                      </a:cubicBezTo>
                      <a:cubicBezTo>
                        <a:pt x="316" y="382"/>
                        <a:pt x="383" y="321"/>
                        <a:pt x="383" y="194"/>
                      </a:cubicBezTo>
                      <a:cubicBezTo>
                        <a:pt x="383" y="67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1" name="Google Shape;461;p31"/>
                <p:cNvSpPr/>
                <p:nvPr/>
              </p:nvSpPr>
              <p:spPr>
                <a:xfrm>
                  <a:off x="8952146" y="4607340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89" y="1"/>
                      </a:moveTo>
                      <a:cubicBezTo>
                        <a:pt x="128" y="1"/>
                        <a:pt x="1" y="128"/>
                        <a:pt x="1" y="189"/>
                      </a:cubicBezTo>
                      <a:cubicBezTo>
                        <a:pt x="1" y="317"/>
                        <a:pt x="128" y="383"/>
                        <a:pt x="189" y="383"/>
                      </a:cubicBezTo>
                      <a:cubicBezTo>
                        <a:pt x="316" y="383"/>
                        <a:pt x="383" y="317"/>
                        <a:pt x="383" y="189"/>
                      </a:cubicBezTo>
                      <a:cubicBezTo>
                        <a:pt x="383" y="128"/>
                        <a:pt x="316" y="1"/>
                        <a:pt x="189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2" name="Google Shape;462;p31"/>
                <p:cNvSpPr/>
                <p:nvPr/>
              </p:nvSpPr>
              <p:spPr>
                <a:xfrm>
                  <a:off x="8952146" y="4681868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89" y="0"/>
                      </a:moveTo>
                      <a:cubicBezTo>
                        <a:pt x="128" y="0"/>
                        <a:pt x="1" y="61"/>
                        <a:pt x="1" y="189"/>
                      </a:cubicBezTo>
                      <a:cubicBezTo>
                        <a:pt x="1" y="255"/>
                        <a:pt x="128" y="382"/>
                        <a:pt x="189" y="382"/>
                      </a:cubicBezTo>
                      <a:cubicBezTo>
                        <a:pt x="316" y="382"/>
                        <a:pt x="383" y="255"/>
                        <a:pt x="383" y="189"/>
                      </a:cubicBezTo>
                      <a:cubicBezTo>
                        <a:pt x="383" y="61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3" name="Google Shape;463;p31"/>
                <p:cNvSpPr/>
                <p:nvPr/>
              </p:nvSpPr>
              <p:spPr>
                <a:xfrm>
                  <a:off x="8877683" y="4321646"/>
                  <a:ext cx="24842" cy="24907"/>
                </a:xfrm>
                <a:custGeom>
                  <a:rect b="b" l="l" r="r" t="t"/>
                  <a:pathLst>
                    <a:path extrusionOk="0" h="383" w="382">
                      <a:moveTo>
                        <a:pt x="189" y="0"/>
                      </a:moveTo>
                      <a:cubicBezTo>
                        <a:pt x="61" y="0"/>
                        <a:pt x="0" y="66"/>
                        <a:pt x="0" y="194"/>
                      </a:cubicBezTo>
                      <a:cubicBezTo>
                        <a:pt x="0" y="321"/>
                        <a:pt x="61" y="382"/>
                        <a:pt x="189" y="382"/>
                      </a:cubicBezTo>
                      <a:cubicBezTo>
                        <a:pt x="316" y="382"/>
                        <a:pt x="382" y="321"/>
                        <a:pt x="382" y="194"/>
                      </a:cubicBezTo>
                      <a:cubicBezTo>
                        <a:pt x="382" y="66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4" name="Google Shape;464;p31"/>
                <p:cNvSpPr/>
                <p:nvPr/>
              </p:nvSpPr>
              <p:spPr>
                <a:xfrm>
                  <a:off x="8877683" y="4392143"/>
                  <a:ext cx="24842" cy="24907"/>
                </a:xfrm>
                <a:custGeom>
                  <a:rect b="b" l="l" r="r" t="t"/>
                  <a:pathLst>
                    <a:path extrusionOk="0" h="383" w="382">
                      <a:moveTo>
                        <a:pt x="189" y="1"/>
                      </a:moveTo>
                      <a:cubicBezTo>
                        <a:pt x="61" y="1"/>
                        <a:pt x="0" y="128"/>
                        <a:pt x="0" y="189"/>
                      </a:cubicBezTo>
                      <a:cubicBezTo>
                        <a:pt x="0" y="316"/>
                        <a:pt x="61" y="382"/>
                        <a:pt x="189" y="382"/>
                      </a:cubicBezTo>
                      <a:cubicBezTo>
                        <a:pt x="316" y="382"/>
                        <a:pt x="382" y="316"/>
                        <a:pt x="382" y="189"/>
                      </a:cubicBezTo>
                      <a:cubicBezTo>
                        <a:pt x="382" y="128"/>
                        <a:pt x="316" y="1"/>
                        <a:pt x="189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5" name="Google Shape;465;p31"/>
                <p:cNvSpPr/>
                <p:nvPr/>
              </p:nvSpPr>
              <p:spPr>
                <a:xfrm>
                  <a:off x="8877683" y="4466672"/>
                  <a:ext cx="24842" cy="24842"/>
                </a:xfrm>
                <a:custGeom>
                  <a:rect b="b" l="l" r="r" t="t"/>
                  <a:pathLst>
                    <a:path extrusionOk="0" h="382" w="382">
                      <a:moveTo>
                        <a:pt x="189" y="0"/>
                      </a:moveTo>
                      <a:cubicBezTo>
                        <a:pt x="61" y="0"/>
                        <a:pt x="0" y="61"/>
                        <a:pt x="0" y="189"/>
                      </a:cubicBezTo>
                      <a:cubicBezTo>
                        <a:pt x="0" y="255"/>
                        <a:pt x="61" y="382"/>
                        <a:pt x="189" y="382"/>
                      </a:cubicBezTo>
                      <a:cubicBezTo>
                        <a:pt x="316" y="382"/>
                        <a:pt x="382" y="255"/>
                        <a:pt x="382" y="189"/>
                      </a:cubicBezTo>
                      <a:cubicBezTo>
                        <a:pt x="382" y="61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6" name="Google Shape;466;p31"/>
                <p:cNvSpPr/>
                <p:nvPr/>
              </p:nvSpPr>
              <p:spPr>
                <a:xfrm>
                  <a:off x="8877683" y="4536843"/>
                  <a:ext cx="24842" cy="24907"/>
                </a:xfrm>
                <a:custGeom>
                  <a:rect b="b" l="l" r="r" t="t"/>
                  <a:pathLst>
                    <a:path extrusionOk="0" h="383" w="382">
                      <a:moveTo>
                        <a:pt x="189" y="0"/>
                      </a:moveTo>
                      <a:cubicBezTo>
                        <a:pt x="61" y="0"/>
                        <a:pt x="0" y="67"/>
                        <a:pt x="0" y="194"/>
                      </a:cubicBezTo>
                      <a:cubicBezTo>
                        <a:pt x="0" y="321"/>
                        <a:pt x="61" y="382"/>
                        <a:pt x="189" y="382"/>
                      </a:cubicBezTo>
                      <a:cubicBezTo>
                        <a:pt x="316" y="382"/>
                        <a:pt x="382" y="321"/>
                        <a:pt x="382" y="194"/>
                      </a:cubicBezTo>
                      <a:cubicBezTo>
                        <a:pt x="382" y="67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7" name="Google Shape;467;p31"/>
                <p:cNvSpPr/>
                <p:nvPr/>
              </p:nvSpPr>
              <p:spPr>
                <a:xfrm>
                  <a:off x="8877683" y="4607340"/>
                  <a:ext cx="24842" cy="24907"/>
                </a:xfrm>
                <a:custGeom>
                  <a:rect b="b" l="l" r="r" t="t"/>
                  <a:pathLst>
                    <a:path extrusionOk="0" h="383" w="382">
                      <a:moveTo>
                        <a:pt x="189" y="1"/>
                      </a:moveTo>
                      <a:cubicBezTo>
                        <a:pt x="61" y="1"/>
                        <a:pt x="0" y="128"/>
                        <a:pt x="0" y="189"/>
                      </a:cubicBezTo>
                      <a:cubicBezTo>
                        <a:pt x="0" y="317"/>
                        <a:pt x="61" y="383"/>
                        <a:pt x="189" y="383"/>
                      </a:cubicBezTo>
                      <a:cubicBezTo>
                        <a:pt x="316" y="383"/>
                        <a:pt x="382" y="317"/>
                        <a:pt x="382" y="189"/>
                      </a:cubicBezTo>
                      <a:cubicBezTo>
                        <a:pt x="382" y="128"/>
                        <a:pt x="316" y="1"/>
                        <a:pt x="189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8" name="Google Shape;468;p31"/>
                <p:cNvSpPr/>
                <p:nvPr/>
              </p:nvSpPr>
              <p:spPr>
                <a:xfrm>
                  <a:off x="8877683" y="4681868"/>
                  <a:ext cx="24842" cy="24907"/>
                </a:xfrm>
                <a:custGeom>
                  <a:rect b="b" l="l" r="r" t="t"/>
                  <a:pathLst>
                    <a:path extrusionOk="0" h="383" w="382">
                      <a:moveTo>
                        <a:pt x="189" y="0"/>
                      </a:moveTo>
                      <a:cubicBezTo>
                        <a:pt x="61" y="0"/>
                        <a:pt x="0" y="61"/>
                        <a:pt x="0" y="189"/>
                      </a:cubicBezTo>
                      <a:cubicBezTo>
                        <a:pt x="0" y="255"/>
                        <a:pt x="61" y="382"/>
                        <a:pt x="189" y="382"/>
                      </a:cubicBezTo>
                      <a:cubicBezTo>
                        <a:pt x="316" y="382"/>
                        <a:pt x="382" y="255"/>
                        <a:pt x="382" y="189"/>
                      </a:cubicBezTo>
                      <a:cubicBezTo>
                        <a:pt x="382" y="61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469" name="Google Shape;469;p31"/>
            <p:cNvGrpSpPr/>
            <p:nvPr/>
          </p:nvGrpSpPr>
          <p:grpSpPr>
            <a:xfrm>
              <a:off x="8703849" y="-11597"/>
              <a:ext cx="451002" cy="707619"/>
              <a:chOff x="8703849" y="7849"/>
              <a:chExt cx="451002" cy="707619"/>
            </a:xfrm>
          </p:grpSpPr>
          <p:sp>
            <p:nvSpPr>
              <p:cNvPr id="470" name="Google Shape;470;p31"/>
              <p:cNvSpPr/>
              <p:nvPr/>
            </p:nvSpPr>
            <p:spPr>
              <a:xfrm>
                <a:off x="8803155" y="7849"/>
                <a:ext cx="351696" cy="707619"/>
              </a:xfrm>
              <a:custGeom>
                <a:rect b="b" l="l" r="r" t="t"/>
                <a:pathLst>
                  <a:path extrusionOk="0" h="10881" w="5408">
                    <a:moveTo>
                      <a:pt x="5407" y="1"/>
                    </a:moveTo>
                    <a:cubicBezTo>
                      <a:pt x="2419" y="1"/>
                      <a:pt x="1" y="2419"/>
                      <a:pt x="1" y="5407"/>
                    </a:cubicBezTo>
                    <a:cubicBezTo>
                      <a:pt x="1" y="8462"/>
                      <a:pt x="2419" y="10880"/>
                      <a:pt x="5407" y="10880"/>
                    </a:cubicBezTo>
                    <a:lnTo>
                      <a:pt x="5407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1" name="Google Shape;471;p31"/>
              <p:cNvSpPr/>
              <p:nvPr/>
            </p:nvSpPr>
            <p:spPr>
              <a:xfrm>
                <a:off x="9063744" y="239629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94" y="0"/>
                    </a:moveTo>
                    <a:cubicBezTo>
                      <a:pt x="67" y="0"/>
                      <a:pt x="0" y="128"/>
                      <a:pt x="0" y="189"/>
                    </a:cubicBezTo>
                    <a:cubicBezTo>
                      <a:pt x="0" y="316"/>
                      <a:pt x="67" y="382"/>
                      <a:pt x="194" y="382"/>
                    </a:cubicBezTo>
                    <a:cubicBezTo>
                      <a:pt x="321" y="382"/>
                      <a:pt x="382" y="316"/>
                      <a:pt x="382" y="189"/>
                    </a:cubicBezTo>
                    <a:cubicBezTo>
                      <a:pt x="382" y="128"/>
                      <a:pt x="321" y="0"/>
                      <a:pt x="194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2" name="Google Shape;472;p31"/>
              <p:cNvSpPr/>
              <p:nvPr/>
            </p:nvSpPr>
            <p:spPr>
              <a:xfrm>
                <a:off x="8993573" y="239629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88" y="0"/>
                    </a:moveTo>
                    <a:cubicBezTo>
                      <a:pt x="61" y="0"/>
                      <a:pt x="0" y="128"/>
                      <a:pt x="0" y="189"/>
                    </a:cubicBezTo>
                    <a:cubicBezTo>
                      <a:pt x="0" y="316"/>
                      <a:pt x="61" y="382"/>
                      <a:pt x="188" y="382"/>
                    </a:cubicBezTo>
                    <a:cubicBezTo>
                      <a:pt x="255" y="382"/>
                      <a:pt x="382" y="316"/>
                      <a:pt x="382" y="189"/>
                    </a:cubicBezTo>
                    <a:cubicBezTo>
                      <a:pt x="382" y="128"/>
                      <a:pt x="255" y="0"/>
                      <a:pt x="188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3" name="Google Shape;473;p31"/>
              <p:cNvSpPr/>
              <p:nvPr/>
            </p:nvSpPr>
            <p:spPr>
              <a:xfrm>
                <a:off x="8919044" y="239629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128" y="0"/>
                      <a:pt x="1" y="128"/>
                      <a:pt x="1" y="189"/>
                    </a:cubicBezTo>
                    <a:cubicBezTo>
                      <a:pt x="1" y="316"/>
                      <a:pt x="128" y="382"/>
                      <a:pt x="189" y="382"/>
                    </a:cubicBezTo>
                    <a:cubicBezTo>
                      <a:pt x="316" y="382"/>
                      <a:pt x="382" y="316"/>
                      <a:pt x="382" y="189"/>
                    </a:cubicBezTo>
                    <a:cubicBezTo>
                      <a:pt x="382" y="128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4" name="Google Shape;474;p31"/>
              <p:cNvSpPr/>
              <p:nvPr/>
            </p:nvSpPr>
            <p:spPr>
              <a:xfrm>
                <a:off x="8848548" y="239629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94" y="0"/>
                    </a:moveTo>
                    <a:cubicBezTo>
                      <a:pt x="66" y="0"/>
                      <a:pt x="0" y="128"/>
                      <a:pt x="0" y="189"/>
                    </a:cubicBezTo>
                    <a:cubicBezTo>
                      <a:pt x="0" y="316"/>
                      <a:pt x="66" y="382"/>
                      <a:pt x="194" y="382"/>
                    </a:cubicBezTo>
                    <a:cubicBezTo>
                      <a:pt x="321" y="382"/>
                      <a:pt x="382" y="316"/>
                      <a:pt x="382" y="189"/>
                    </a:cubicBezTo>
                    <a:cubicBezTo>
                      <a:pt x="382" y="128"/>
                      <a:pt x="321" y="0"/>
                      <a:pt x="194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5" name="Google Shape;475;p31"/>
              <p:cNvSpPr/>
              <p:nvPr/>
            </p:nvSpPr>
            <p:spPr>
              <a:xfrm>
                <a:off x="8778312" y="239629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62" y="0"/>
                      <a:pt x="1" y="128"/>
                      <a:pt x="1" y="189"/>
                    </a:cubicBezTo>
                    <a:cubicBezTo>
                      <a:pt x="1" y="316"/>
                      <a:pt x="62" y="382"/>
                      <a:pt x="189" y="382"/>
                    </a:cubicBezTo>
                    <a:cubicBezTo>
                      <a:pt x="255" y="382"/>
                      <a:pt x="383" y="316"/>
                      <a:pt x="383" y="189"/>
                    </a:cubicBezTo>
                    <a:cubicBezTo>
                      <a:pt x="383" y="128"/>
                      <a:pt x="255" y="0"/>
                      <a:pt x="189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6" name="Google Shape;476;p31"/>
              <p:cNvSpPr/>
              <p:nvPr/>
            </p:nvSpPr>
            <p:spPr>
              <a:xfrm>
                <a:off x="8703849" y="239629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128" y="0"/>
                      <a:pt x="0" y="128"/>
                      <a:pt x="0" y="189"/>
                    </a:cubicBezTo>
                    <a:cubicBezTo>
                      <a:pt x="0" y="316"/>
                      <a:pt x="128" y="382"/>
                      <a:pt x="189" y="382"/>
                    </a:cubicBezTo>
                    <a:cubicBezTo>
                      <a:pt x="316" y="382"/>
                      <a:pt x="382" y="316"/>
                      <a:pt x="382" y="189"/>
                    </a:cubicBezTo>
                    <a:cubicBezTo>
                      <a:pt x="382" y="128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7" name="Google Shape;477;p31"/>
              <p:cNvSpPr/>
              <p:nvPr/>
            </p:nvSpPr>
            <p:spPr>
              <a:xfrm>
                <a:off x="9063744" y="165100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94" y="1"/>
                    </a:moveTo>
                    <a:cubicBezTo>
                      <a:pt x="67" y="1"/>
                      <a:pt x="0" y="62"/>
                      <a:pt x="0" y="189"/>
                    </a:cubicBezTo>
                    <a:cubicBezTo>
                      <a:pt x="0" y="317"/>
                      <a:pt x="67" y="383"/>
                      <a:pt x="194" y="383"/>
                    </a:cubicBezTo>
                    <a:cubicBezTo>
                      <a:pt x="321" y="383"/>
                      <a:pt x="382" y="317"/>
                      <a:pt x="382" y="189"/>
                    </a:cubicBezTo>
                    <a:cubicBezTo>
                      <a:pt x="382" y="62"/>
                      <a:pt x="321" y="1"/>
                      <a:pt x="194" y="1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8" name="Google Shape;478;p31"/>
              <p:cNvSpPr/>
              <p:nvPr/>
            </p:nvSpPr>
            <p:spPr>
              <a:xfrm>
                <a:off x="8993573" y="165100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88" y="1"/>
                    </a:moveTo>
                    <a:cubicBezTo>
                      <a:pt x="61" y="1"/>
                      <a:pt x="0" y="62"/>
                      <a:pt x="0" y="189"/>
                    </a:cubicBezTo>
                    <a:cubicBezTo>
                      <a:pt x="0" y="317"/>
                      <a:pt x="61" y="383"/>
                      <a:pt x="188" y="383"/>
                    </a:cubicBezTo>
                    <a:cubicBezTo>
                      <a:pt x="255" y="383"/>
                      <a:pt x="382" y="317"/>
                      <a:pt x="382" y="189"/>
                    </a:cubicBezTo>
                    <a:cubicBezTo>
                      <a:pt x="382" y="62"/>
                      <a:pt x="255" y="1"/>
                      <a:pt x="188" y="1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9" name="Google Shape;479;p31"/>
              <p:cNvSpPr/>
              <p:nvPr/>
            </p:nvSpPr>
            <p:spPr>
              <a:xfrm>
                <a:off x="8919044" y="165100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1"/>
                    </a:moveTo>
                    <a:cubicBezTo>
                      <a:pt x="128" y="1"/>
                      <a:pt x="1" y="62"/>
                      <a:pt x="1" y="189"/>
                    </a:cubicBezTo>
                    <a:cubicBezTo>
                      <a:pt x="1" y="317"/>
                      <a:pt x="128" y="383"/>
                      <a:pt x="189" y="383"/>
                    </a:cubicBezTo>
                    <a:cubicBezTo>
                      <a:pt x="316" y="383"/>
                      <a:pt x="382" y="317"/>
                      <a:pt x="382" y="189"/>
                    </a:cubicBezTo>
                    <a:cubicBezTo>
                      <a:pt x="382" y="62"/>
                      <a:pt x="316" y="1"/>
                      <a:pt x="189" y="1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0" name="Google Shape;480;p31"/>
              <p:cNvSpPr/>
              <p:nvPr/>
            </p:nvSpPr>
            <p:spPr>
              <a:xfrm>
                <a:off x="8848548" y="165100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94" y="1"/>
                    </a:moveTo>
                    <a:cubicBezTo>
                      <a:pt x="66" y="1"/>
                      <a:pt x="0" y="62"/>
                      <a:pt x="0" y="189"/>
                    </a:cubicBezTo>
                    <a:cubicBezTo>
                      <a:pt x="0" y="317"/>
                      <a:pt x="66" y="383"/>
                      <a:pt x="194" y="383"/>
                    </a:cubicBezTo>
                    <a:cubicBezTo>
                      <a:pt x="321" y="383"/>
                      <a:pt x="382" y="317"/>
                      <a:pt x="382" y="189"/>
                    </a:cubicBezTo>
                    <a:cubicBezTo>
                      <a:pt x="382" y="62"/>
                      <a:pt x="321" y="1"/>
                      <a:pt x="194" y="1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1" name="Google Shape;481;p31"/>
              <p:cNvSpPr/>
              <p:nvPr/>
            </p:nvSpPr>
            <p:spPr>
              <a:xfrm>
                <a:off x="8778312" y="165100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1"/>
                    </a:moveTo>
                    <a:cubicBezTo>
                      <a:pt x="62" y="1"/>
                      <a:pt x="1" y="62"/>
                      <a:pt x="1" y="189"/>
                    </a:cubicBezTo>
                    <a:cubicBezTo>
                      <a:pt x="1" y="317"/>
                      <a:pt x="62" y="383"/>
                      <a:pt x="189" y="383"/>
                    </a:cubicBezTo>
                    <a:cubicBezTo>
                      <a:pt x="255" y="383"/>
                      <a:pt x="383" y="317"/>
                      <a:pt x="383" y="189"/>
                    </a:cubicBezTo>
                    <a:cubicBezTo>
                      <a:pt x="383" y="62"/>
                      <a:pt x="255" y="1"/>
                      <a:pt x="189" y="1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2" name="Google Shape;482;p31"/>
              <p:cNvSpPr/>
              <p:nvPr/>
            </p:nvSpPr>
            <p:spPr>
              <a:xfrm>
                <a:off x="8703849" y="165100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1"/>
                    </a:moveTo>
                    <a:cubicBezTo>
                      <a:pt x="128" y="1"/>
                      <a:pt x="0" y="62"/>
                      <a:pt x="0" y="189"/>
                    </a:cubicBezTo>
                    <a:cubicBezTo>
                      <a:pt x="0" y="317"/>
                      <a:pt x="128" y="383"/>
                      <a:pt x="189" y="383"/>
                    </a:cubicBezTo>
                    <a:cubicBezTo>
                      <a:pt x="316" y="383"/>
                      <a:pt x="382" y="317"/>
                      <a:pt x="382" y="189"/>
                    </a:cubicBezTo>
                    <a:cubicBezTo>
                      <a:pt x="382" y="62"/>
                      <a:pt x="316" y="1"/>
                      <a:pt x="189" y="1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3" name="Google Shape;483;p31"/>
              <p:cNvSpPr/>
              <p:nvPr/>
            </p:nvSpPr>
            <p:spPr>
              <a:xfrm>
                <a:off x="9063744" y="86344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94" y="0"/>
                    </a:moveTo>
                    <a:cubicBezTo>
                      <a:pt x="67" y="0"/>
                      <a:pt x="0" y="128"/>
                      <a:pt x="0" y="194"/>
                    </a:cubicBezTo>
                    <a:cubicBezTo>
                      <a:pt x="0" y="321"/>
                      <a:pt x="67" y="382"/>
                      <a:pt x="194" y="382"/>
                    </a:cubicBezTo>
                    <a:cubicBezTo>
                      <a:pt x="321" y="382"/>
                      <a:pt x="382" y="321"/>
                      <a:pt x="382" y="194"/>
                    </a:cubicBezTo>
                    <a:cubicBezTo>
                      <a:pt x="382" y="128"/>
                      <a:pt x="321" y="0"/>
                      <a:pt x="194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4" name="Google Shape;484;p31"/>
              <p:cNvSpPr/>
              <p:nvPr/>
            </p:nvSpPr>
            <p:spPr>
              <a:xfrm>
                <a:off x="8993573" y="86344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88" y="0"/>
                    </a:moveTo>
                    <a:cubicBezTo>
                      <a:pt x="61" y="0"/>
                      <a:pt x="0" y="128"/>
                      <a:pt x="0" y="194"/>
                    </a:cubicBezTo>
                    <a:cubicBezTo>
                      <a:pt x="0" y="321"/>
                      <a:pt x="61" y="382"/>
                      <a:pt x="188" y="382"/>
                    </a:cubicBezTo>
                    <a:cubicBezTo>
                      <a:pt x="255" y="382"/>
                      <a:pt x="382" y="321"/>
                      <a:pt x="382" y="194"/>
                    </a:cubicBezTo>
                    <a:cubicBezTo>
                      <a:pt x="382" y="128"/>
                      <a:pt x="255" y="0"/>
                      <a:pt x="188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5" name="Google Shape;485;p31"/>
              <p:cNvSpPr/>
              <p:nvPr/>
            </p:nvSpPr>
            <p:spPr>
              <a:xfrm>
                <a:off x="8919044" y="86344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128" y="0"/>
                      <a:pt x="1" y="128"/>
                      <a:pt x="1" y="194"/>
                    </a:cubicBezTo>
                    <a:cubicBezTo>
                      <a:pt x="1" y="321"/>
                      <a:pt x="128" y="382"/>
                      <a:pt x="189" y="382"/>
                    </a:cubicBezTo>
                    <a:cubicBezTo>
                      <a:pt x="316" y="382"/>
                      <a:pt x="382" y="321"/>
                      <a:pt x="382" y="194"/>
                    </a:cubicBezTo>
                    <a:cubicBezTo>
                      <a:pt x="382" y="128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6" name="Google Shape;486;p31"/>
              <p:cNvSpPr/>
              <p:nvPr/>
            </p:nvSpPr>
            <p:spPr>
              <a:xfrm>
                <a:off x="8848548" y="86344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94" y="0"/>
                    </a:moveTo>
                    <a:cubicBezTo>
                      <a:pt x="66" y="0"/>
                      <a:pt x="0" y="128"/>
                      <a:pt x="0" y="194"/>
                    </a:cubicBezTo>
                    <a:cubicBezTo>
                      <a:pt x="0" y="321"/>
                      <a:pt x="66" y="382"/>
                      <a:pt x="194" y="382"/>
                    </a:cubicBezTo>
                    <a:cubicBezTo>
                      <a:pt x="321" y="382"/>
                      <a:pt x="382" y="321"/>
                      <a:pt x="382" y="194"/>
                    </a:cubicBezTo>
                    <a:cubicBezTo>
                      <a:pt x="382" y="128"/>
                      <a:pt x="321" y="0"/>
                      <a:pt x="194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7" name="Google Shape;487;p31"/>
              <p:cNvSpPr/>
              <p:nvPr/>
            </p:nvSpPr>
            <p:spPr>
              <a:xfrm>
                <a:off x="8778312" y="86344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62" y="0"/>
                      <a:pt x="1" y="128"/>
                      <a:pt x="1" y="194"/>
                    </a:cubicBezTo>
                    <a:cubicBezTo>
                      <a:pt x="1" y="321"/>
                      <a:pt x="62" y="382"/>
                      <a:pt x="189" y="382"/>
                    </a:cubicBezTo>
                    <a:cubicBezTo>
                      <a:pt x="255" y="382"/>
                      <a:pt x="383" y="321"/>
                      <a:pt x="383" y="194"/>
                    </a:cubicBezTo>
                    <a:cubicBezTo>
                      <a:pt x="383" y="128"/>
                      <a:pt x="255" y="0"/>
                      <a:pt x="189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8" name="Google Shape;488;p31"/>
              <p:cNvSpPr/>
              <p:nvPr/>
            </p:nvSpPr>
            <p:spPr>
              <a:xfrm>
                <a:off x="8703849" y="86344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128" y="0"/>
                      <a:pt x="0" y="128"/>
                      <a:pt x="0" y="194"/>
                    </a:cubicBezTo>
                    <a:cubicBezTo>
                      <a:pt x="0" y="321"/>
                      <a:pt x="128" y="382"/>
                      <a:pt x="189" y="382"/>
                    </a:cubicBezTo>
                    <a:cubicBezTo>
                      <a:pt x="316" y="382"/>
                      <a:pt x="382" y="321"/>
                      <a:pt x="382" y="194"/>
                    </a:cubicBezTo>
                    <a:cubicBezTo>
                      <a:pt x="382" y="128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9" name="Google Shape;489;p31"/>
              <p:cNvSpPr/>
              <p:nvPr/>
            </p:nvSpPr>
            <p:spPr>
              <a:xfrm>
                <a:off x="8703849" y="400847"/>
                <a:ext cx="223517" cy="223582"/>
              </a:xfrm>
              <a:custGeom>
                <a:rect b="b" l="l" r="r" t="t"/>
                <a:pathLst>
                  <a:path extrusionOk="0" h="3438" w="3437">
                    <a:moveTo>
                      <a:pt x="1716" y="1"/>
                    </a:moveTo>
                    <a:cubicBezTo>
                      <a:pt x="764" y="1"/>
                      <a:pt x="0" y="765"/>
                      <a:pt x="0" y="1722"/>
                    </a:cubicBezTo>
                    <a:cubicBezTo>
                      <a:pt x="0" y="2674"/>
                      <a:pt x="764" y="3437"/>
                      <a:pt x="1716" y="3437"/>
                    </a:cubicBezTo>
                    <a:cubicBezTo>
                      <a:pt x="2673" y="3437"/>
                      <a:pt x="3437" y="2674"/>
                      <a:pt x="3437" y="1722"/>
                    </a:cubicBezTo>
                    <a:cubicBezTo>
                      <a:pt x="3437" y="765"/>
                      <a:pt x="2673" y="1"/>
                      <a:pt x="171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90" name="Google Shape;490;p31"/>
            <p:cNvSpPr/>
            <p:nvPr/>
          </p:nvSpPr>
          <p:spPr>
            <a:xfrm>
              <a:off x="227519" y="2370647"/>
              <a:ext cx="107913" cy="107913"/>
            </a:xfrm>
            <a:custGeom>
              <a:rect b="b" l="l" r="r" t="t"/>
              <a:pathLst>
                <a:path extrusionOk="0" h="3437" w="3437">
                  <a:moveTo>
                    <a:pt x="825" y="0"/>
                  </a:moveTo>
                  <a:lnTo>
                    <a:pt x="0" y="825"/>
                  </a:lnTo>
                  <a:lnTo>
                    <a:pt x="891" y="1716"/>
                  </a:lnTo>
                  <a:lnTo>
                    <a:pt x="0" y="2673"/>
                  </a:lnTo>
                  <a:lnTo>
                    <a:pt x="825" y="3437"/>
                  </a:lnTo>
                  <a:lnTo>
                    <a:pt x="1716" y="2546"/>
                  </a:lnTo>
                  <a:lnTo>
                    <a:pt x="2673" y="3437"/>
                  </a:lnTo>
                  <a:lnTo>
                    <a:pt x="3437" y="2673"/>
                  </a:lnTo>
                  <a:lnTo>
                    <a:pt x="2546" y="1716"/>
                  </a:lnTo>
                  <a:lnTo>
                    <a:pt x="3437" y="825"/>
                  </a:lnTo>
                  <a:lnTo>
                    <a:pt x="2673" y="0"/>
                  </a:lnTo>
                  <a:lnTo>
                    <a:pt x="1716" y="891"/>
                  </a:lnTo>
                  <a:lnTo>
                    <a:pt x="82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31"/>
            <p:cNvSpPr/>
            <p:nvPr/>
          </p:nvSpPr>
          <p:spPr>
            <a:xfrm>
              <a:off x="227505" y="1413272"/>
              <a:ext cx="107945" cy="107913"/>
            </a:xfrm>
            <a:custGeom>
              <a:rect b="b" l="l" r="r" t="t"/>
              <a:pathLst>
                <a:path extrusionOk="0" h="3437" w="3438">
                  <a:moveTo>
                    <a:pt x="831" y="0"/>
                  </a:moveTo>
                  <a:lnTo>
                    <a:pt x="1" y="825"/>
                  </a:lnTo>
                  <a:lnTo>
                    <a:pt x="892" y="1716"/>
                  </a:lnTo>
                  <a:lnTo>
                    <a:pt x="1" y="2673"/>
                  </a:lnTo>
                  <a:lnTo>
                    <a:pt x="831" y="3437"/>
                  </a:lnTo>
                  <a:lnTo>
                    <a:pt x="1721" y="2546"/>
                  </a:lnTo>
                  <a:lnTo>
                    <a:pt x="2612" y="3437"/>
                  </a:lnTo>
                  <a:lnTo>
                    <a:pt x="3437" y="2673"/>
                  </a:lnTo>
                  <a:lnTo>
                    <a:pt x="2546" y="1716"/>
                  </a:lnTo>
                  <a:lnTo>
                    <a:pt x="3437" y="825"/>
                  </a:lnTo>
                  <a:lnTo>
                    <a:pt x="2612" y="0"/>
                  </a:lnTo>
                  <a:lnTo>
                    <a:pt x="1721" y="89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31"/>
            <p:cNvSpPr/>
            <p:nvPr/>
          </p:nvSpPr>
          <p:spPr>
            <a:xfrm>
              <a:off x="2892530" y="4855593"/>
              <a:ext cx="107896" cy="107927"/>
            </a:xfrm>
            <a:custGeom>
              <a:rect b="b" l="l" r="r" t="t"/>
              <a:pathLst>
                <a:path extrusionOk="0" h="3438" w="3437">
                  <a:moveTo>
                    <a:pt x="3437" y="1"/>
                  </a:moveTo>
                  <a:cubicBezTo>
                    <a:pt x="1528" y="1"/>
                    <a:pt x="0" y="1528"/>
                    <a:pt x="0" y="3437"/>
                  </a:cubicBezTo>
                  <a:cubicBezTo>
                    <a:pt x="1909" y="3437"/>
                    <a:pt x="3437" y="1910"/>
                    <a:pt x="3437" y="1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31"/>
            <p:cNvSpPr/>
            <p:nvPr/>
          </p:nvSpPr>
          <p:spPr>
            <a:xfrm>
              <a:off x="8756562" y="3543286"/>
              <a:ext cx="118095" cy="118061"/>
            </a:xfrm>
            <a:custGeom>
              <a:rect b="b" l="l" r="r" t="t"/>
              <a:pathLst>
                <a:path extrusionOk="0" h="3437" w="3438">
                  <a:moveTo>
                    <a:pt x="3437" y="0"/>
                  </a:moveTo>
                  <a:cubicBezTo>
                    <a:pt x="1528" y="0"/>
                    <a:pt x="1" y="1528"/>
                    <a:pt x="1" y="3437"/>
                  </a:cubicBezTo>
                  <a:cubicBezTo>
                    <a:pt x="1910" y="3437"/>
                    <a:pt x="3437" y="1910"/>
                    <a:pt x="34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31"/>
            <p:cNvSpPr/>
            <p:nvPr/>
          </p:nvSpPr>
          <p:spPr>
            <a:xfrm>
              <a:off x="8585249" y="4170822"/>
              <a:ext cx="259479" cy="259479"/>
            </a:xfrm>
            <a:custGeom>
              <a:rect b="b" l="l" r="r" t="t"/>
              <a:pathLst>
                <a:path extrusionOk="0" h="14322" w="14322">
                  <a:moveTo>
                    <a:pt x="1" y="0"/>
                  </a:moveTo>
                  <a:cubicBezTo>
                    <a:pt x="1" y="764"/>
                    <a:pt x="194" y="1528"/>
                    <a:pt x="449" y="2230"/>
                  </a:cubicBezTo>
                  <a:cubicBezTo>
                    <a:pt x="892" y="3248"/>
                    <a:pt x="1594" y="4073"/>
                    <a:pt x="2546" y="4710"/>
                  </a:cubicBezTo>
                  <a:cubicBezTo>
                    <a:pt x="2994" y="5030"/>
                    <a:pt x="3503" y="5219"/>
                    <a:pt x="4012" y="5412"/>
                  </a:cubicBezTo>
                  <a:cubicBezTo>
                    <a:pt x="4522" y="5601"/>
                    <a:pt x="5092" y="5667"/>
                    <a:pt x="5667" y="5667"/>
                  </a:cubicBezTo>
                  <a:cubicBezTo>
                    <a:pt x="6110" y="5667"/>
                    <a:pt x="6492" y="5728"/>
                    <a:pt x="6874" y="5921"/>
                  </a:cubicBezTo>
                  <a:cubicBezTo>
                    <a:pt x="7383" y="6110"/>
                    <a:pt x="7831" y="6491"/>
                    <a:pt x="8213" y="7001"/>
                  </a:cubicBezTo>
                  <a:lnTo>
                    <a:pt x="8594" y="7764"/>
                  </a:lnTo>
                  <a:cubicBezTo>
                    <a:pt x="8656" y="8085"/>
                    <a:pt x="8722" y="8401"/>
                    <a:pt x="8722" y="8655"/>
                  </a:cubicBezTo>
                  <a:cubicBezTo>
                    <a:pt x="8722" y="9485"/>
                    <a:pt x="8849" y="10183"/>
                    <a:pt x="9165" y="10885"/>
                  </a:cubicBezTo>
                  <a:cubicBezTo>
                    <a:pt x="9546" y="11903"/>
                    <a:pt x="10310" y="12794"/>
                    <a:pt x="11201" y="13364"/>
                  </a:cubicBezTo>
                  <a:cubicBezTo>
                    <a:pt x="11649" y="13685"/>
                    <a:pt x="12158" y="13940"/>
                    <a:pt x="12667" y="14067"/>
                  </a:cubicBezTo>
                  <a:cubicBezTo>
                    <a:pt x="13176" y="14255"/>
                    <a:pt x="13747" y="14322"/>
                    <a:pt x="14322" y="14322"/>
                  </a:cubicBezTo>
                  <a:lnTo>
                    <a:pt x="14322" y="11710"/>
                  </a:lnTo>
                  <a:cubicBezTo>
                    <a:pt x="13940" y="11710"/>
                    <a:pt x="13558" y="11649"/>
                    <a:pt x="13176" y="11455"/>
                  </a:cubicBezTo>
                  <a:cubicBezTo>
                    <a:pt x="12667" y="11267"/>
                    <a:pt x="12158" y="10885"/>
                    <a:pt x="11837" y="10376"/>
                  </a:cubicBezTo>
                  <a:lnTo>
                    <a:pt x="11456" y="9612"/>
                  </a:lnTo>
                  <a:cubicBezTo>
                    <a:pt x="11395" y="9292"/>
                    <a:pt x="11328" y="8976"/>
                    <a:pt x="11328" y="8655"/>
                  </a:cubicBezTo>
                  <a:cubicBezTo>
                    <a:pt x="11328" y="7892"/>
                    <a:pt x="11201" y="7194"/>
                    <a:pt x="10885" y="6491"/>
                  </a:cubicBezTo>
                  <a:cubicBezTo>
                    <a:pt x="10437" y="5473"/>
                    <a:pt x="9740" y="4582"/>
                    <a:pt x="8849" y="4012"/>
                  </a:cubicBezTo>
                  <a:cubicBezTo>
                    <a:pt x="8401" y="3691"/>
                    <a:pt x="7892" y="3437"/>
                    <a:pt x="7383" y="3310"/>
                  </a:cubicBezTo>
                  <a:cubicBezTo>
                    <a:pt x="6813" y="3121"/>
                    <a:pt x="6237" y="3055"/>
                    <a:pt x="5667" y="3055"/>
                  </a:cubicBezTo>
                  <a:cubicBezTo>
                    <a:pt x="5285" y="3055"/>
                    <a:pt x="4837" y="2928"/>
                    <a:pt x="4522" y="2800"/>
                  </a:cubicBezTo>
                  <a:cubicBezTo>
                    <a:pt x="3946" y="2546"/>
                    <a:pt x="3503" y="2164"/>
                    <a:pt x="3183" y="1721"/>
                  </a:cubicBezTo>
                  <a:cubicBezTo>
                    <a:pt x="2994" y="1467"/>
                    <a:pt x="2867" y="1212"/>
                    <a:pt x="2801" y="891"/>
                  </a:cubicBezTo>
                  <a:cubicBezTo>
                    <a:pt x="2740" y="637"/>
                    <a:pt x="2673" y="321"/>
                    <a:pt x="26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31"/>
            <p:cNvSpPr/>
            <p:nvPr/>
          </p:nvSpPr>
          <p:spPr>
            <a:xfrm>
              <a:off x="-11444" y="456088"/>
              <a:ext cx="307336" cy="307336"/>
            </a:xfrm>
            <a:custGeom>
              <a:rect b="b" l="l" r="r" t="t"/>
              <a:pathLst>
                <a:path extrusionOk="0" h="5667" w="5667">
                  <a:moveTo>
                    <a:pt x="2994" y="1"/>
                  </a:moveTo>
                  <a:cubicBezTo>
                    <a:pt x="2994" y="449"/>
                    <a:pt x="2927" y="830"/>
                    <a:pt x="2800" y="1212"/>
                  </a:cubicBezTo>
                  <a:cubicBezTo>
                    <a:pt x="2546" y="1721"/>
                    <a:pt x="2164" y="2164"/>
                    <a:pt x="1655" y="2546"/>
                  </a:cubicBezTo>
                  <a:cubicBezTo>
                    <a:pt x="1466" y="2673"/>
                    <a:pt x="1212" y="2801"/>
                    <a:pt x="891" y="2928"/>
                  </a:cubicBezTo>
                  <a:cubicBezTo>
                    <a:pt x="636" y="2994"/>
                    <a:pt x="321" y="3055"/>
                    <a:pt x="0" y="3055"/>
                  </a:cubicBezTo>
                  <a:lnTo>
                    <a:pt x="0" y="5667"/>
                  </a:lnTo>
                  <a:cubicBezTo>
                    <a:pt x="764" y="5667"/>
                    <a:pt x="1527" y="5540"/>
                    <a:pt x="2230" y="5219"/>
                  </a:cubicBezTo>
                  <a:cubicBezTo>
                    <a:pt x="3182" y="4776"/>
                    <a:pt x="4073" y="4073"/>
                    <a:pt x="4709" y="3183"/>
                  </a:cubicBezTo>
                  <a:cubicBezTo>
                    <a:pt x="4964" y="2740"/>
                    <a:pt x="5219" y="2230"/>
                    <a:pt x="5412" y="1721"/>
                  </a:cubicBezTo>
                  <a:cubicBezTo>
                    <a:pt x="5539" y="1146"/>
                    <a:pt x="5667" y="576"/>
                    <a:pt x="56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31"/>
            <p:cNvSpPr/>
            <p:nvPr/>
          </p:nvSpPr>
          <p:spPr>
            <a:xfrm>
              <a:off x="2570967" y="-6008"/>
              <a:ext cx="693634" cy="345190"/>
            </a:xfrm>
            <a:custGeom>
              <a:rect b="b" l="l" r="r" t="t"/>
              <a:pathLst>
                <a:path extrusionOk="0" h="6365" w="12790">
                  <a:moveTo>
                    <a:pt x="1" y="1"/>
                  </a:moveTo>
                  <a:cubicBezTo>
                    <a:pt x="1" y="892"/>
                    <a:pt x="189" y="1716"/>
                    <a:pt x="510" y="2480"/>
                  </a:cubicBezTo>
                  <a:cubicBezTo>
                    <a:pt x="953" y="3626"/>
                    <a:pt x="1783" y="4583"/>
                    <a:pt x="2801" y="5280"/>
                  </a:cubicBezTo>
                  <a:cubicBezTo>
                    <a:pt x="3819" y="5983"/>
                    <a:pt x="5092" y="6365"/>
                    <a:pt x="6365" y="6365"/>
                  </a:cubicBezTo>
                  <a:cubicBezTo>
                    <a:pt x="7256" y="6365"/>
                    <a:pt x="8081" y="6171"/>
                    <a:pt x="8844" y="5855"/>
                  </a:cubicBezTo>
                  <a:cubicBezTo>
                    <a:pt x="9990" y="5407"/>
                    <a:pt x="11008" y="4583"/>
                    <a:pt x="11710" y="3564"/>
                  </a:cubicBezTo>
                  <a:cubicBezTo>
                    <a:pt x="12347" y="2546"/>
                    <a:pt x="12790" y="1273"/>
                    <a:pt x="12790" y="1"/>
                  </a:cubicBezTo>
                  <a:lnTo>
                    <a:pt x="10499" y="1"/>
                  </a:lnTo>
                  <a:cubicBezTo>
                    <a:pt x="10499" y="571"/>
                    <a:pt x="10372" y="1080"/>
                    <a:pt x="10183" y="1589"/>
                  </a:cubicBezTo>
                  <a:cubicBezTo>
                    <a:pt x="9862" y="2292"/>
                    <a:pt x="9353" y="2928"/>
                    <a:pt x="8656" y="3371"/>
                  </a:cubicBezTo>
                  <a:cubicBezTo>
                    <a:pt x="8019" y="3819"/>
                    <a:pt x="7256" y="4074"/>
                    <a:pt x="6365" y="4074"/>
                  </a:cubicBezTo>
                  <a:cubicBezTo>
                    <a:pt x="5789" y="4074"/>
                    <a:pt x="5280" y="3946"/>
                    <a:pt x="4771" y="3753"/>
                  </a:cubicBezTo>
                  <a:cubicBezTo>
                    <a:pt x="4074" y="3437"/>
                    <a:pt x="3437" y="2928"/>
                    <a:pt x="2989" y="2292"/>
                  </a:cubicBezTo>
                  <a:cubicBezTo>
                    <a:pt x="2546" y="1589"/>
                    <a:pt x="2292" y="825"/>
                    <a:pt x="22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7" name="Google Shape;497;p31"/>
            <p:cNvGrpSpPr/>
            <p:nvPr/>
          </p:nvGrpSpPr>
          <p:grpSpPr>
            <a:xfrm rot="-5400000">
              <a:off x="9170533" y="1526206"/>
              <a:ext cx="1084270" cy="2095564"/>
              <a:chOff x="4128125" y="488675"/>
              <a:chExt cx="1462857" cy="2827259"/>
            </a:xfrm>
          </p:grpSpPr>
          <p:sp>
            <p:nvSpPr>
              <p:cNvPr id="498" name="Google Shape;498;p31"/>
              <p:cNvSpPr/>
              <p:nvPr/>
            </p:nvSpPr>
            <p:spPr>
              <a:xfrm>
                <a:off x="4128125" y="488675"/>
                <a:ext cx="1462857" cy="2827259"/>
              </a:xfrm>
              <a:custGeom>
                <a:rect b="b" l="l" r="r" t="t"/>
                <a:pathLst>
                  <a:path extrusionOk="0" h="29147" w="15081">
                    <a:moveTo>
                      <a:pt x="7571" y="0"/>
                    </a:moveTo>
                    <a:cubicBezTo>
                      <a:pt x="3437" y="0"/>
                      <a:pt x="0" y="3437"/>
                      <a:pt x="0" y="7571"/>
                    </a:cubicBezTo>
                    <a:lnTo>
                      <a:pt x="0" y="29147"/>
                    </a:lnTo>
                    <a:lnTo>
                      <a:pt x="61" y="29147"/>
                    </a:lnTo>
                    <a:lnTo>
                      <a:pt x="61" y="7571"/>
                    </a:lnTo>
                    <a:cubicBezTo>
                      <a:pt x="61" y="3437"/>
                      <a:pt x="3437" y="61"/>
                      <a:pt x="7571" y="61"/>
                    </a:cubicBezTo>
                    <a:cubicBezTo>
                      <a:pt x="11710" y="61"/>
                      <a:pt x="15019" y="3437"/>
                      <a:pt x="15019" y="7571"/>
                    </a:cubicBezTo>
                    <a:lnTo>
                      <a:pt x="15019" y="29147"/>
                    </a:lnTo>
                    <a:lnTo>
                      <a:pt x="15080" y="29147"/>
                    </a:lnTo>
                    <a:lnTo>
                      <a:pt x="15080" y="7571"/>
                    </a:lnTo>
                    <a:cubicBezTo>
                      <a:pt x="15080" y="3437"/>
                      <a:pt x="11710" y="0"/>
                      <a:pt x="7571" y="0"/>
                    </a:cubicBezTo>
                    <a:close/>
                  </a:path>
                </a:pathLst>
              </a:custGeom>
              <a:solidFill>
                <a:srgbClr val="FCD04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" name="Google Shape;499;p31"/>
              <p:cNvSpPr/>
              <p:nvPr/>
            </p:nvSpPr>
            <p:spPr>
              <a:xfrm>
                <a:off x="4239189" y="599739"/>
                <a:ext cx="1247032" cy="2716194"/>
              </a:xfrm>
              <a:custGeom>
                <a:rect b="b" l="l" r="r" t="t"/>
                <a:pathLst>
                  <a:path extrusionOk="0" h="28002" w="12856">
                    <a:moveTo>
                      <a:pt x="6426" y="1"/>
                    </a:moveTo>
                    <a:cubicBezTo>
                      <a:pt x="2862" y="1"/>
                      <a:pt x="1" y="2862"/>
                      <a:pt x="1" y="6426"/>
                    </a:cubicBezTo>
                    <a:lnTo>
                      <a:pt x="1" y="28002"/>
                    </a:lnTo>
                    <a:lnTo>
                      <a:pt x="62" y="28002"/>
                    </a:lnTo>
                    <a:lnTo>
                      <a:pt x="62" y="6426"/>
                    </a:lnTo>
                    <a:cubicBezTo>
                      <a:pt x="62" y="2928"/>
                      <a:pt x="2928" y="62"/>
                      <a:pt x="6426" y="62"/>
                    </a:cubicBezTo>
                    <a:cubicBezTo>
                      <a:pt x="9929" y="62"/>
                      <a:pt x="12790" y="2928"/>
                      <a:pt x="12790" y="6426"/>
                    </a:cubicBezTo>
                    <a:lnTo>
                      <a:pt x="12790" y="28002"/>
                    </a:lnTo>
                    <a:lnTo>
                      <a:pt x="12856" y="28002"/>
                    </a:lnTo>
                    <a:lnTo>
                      <a:pt x="12856" y="6426"/>
                    </a:lnTo>
                    <a:cubicBezTo>
                      <a:pt x="12856" y="2862"/>
                      <a:pt x="9990" y="1"/>
                      <a:pt x="6426" y="1"/>
                    </a:cubicBezTo>
                    <a:close/>
                  </a:path>
                </a:pathLst>
              </a:custGeom>
              <a:solidFill>
                <a:srgbClr val="FCD04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" name="Google Shape;500;p31"/>
              <p:cNvSpPr/>
              <p:nvPr/>
            </p:nvSpPr>
            <p:spPr>
              <a:xfrm>
                <a:off x="4343947" y="704400"/>
                <a:ext cx="1037124" cy="2611531"/>
              </a:xfrm>
              <a:custGeom>
                <a:rect b="b" l="l" r="r" t="t"/>
                <a:pathLst>
                  <a:path extrusionOk="0" h="26923" w="10692">
                    <a:moveTo>
                      <a:pt x="5346" y="1"/>
                    </a:moveTo>
                    <a:cubicBezTo>
                      <a:pt x="2418" y="1"/>
                      <a:pt x="0" y="2419"/>
                      <a:pt x="0" y="5347"/>
                    </a:cubicBezTo>
                    <a:lnTo>
                      <a:pt x="0" y="26923"/>
                    </a:lnTo>
                    <a:lnTo>
                      <a:pt x="66" y="26923"/>
                    </a:lnTo>
                    <a:lnTo>
                      <a:pt x="66" y="5347"/>
                    </a:lnTo>
                    <a:cubicBezTo>
                      <a:pt x="66" y="2419"/>
                      <a:pt x="2418" y="67"/>
                      <a:pt x="5346" y="67"/>
                    </a:cubicBezTo>
                    <a:cubicBezTo>
                      <a:pt x="8273" y="67"/>
                      <a:pt x="10630" y="2419"/>
                      <a:pt x="10630" y="5347"/>
                    </a:cubicBezTo>
                    <a:lnTo>
                      <a:pt x="10630" y="26923"/>
                    </a:lnTo>
                    <a:lnTo>
                      <a:pt x="10691" y="26923"/>
                    </a:lnTo>
                    <a:lnTo>
                      <a:pt x="10691" y="5347"/>
                    </a:lnTo>
                    <a:cubicBezTo>
                      <a:pt x="10691" y="2419"/>
                      <a:pt x="8273" y="1"/>
                      <a:pt x="5346" y="1"/>
                    </a:cubicBezTo>
                    <a:close/>
                  </a:path>
                </a:pathLst>
              </a:custGeom>
              <a:solidFill>
                <a:srgbClr val="FCD04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1" name="Google Shape;501;p31"/>
              <p:cNvSpPr/>
              <p:nvPr/>
            </p:nvSpPr>
            <p:spPr>
              <a:xfrm>
                <a:off x="4449094" y="809644"/>
                <a:ext cx="827313" cy="2506286"/>
              </a:xfrm>
              <a:custGeom>
                <a:rect b="b" l="l" r="r" t="t"/>
                <a:pathLst>
                  <a:path extrusionOk="0" h="25838" w="8529">
                    <a:moveTo>
                      <a:pt x="4262" y="0"/>
                    </a:moveTo>
                    <a:cubicBezTo>
                      <a:pt x="1910" y="0"/>
                      <a:pt x="1" y="1909"/>
                      <a:pt x="1" y="4262"/>
                    </a:cubicBezTo>
                    <a:lnTo>
                      <a:pt x="1" y="25838"/>
                    </a:lnTo>
                    <a:lnTo>
                      <a:pt x="62" y="25838"/>
                    </a:lnTo>
                    <a:lnTo>
                      <a:pt x="62" y="4262"/>
                    </a:lnTo>
                    <a:cubicBezTo>
                      <a:pt x="62" y="1971"/>
                      <a:pt x="1971" y="61"/>
                      <a:pt x="4262" y="61"/>
                    </a:cubicBezTo>
                    <a:cubicBezTo>
                      <a:pt x="6553" y="61"/>
                      <a:pt x="8462" y="1971"/>
                      <a:pt x="8462" y="4262"/>
                    </a:cubicBezTo>
                    <a:lnTo>
                      <a:pt x="8462" y="25838"/>
                    </a:lnTo>
                    <a:lnTo>
                      <a:pt x="8528" y="25838"/>
                    </a:lnTo>
                    <a:lnTo>
                      <a:pt x="8528" y="4262"/>
                    </a:lnTo>
                    <a:cubicBezTo>
                      <a:pt x="8528" y="1909"/>
                      <a:pt x="6619" y="0"/>
                      <a:pt x="4262" y="0"/>
                    </a:cubicBezTo>
                    <a:close/>
                  </a:path>
                </a:pathLst>
              </a:custGeom>
              <a:solidFill>
                <a:srgbClr val="FCD04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" name="Google Shape;502;p31"/>
              <p:cNvSpPr/>
              <p:nvPr/>
            </p:nvSpPr>
            <p:spPr>
              <a:xfrm>
                <a:off x="4553756" y="914306"/>
                <a:ext cx="617405" cy="2401623"/>
              </a:xfrm>
              <a:custGeom>
                <a:rect b="b" l="l" r="r" t="t"/>
                <a:pathLst>
                  <a:path extrusionOk="0" h="24759" w="6365">
                    <a:moveTo>
                      <a:pt x="3183" y="1"/>
                    </a:moveTo>
                    <a:cubicBezTo>
                      <a:pt x="1467" y="1"/>
                      <a:pt x="1" y="1401"/>
                      <a:pt x="1" y="3183"/>
                    </a:cubicBezTo>
                    <a:lnTo>
                      <a:pt x="1" y="24759"/>
                    </a:lnTo>
                    <a:lnTo>
                      <a:pt x="67" y="24759"/>
                    </a:lnTo>
                    <a:lnTo>
                      <a:pt x="67" y="3183"/>
                    </a:lnTo>
                    <a:cubicBezTo>
                      <a:pt x="67" y="1467"/>
                      <a:pt x="1467" y="67"/>
                      <a:pt x="3183" y="67"/>
                    </a:cubicBezTo>
                    <a:cubicBezTo>
                      <a:pt x="4904" y="67"/>
                      <a:pt x="6304" y="1467"/>
                      <a:pt x="6304" y="3183"/>
                    </a:cubicBezTo>
                    <a:lnTo>
                      <a:pt x="6304" y="24759"/>
                    </a:lnTo>
                    <a:lnTo>
                      <a:pt x="6365" y="24759"/>
                    </a:lnTo>
                    <a:lnTo>
                      <a:pt x="6365" y="3183"/>
                    </a:lnTo>
                    <a:cubicBezTo>
                      <a:pt x="6365" y="1401"/>
                      <a:pt x="4904" y="1"/>
                      <a:pt x="3183" y="1"/>
                    </a:cubicBezTo>
                    <a:close/>
                  </a:path>
                </a:pathLst>
              </a:custGeom>
              <a:solidFill>
                <a:srgbClr val="FCD04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03" name="Google Shape;503;p31"/>
            <p:cNvSpPr/>
            <p:nvPr/>
          </p:nvSpPr>
          <p:spPr>
            <a:xfrm>
              <a:off x="265344" y="4467636"/>
              <a:ext cx="118109" cy="118135"/>
            </a:xfrm>
            <a:custGeom>
              <a:rect b="b" l="l" r="r" t="t"/>
              <a:pathLst>
                <a:path extrusionOk="0" h="22850" w="22845">
                  <a:moveTo>
                    <a:pt x="11389" y="5092"/>
                  </a:moveTo>
                  <a:cubicBezTo>
                    <a:pt x="14892" y="5092"/>
                    <a:pt x="17753" y="7892"/>
                    <a:pt x="17753" y="11395"/>
                  </a:cubicBezTo>
                  <a:cubicBezTo>
                    <a:pt x="17753" y="14892"/>
                    <a:pt x="14892" y="17692"/>
                    <a:pt x="11389" y="17692"/>
                  </a:cubicBezTo>
                  <a:cubicBezTo>
                    <a:pt x="7892" y="17692"/>
                    <a:pt x="5092" y="14892"/>
                    <a:pt x="5092" y="11395"/>
                  </a:cubicBezTo>
                  <a:cubicBezTo>
                    <a:pt x="5092" y="7892"/>
                    <a:pt x="7892" y="5092"/>
                    <a:pt x="11389" y="5092"/>
                  </a:cubicBezTo>
                  <a:close/>
                  <a:moveTo>
                    <a:pt x="11389" y="1"/>
                  </a:moveTo>
                  <a:cubicBezTo>
                    <a:pt x="5092" y="1"/>
                    <a:pt x="1" y="5092"/>
                    <a:pt x="1" y="11395"/>
                  </a:cubicBezTo>
                  <a:cubicBezTo>
                    <a:pt x="1" y="17692"/>
                    <a:pt x="5092" y="22850"/>
                    <a:pt x="11389" y="22850"/>
                  </a:cubicBezTo>
                  <a:cubicBezTo>
                    <a:pt x="17692" y="22850"/>
                    <a:pt x="22845" y="17692"/>
                    <a:pt x="22845" y="11395"/>
                  </a:cubicBezTo>
                  <a:cubicBezTo>
                    <a:pt x="22845" y="5092"/>
                    <a:pt x="17692" y="1"/>
                    <a:pt x="11389" y="1"/>
                  </a:cubicBezTo>
                  <a:close/>
                </a:path>
              </a:pathLst>
            </a:custGeom>
            <a:solidFill>
              <a:srgbClr val="FCD04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38"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5" name="Google Shape;505;p32"/>
          <p:cNvGrpSpPr/>
          <p:nvPr/>
        </p:nvGrpSpPr>
        <p:grpSpPr>
          <a:xfrm flipH="1">
            <a:off x="-1627905" y="-11597"/>
            <a:ext cx="10771894" cy="5175272"/>
            <a:chOff x="-11444" y="-11597"/>
            <a:chExt cx="10771894" cy="5175272"/>
          </a:xfrm>
        </p:grpSpPr>
        <p:grpSp>
          <p:nvGrpSpPr>
            <p:cNvPr id="506" name="Google Shape;506;p32"/>
            <p:cNvGrpSpPr/>
            <p:nvPr/>
          </p:nvGrpSpPr>
          <p:grpSpPr>
            <a:xfrm>
              <a:off x="1600156" y="4350659"/>
              <a:ext cx="7564865" cy="813016"/>
              <a:chOff x="-704229" y="4094158"/>
              <a:chExt cx="9859070" cy="1059581"/>
            </a:xfrm>
          </p:grpSpPr>
          <p:sp>
            <p:nvSpPr>
              <p:cNvPr id="507" name="Google Shape;507;p32"/>
              <p:cNvSpPr/>
              <p:nvPr/>
            </p:nvSpPr>
            <p:spPr>
              <a:xfrm>
                <a:off x="8095266" y="4094158"/>
                <a:ext cx="1059575" cy="1059575"/>
              </a:xfrm>
              <a:custGeom>
                <a:rect b="b" l="l" r="r" t="t"/>
                <a:pathLst>
                  <a:path extrusionOk="0" h="16293" w="16293">
                    <a:moveTo>
                      <a:pt x="16292" y="1"/>
                    </a:moveTo>
                    <a:lnTo>
                      <a:pt x="1" y="16292"/>
                    </a:lnTo>
                    <a:lnTo>
                      <a:pt x="16292" y="16292"/>
                    </a:lnTo>
                    <a:lnTo>
                      <a:pt x="1629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8" name="Google Shape;508;p32"/>
              <p:cNvSpPr/>
              <p:nvPr/>
            </p:nvSpPr>
            <p:spPr>
              <a:xfrm>
                <a:off x="-704229" y="4715656"/>
                <a:ext cx="878894" cy="438083"/>
              </a:xfrm>
              <a:custGeom>
                <a:rect b="b" l="l" r="r" t="t"/>
                <a:pathLst>
                  <a:path extrusionOk="0" h="10438" w="20941">
                    <a:moveTo>
                      <a:pt x="10437" y="0"/>
                    </a:moveTo>
                    <a:cubicBezTo>
                      <a:pt x="8976" y="0"/>
                      <a:pt x="7637" y="316"/>
                      <a:pt x="6364" y="825"/>
                    </a:cubicBezTo>
                    <a:cubicBezTo>
                      <a:pt x="4521" y="1589"/>
                      <a:pt x="2867" y="2928"/>
                      <a:pt x="1782" y="4582"/>
                    </a:cubicBezTo>
                    <a:cubicBezTo>
                      <a:pt x="637" y="6298"/>
                      <a:pt x="0" y="8273"/>
                      <a:pt x="0" y="10437"/>
                    </a:cubicBezTo>
                    <a:lnTo>
                      <a:pt x="2291" y="10437"/>
                    </a:lnTo>
                    <a:cubicBezTo>
                      <a:pt x="2291" y="9353"/>
                      <a:pt x="2485" y="8273"/>
                      <a:pt x="2928" y="7255"/>
                    </a:cubicBezTo>
                    <a:cubicBezTo>
                      <a:pt x="3503" y="5789"/>
                      <a:pt x="4582" y="4582"/>
                      <a:pt x="5855" y="3691"/>
                    </a:cubicBezTo>
                    <a:cubicBezTo>
                      <a:pt x="7194" y="2801"/>
                      <a:pt x="8722" y="2291"/>
                      <a:pt x="10437" y="2291"/>
                    </a:cubicBezTo>
                    <a:cubicBezTo>
                      <a:pt x="11583" y="2291"/>
                      <a:pt x="12667" y="2546"/>
                      <a:pt x="13619" y="2928"/>
                    </a:cubicBezTo>
                    <a:cubicBezTo>
                      <a:pt x="15085" y="3564"/>
                      <a:pt x="16358" y="4582"/>
                      <a:pt x="17249" y="5916"/>
                    </a:cubicBezTo>
                    <a:cubicBezTo>
                      <a:pt x="18074" y="7189"/>
                      <a:pt x="18583" y="8783"/>
                      <a:pt x="18649" y="10437"/>
                    </a:cubicBezTo>
                    <a:lnTo>
                      <a:pt x="20940" y="10437"/>
                    </a:lnTo>
                    <a:cubicBezTo>
                      <a:pt x="20940" y="9037"/>
                      <a:pt x="20620" y="7637"/>
                      <a:pt x="20110" y="6364"/>
                    </a:cubicBezTo>
                    <a:cubicBezTo>
                      <a:pt x="19286" y="4516"/>
                      <a:pt x="17947" y="2928"/>
                      <a:pt x="16292" y="1782"/>
                    </a:cubicBezTo>
                    <a:cubicBezTo>
                      <a:pt x="14637" y="637"/>
                      <a:pt x="12601" y="0"/>
                      <a:pt x="104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09" name="Google Shape;509;p32"/>
              <p:cNvGrpSpPr/>
              <p:nvPr/>
            </p:nvGrpSpPr>
            <p:grpSpPr>
              <a:xfrm>
                <a:off x="8877683" y="4245446"/>
                <a:ext cx="177866" cy="385129"/>
                <a:chOff x="8877683" y="4321646"/>
                <a:chExt cx="177866" cy="385129"/>
              </a:xfrm>
            </p:grpSpPr>
            <p:sp>
              <p:nvSpPr>
                <p:cNvPr id="510" name="Google Shape;510;p32"/>
                <p:cNvSpPr/>
                <p:nvPr/>
              </p:nvSpPr>
              <p:spPr>
                <a:xfrm>
                  <a:off x="9030642" y="4321646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94" y="0"/>
                      </a:moveTo>
                      <a:cubicBezTo>
                        <a:pt x="66" y="0"/>
                        <a:pt x="0" y="66"/>
                        <a:pt x="0" y="194"/>
                      </a:cubicBezTo>
                      <a:cubicBezTo>
                        <a:pt x="0" y="321"/>
                        <a:pt x="66" y="382"/>
                        <a:pt x="194" y="382"/>
                      </a:cubicBezTo>
                      <a:cubicBezTo>
                        <a:pt x="321" y="382"/>
                        <a:pt x="382" y="321"/>
                        <a:pt x="382" y="194"/>
                      </a:cubicBezTo>
                      <a:cubicBezTo>
                        <a:pt x="382" y="66"/>
                        <a:pt x="321" y="0"/>
                        <a:pt x="194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1" name="Google Shape;511;p32"/>
                <p:cNvSpPr/>
                <p:nvPr/>
              </p:nvSpPr>
              <p:spPr>
                <a:xfrm>
                  <a:off x="9030642" y="4392143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94" y="1"/>
                      </a:moveTo>
                      <a:cubicBezTo>
                        <a:pt x="66" y="1"/>
                        <a:pt x="0" y="128"/>
                        <a:pt x="0" y="189"/>
                      </a:cubicBezTo>
                      <a:cubicBezTo>
                        <a:pt x="0" y="316"/>
                        <a:pt x="66" y="382"/>
                        <a:pt x="194" y="382"/>
                      </a:cubicBezTo>
                      <a:cubicBezTo>
                        <a:pt x="321" y="382"/>
                        <a:pt x="382" y="316"/>
                        <a:pt x="382" y="189"/>
                      </a:cubicBezTo>
                      <a:cubicBezTo>
                        <a:pt x="382" y="128"/>
                        <a:pt x="321" y="1"/>
                        <a:pt x="194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2" name="Google Shape;512;p32"/>
                <p:cNvSpPr/>
                <p:nvPr/>
              </p:nvSpPr>
              <p:spPr>
                <a:xfrm>
                  <a:off x="9030642" y="4466672"/>
                  <a:ext cx="24907" cy="24842"/>
                </a:xfrm>
                <a:custGeom>
                  <a:rect b="b" l="l" r="r" t="t"/>
                  <a:pathLst>
                    <a:path extrusionOk="0" h="382" w="383">
                      <a:moveTo>
                        <a:pt x="194" y="0"/>
                      </a:moveTo>
                      <a:cubicBezTo>
                        <a:pt x="66" y="0"/>
                        <a:pt x="0" y="61"/>
                        <a:pt x="0" y="189"/>
                      </a:cubicBezTo>
                      <a:cubicBezTo>
                        <a:pt x="0" y="255"/>
                        <a:pt x="66" y="382"/>
                        <a:pt x="194" y="382"/>
                      </a:cubicBezTo>
                      <a:cubicBezTo>
                        <a:pt x="321" y="382"/>
                        <a:pt x="382" y="255"/>
                        <a:pt x="382" y="189"/>
                      </a:cubicBezTo>
                      <a:cubicBezTo>
                        <a:pt x="382" y="61"/>
                        <a:pt x="321" y="0"/>
                        <a:pt x="194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3" name="Google Shape;513;p32"/>
                <p:cNvSpPr/>
                <p:nvPr/>
              </p:nvSpPr>
              <p:spPr>
                <a:xfrm>
                  <a:off x="9030642" y="4536843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94" y="0"/>
                      </a:moveTo>
                      <a:cubicBezTo>
                        <a:pt x="66" y="0"/>
                        <a:pt x="0" y="67"/>
                        <a:pt x="0" y="194"/>
                      </a:cubicBezTo>
                      <a:cubicBezTo>
                        <a:pt x="0" y="321"/>
                        <a:pt x="66" y="382"/>
                        <a:pt x="194" y="382"/>
                      </a:cubicBezTo>
                      <a:cubicBezTo>
                        <a:pt x="321" y="382"/>
                        <a:pt x="382" y="321"/>
                        <a:pt x="382" y="194"/>
                      </a:cubicBezTo>
                      <a:cubicBezTo>
                        <a:pt x="382" y="67"/>
                        <a:pt x="321" y="0"/>
                        <a:pt x="194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4" name="Google Shape;514;p32"/>
                <p:cNvSpPr/>
                <p:nvPr/>
              </p:nvSpPr>
              <p:spPr>
                <a:xfrm>
                  <a:off x="9030642" y="4607340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94" y="1"/>
                      </a:moveTo>
                      <a:cubicBezTo>
                        <a:pt x="66" y="1"/>
                        <a:pt x="0" y="128"/>
                        <a:pt x="0" y="189"/>
                      </a:cubicBezTo>
                      <a:cubicBezTo>
                        <a:pt x="0" y="317"/>
                        <a:pt x="66" y="383"/>
                        <a:pt x="194" y="383"/>
                      </a:cubicBezTo>
                      <a:cubicBezTo>
                        <a:pt x="321" y="383"/>
                        <a:pt x="382" y="317"/>
                        <a:pt x="382" y="189"/>
                      </a:cubicBezTo>
                      <a:cubicBezTo>
                        <a:pt x="382" y="128"/>
                        <a:pt x="321" y="1"/>
                        <a:pt x="194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5" name="Google Shape;515;p32"/>
                <p:cNvSpPr/>
                <p:nvPr/>
              </p:nvSpPr>
              <p:spPr>
                <a:xfrm>
                  <a:off x="9030642" y="4681868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94" y="0"/>
                      </a:moveTo>
                      <a:cubicBezTo>
                        <a:pt x="66" y="0"/>
                        <a:pt x="0" y="61"/>
                        <a:pt x="0" y="189"/>
                      </a:cubicBezTo>
                      <a:cubicBezTo>
                        <a:pt x="0" y="255"/>
                        <a:pt x="66" y="382"/>
                        <a:pt x="194" y="382"/>
                      </a:cubicBezTo>
                      <a:cubicBezTo>
                        <a:pt x="321" y="382"/>
                        <a:pt x="382" y="255"/>
                        <a:pt x="382" y="189"/>
                      </a:cubicBezTo>
                      <a:cubicBezTo>
                        <a:pt x="382" y="61"/>
                        <a:pt x="321" y="0"/>
                        <a:pt x="194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6" name="Google Shape;516;p32"/>
                <p:cNvSpPr/>
                <p:nvPr/>
              </p:nvSpPr>
              <p:spPr>
                <a:xfrm>
                  <a:off x="8952146" y="4321646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89" y="0"/>
                      </a:moveTo>
                      <a:cubicBezTo>
                        <a:pt x="128" y="0"/>
                        <a:pt x="1" y="66"/>
                        <a:pt x="1" y="194"/>
                      </a:cubicBezTo>
                      <a:cubicBezTo>
                        <a:pt x="1" y="321"/>
                        <a:pt x="128" y="382"/>
                        <a:pt x="189" y="382"/>
                      </a:cubicBezTo>
                      <a:cubicBezTo>
                        <a:pt x="316" y="382"/>
                        <a:pt x="383" y="321"/>
                        <a:pt x="383" y="194"/>
                      </a:cubicBezTo>
                      <a:cubicBezTo>
                        <a:pt x="383" y="66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7" name="Google Shape;517;p32"/>
                <p:cNvSpPr/>
                <p:nvPr/>
              </p:nvSpPr>
              <p:spPr>
                <a:xfrm>
                  <a:off x="8952146" y="4392143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89" y="1"/>
                      </a:moveTo>
                      <a:cubicBezTo>
                        <a:pt x="128" y="1"/>
                        <a:pt x="1" y="128"/>
                        <a:pt x="1" y="189"/>
                      </a:cubicBezTo>
                      <a:cubicBezTo>
                        <a:pt x="1" y="316"/>
                        <a:pt x="128" y="382"/>
                        <a:pt x="189" y="382"/>
                      </a:cubicBezTo>
                      <a:cubicBezTo>
                        <a:pt x="316" y="382"/>
                        <a:pt x="383" y="316"/>
                        <a:pt x="383" y="189"/>
                      </a:cubicBezTo>
                      <a:cubicBezTo>
                        <a:pt x="383" y="128"/>
                        <a:pt x="316" y="1"/>
                        <a:pt x="189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8" name="Google Shape;518;p32"/>
                <p:cNvSpPr/>
                <p:nvPr/>
              </p:nvSpPr>
              <p:spPr>
                <a:xfrm>
                  <a:off x="8952146" y="4466672"/>
                  <a:ext cx="24907" cy="24842"/>
                </a:xfrm>
                <a:custGeom>
                  <a:rect b="b" l="l" r="r" t="t"/>
                  <a:pathLst>
                    <a:path extrusionOk="0" h="382" w="383">
                      <a:moveTo>
                        <a:pt x="189" y="0"/>
                      </a:moveTo>
                      <a:cubicBezTo>
                        <a:pt x="128" y="0"/>
                        <a:pt x="1" y="61"/>
                        <a:pt x="1" y="189"/>
                      </a:cubicBezTo>
                      <a:cubicBezTo>
                        <a:pt x="1" y="255"/>
                        <a:pt x="128" y="382"/>
                        <a:pt x="189" y="382"/>
                      </a:cubicBezTo>
                      <a:cubicBezTo>
                        <a:pt x="316" y="382"/>
                        <a:pt x="383" y="255"/>
                        <a:pt x="383" y="189"/>
                      </a:cubicBezTo>
                      <a:cubicBezTo>
                        <a:pt x="383" y="61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9" name="Google Shape;519;p32"/>
                <p:cNvSpPr/>
                <p:nvPr/>
              </p:nvSpPr>
              <p:spPr>
                <a:xfrm>
                  <a:off x="8952146" y="4536843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89" y="0"/>
                      </a:moveTo>
                      <a:cubicBezTo>
                        <a:pt x="128" y="0"/>
                        <a:pt x="1" y="67"/>
                        <a:pt x="1" y="194"/>
                      </a:cubicBezTo>
                      <a:cubicBezTo>
                        <a:pt x="1" y="321"/>
                        <a:pt x="128" y="382"/>
                        <a:pt x="189" y="382"/>
                      </a:cubicBezTo>
                      <a:cubicBezTo>
                        <a:pt x="316" y="382"/>
                        <a:pt x="383" y="321"/>
                        <a:pt x="383" y="194"/>
                      </a:cubicBezTo>
                      <a:cubicBezTo>
                        <a:pt x="383" y="67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0" name="Google Shape;520;p32"/>
                <p:cNvSpPr/>
                <p:nvPr/>
              </p:nvSpPr>
              <p:spPr>
                <a:xfrm>
                  <a:off x="8952146" y="4607340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89" y="1"/>
                      </a:moveTo>
                      <a:cubicBezTo>
                        <a:pt x="128" y="1"/>
                        <a:pt x="1" y="128"/>
                        <a:pt x="1" y="189"/>
                      </a:cubicBezTo>
                      <a:cubicBezTo>
                        <a:pt x="1" y="317"/>
                        <a:pt x="128" y="383"/>
                        <a:pt x="189" y="383"/>
                      </a:cubicBezTo>
                      <a:cubicBezTo>
                        <a:pt x="316" y="383"/>
                        <a:pt x="383" y="317"/>
                        <a:pt x="383" y="189"/>
                      </a:cubicBezTo>
                      <a:cubicBezTo>
                        <a:pt x="383" y="128"/>
                        <a:pt x="316" y="1"/>
                        <a:pt x="189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1" name="Google Shape;521;p32"/>
                <p:cNvSpPr/>
                <p:nvPr/>
              </p:nvSpPr>
              <p:spPr>
                <a:xfrm>
                  <a:off x="8952146" y="4681868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89" y="0"/>
                      </a:moveTo>
                      <a:cubicBezTo>
                        <a:pt x="128" y="0"/>
                        <a:pt x="1" y="61"/>
                        <a:pt x="1" y="189"/>
                      </a:cubicBezTo>
                      <a:cubicBezTo>
                        <a:pt x="1" y="255"/>
                        <a:pt x="128" y="382"/>
                        <a:pt x="189" y="382"/>
                      </a:cubicBezTo>
                      <a:cubicBezTo>
                        <a:pt x="316" y="382"/>
                        <a:pt x="383" y="255"/>
                        <a:pt x="383" y="189"/>
                      </a:cubicBezTo>
                      <a:cubicBezTo>
                        <a:pt x="383" y="61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2" name="Google Shape;522;p32"/>
                <p:cNvSpPr/>
                <p:nvPr/>
              </p:nvSpPr>
              <p:spPr>
                <a:xfrm>
                  <a:off x="8877683" y="4321646"/>
                  <a:ext cx="24842" cy="24907"/>
                </a:xfrm>
                <a:custGeom>
                  <a:rect b="b" l="l" r="r" t="t"/>
                  <a:pathLst>
                    <a:path extrusionOk="0" h="383" w="382">
                      <a:moveTo>
                        <a:pt x="189" y="0"/>
                      </a:moveTo>
                      <a:cubicBezTo>
                        <a:pt x="61" y="0"/>
                        <a:pt x="0" y="66"/>
                        <a:pt x="0" y="194"/>
                      </a:cubicBezTo>
                      <a:cubicBezTo>
                        <a:pt x="0" y="321"/>
                        <a:pt x="61" y="382"/>
                        <a:pt x="189" y="382"/>
                      </a:cubicBezTo>
                      <a:cubicBezTo>
                        <a:pt x="316" y="382"/>
                        <a:pt x="382" y="321"/>
                        <a:pt x="382" y="194"/>
                      </a:cubicBezTo>
                      <a:cubicBezTo>
                        <a:pt x="382" y="66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3" name="Google Shape;523;p32"/>
                <p:cNvSpPr/>
                <p:nvPr/>
              </p:nvSpPr>
              <p:spPr>
                <a:xfrm>
                  <a:off x="8877683" y="4392143"/>
                  <a:ext cx="24842" cy="24907"/>
                </a:xfrm>
                <a:custGeom>
                  <a:rect b="b" l="l" r="r" t="t"/>
                  <a:pathLst>
                    <a:path extrusionOk="0" h="383" w="382">
                      <a:moveTo>
                        <a:pt x="189" y="1"/>
                      </a:moveTo>
                      <a:cubicBezTo>
                        <a:pt x="61" y="1"/>
                        <a:pt x="0" y="128"/>
                        <a:pt x="0" y="189"/>
                      </a:cubicBezTo>
                      <a:cubicBezTo>
                        <a:pt x="0" y="316"/>
                        <a:pt x="61" y="382"/>
                        <a:pt x="189" y="382"/>
                      </a:cubicBezTo>
                      <a:cubicBezTo>
                        <a:pt x="316" y="382"/>
                        <a:pt x="382" y="316"/>
                        <a:pt x="382" y="189"/>
                      </a:cubicBezTo>
                      <a:cubicBezTo>
                        <a:pt x="382" y="128"/>
                        <a:pt x="316" y="1"/>
                        <a:pt x="189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4" name="Google Shape;524;p32"/>
                <p:cNvSpPr/>
                <p:nvPr/>
              </p:nvSpPr>
              <p:spPr>
                <a:xfrm>
                  <a:off x="8877683" y="4466672"/>
                  <a:ext cx="24842" cy="24842"/>
                </a:xfrm>
                <a:custGeom>
                  <a:rect b="b" l="l" r="r" t="t"/>
                  <a:pathLst>
                    <a:path extrusionOk="0" h="382" w="382">
                      <a:moveTo>
                        <a:pt x="189" y="0"/>
                      </a:moveTo>
                      <a:cubicBezTo>
                        <a:pt x="61" y="0"/>
                        <a:pt x="0" y="61"/>
                        <a:pt x="0" y="189"/>
                      </a:cubicBezTo>
                      <a:cubicBezTo>
                        <a:pt x="0" y="255"/>
                        <a:pt x="61" y="382"/>
                        <a:pt x="189" y="382"/>
                      </a:cubicBezTo>
                      <a:cubicBezTo>
                        <a:pt x="316" y="382"/>
                        <a:pt x="382" y="255"/>
                        <a:pt x="382" y="189"/>
                      </a:cubicBezTo>
                      <a:cubicBezTo>
                        <a:pt x="382" y="61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5" name="Google Shape;525;p32"/>
                <p:cNvSpPr/>
                <p:nvPr/>
              </p:nvSpPr>
              <p:spPr>
                <a:xfrm>
                  <a:off x="8877683" y="4536843"/>
                  <a:ext cx="24842" cy="24907"/>
                </a:xfrm>
                <a:custGeom>
                  <a:rect b="b" l="l" r="r" t="t"/>
                  <a:pathLst>
                    <a:path extrusionOk="0" h="383" w="382">
                      <a:moveTo>
                        <a:pt x="189" y="0"/>
                      </a:moveTo>
                      <a:cubicBezTo>
                        <a:pt x="61" y="0"/>
                        <a:pt x="0" y="67"/>
                        <a:pt x="0" y="194"/>
                      </a:cubicBezTo>
                      <a:cubicBezTo>
                        <a:pt x="0" y="321"/>
                        <a:pt x="61" y="382"/>
                        <a:pt x="189" y="382"/>
                      </a:cubicBezTo>
                      <a:cubicBezTo>
                        <a:pt x="316" y="382"/>
                        <a:pt x="382" y="321"/>
                        <a:pt x="382" y="194"/>
                      </a:cubicBezTo>
                      <a:cubicBezTo>
                        <a:pt x="382" y="67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6" name="Google Shape;526;p32"/>
                <p:cNvSpPr/>
                <p:nvPr/>
              </p:nvSpPr>
              <p:spPr>
                <a:xfrm>
                  <a:off x="8877683" y="4607340"/>
                  <a:ext cx="24842" cy="24907"/>
                </a:xfrm>
                <a:custGeom>
                  <a:rect b="b" l="l" r="r" t="t"/>
                  <a:pathLst>
                    <a:path extrusionOk="0" h="383" w="382">
                      <a:moveTo>
                        <a:pt x="189" y="1"/>
                      </a:moveTo>
                      <a:cubicBezTo>
                        <a:pt x="61" y="1"/>
                        <a:pt x="0" y="128"/>
                        <a:pt x="0" y="189"/>
                      </a:cubicBezTo>
                      <a:cubicBezTo>
                        <a:pt x="0" y="317"/>
                        <a:pt x="61" y="383"/>
                        <a:pt x="189" y="383"/>
                      </a:cubicBezTo>
                      <a:cubicBezTo>
                        <a:pt x="316" y="383"/>
                        <a:pt x="382" y="317"/>
                        <a:pt x="382" y="189"/>
                      </a:cubicBezTo>
                      <a:cubicBezTo>
                        <a:pt x="382" y="128"/>
                        <a:pt x="316" y="1"/>
                        <a:pt x="189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7" name="Google Shape;527;p32"/>
                <p:cNvSpPr/>
                <p:nvPr/>
              </p:nvSpPr>
              <p:spPr>
                <a:xfrm>
                  <a:off x="8877683" y="4681868"/>
                  <a:ext cx="24842" cy="24907"/>
                </a:xfrm>
                <a:custGeom>
                  <a:rect b="b" l="l" r="r" t="t"/>
                  <a:pathLst>
                    <a:path extrusionOk="0" h="383" w="382">
                      <a:moveTo>
                        <a:pt x="189" y="0"/>
                      </a:moveTo>
                      <a:cubicBezTo>
                        <a:pt x="61" y="0"/>
                        <a:pt x="0" y="61"/>
                        <a:pt x="0" y="189"/>
                      </a:cubicBezTo>
                      <a:cubicBezTo>
                        <a:pt x="0" y="255"/>
                        <a:pt x="61" y="382"/>
                        <a:pt x="189" y="382"/>
                      </a:cubicBezTo>
                      <a:cubicBezTo>
                        <a:pt x="316" y="382"/>
                        <a:pt x="382" y="255"/>
                        <a:pt x="382" y="189"/>
                      </a:cubicBezTo>
                      <a:cubicBezTo>
                        <a:pt x="382" y="61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528" name="Google Shape;528;p32"/>
            <p:cNvGrpSpPr/>
            <p:nvPr/>
          </p:nvGrpSpPr>
          <p:grpSpPr>
            <a:xfrm>
              <a:off x="8703849" y="-11597"/>
              <a:ext cx="451002" cy="707619"/>
              <a:chOff x="8703849" y="7849"/>
              <a:chExt cx="451002" cy="707619"/>
            </a:xfrm>
          </p:grpSpPr>
          <p:sp>
            <p:nvSpPr>
              <p:cNvPr id="529" name="Google Shape;529;p32"/>
              <p:cNvSpPr/>
              <p:nvPr/>
            </p:nvSpPr>
            <p:spPr>
              <a:xfrm>
                <a:off x="8803155" y="7849"/>
                <a:ext cx="351696" cy="707619"/>
              </a:xfrm>
              <a:custGeom>
                <a:rect b="b" l="l" r="r" t="t"/>
                <a:pathLst>
                  <a:path extrusionOk="0" h="10881" w="5408">
                    <a:moveTo>
                      <a:pt x="5407" y="1"/>
                    </a:moveTo>
                    <a:cubicBezTo>
                      <a:pt x="2419" y="1"/>
                      <a:pt x="1" y="2419"/>
                      <a:pt x="1" y="5407"/>
                    </a:cubicBezTo>
                    <a:cubicBezTo>
                      <a:pt x="1" y="8462"/>
                      <a:pt x="2419" y="10880"/>
                      <a:pt x="5407" y="10880"/>
                    </a:cubicBezTo>
                    <a:lnTo>
                      <a:pt x="540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" name="Google Shape;530;p32"/>
              <p:cNvSpPr/>
              <p:nvPr/>
            </p:nvSpPr>
            <p:spPr>
              <a:xfrm>
                <a:off x="9063744" y="239629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94" y="0"/>
                    </a:moveTo>
                    <a:cubicBezTo>
                      <a:pt x="67" y="0"/>
                      <a:pt x="0" y="128"/>
                      <a:pt x="0" y="189"/>
                    </a:cubicBezTo>
                    <a:cubicBezTo>
                      <a:pt x="0" y="316"/>
                      <a:pt x="67" y="382"/>
                      <a:pt x="194" y="382"/>
                    </a:cubicBezTo>
                    <a:cubicBezTo>
                      <a:pt x="321" y="382"/>
                      <a:pt x="382" y="316"/>
                      <a:pt x="382" y="189"/>
                    </a:cubicBezTo>
                    <a:cubicBezTo>
                      <a:pt x="382" y="128"/>
                      <a:pt x="321" y="0"/>
                      <a:pt x="194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" name="Google Shape;531;p32"/>
              <p:cNvSpPr/>
              <p:nvPr/>
            </p:nvSpPr>
            <p:spPr>
              <a:xfrm>
                <a:off x="8993573" y="239629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88" y="0"/>
                    </a:moveTo>
                    <a:cubicBezTo>
                      <a:pt x="61" y="0"/>
                      <a:pt x="0" y="128"/>
                      <a:pt x="0" y="189"/>
                    </a:cubicBezTo>
                    <a:cubicBezTo>
                      <a:pt x="0" y="316"/>
                      <a:pt x="61" y="382"/>
                      <a:pt x="188" y="382"/>
                    </a:cubicBezTo>
                    <a:cubicBezTo>
                      <a:pt x="255" y="382"/>
                      <a:pt x="382" y="316"/>
                      <a:pt x="382" y="189"/>
                    </a:cubicBezTo>
                    <a:cubicBezTo>
                      <a:pt x="382" y="128"/>
                      <a:pt x="255" y="0"/>
                      <a:pt x="188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2" name="Google Shape;532;p32"/>
              <p:cNvSpPr/>
              <p:nvPr/>
            </p:nvSpPr>
            <p:spPr>
              <a:xfrm>
                <a:off x="8919044" y="239629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128" y="0"/>
                      <a:pt x="1" y="128"/>
                      <a:pt x="1" y="189"/>
                    </a:cubicBezTo>
                    <a:cubicBezTo>
                      <a:pt x="1" y="316"/>
                      <a:pt x="128" y="382"/>
                      <a:pt x="189" y="382"/>
                    </a:cubicBezTo>
                    <a:cubicBezTo>
                      <a:pt x="316" y="382"/>
                      <a:pt x="382" y="316"/>
                      <a:pt x="382" y="189"/>
                    </a:cubicBezTo>
                    <a:cubicBezTo>
                      <a:pt x="382" y="128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" name="Google Shape;533;p32"/>
              <p:cNvSpPr/>
              <p:nvPr/>
            </p:nvSpPr>
            <p:spPr>
              <a:xfrm>
                <a:off x="8848548" y="239629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94" y="0"/>
                    </a:moveTo>
                    <a:cubicBezTo>
                      <a:pt x="66" y="0"/>
                      <a:pt x="0" y="128"/>
                      <a:pt x="0" y="189"/>
                    </a:cubicBezTo>
                    <a:cubicBezTo>
                      <a:pt x="0" y="316"/>
                      <a:pt x="66" y="382"/>
                      <a:pt x="194" y="382"/>
                    </a:cubicBezTo>
                    <a:cubicBezTo>
                      <a:pt x="321" y="382"/>
                      <a:pt x="382" y="316"/>
                      <a:pt x="382" y="189"/>
                    </a:cubicBezTo>
                    <a:cubicBezTo>
                      <a:pt x="382" y="128"/>
                      <a:pt x="321" y="0"/>
                      <a:pt x="194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" name="Google Shape;534;p32"/>
              <p:cNvSpPr/>
              <p:nvPr/>
            </p:nvSpPr>
            <p:spPr>
              <a:xfrm>
                <a:off x="8778312" y="239629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62" y="0"/>
                      <a:pt x="1" y="128"/>
                      <a:pt x="1" y="189"/>
                    </a:cubicBezTo>
                    <a:cubicBezTo>
                      <a:pt x="1" y="316"/>
                      <a:pt x="62" y="382"/>
                      <a:pt x="189" y="382"/>
                    </a:cubicBezTo>
                    <a:cubicBezTo>
                      <a:pt x="255" y="382"/>
                      <a:pt x="383" y="316"/>
                      <a:pt x="383" y="189"/>
                    </a:cubicBezTo>
                    <a:cubicBezTo>
                      <a:pt x="383" y="128"/>
                      <a:pt x="255" y="0"/>
                      <a:pt x="189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" name="Google Shape;535;p32"/>
              <p:cNvSpPr/>
              <p:nvPr/>
            </p:nvSpPr>
            <p:spPr>
              <a:xfrm>
                <a:off x="8703849" y="239629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128" y="0"/>
                      <a:pt x="0" y="128"/>
                      <a:pt x="0" y="189"/>
                    </a:cubicBezTo>
                    <a:cubicBezTo>
                      <a:pt x="0" y="316"/>
                      <a:pt x="128" y="382"/>
                      <a:pt x="189" y="382"/>
                    </a:cubicBezTo>
                    <a:cubicBezTo>
                      <a:pt x="316" y="382"/>
                      <a:pt x="382" y="316"/>
                      <a:pt x="382" y="189"/>
                    </a:cubicBezTo>
                    <a:cubicBezTo>
                      <a:pt x="382" y="128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" name="Google Shape;536;p32"/>
              <p:cNvSpPr/>
              <p:nvPr/>
            </p:nvSpPr>
            <p:spPr>
              <a:xfrm>
                <a:off x="9063744" y="165100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94" y="1"/>
                    </a:moveTo>
                    <a:cubicBezTo>
                      <a:pt x="67" y="1"/>
                      <a:pt x="0" y="62"/>
                      <a:pt x="0" y="189"/>
                    </a:cubicBezTo>
                    <a:cubicBezTo>
                      <a:pt x="0" y="317"/>
                      <a:pt x="67" y="383"/>
                      <a:pt x="194" y="383"/>
                    </a:cubicBezTo>
                    <a:cubicBezTo>
                      <a:pt x="321" y="383"/>
                      <a:pt x="382" y="317"/>
                      <a:pt x="382" y="189"/>
                    </a:cubicBezTo>
                    <a:cubicBezTo>
                      <a:pt x="382" y="62"/>
                      <a:pt x="321" y="1"/>
                      <a:pt x="194" y="1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" name="Google Shape;537;p32"/>
              <p:cNvSpPr/>
              <p:nvPr/>
            </p:nvSpPr>
            <p:spPr>
              <a:xfrm>
                <a:off x="8993573" y="165100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88" y="1"/>
                    </a:moveTo>
                    <a:cubicBezTo>
                      <a:pt x="61" y="1"/>
                      <a:pt x="0" y="62"/>
                      <a:pt x="0" y="189"/>
                    </a:cubicBezTo>
                    <a:cubicBezTo>
                      <a:pt x="0" y="317"/>
                      <a:pt x="61" y="383"/>
                      <a:pt x="188" y="383"/>
                    </a:cubicBezTo>
                    <a:cubicBezTo>
                      <a:pt x="255" y="383"/>
                      <a:pt x="382" y="317"/>
                      <a:pt x="382" y="189"/>
                    </a:cubicBezTo>
                    <a:cubicBezTo>
                      <a:pt x="382" y="62"/>
                      <a:pt x="255" y="1"/>
                      <a:pt x="188" y="1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" name="Google Shape;538;p32"/>
              <p:cNvSpPr/>
              <p:nvPr/>
            </p:nvSpPr>
            <p:spPr>
              <a:xfrm>
                <a:off x="8919044" y="165100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1"/>
                    </a:moveTo>
                    <a:cubicBezTo>
                      <a:pt x="128" y="1"/>
                      <a:pt x="1" y="62"/>
                      <a:pt x="1" y="189"/>
                    </a:cubicBezTo>
                    <a:cubicBezTo>
                      <a:pt x="1" y="317"/>
                      <a:pt x="128" y="383"/>
                      <a:pt x="189" y="383"/>
                    </a:cubicBezTo>
                    <a:cubicBezTo>
                      <a:pt x="316" y="383"/>
                      <a:pt x="382" y="317"/>
                      <a:pt x="382" y="189"/>
                    </a:cubicBezTo>
                    <a:cubicBezTo>
                      <a:pt x="382" y="62"/>
                      <a:pt x="316" y="1"/>
                      <a:pt x="189" y="1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" name="Google Shape;539;p32"/>
              <p:cNvSpPr/>
              <p:nvPr/>
            </p:nvSpPr>
            <p:spPr>
              <a:xfrm>
                <a:off x="8848548" y="165100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94" y="1"/>
                    </a:moveTo>
                    <a:cubicBezTo>
                      <a:pt x="66" y="1"/>
                      <a:pt x="0" y="62"/>
                      <a:pt x="0" y="189"/>
                    </a:cubicBezTo>
                    <a:cubicBezTo>
                      <a:pt x="0" y="317"/>
                      <a:pt x="66" y="383"/>
                      <a:pt x="194" y="383"/>
                    </a:cubicBezTo>
                    <a:cubicBezTo>
                      <a:pt x="321" y="383"/>
                      <a:pt x="382" y="317"/>
                      <a:pt x="382" y="189"/>
                    </a:cubicBezTo>
                    <a:cubicBezTo>
                      <a:pt x="382" y="62"/>
                      <a:pt x="321" y="1"/>
                      <a:pt x="194" y="1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0" name="Google Shape;540;p32"/>
              <p:cNvSpPr/>
              <p:nvPr/>
            </p:nvSpPr>
            <p:spPr>
              <a:xfrm>
                <a:off x="8778312" y="165100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1"/>
                    </a:moveTo>
                    <a:cubicBezTo>
                      <a:pt x="62" y="1"/>
                      <a:pt x="1" y="62"/>
                      <a:pt x="1" y="189"/>
                    </a:cubicBezTo>
                    <a:cubicBezTo>
                      <a:pt x="1" y="317"/>
                      <a:pt x="62" y="383"/>
                      <a:pt x="189" y="383"/>
                    </a:cubicBezTo>
                    <a:cubicBezTo>
                      <a:pt x="255" y="383"/>
                      <a:pt x="383" y="317"/>
                      <a:pt x="383" y="189"/>
                    </a:cubicBezTo>
                    <a:cubicBezTo>
                      <a:pt x="383" y="62"/>
                      <a:pt x="255" y="1"/>
                      <a:pt x="189" y="1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1" name="Google Shape;541;p32"/>
              <p:cNvSpPr/>
              <p:nvPr/>
            </p:nvSpPr>
            <p:spPr>
              <a:xfrm>
                <a:off x="8703849" y="165100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1"/>
                    </a:moveTo>
                    <a:cubicBezTo>
                      <a:pt x="128" y="1"/>
                      <a:pt x="0" y="62"/>
                      <a:pt x="0" y="189"/>
                    </a:cubicBezTo>
                    <a:cubicBezTo>
                      <a:pt x="0" y="317"/>
                      <a:pt x="128" y="383"/>
                      <a:pt x="189" y="383"/>
                    </a:cubicBezTo>
                    <a:cubicBezTo>
                      <a:pt x="316" y="383"/>
                      <a:pt x="382" y="317"/>
                      <a:pt x="382" y="189"/>
                    </a:cubicBezTo>
                    <a:cubicBezTo>
                      <a:pt x="382" y="62"/>
                      <a:pt x="316" y="1"/>
                      <a:pt x="189" y="1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" name="Google Shape;542;p32"/>
              <p:cNvSpPr/>
              <p:nvPr/>
            </p:nvSpPr>
            <p:spPr>
              <a:xfrm>
                <a:off x="9063744" y="86344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94" y="0"/>
                    </a:moveTo>
                    <a:cubicBezTo>
                      <a:pt x="67" y="0"/>
                      <a:pt x="0" y="128"/>
                      <a:pt x="0" y="194"/>
                    </a:cubicBezTo>
                    <a:cubicBezTo>
                      <a:pt x="0" y="321"/>
                      <a:pt x="67" y="382"/>
                      <a:pt x="194" y="382"/>
                    </a:cubicBezTo>
                    <a:cubicBezTo>
                      <a:pt x="321" y="382"/>
                      <a:pt x="382" y="321"/>
                      <a:pt x="382" y="194"/>
                    </a:cubicBezTo>
                    <a:cubicBezTo>
                      <a:pt x="382" y="128"/>
                      <a:pt x="321" y="0"/>
                      <a:pt x="194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" name="Google Shape;543;p32"/>
              <p:cNvSpPr/>
              <p:nvPr/>
            </p:nvSpPr>
            <p:spPr>
              <a:xfrm>
                <a:off x="8993573" y="86344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88" y="0"/>
                    </a:moveTo>
                    <a:cubicBezTo>
                      <a:pt x="61" y="0"/>
                      <a:pt x="0" y="128"/>
                      <a:pt x="0" y="194"/>
                    </a:cubicBezTo>
                    <a:cubicBezTo>
                      <a:pt x="0" y="321"/>
                      <a:pt x="61" y="382"/>
                      <a:pt x="188" y="382"/>
                    </a:cubicBezTo>
                    <a:cubicBezTo>
                      <a:pt x="255" y="382"/>
                      <a:pt x="382" y="321"/>
                      <a:pt x="382" y="194"/>
                    </a:cubicBezTo>
                    <a:cubicBezTo>
                      <a:pt x="382" y="128"/>
                      <a:pt x="255" y="0"/>
                      <a:pt x="188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" name="Google Shape;544;p32"/>
              <p:cNvSpPr/>
              <p:nvPr/>
            </p:nvSpPr>
            <p:spPr>
              <a:xfrm>
                <a:off x="8919044" y="86344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128" y="0"/>
                      <a:pt x="1" y="128"/>
                      <a:pt x="1" y="194"/>
                    </a:cubicBezTo>
                    <a:cubicBezTo>
                      <a:pt x="1" y="321"/>
                      <a:pt x="128" y="382"/>
                      <a:pt x="189" y="382"/>
                    </a:cubicBezTo>
                    <a:cubicBezTo>
                      <a:pt x="316" y="382"/>
                      <a:pt x="382" y="321"/>
                      <a:pt x="382" y="194"/>
                    </a:cubicBezTo>
                    <a:cubicBezTo>
                      <a:pt x="382" y="128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" name="Google Shape;545;p32"/>
              <p:cNvSpPr/>
              <p:nvPr/>
            </p:nvSpPr>
            <p:spPr>
              <a:xfrm>
                <a:off x="8848548" y="86344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94" y="0"/>
                    </a:moveTo>
                    <a:cubicBezTo>
                      <a:pt x="66" y="0"/>
                      <a:pt x="0" y="128"/>
                      <a:pt x="0" y="194"/>
                    </a:cubicBezTo>
                    <a:cubicBezTo>
                      <a:pt x="0" y="321"/>
                      <a:pt x="66" y="382"/>
                      <a:pt x="194" y="382"/>
                    </a:cubicBezTo>
                    <a:cubicBezTo>
                      <a:pt x="321" y="382"/>
                      <a:pt x="382" y="321"/>
                      <a:pt x="382" y="194"/>
                    </a:cubicBezTo>
                    <a:cubicBezTo>
                      <a:pt x="382" y="128"/>
                      <a:pt x="321" y="0"/>
                      <a:pt x="194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6" name="Google Shape;546;p32"/>
              <p:cNvSpPr/>
              <p:nvPr/>
            </p:nvSpPr>
            <p:spPr>
              <a:xfrm>
                <a:off x="8778312" y="86344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62" y="0"/>
                      <a:pt x="1" y="128"/>
                      <a:pt x="1" y="194"/>
                    </a:cubicBezTo>
                    <a:cubicBezTo>
                      <a:pt x="1" y="321"/>
                      <a:pt x="62" y="382"/>
                      <a:pt x="189" y="382"/>
                    </a:cubicBezTo>
                    <a:cubicBezTo>
                      <a:pt x="255" y="382"/>
                      <a:pt x="383" y="321"/>
                      <a:pt x="383" y="194"/>
                    </a:cubicBezTo>
                    <a:cubicBezTo>
                      <a:pt x="383" y="128"/>
                      <a:pt x="255" y="0"/>
                      <a:pt x="189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7" name="Google Shape;547;p32"/>
              <p:cNvSpPr/>
              <p:nvPr/>
            </p:nvSpPr>
            <p:spPr>
              <a:xfrm>
                <a:off x="8703849" y="86344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128" y="0"/>
                      <a:pt x="0" y="128"/>
                      <a:pt x="0" y="194"/>
                    </a:cubicBezTo>
                    <a:cubicBezTo>
                      <a:pt x="0" y="321"/>
                      <a:pt x="128" y="382"/>
                      <a:pt x="189" y="382"/>
                    </a:cubicBezTo>
                    <a:cubicBezTo>
                      <a:pt x="316" y="382"/>
                      <a:pt x="382" y="321"/>
                      <a:pt x="382" y="194"/>
                    </a:cubicBezTo>
                    <a:cubicBezTo>
                      <a:pt x="382" y="128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48" name="Google Shape;548;p32"/>
            <p:cNvSpPr/>
            <p:nvPr/>
          </p:nvSpPr>
          <p:spPr>
            <a:xfrm>
              <a:off x="227519" y="2370647"/>
              <a:ext cx="107913" cy="107913"/>
            </a:xfrm>
            <a:custGeom>
              <a:rect b="b" l="l" r="r" t="t"/>
              <a:pathLst>
                <a:path extrusionOk="0" h="3437" w="3437">
                  <a:moveTo>
                    <a:pt x="825" y="0"/>
                  </a:moveTo>
                  <a:lnTo>
                    <a:pt x="0" y="825"/>
                  </a:lnTo>
                  <a:lnTo>
                    <a:pt x="891" y="1716"/>
                  </a:lnTo>
                  <a:lnTo>
                    <a:pt x="0" y="2673"/>
                  </a:lnTo>
                  <a:lnTo>
                    <a:pt x="825" y="3437"/>
                  </a:lnTo>
                  <a:lnTo>
                    <a:pt x="1716" y="2546"/>
                  </a:lnTo>
                  <a:lnTo>
                    <a:pt x="2673" y="3437"/>
                  </a:lnTo>
                  <a:lnTo>
                    <a:pt x="3437" y="2673"/>
                  </a:lnTo>
                  <a:lnTo>
                    <a:pt x="2546" y="1716"/>
                  </a:lnTo>
                  <a:lnTo>
                    <a:pt x="3437" y="825"/>
                  </a:lnTo>
                  <a:lnTo>
                    <a:pt x="2673" y="0"/>
                  </a:lnTo>
                  <a:lnTo>
                    <a:pt x="1716" y="891"/>
                  </a:lnTo>
                  <a:lnTo>
                    <a:pt x="82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32"/>
            <p:cNvSpPr/>
            <p:nvPr/>
          </p:nvSpPr>
          <p:spPr>
            <a:xfrm>
              <a:off x="227505" y="1413272"/>
              <a:ext cx="107945" cy="107913"/>
            </a:xfrm>
            <a:custGeom>
              <a:rect b="b" l="l" r="r" t="t"/>
              <a:pathLst>
                <a:path extrusionOk="0" h="3437" w="3438">
                  <a:moveTo>
                    <a:pt x="831" y="0"/>
                  </a:moveTo>
                  <a:lnTo>
                    <a:pt x="1" y="825"/>
                  </a:lnTo>
                  <a:lnTo>
                    <a:pt x="892" y="1716"/>
                  </a:lnTo>
                  <a:lnTo>
                    <a:pt x="1" y="2673"/>
                  </a:lnTo>
                  <a:lnTo>
                    <a:pt x="831" y="3437"/>
                  </a:lnTo>
                  <a:lnTo>
                    <a:pt x="1721" y="2546"/>
                  </a:lnTo>
                  <a:lnTo>
                    <a:pt x="2612" y="3437"/>
                  </a:lnTo>
                  <a:lnTo>
                    <a:pt x="3437" y="2673"/>
                  </a:lnTo>
                  <a:lnTo>
                    <a:pt x="2546" y="1716"/>
                  </a:lnTo>
                  <a:lnTo>
                    <a:pt x="3437" y="825"/>
                  </a:lnTo>
                  <a:lnTo>
                    <a:pt x="2612" y="0"/>
                  </a:lnTo>
                  <a:lnTo>
                    <a:pt x="1721" y="89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32"/>
            <p:cNvSpPr/>
            <p:nvPr/>
          </p:nvSpPr>
          <p:spPr>
            <a:xfrm>
              <a:off x="2892530" y="4855593"/>
              <a:ext cx="107896" cy="107927"/>
            </a:xfrm>
            <a:custGeom>
              <a:rect b="b" l="l" r="r" t="t"/>
              <a:pathLst>
                <a:path extrusionOk="0" h="3438" w="3437">
                  <a:moveTo>
                    <a:pt x="3437" y="1"/>
                  </a:moveTo>
                  <a:cubicBezTo>
                    <a:pt x="1528" y="1"/>
                    <a:pt x="0" y="1528"/>
                    <a:pt x="0" y="3437"/>
                  </a:cubicBezTo>
                  <a:cubicBezTo>
                    <a:pt x="1909" y="3437"/>
                    <a:pt x="3437" y="1910"/>
                    <a:pt x="3437" y="1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32"/>
            <p:cNvSpPr/>
            <p:nvPr/>
          </p:nvSpPr>
          <p:spPr>
            <a:xfrm>
              <a:off x="8756562" y="3543286"/>
              <a:ext cx="118095" cy="118061"/>
            </a:xfrm>
            <a:custGeom>
              <a:rect b="b" l="l" r="r" t="t"/>
              <a:pathLst>
                <a:path extrusionOk="0" h="3437" w="3438">
                  <a:moveTo>
                    <a:pt x="3437" y="0"/>
                  </a:moveTo>
                  <a:cubicBezTo>
                    <a:pt x="1528" y="0"/>
                    <a:pt x="1" y="1528"/>
                    <a:pt x="1" y="3437"/>
                  </a:cubicBezTo>
                  <a:cubicBezTo>
                    <a:pt x="1910" y="3437"/>
                    <a:pt x="3437" y="1910"/>
                    <a:pt x="34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32"/>
            <p:cNvSpPr/>
            <p:nvPr/>
          </p:nvSpPr>
          <p:spPr>
            <a:xfrm>
              <a:off x="8585249" y="4170822"/>
              <a:ext cx="259479" cy="259479"/>
            </a:xfrm>
            <a:custGeom>
              <a:rect b="b" l="l" r="r" t="t"/>
              <a:pathLst>
                <a:path extrusionOk="0" h="14322" w="14322">
                  <a:moveTo>
                    <a:pt x="1" y="0"/>
                  </a:moveTo>
                  <a:cubicBezTo>
                    <a:pt x="1" y="764"/>
                    <a:pt x="194" y="1528"/>
                    <a:pt x="449" y="2230"/>
                  </a:cubicBezTo>
                  <a:cubicBezTo>
                    <a:pt x="892" y="3248"/>
                    <a:pt x="1594" y="4073"/>
                    <a:pt x="2546" y="4710"/>
                  </a:cubicBezTo>
                  <a:cubicBezTo>
                    <a:pt x="2994" y="5030"/>
                    <a:pt x="3503" y="5219"/>
                    <a:pt x="4012" y="5412"/>
                  </a:cubicBezTo>
                  <a:cubicBezTo>
                    <a:pt x="4522" y="5601"/>
                    <a:pt x="5092" y="5667"/>
                    <a:pt x="5667" y="5667"/>
                  </a:cubicBezTo>
                  <a:cubicBezTo>
                    <a:pt x="6110" y="5667"/>
                    <a:pt x="6492" y="5728"/>
                    <a:pt x="6874" y="5921"/>
                  </a:cubicBezTo>
                  <a:cubicBezTo>
                    <a:pt x="7383" y="6110"/>
                    <a:pt x="7831" y="6491"/>
                    <a:pt x="8213" y="7001"/>
                  </a:cubicBezTo>
                  <a:lnTo>
                    <a:pt x="8594" y="7764"/>
                  </a:lnTo>
                  <a:cubicBezTo>
                    <a:pt x="8656" y="8085"/>
                    <a:pt x="8722" y="8401"/>
                    <a:pt x="8722" y="8655"/>
                  </a:cubicBezTo>
                  <a:cubicBezTo>
                    <a:pt x="8722" y="9485"/>
                    <a:pt x="8849" y="10183"/>
                    <a:pt x="9165" y="10885"/>
                  </a:cubicBezTo>
                  <a:cubicBezTo>
                    <a:pt x="9546" y="11903"/>
                    <a:pt x="10310" y="12794"/>
                    <a:pt x="11201" y="13364"/>
                  </a:cubicBezTo>
                  <a:cubicBezTo>
                    <a:pt x="11649" y="13685"/>
                    <a:pt x="12158" y="13940"/>
                    <a:pt x="12667" y="14067"/>
                  </a:cubicBezTo>
                  <a:cubicBezTo>
                    <a:pt x="13176" y="14255"/>
                    <a:pt x="13747" y="14322"/>
                    <a:pt x="14322" y="14322"/>
                  </a:cubicBezTo>
                  <a:lnTo>
                    <a:pt x="14322" y="11710"/>
                  </a:lnTo>
                  <a:cubicBezTo>
                    <a:pt x="13940" y="11710"/>
                    <a:pt x="13558" y="11649"/>
                    <a:pt x="13176" y="11455"/>
                  </a:cubicBezTo>
                  <a:cubicBezTo>
                    <a:pt x="12667" y="11267"/>
                    <a:pt x="12158" y="10885"/>
                    <a:pt x="11837" y="10376"/>
                  </a:cubicBezTo>
                  <a:lnTo>
                    <a:pt x="11456" y="9612"/>
                  </a:lnTo>
                  <a:cubicBezTo>
                    <a:pt x="11395" y="9292"/>
                    <a:pt x="11328" y="8976"/>
                    <a:pt x="11328" y="8655"/>
                  </a:cubicBezTo>
                  <a:cubicBezTo>
                    <a:pt x="11328" y="7892"/>
                    <a:pt x="11201" y="7194"/>
                    <a:pt x="10885" y="6491"/>
                  </a:cubicBezTo>
                  <a:cubicBezTo>
                    <a:pt x="10437" y="5473"/>
                    <a:pt x="9740" y="4582"/>
                    <a:pt x="8849" y="4012"/>
                  </a:cubicBezTo>
                  <a:cubicBezTo>
                    <a:pt x="8401" y="3691"/>
                    <a:pt x="7892" y="3437"/>
                    <a:pt x="7383" y="3310"/>
                  </a:cubicBezTo>
                  <a:cubicBezTo>
                    <a:pt x="6813" y="3121"/>
                    <a:pt x="6237" y="3055"/>
                    <a:pt x="5667" y="3055"/>
                  </a:cubicBezTo>
                  <a:cubicBezTo>
                    <a:pt x="5285" y="3055"/>
                    <a:pt x="4837" y="2928"/>
                    <a:pt x="4522" y="2800"/>
                  </a:cubicBezTo>
                  <a:cubicBezTo>
                    <a:pt x="3946" y="2546"/>
                    <a:pt x="3503" y="2164"/>
                    <a:pt x="3183" y="1721"/>
                  </a:cubicBezTo>
                  <a:cubicBezTo>
                    <a:pt x="2994" y="1467"/>
                    <a:pt x="2867" y="1212"/>
                    <a:pt x="2801" y="891"/>
                  </a:cubicBezTo>
                  <a:cubicBezTo>
                    <a:pt x="2740" y="637"/>
                    <a:pt x="2673" y="321"/>
                    <a:pt x="26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32"/>
            <p:cNvSpPr/>
            <p:nvPr/>
          </p:nvSpPr>
          <p:spPr>
            <a:xfrm>
              <a:off x="-11444" y="456088"/>
              <a:ext cx="307336" cy="307336"/>
            </a:xfrm>
            <a:custGeom>
              <a:rect b="b" l="l" r="r" t="t"/>
              <a:pathLst>
                <a:path extrusionOk="0" h="5667" w="5667">
                  <a:moveTo>
                    <a:pt x="2994" y="1"/>
                  </a:moveTo>
                  <a:cubicBezTo>
                    <a:pt x="2994" y="449"/>
                    <a:pt x="2927" y="830"/>
                    <a:pt x="2800" y="1212"/>
                  </a:cubicBezTo>
                  <a:cubicBezTo>
                    <a:pt x="2546" y="1721"/>
                    <a:pt x="2164" y="2164"/>
                    <a:pt x="1655" y="2546"/>
                  </a:cubicBezTo>
                  <a:cubicBezTo>
                    <a:pt x="1466" y="2673"/>
                    <a:pt x="1212" y="2801"/>
                    <a:pt x="891" y="2928"/>
                  </a:cubicBezTo>
                  <a:cubicBezTo>
                    <a:pt x="636" y="2994"/>
                    <a:pt x="321" y="3055"/>
                    <a:pt x="0" y="3055"/>
                  </a:cubicBezTo>
                  <a:lnTo>
                    <a:pt x="0" y="5667"/>
                  </a:lnTo>
                  <a:cubicBezTo>
                    <a:pt x="764" y="5667"/>
                    <a:pt x="1527" y="5540"/>
                    <a:pt x="2230" y="5219"/>
                  </a:cubicBezTo>
                  <a:cubicBezTo>
                    <a:pt x="3182" y="4776"/>
                    <a:pt x="4073" y="4073"/>
                    <a:pt x="4709" y="3183"/>
                  </a:cubicBezTo>
                  <a:cubicBezTo>
                    <a:pt x="4964" y="2740"/>
                    <a:pt x="5219" y="2230"/>
                    <a:pt x="5412" y="1721"/>
                  </a:cubicBezTo>
                  <a:cubicBezTo>
                    <a:pt x="5539" y="1146"/>
                    <a:pt x="5667" y="576"/>
                    <a:pt x="56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32"/>
            <p:cNvSpPr/>
            <p:nvPr/>
          </p:nvSpPr>
          <p:spPr>
            <a:xfrm>
              <a:off x="2570967" y="-6008"/>
              <a:ext cx="693634" cy="345190"/>
            </a:xfrm>
            <a:custGeom>
              <a:rect b="b" l="l" r="r" t="t"/>
              <a:pathLst>
                <a:path extrusionOk="0" h="6365" w="12790">
                  <a:moveTo>
                    <a:pt x="1" y="1"/>
                  </a:moveTo>
                  <a:cubicBezTo>
                    <a:pt x="1" y="892"/>
                    <a:pt x="189" y="1716"/>
                    <a:pt x="510" y="2480"/>
                  </a:cubicBezTo>
                  <a:cubicBezTo>
                    <a:pt x="953" y="3626"/>
                    <a:pt x="1783" y="4583"/>
                    <a:pt x="2801" y="5280"/>
                  </a:cubicBezTo>
                  <a:cubicBezTo>
                    <a:pt x="3819" y="5983"/>
                    <a:pt x="5092" y="6365"/>
                    <a:pt x="6365" y="6365"/>
                  </a:cubicBezTo>
                  <a:cubicBezTo>
                    <a:pt x="7256" y="6365"/>
                    <a:pt x="8081" y="6171"/>
                    <a:pt x="8844" y="5855"/>
                  </a:cubicBezTo>
                  <a:cubicBezTo>
                    <a:pt x="9990" y="5407"/>
                    <a:pt x="11008" y="4583"/>
                    <a:pt x="11710" y="3564"/>
                  </a:cubicBezTo>
                  <a:cubicBezTo>
                    <a:pt x="12347" y="2546"/>
                    <a:pt x="12790" y="1273"/>
                    <a:pt x="12790" y="1"/>
                  </a:cubicBezTo>
                  <a:lnTo>
                    <a:pt x="10499" y="1"/>
                  </a:lnTo>
                  <a:cubicBezTo>
                    <a:pt x="10499" y="571"/>
                    <a:pt x="10372" y="1080"/>
                    <a:pt x="10183" y="1589"/>
                  </a:cubicBezTo>
                  <a:cubicBezTo>
                    <a:pt x="9862" y="2292"/>
                    <a:pt x="9353" y="2928"/>
                    <a:pt x="8656" y="3371"/>
                  </a:cubicBezTo>
                  <a:cubicBezTo>
                    <a:pt x="8019" y="3819"/>
                    <a:pt x="7256" y="4074"/>
                    <a:pt x="6365" y="4074"/>
                  </a:cubicBezTo>
                  <a:cubicBezTo>
                    <a:pt x="5789" y="4074"/>
                    <a:pt x="5280" y="3946"/>
                    <a:pt x="4771" y="3753"/>
                  </a:cubicBezTo>
                  <a:cubicBezTo>
                    <a:pt x="4074" y="3437"/>
                    <a:pt x="3437" y="2928"/>
                    <a:pt x="2989" y="2292"/>
                  </a:cubicBezTo>
                  <a:cubicBezTo>
                    <a:pt x="2546" y="1589"/>
                    <a:pt x="2292" y="825"/>
                    <a:pt x="22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55" name="Google Shape;555;p32"/>
            <p:cNvGrpSpPr/>
            <p:nvPr/>
          </p:nvGrpSpPr>
          <p:grpSpPr>
            <a:xfrm rot="-5400000">
              <a:off x="9170533" y="1526206"/>
              <a:ext cx="1084270" cy="2095564"/>
              <a:chOff x="4128125" y="488675"/>
              <a:chExt cx="1462857" cy="2827259"/>
            </a:xfrm>
          </p:grpSpPr>
          <p:sp>
            <p:nvSpPr>
              <p:cNvPr id="556" name="Google Shape;556;p32"/>
              <p:cNvSpPr/>
              <p:nvPr/>
            </p:nvSpPr>
            <p:spPr>
              <a:xfrm>
                <a:off x="4128125" y="488675"/>
                <a:ext cx="1462857" cy="2827259"/>
              </a:xfrm>
              <a:custGeom>
                <a:rect b="b" l="l" r="r" t="t"/>
                <a:pathLst>
                  <a:path extrusionOk="0" h="29147" w="15081">
                    <a:moveTo>
                      <a:pt x="7571" y="0"/>
                    </a:moveTo>
                    <a:cubicBezTo>
                      <a:pt x="3437" y="0"/>
                      <a:pt x="0" y="3437"/>
                      <a:pt x="0" y="7571"/>
                    </a:cubicBezTo>
                    <a:lnTo>
                      <a:pt x="0" y="29147"/>
                    </a:lnTo>
                    <a:lnTo>
                      <a:pt x="61" y="29147"/>
                    </a:lnTo>
                    <a:lnTo>
                      <a:pt x="61" y="7571"/>
                    </a:lnTo>
                    <a:cubicBezTo>
                      <a:pt x="61" y="3437"/>
                      <a:pt x="3437" y="61"/>
                      <a:pt x="7571" y="61"/>
                    </a:cubicBezTo>
                    <a:cubicBezTo>
                      <a:pt x="11710" y="61"/>
                      <a:pt x="15019" y="3437"/>
                      <a:pt x="15019" y="7571"/>
                    </a:cubicBezTo>
                    <a:lnTo>
                      <a:pt x="15019" y="29147"/>
                    </a:lnTo>
                    <a:lnTo>
                      <a:pt x="15080" y="29147"/>
                    </a:lnTo>
                    <a:lnTo>
                      <a:pt x="15080" y="7571"/>
                    </a:lnTo>
                    <a:cubicBezTo>
                      <a:pt x="15080" y="3437"/>
                      <a:pt x="11710" y="0"/>
                      <a:pt x="7571" y="0"/>
                    </a:cubicBezTo>
                    <a:close/>
                  </a:path>
                </a:pathLst>
              </a:custGeom>
              <a:solidFill>
                <a:srgbClr val="FCD04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7" name="Google Shape;557;p32"/>
              <p:cNvSpPr/>
              <p:nvPr/>
            </p:nvSpPr>
            <p:spPr>
              <a:xfrm>
                <a:off x="4239189" y="599739"/>
                <a:ext cx="1247032" cy="2716194"/>
              </a:xfrm>
              <a:custGeom>
                <a:rect b="b" l="l" r="r" t="t"/>
                <a:pathLst>
                  <a:path extrusionOk="0" h="28002" w="12856">
                    <a:moveTo>
                      <a:pt x="6426" y="1"/>
                    </a:moveTo>
                    <a:cubicBezTo>
                      <a:pt x="2862" y="1"/>
                      <a:pt x="1" y="2862"/>
                      <a:pt x="1" y="6426"/>
                    </a:cubicBezTo>
                    <a:lnTo>
                      <a:pt x="1" y="28002"/>
                    </a:lnTo>
                    <a:lnTo>
                      <a:pt x="62" y="28002"/>
                    </a:lnTo>
                    <a:lnTo>
                      <a:pt x="62" y="6426"/>
                    </a:lnTo>
                    <a:cubicBezTo>
                      <a:pt x="62" y="2928"/>
                      <a:pt x="2928" y="62"/>
                      <a:pt x="6426" y="62"/>
                    </a:cubicBezTo>
                    <a:cubicBezTo>
                      <a:pt x="9929" y="62"/>
                      <a:pt x="12790" y="2928"/>
                      <a:pt x="12790" y="6426"/>
                    </a:cubicBezTo>
                    <a:lnTo>
                      <a:pt x="12790" y="28002"/>
                    </a:lnTo>
                    <a:lnTo>
                      <a:pt x="12856" y="28002"/>
                    </a:lnTo>
                    <a:lnTo>
                      <a:pt x="12856" y="6426"/>
                    </a:lnTo>
                    <a:cubicBezTo>
                      <a:pt x="12856" y="2862"/>
                      <a:pt x="9990" y="1"/>
                      <a:pt x="6426" y="1"/>
                    </a:cubicBezTo>
                    <a:close/>
                  </a:path>
                </a:pathLst>
              </a:custGeom>
              <a:solidFill>
                <a:srgbClr val="FCD04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8" name="Google Shape;558;p32"/>
              <p:cNvSpPr/>
              <p:nvPr/>
            </p:nvSpPr>
            <p:spPr>
              <a:xfrm>
                <a:off x="4343947" y="704400"/>
                <a:ext cx="1037124" cy="2611531"/>
              </a:xfrm>
              <a:custGeom>
                <a:rect b="b" l="l" r="r" t="t"/>
                <a:pathLst>
                  <a:path extrusionOk="0" h="26923" w="10692">
                    <a:moveTo>
                      <a:pt x="5346" y="1"/>
                    </a:moveTo>
                    <a:cubicBezTo>
                      <a:pt x="2418" y="1"/>
                      <a:pt x="0" y="2419"/>
                      <a:pt x="0" y="5347"/>
                    </a:cubicBezTo>
                    <a:lnTo>
                      <a:pt x="0" y="26923"/>
                    </a:lnTo>
                    <a:lnTo>
                      <a:pt x="66" y="26923"/>
                    </a:lnTo>
                    <a:lnTo>
                      <a:pt x="66" y="5347"/>
                    </a:lnTo>
                    <a:cubicBezTo>
                      <a:pt x="66" y="2419"/>
                      <a:pt x="2418" y="67"/>
                      <a:pt x="5346" y="67"/>
                    </a:cubicBezTo>
                    <a:cubicBezTo>
                      <a:pt x="8273" y="67"/>
                      <a:pt x="10630" y="2419"/>
                      <a:pt x="10630" y="5347"/>
                    </a:cubicBezTo>
                    <a:lnTo>
                      <a:pt x="10630" y="26923"/>
                    </a:lnTo>
                    <a:lnTo>
                      <a:pt x="10691" y="26923"/>
                    </a:lnTo>
                    <a:lnTo>
                      <a:pt x="10691" y="5347"/>
                    </a:lnTo>
                    <a:cubicBezTo>
                      <a:pt x="10691" y="2419"/>
                      <a:pt x="8273" y="1"/>
                      <a:pt x="5346" y="1"/>
                    </a:cubicBezTo>
                    <a:close/>
                  </a:path>
                </a:pathLst>
              </a:custGeom>
              <a:solidFill>
                <a:srgbClr val="FCD04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9" name="Google Shape;559;p32"/>
              <p:cNvSpPr/>
              <p:nvPr/>
            </p:nvSpPr>
            <p:spPr>
              <a:xfrm>
                <a:off x="4449094" y="809644"/>
                <a:ext cx="827313" cy="2506286"/>
              </a:xfrm>
              <a:custGeom>
                <a:rect b="b" l="l" r="r" t="t"/>
                <a:pathLst>
                  <a:path extrusionOk="0" h="25838" w="8529">
                    <a:moveTo>
                      <a:pt x="4262" y="0"/>
                    </a:moveTo>
                    <a:cubicBezTo>
                      <a:pt x="1910" y="0"/>
                      <a:pt x="1" y="1909"/>
                      <a:pt x="1" y="4262"/>
                    </a:cubicBezTo>
                    <a:lnTo>
                      <a:pt x="1" y="25838"/>
                    </a:lnTo>
                    <a:lnTo>
                      <a:pt x="62" y="25838"/>
                    </a:lnTo>
                    <a:lnTo>
                      <a:pt x="62" y="4262"/>
                    </a:lnTo>
                    <a:cubicBezTo>
                      <a:pt x="62" y="1971"/>
                      <a:pt x="1971" y="61"/>
                      <a:pt x="4262" y="61"/>
                    </a:cubicBezTo>
                    <a:cubicBezTo>
                      <a:pt x="6553" y="61"/>
                      <a:pt x="8462" y="1971"/>
                      <a:pt x="8462" y="4262"/>
                    </a:cubicBezTo>
                    <a:lnTo>
                      <a:pt x="8462" y="25838"/>
                    </a:lnTo>
                    <a:lnTo>
                      <a:pt x="8528" y="25838"/>
                    </a:lnTo>
                    <a:lnTo>
                      <a:pt x="8528" y="4262"/>
                    </a:lnTo>
                    <a:cubicBezTo>
                      <a:pt x="8528" y="1909"/>
                      <a:pt x="6619" y="0"/>
                      <a:pt x="4262" y="0"/>
                    </a:cubicBezTo>
                    <a:close/>
                  </a:path>
                </a:pathLst>
              </a:custGeom>
              <a:solidFill>
                <a:srgbClr val="FCD04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0" name="Google Shape;560;p32"/>
              <p:cNvSpPr/>
              <p:nvPr/>
            </p:nvSpPr>
            <p:spPr>
              <a:xfrm>
                <a:off x="4553756" y="914306"/>
                <a:ext cx="617405" cy="2401623"/>
              </a:xfrm>
              <a:custGeom>
                <a:rect b="b" l="l" r="r" t="t"/>
                <a:pathLst>
                  <a:path extrusionOk="0" h="24759" w="6365">
                    <a:moveTo>
                      <a:pt x="3183" y="1"/>
                    </a:moveTo>
                    <a:cubicBezTo>
                      <a:pt x="1467" y="1"/>
                      <a:pt x="1" y="1401"/>
                      <a:pt x="1" y="3183"/>
                    </a:cubicBezTo>
                    <a:lnTo>
                      <a:pt x="1" y="24759"/>
                    </a:lnTo>
                    <a:lnTo>
                      <a:pt x="67" y="24759"/>
                    </a:lnTo>
                    <a:lnTo>
                      <a:pt x="67" y="3183"/>
                    </a:lnTo>
                    <a:cubicBezTo>
                      <a:pt x="67" y="1467"/>
                      <a:pt x="1467" y="67"/>
                      <a:pt x="3183" y="67"/>
                    </a:cubicBezTo>
                    <a:cubicBezTo>
                      <a:pt x="4904" y="67"/>
                      <a:pt x="6304" y="1467"/>
                      <a:pt x="6304" y="3183"/>
                    </a:cubicBezTo>
                    <a:lnTo>
                      <a:pt x="6304" y="24759"/>
                    </a:lnTo>
                    <a:lnTo>
                      <a:pt x="6365" y="24759"/>
                    </a:lnTo>
                    <a:lnTo>
                      <a:pt x="6365" y="3183"/>
                    </a:lnTo>
                    <a:cubicBezTo>
                      <a:pt x="6365" y="1401"/>
                      <a:pt x="4904" y="1"/>
                      <a:pt x="3183" y="1"/>
                    </a:cubicBezTo>
                    <a:close/>
                  </a:path>
                </a:pathLst>
              </a:custGeom>
              <a:solidFill>
                <a:srgbClr val="FCD04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61" name="Google Shape;561;p32"/>
            <p:cNvSpPr/>
            <p:nvPr/>
          </p:nvSpPr>
          <p:spPr>
            <a:xfrm>
              <a:off x="265344" y="4467636"/>
              <a:ext cx="118109" cy="118135"/>
            </a:xfrm>
            <a:custGeom>
              <a:rect b="b" l="l" r="r" t="t"/>
              <a:pathLst>
                <a:path extrusionOk="0" h="22850" w="22845">
                  <a:moveTo>
                    <a:pt x="11389" y="5092"/>
                  </a:moveTo>
                  <a:cubicBezTo>
                    <a:pt x="14892" y="5092"/>
                    <a:pt x="17753" y="7892"/>
                    <a:pt x="17753" y="11395"/>
                  </a:cubicBezTo>
                  <a:cubicBezTo>
                    <a:pt x="17753" y="14892"/>
                    <a:pt x="14892" y="17692"/>
                    <a:pt x="11389" y="17692"/>
                  </a:cubicBezTo>
                  <a:cubicBezTo>
                    <a:pt x="7892" y="17692"/>
                    <a:pt x="5092" y="14892"/>
                    <a:pt x="5092" y="11395"/>
                  </a:cubicBezTo>
                  <a:cubicBezTo>
                    <a:pt x="5092" y="7892"/>
                    <a:pt x="7892" y="5092"/>
                    <a:pt x="11389" y="5092"/>
                  </a:cubicBezTo>
                  <a:close/>
                  <a:moveTo>
                    <a:pt x="11389" y="1"/>
                  </a:moveTo>
                  <a:cubicBezTo>
                    <a:pt x="5092" y="1"/>
                    <a:pt x="1" y="5092"/>
                    <a:pt x="1" y="11395"/>
                  </a:cubicBezTo>
                  <a:cubicBezTo>
                    <a:pt x="1" y="17692"/>
                    <a:pt x="5092" y="22850"/>
                    <a:pt x="11389" y="22850"/>
                  </a:cubicBezTo>
                  <a:cubicBezTo>
                    <a:pt x="17692" y="22850"/>
                    <a:pt x="22845" y="17692"/>
                    <a:pt x="22845" y="11395"/>
                  </a:cubicBezTo>
                  <a:cubicBezTo>
                    <a:pt x="22845" y="5092"/>
                    <a:pt x="17692" y="1"/>
                    <a:pt x="11389" y="1"/>
                  </a:cubicBezTo>
                  <a:close/>
                </a:path>
              </a:pathLst>
            </a:custGeom>
            <a:solidFill>
              <a:srgbClr val="FCD04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62" name="Google Shape;562;p32"/>
          <p:cNvSpPr txBox="1"/>
          <p:nvPr>
            <p:ph idx="1" type="subTitle"/>
          </p:nvPr>
        </p:nvSpPr>
        <p:spPr>
          <a:xfrm>
            <a:off x="6194700" y="3189995"/>
            <a:ext cx="2226600" cy="27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800">
                <a:solidFill>
                  <a:schemeClr val="dk2"/>
                </a:solidFill>
                <a:latin typeface="Patua One"/>
                <a:ea typeface="Patua One"/>
                <a:cs typeface="Patua One"/>
                <a:sym typeface="Patua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63" name="Google Shape;563;p32"/>
          <p:cNvSpPr txBox="1"/>
          <p:nvPr>
            <p:ph idx="2" type="subTitle"/>
          </p:nvPr>
        </p:nvSpPr>
        <p:spPr>
          <a:xfrm>
            <a:off x="6194700" y="3459136"/>
            <a:ext cx="2226600" cy="57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564" name="Google Shape;564;p32"/>
          <p:cNvSpPr txBox="1"/>
          <p:nvPr>
            <p:ph idx="3" type="subTitle"/>
          </p:nvPr>
        </p:nvSpPr>
        <p:spPr>
          <a:xfrm>
            <a:off x="3463600" y="3189995"/>
            <a:ext cx="2226600" cy="27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800">
                <a:solidFill>
                  <a:schemeClr val="dk2"/>
                </a:solidFill>
                <a:latin typeface="Patua One"/>
                <a:ea typeface="Patua One"/>
                <a:cs typeface="Patua One"/>
                <a:sym typeface="Patua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65" name="Google Shape;565;p32"/>
          <p:cNvSpPr txBox="1"/>
          <p:nvPr>
            <p:ph idx="4" type="subTitle"/>
          </p:nvPr>
        </p:nvSpPr>
        <p:spPr>
          <a:xfrm>
            <a:off x="3463600" y="3459136"/>
            <a:ext cx="2226600" cy="57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566" name="Google Shape;566;p32"/>
          <p:cNvSpPr txBox="1"/>
          <p:nvPr>
            <p:ph idx="5" type="subTitle"/>
          </p:nvPr>
        </p:nvSpPr>
        <p:spPr>
          <a:xfrm>
            <a:off x="732500" y="3189995"/>
            <a:ext cx="2226600" cy="27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800">
                <a:solidFill>
                  <a:schemeClr val="dk2"/>
                </a:solidFill>
                <a:latin typeface="Patua One"/>
                <a:ea typeface="Patua One"/>
                <a:cs typeface="Patua One"/>
                <a:sym typeface="Patua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67" name="Google Shape;567;p32"/>
          <p:cNvSpPr txBox="1"/>
          <p:nvPr>
            <p:ph idx="6" type="subTitle"/>
          </p:nvPr>
        </p:nvSpPr>
        <p:spPr>
          <a:xfrm>
            <a:off x="732500" y="3459136"/>
            <a:ext cx="2226600" cy="57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568" name="Google Shape;568;p32"/>
          <p:cNvSpPr txBox="1"/>
          <p:nvPr>
            <p:ph type="ctrTitle"/>
          </p:nvPr>
        </p:nvSpPr>
        <p:spPr>
          <a:xfrm>
            <a:off x="720000" y="540000"/>
            <a:ext cx="7704000" cy="50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31"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33"/>
          <p:cNvSpPr txBox="1"/>
          <p:nvPr>
            <p:ph idx="1" type="subTitle"/>
          </p:nvPr>
        </p:nvSpPr>
        <p:spPr>
          <a:xfrm>
            <a:off x="732500" y="3873825"/>
            <a:ext cx="2226600" cy="27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800">
                <a:solidFill>
                  <a:schemeClr val="dk2"/>
                </a:solidFill>
                <a:latin typeface="Patua One"/>
                <a:ea typeface="Patua One"/>
                <a:cs typeface="Patua One"/>
                <a:sym typeface="Patua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71" name="Google Shape;571;p33"/>
          <p:cNvSpPr txBox="1"/>
          <p:nvPr>
            <p:ph idx="2" type="subTitle"/>
          </p:nvPr>
        </p:nvSpPr>
        <p:spPr>
          <a:xfrm>
            <a:off x="732500" y="4061900"/>
            <a:ext cx="2226600" cy="5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572" name="Google Shape;572;p33"/>
          <p:cNvSpPr txBox="1"/>
          <p:nvPr>
            <p:ph idx="3" type="subTitle"/>
          </p:nvPr>
        </p:nvSpPr>
        <p:spPr>
          <a:xfrm>
            <a:off x="3461150" y="3873825"/>
            <a:ext cx="2226600" cy="27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800">
                <a:solidFill>
                  <a:schemeClr val="dk2"/>
                </a:solidFill>
                <a:latin typeface="Patua One"/>
                <a:ea typeface="Patua One"/>
                <a:cs typeface="Patua One"/>
                <a:sym typeface="Patua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73" name="Google Shape;573;p33"/>
          <p:cNvSpPr txBox="1"/>
          <p:nvPr>
            <p:ph idx="4" type="subTitle"/>
          </p:nvPr>
        </p:nvSpPr>
        <p:spPr>
          <a:xfrm>
            <a:off x="3461150" y="4061900"/>
            <a:ext cx="2226600" cy="5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574" name="Google Shape;574;p33"/>
          <p:cNvSpPr txBox="1"/>
          <p:nvPr>
            <p:ph idx="5" type="subTitle"/>
          </p:nvPr>
        </p:nvSpPr>
        <p:spPr>
          <a:xfrm>
            <a:off x="6194700" y="3873825"/>
            <a:ext cx="2226600" cy="27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800">
                <a:solidFill>
                  <a:schemeClr val="dk2"/>
                </a:solidFill>
                <a:latin typeface="Patua One"/>
                <a:ea typeface="Patua One"/>
                <a:cs typeface="Patua One"/>
                <a:sym typeface="Patua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75" name="Google Shape;575;p33"/>
          <p:cNvSpPr txBox="1"/>
          <p:nvPr>
            <p:ph idx="6" type="subTitle"/>
          </p:nvPr>
        </p:nvSpPr>
        <p:spPr>
          <a:xfrm>
            <a:off x="6194700" y="4061900"/>
            <a:ext cx="2226600" cy="5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576" name="Google Shape;576;p33"/>
          <p:cNvSpPr txBox="1"/>
          <p:nvPr>
            <p:ph idx="7" type="subTitle"/>
          </p:nvPr>
        </p:nvSpPr>
        <p:spPr>
          <a:xfrm>
            <a:off x="6194700" y="2040975"/>
            <a:ext cx="2226600" cy="27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800">
                <a:solidFill>
                  <a:schemeClr val="dk2"/>
                </a:solidFill>
                <a:latin typeface="Patua One"/>
                <a:ea typeface="Patua One"/>
                <a:cs typeface="Patua One"/>
                <a:sym typeface="Patua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77" name="Google Shape;577;p33"/>
          <p:cNvSpPr txBox="1"/>
          <p:nvPr>
            <p:ph idx="8" type="subTitle"/>
          </p:nvPr>
        </p:nvSpPr>
        <p:spPr>
          <a:xfrm>
            <a:off x="6194700" y="2233917"/>
            <a:ext cx="2226600" cy="5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578" name="Google Shape;578;p33"/>
          <p:cNvSpPr txBox="1"/>
          <p:nvPr>
            <p:ph idx="9" type="subTitle"/>
          </p:nvPr>
        </p:nvSpPr>
        <p:spPr>
          <a:xfrm>
            <a:off x="3461150" y="2040975"/>
            <a:ext cx="2226600" cy="27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800">
                <a:solidFill>
                  <a:schemeClr val="dk2"/>
                </a:solidFill>
                <a:latin typeface="Patua One"/>
                <a:ea typeface="Patua One"/>
                <a:cs typeface="Patua One"/>
                <a:sym typeface="Patua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79" name="Google Shape;579;p33"/>
          <p:cNvSpPr txBox="1"/>
          <p:nvPr>
            <p:ph idx="13" type="subTitle"/>
          </p:nvPr>
        </p:nvSpPr>
        <p:spPr>
          <a:xfrm>
            <a:off x="3461150" y="2233917"/>
            <a:ext cx="2226600" cy="5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580" name="Google Shape;580;p33"/>
          <p:cNvSpPr txBox="1"/>
          <p:nvPr>
            <p:ph idx="14" type="subTitle"/>
          </p:nvPr>
        </p:nvSpPr>
        <p:spPr>
          <a:xfrm>
            <a:off x="732500" y="2040975"/>
            <a:ext cx="2226600" cy="27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800">
                <a:solidFill>
                  <a:schemeClr val="dk2"/>
                </a:solidFill>
                <a:latin typeface="Patua One"/>
                <a:ea typeface="Patua One"/>
                <a:cs typeface="Patua One"/>
                <a:sym typeface="Patua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81" name="Google Shape;581;p33"/>
          <p:cNvSpPr txBox="1"/>
          <p:nvPr>
            <p:ph idx="15" type="subTitle"/>
          </p:nvPr>
        </p:nvSpPr>
        <p:spPr>
          <a:xfrm>
            <a:off x="732500" y="2233917"/>
            <a:ext cx="2226600" cy="5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582" name="Google Shape;582;p33"/>
          <p:cNvSpPr txBox="1"/>
          <p:nvPr>
            <p:ph type="ctrTitle"/>
          </p:nvPr>
        </p:nvSpPr>
        <p:spPr>
          <a:xfrm>
            <a:off x="720000" y="540000"/>
            <a:ext cx="7704000" cy="50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grpSp>
        <p:nvGrpSpPr>
          <p:cNvPr id="583" name="Google Shape;583;p33"/>
          <p:cNvGrpSpPr/>
          <p:nvPr/>
        </p:nvGrpSpPr>
        <p:grpSpPr>
          <a:xfrm>
            <a:off x="-32476" y="456088"/>
            <a:ext cx="9176465" cy="4707583"/>
            <a:chOff x="-32476" y="456088"/>
            <a:chExt cx="9176465" cy="4707583"/>
          </a:xfrm>
        </p:grpSpPr>
        <p:grpSp>
          <p:nvGrpSpPr>
            <p:cNvPr id="584" name="Google Shape;584;p33"/>
            <p:cNvGrpSpPr/>
            <p:nvPr/>
          </p:nvGrpSpPr>
          <p:grpSpPr>
            <a:xfrm flipH="1">
              <a:off x="-32476" y="4350659"/>
              <a:ext cx="813012" cy="813012"/>
              <a:chOff x="8095266" y="4094158"/>
              <a:chExt cx="1059575" cy="1059575"/>
            </a:xfrm>
          </p:grpSpPr>
          <p:sp>
            <p:nvSpPr>
              <p:cNvPr id="585" name="Google Shape;585;p33"/>
              <p:cNvSpPr/>
              <p:nvPr/>
            </p:nvSpPr>
            <p:spPr>
              <a:xfrm>
                <a:off x="8095266" y="4094158"/>
                <a:ext cx="1059575" cy="1059575"/>
              </a:xfrm>
              <a:custGeom>
                <a:rect b="b" l="l" r="r" t="t"/>
                <a:pathLst>
                  <a:path extrusionOk="0" h="16293" w="16293">
                    <a:moveTo>
                      <a:pt x="16292" y="1"/>
                    </a:moveTo>
                    <a:lnTo>
                      <a:pt x="1" y="16292"/>
                    </a:lnTo>
                    <a:lnTo>
                      <a:pt x="16292" y="16292"/>
                    </a:lnTo>
                    <a:lnTo>
                      <a:pt x="1629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86" name="Google Shape;586;p33"/>
              <p:cNvGrpSpPr/>
              <p:nvPr/>
            </p:nvGrpSpPr>
            <p:grpSpPr>
              <a:xfrm>
                <a:off x="8877683" y="4245446"/>
                <a:ext cx="177866" cy="385129"/>
                <a:chOff x="8877683" y="4321646"/>
                <a:chExt cx="177866" cy="385129"/>
              </a:xfrm>
            </p:grpSpPr>
            <p:sp>
              <p:nvSpPr>
                <p:cNvPr id="587" name="Google Shape;587;p33"/>
                <p:cNvSpPr/>
                <p:nvPr/>
              </p:nvSpPr>
              <p:spPr>
                <a:xfrm>
                  <a:off x="9030642" y="4321646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94" y="0"/>
                      </a:moveTo>
                      <a:cubicBezTo>
                        <a:pt x="66" y="0"/>
                        <a:pt x="0" y="66"/>
                        <a:pt x="0" y="194"/>
                      </a:cubicBezTo>
                      <a:cubicBezTo>
                        <a:pt x="0" y="321"/>
                        <a:pt x="66" y="382"/>
                        <a:pt x="194" y="382"/>
                      </a:cubicBezTo>
                      <a:cubicBezTo>
                        <a:pt x="321" y="382"/>
                        <a:pt x="382" y="321"/>
                        <a:pt x="382" y="194"/>
                      </a:cubicBezTo>
                      <a:cubicBezTo>
                        <a:pt x="382" y="66"/>
                        <a:pt x="321" y="0"/>
                        <a:pt x="194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8" name="Google Shape;588;p33"/>
                <p:cNvSpPr/>
                <p:nvPr/>
              </p:nvSpPr>
              <p:spPr>
                <a:xfrm>
                  <a:off x="9030642" y="4392143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94" y="1"/>
                      </a:moveTo>
                      <a:cubicBezTo>
                        <a:pt x="66" y="1"/>
                        <a:pt x="0" y="128"/>
                        <a:pt x="0" y="189"/>
                      </a:cubicBezTo>
                      <a:cubicBezTo>
                        <a:pt x="0" y="316"/>
                        <a:pt x="66" y="382"/>
                        <a:pt x="194" y="382"/>
                      </a:cubicBezTo>
                      <a:cubicBezTo>
                        <a:pt x="321" y="382"/>
                        <a:pt x="382" y="316"/>
                        <a:pt x="382" y="189"/>
                      </a:cubicBezTo>
                      <a:cubicBezTo>
                        <a:pt x="382" y="128"/>
                        <a:pt x="321" y="1"/>
                        <a:pt x="194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9" name="Google Shape;589;p33"/>
                <p:cNvSpPr/>
                <p:nvPr/>
              </p:nvSpPr>
              <p:spPr>
                <a:xfrm>
                  <a:off x="9030642" y="4466672"/>
                  <a:ext cx="24907" cy="24842"/>
                </a:xfrm>
                <a:custGeom>
                  <a:rect b="b" l="l" r="r" t="t"/>
                  <a:pathLst>
                    <a:path extrusionOk="0" h="382" w="383">
                      <a:moveTo>
                        <a:pt x="194" y="0"/>
                      </a:moveTo>
                      <a:cubicBezTo>
                        <a:pt x="66" y="0"/>
                        <a:pt x="0" y="61"/>
                        <a:pt x="0" y="189"/>
                      </a:cubicBezTo>
                      <a:cubicBezTo>
                        <a:pt x="0" y="255"/>
                        <a:pt x="66" y="382"/>
                        <a:pt x="194" y="382"/>
                      </a:cubicBezTo>
                      <a:cubicBezTo>
                        <a:pt x="321" y="382"/>
                        <a:pt x="382" y="255"/>
                        <a:pt x="382" y="189"/>
                      </a:cubicBezTo>
                      <a:cubicBezTo>
                        <a:pt x="382" y="61"/>
                        <a:pt x="321" y="0"/>
                        <a:pt x="194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0" name="Google Shape;590;p33"/>
                <p:cNvSpPr/>
                <p:nvPr/>
              </p:nvSpPr>
              <p:spPr>
                <a:xfrm>
                  <a:off x="9030642" y="4536843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94" y="0"/>
                      </a:moveTo>
                      <a:cubicBezTo>
                        <a:pt x="66" y="0"/>
                        <a:pt x="0" y="67"/>
                        <a:pt x="0" y="194"/>
                      </a:cubicBezTo>
                      <a:cubicBezTo>
                        <a:pt x="0" y="321"/>
                        <a:pt x="66" y="382"/>
                        <a:pt x="194" y="382"/>
                      </a:cubicBezTo>
                      <a:cubicBezTo>
                        <a:pt x="321" y="382"/>
                        <a:pt x="382" y="321"/>
                        <a:pt x="382" y="194"/>
                      </a:cubicBezTo>
                      <a:cubicBezTo>
                        <a:pt x="382" y="67"/>
                        <a:pt x="321" y="0"/>
                        <a:pt x="194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1" name="Google Shape;591;p33"/>
                <p:cNvSpPr/>
                <p:nvPr/>
              </p:nvSpPr>
              <p:spPr>
                <a:xfrm>
                  <a:off x="9030642" y="4607340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94" y="1"/>
                      </a:moveTo>
                      <a:cubicBezTo>
                        <a:pt x="66" y="1"/>
                        <a:pt x="0" y="128"/>
                        <a:pt x="0" y="189"/>
                      </a:cubicBezTo>
                      <a:cubicBezTo>
                        <a:pt x="0" y="317"/>
                        <a:pt x="66" y="383"/>
                        <a:pt x="194" y="383"/>
                      </a:cubicBezTo>
                      <a:cubicBezTo>
                        <a:pt x="321" y="383"/>
                        <a:pt x="382" y="317"/>
                        <a:pt x="382" y="189"/>
                      </a:cubicBezTo>
                      <a:cubicBezTo>
                        <a:pt x="382" y="128"/>
                        <a:pt x="321" y="1"/>
                        <a:pt x="194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2" name="Google Shape;592;p33"/>
                <p:cNvSpPr/>
                <p:nvPr/>
              </p:nvSpPr>
              <p:spPr>
                <a:xfrm>
                  <a:off x="9030642" y="4681868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94" y="0"/>
                      </a:moveTo>
                      <a:cubicBezTo>
                        <a:pt x="66" y="0"/>
                        <a:pt x="0" y="61"/>
                        <a:pt x="0" y="189"/>
                      </a:cubicBezTo>
                      <a:cubicBezTo>
                        <a:pt x="0" y="255"/>
                        <a:pt x="66" y="382"/>
                        <a:pt x="194" y="382"/>
                      </a:cubicBezTo>
                      <a:cubicBezTo>
                        <a:pt x="321" y="382"/>
                        <a:pt x="382" y="255"/>
                        <a:pt x="382" y="189"/>
                      </a:cubicBezTo>
                      <a:cubicBezTo>
                        <a:pt x="382" y="61"/>
                        <a:pt x="321" y="0"/>
                        <a:pt x="194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3" name="Google Shape;593;p33"/>
                <p:cNvSpPr/>
                <p:nvPr/>
              </p:nvSpPr>
              <p:spPr>
                <a:xfrm>
                  <a:off x="8952146" y="4321646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89" y="0"/>
                      </a:moveTo>
                      <a:cubicBezTo>
                        <a:pt x="128" y="0"/>
                        <a:pt x="1" y="66"/>
                        <a:pt x="1" y="194"/>
                      </a:cubicBezTo>
                      <a:cubicBezTo>
                        <a:pt x="1" y="321"/>
                        <a:pt x="128" y="382"/>
                        <a:pt x="189" y="382"/>
                      </a:cubicBezTo>
                      <a:cubicBezTo>
                        <a:pt x="316" y="382"/>
                        <a:pt x="383" y="321"/>
                        <a:pt x="383" y="194"/>
                      </a:cubicBezTo>
                      <a:cubicBezTo>
                        <a:pt x="383" y="66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4" name="Google Shape;594;p33"/>
                <p:cNvSpPr/>
                <p:nvPr/>
              </p:nvSpPr>
              <p:spPr>
                <a:xfrm>
                  <a:off x="8952146" y="4392143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89" y="1"/>
                      </a:moveTo>
                      <a:cubicBezTo>
                        <a:pt x="128" y="1"/>
                        <a:pt x="1" y="128"/>
                        <a:pt x="1" y="189"/>
                      </a:cubicBezTo>
                      <a:cubicBezTo>
                        <a:pt x="1" y="316"/>
                        <a:pt x="128" y="382"/>
                        <a:pt x="189" y="382"/>
                      </a:cubicBezTo>
                      <a:cubicBezTo>
                        <a:pt x="316" y="382"/>
                        <a:pt x="383" y="316"/>
                        <a:pt x="383" y="189"/>
                      </a:cubicBezTo>
                      <a:cubicBezTo>
                        <a:pt x="383" y="128"/>
                        <a:pt x="316" y="1"/>
                        <a:pt x="189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5" name="Google Shape;595;p33"/>
                <p:cNvSpPr/>
                <p:nvPr/>
              </p:nvSpPr>
              <p:spPr>
                <a:xfrm>
                  <a:off x="8952146" y="4466672"/>
                  <a:ext cx="24907" cy="24842"/>
                </a:xfrm>
                <a:custGeom>
                  <a:rect b="b" l="l" r="r" t="t"/>
                  <a:pathLst>
                    <a:path extrusionOk="0" h="382" w="383">
                      <a:moveTo>
                        <a:pt x="189" y="0"/>
                      </a:moveTo>
                      <a:cubicBezTo>
                        <a:pt x="128" y="0"/>
                        <a:pt x="1" y="61"/>
                        <a:pt x="1" y="189"/>
                      </a:cubicBezTo>
                      <a:cubicBezTo>
                        <a:pt x="1" y="255"/>
                        <a:pt x="128" y="382"/>
                        <a:pt x="189" y="382"/>
                      </a:cubicBezTo>
                      <a:cubicBezTo>
                        <a:pt x="316" y="382"/>
                        <a:pt x="383" y="255"/>
                        <a:pt x="383" y="189"/>
                      </a:cubicBezTo>
                      <a:cubicBezTo>
                        <a:pt x="383" y="61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6" name="Google Shape;596;p33"/>
                <p:cNvSpPr/>
                <p:nvPr/>
              </p:nvSpPr>
              <p:spPr>
                <a:xfrm>
                  <a:off x="8952146" y="4536843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89" y="0"/>
                      </a:moveTo>
                      <a:cubicBezTo>
                        <a:pt x="128" y="0"/>
                        <a:pt x="1" y="67"/>
                        <a:pt x="1" y="194"/>
                      </a:cubicBezTo>
                      <a:cubicBezTo>
                        <a:pt x="1" y="321"/>
                        <a:pt x="128" y="382"/>
                        <a:pt x="189" y="382"/>
                      </a:cubicBezTo>
                      <a:cubicBezTo>
                        <a:pt x="316" y="382"/>
                        <a:pt x="383" y="321"/>
                        <a:pt x="383" y="194"/>
                      </a:cubicBezTo>
                      <a:cubicBezTo>
                        <a:pt x="383" y="67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7" name="Google Shape;597;p33"/>
                <p:cNvSpPr/>
                <p:nvPr/>
              </p:nvSpPr>
              <p:spPr>
                <a:xfrm>
                  <a:off x="8952146" y="4607340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89" y="1"/>
                      </a:moveTo>
                      <a:cubicBezTo>
                        <a:pt x="128" y="1"/>
                        <a:pt x="1" y="128"/>
                        <a:pt x="1" y="189"/>
                      </a:cubicBezTo>
                      <a:cubicBezTo>
                        <a:pt x="1" y="317"/>
                        <a:pt x="128" y="383"/>
                        <a:pt x="189" y="383"/>
                      </a:cubicBezTo>
                      <a:cubicBezTo>
                        <a:pt x="316" y="383"/>
                        <a:pt x="383" y="317"/>
                        <a:pt x="383" y="189"/>
                      </a:cubicBezTo>
                      <a:cubicBezTo>
                        <a:pt x="383" y="128"/>
                        <a:pt x="316" y="1"/>
                        <a:pt x="189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8" name="Google Shape;598;p33"/>
                <p:cNvSpPr/>
                <p:nvPr/>
              </p:nvSpPr>
              <p:spPr>
                <a:xfrm>
                  <a:off x="8952146" y="4681868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89" y="0"/>
                      </a:moveTo>
                      <a:cubicBezTo>
                        <a:pt x="128" y="0"/>
                        <a:pt x="1" y="61"/>
                        <a:pt x="1" y="189"/>
                      </a:cubicBezTo>
                      <a:cubicBezTo>
                        <a:pt x="1" y="255"/>
                        <a:pt x="128" y="382"/>
                        <a:pt x="189" y="382"/>
                      </a:cubicBezTo>
                      <a:cubicBezTo>
                        <a:pt x="316" y="382"/>
                        <a:pt x="383" y="255"/>
                        <a:pt x="383" y="189"/>
                      </a:cubicBezTo>
                      <a:cubicBezTo>
                        <a:pt x="383" y="61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9" name="Google Shape;599;p33"/>
                <p:cNvSpPr/>
                <p:nvPr/>
              </p:nvSpPr>
              <p:spPr>
                <a:xfrm>
                  <a:off x="8877683" y="4321646"/>
                  <a:ext cx="24842" cy="24907"/>
                </a:xfrm>
                <a:custGeom>
                  <a:rect b="b" l="l" r="r" t="t"/>
                  <a:pathLst>
                    <a:path extrusionOk="0" h="383" w="382">
                      <a:moveTo>
                        <a:pt x="189" y="0"/>
                      </a:moveTo>
                      <a:cubicBezTo>
                        <a:pt x="61" y="0"/>
                        <a:pt x="0" y="66"/>
                        <a:pt x="0" y="194"/>
                      </a:cubicBezTo>
                      <a:cubicBezTo>
                        <a:pt x="0" y="321"/>
                        <a:pt x="61" y="382"/>
                        <a:pt x="189" y="382"/>
                      </a:cubicBezTo>
                      <a:cubicBezTo>
                        <a:pt x="316" y="382"/>
                        <a:pt x="382" y="321"/>
                        <a:pt x="382" y="194"/>
                      </a:cubicBezTo>
                      <a:cubicBezTo>
                        <a:pt x="382" y="66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00" name="Google Shape;600;p33"/>
                <p:cNvSpPr/>
                <p:nvPr/>
              </p:nvSpPr>
              <p:spPr>
                <a:xfrm>
                  <a:off x="8877683" y="4392143"/>
                  <a:ext cx="24842" cy="24907"/>
                </a:xfrm>
                <a:custGeom>
                  <a:rect b="b" l="l" r="r" t="t"/>
                  <a:pathLst>
                    <a:path extrusionOk="0" h="383" w="382">
                      <a:moveTo>
                        <a:pt x="189" y="1"/>
                      </a:moveTo>
                      <a:cubicBezTo>
                        <a:pt x="61" y="1"/>
                        <a:pt x="0" y="128"/>
                        <a:pt x="0" y="189"/>
                      </a:cubicBezTo>
                      <a:cubicBezTo>
                        <a:pt x="0" y="316"/>
                        <a:pt x="61" y="382"/>
                        <a:pt x="189" y="382"/>
                      </a:cubicBezTo>
                      <a:cubicBezTo>
                        <a:pt x="316" y="382"/>
                        <a:pt x="382" y="316"/>
                        <a:pt x="382" y="189"/>
                      </a:cubicBezTo>
                      <a:cubicBezTo>
                        <a:pt x="382" y="128"/>
                        <a:pt x="316" y="1"/>
                        <a:pt x="189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01" name="Google Shape;601;p33"/>
                <p:cNvSpPr/>
                <p:nvPr/>
              </p:nvSpPr>
              <p:spPr>
                <a:xfrm>
                  <a:off x="8877683" y="4466672"/>
                  <a:ext cx="24842" cy="24842"/>
                </a:xfrm>
                <a:custGeom>
                  <a:rect b="b" l="l" r="r" t="t"/>
                  <a:pathLst>
                    <a:path extrusionOk="0" h="382" w="382">
                      <a:moveTo>
                        <a:pt x="189" y="0"/>
                      </a:moveTo>
                      <a:cubicBezTo>
                        <a:pt x="61" y="0"/>
                        <a:pt x="0" y="61"/>
                        <a:pt x="0" y="189"/>
                      </a:cubicBezTo>
                      <a:cubicBezTo>
                        <a:pt x="0" y="255"/>
                        <a:pt x="61" y="382"/>
                        <a:pt x="189" y="382"/>
                      </a:cubicBezTo>
                      <a:cubicBezTo>
                        <a:pt x="316" y="382"/>
                        <a:pt x="382" y="255"/>
                        <a:pt x="382" y="189"/>
                      </a:cubicBezTo>
                      <a:cubicBezTo>
                        <a:pt x="382" y="61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02" name="Google Shape;602;p33"/>
                <p:cNvSpPr/>
                <p:nvPr/>
              </p:nvSpPr>
              <p:spPr>
                <a:xfrm>
                  <a:off x="8877683" y="4536843"/>
                  <a:ext cx="24842" cy="24907"/>
                </a:xfrm>
                <a:custGeom>
                  <a:rect b="b" l="l" r="r" t="t"/>
                  <a:pathLst>
                    <a:path extrusionOk="0" h="383" w="382">
                      <a:moveTo>
                        <a:pt x="189" y="0"/>
                      </a:moveTo>
                      <a:cubicBezTo>
                        <a:pt x="61" y="0"/>
                        <a:pt x="0" y="67"/>
                        <a:pt x="0" y="194"/>
                      </a:cubicBezTo>
                      <a:cubicBezTo>
                        <a:pt x="0" y="321"/>
                        <a:pt x="61" y="382"/>
                        <a:pt x="189" y="382"/>
                      </a:cubicBezTo>
                      <a:cubicBezTo>
                        <a:pt x="316" y="382"/>
                        <a:pt x="382" y="321"/>
                        <a:pt x="382" y="194"/>
                      </a:cubicBezTo>
                      <a:cubicBezTo>
                        <a:pt x="382" y="67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03" name="Google Shape;603;p33"/>
                <p:cNvSpPr/>
                <p:nvPr/>
              </p:nvSpPr>
              <p:spPr>
                <a:xfrm>
                  <a:off x="8877683" y="4607340"/>
                  <a:ext cx="24842" cy="24907"/>
                </a:xfrm>
                <a:custGeom>
                  <a:rect b="b" l="l" r="r" t="t"/>
                  <a:pathLst>
                    <a:path extrusionOk="0" h="383" w="382">
                      <a:moveTo>
                        <a:pt x="189" y="1"/>
                      </a:moveTo>
                      <a:cubicBezTo>
                        <a:pt x="61" y="1"/>
                        <a:pt x="0" y="128"/>
                        <a:pt x="0" y="189"/>
                      </a:cubicBezTo>
                      <a:cubicBezTo>
                        <a:pt x="0" y="317"/>
                        <a:pt x="61" y="383"/>
                        <a:pt x="189" y="383"/>
                      </a:cubicBezTo>
                      <a:cubicBezTo>
                        <a:pt x="316" y="383"/>
                        <a:pt x="382" y="317"/>
                        <a:pt x="382" y="189"/>
                      </a:cubicBezTo>
                      <a:cubicBezTo>
                        <a:pt x="382" y="128"/>
                        <a:pt x="316" y="1"/>
                        <a:pt x="189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04" name="Google Shape;604;p33"/>
                <p:cNvSpPr/>
                <p:nvPr/>
              </p:nvSpPr>
              <p:spPr>
                <a:xfrm>
                  <a:off x="8877683" y="4681868"/>
                  <a:ext cx="24842" cy="24907"/>
                </a:xfrm>
                <a:custGeom>
                  <a:rect b="b" l="l" r="r" t="t"/>
                  <a:pathLst>
                    <a:path extrusionOk="0" h="383" w="382">
                      <a:moveTo>
                        <a:pt x="189" y="0"/>
                      </a:moveTo>
                      <a:cubicBezTo>
                        <a:pt x="61" y="0"/>
                        <a:pt x="0" y="61"/>
                        <a:pt x="0" y="189"/>
                      </a:cubicBezTo>
                      <a:cubicBezTo>
                        <a:pt x="0" y="255"/>
                        <a:pt x="61" y="382"/>
                        <a:pt x="189" y="382"/>
                      </a:cubicBezTo>
                      <a:cubicBezTo>
                        <a:pt x="316" y="382"/>
                        <a:pt x="382" y="255"/>
                        <a:pt x="382" y="189"/>
                      </a:cubicBezTo>
                      <a:cubicBezTo>
                        <a:pt x="382" y="61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605" name="Google Shape;605;p33"/>
            <p:cNvSpPr/>
            <p:nvPr/>
          </p:nvSpPr>
          <p:spPr>
            <a:xfrm flipH="1">
              <a:off x="8797112" y="2370647"/>
              <a:ext cx="107913" cy="107913"/>
            </a:xfrm>
            <a:custGeom>
              <a:rect b="b" l="l" r="r" t="t"/>
              <a:pathLst>
                <a:path extrusionOk="0" h="3437" w="3437">
                  <a:moveTo>
                    <a:pt x="825" y="0"/>
                  </a:moveTo>
                  <a:lnTo>
                    <a:pt x="0" y="825"/>
                  </a:lnTo>
                  <a:lnTo>
                    <a:pt x="891" y="1716"/>
                  </a:lnTo>
                  <a:lnTo>
                    <a:pt x="0" y="2673"/>
                  </a:lnTo>
                  <a:lnTo>
                    <a:pt x="825" y="3437"/>
                  </a:lnTo>
                  <a:lnTo>
                    <a:pt x="1716" y="2546"/>
                  </a:lnTo>
                  <a:lnTo>
                    <a:pt x="2673" y="3437"/>
                  </a:lnTo>
                  <a:lnTo>
                    <a:pt x="3437" y="2673"/>
                  </a:lnTo>
                  <a:lnTo>
                    <a:pt x="2546" y="1716"/>
                  </a:lnTo>
                  <a:lnTo>
                    <a:pt x="3437" y="825"/>
                  </a:lnTo>
                  <a:lnTo>
                    <a:pt x="2673" y="0"/>
                  </a:lnTo>
                  <a:lnTo>
                    <a:pt x="1716" y="891"/>
                  </a:lnTo>
                  <a:lnTo>
                    <a:pt x="82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33"/>
            <p:cNvSpPr/>
            <p:nvPr/>
          </p:nvSpPr>
          <p:spPr>
            <a:xfrm flipH="1">
              <a:off x="8797095" y="1413272"/>
              <a:ext cx="107945" cy="107913"/>
            </a:xfrm>
            <a:custGeom>
              <a:rect b="b" l="l" r="r" t="t"/>
              <a:pathLst>
                <a:path extrusionOk="0" h="3437" w="3438">
                  <a:moveTo>
                    <a:pt x="831" y="0"/>
                  </a:moveTo>
                  <a:lnTo>
                    <a:pt x="1" y="825"/>
                  </a:lnTo>
                  <a:lnTo>
                    <a:pt x="892" y="1716"/>
                  </a:lnTo>
                  <a:lnTo>
                    <a:pt x="1" y="2673"/>
                  </a:lnTo>
                  <a:lnTo>
                    <a:pt x="831" y="3437"/>
                  </a:lnTo>
                  <a:lnTo>
                    <a:pt x="1721" y="2546"/>
                  </a:lnTo>
                  <a:lnTo>
                    <a:pt x="2612" y="3437"/>
                  </a:lnTo>
                  <a:lnTo>
                    <a:pt x="3437" y="2673"/>
                  </a:lnTo>
                  <a:lnTo>
                    <a:pt x="2546" y="1716"/>
                  </a:lnTo>
                  <a:lnTo>
                    <a:pt x="3437" y="825"/>
                  </a:lnTo>
                  <a:lnTo>
                    <a:pt x="2612" y="0"/>
                  </a:lnTo>
                  <a:lnTo>
                    <a:pt x="1721" y="89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33"/>
            <p:cNvSpPr/>
            <p:nvPr/>
          </p:nvSpPr>
          <p:spPr>
            <a:xfrm flipH="1">
              <a:off x="257886" y="3543286"/>
              <a:ext cx="118095" cy="118061"/>
            </a:xfrm>
            <a:custGeom>
              <a:rect b="b" l="l" r="r" t="t"/>
              <a:pathLst>
                <a:path extrusionOk="0" h="3437" w="3438">
                  <a:moveTo>
                    <a:pt x="3437" y="0"/>
                  </a:moveTo>
                  <a:cubicBezTo>
                    <a:pt x="1528" y="0"/>
                    <a:pt x="1" y="1528"/>
                    <a:pt x="1" y="3437"/>
                  </a:cubicBezTo>
                  <a:cubicBezTo>
                    <a:pt x="1910" y="3437"/>
                    <a:pt x="3437" y="1910"/>
                    <a:pt x="34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33"/>
            <p:cNvSpPr/>
            <p:nvPr/>
          </p:nvSpPr>
          <p:spPr>
            <a:xfrm flipH="1">
              <a:off x="287816" y="4170822"/>
              <a:ext cx="259479" cy="259479"/>
            </a:xfrm>
            <a:custGeom>
              <a:rect b="b" l="l" r="r" t="t"/>
              <a:pathLst>
                <a:path extrusionOk="0" h="14322" w="14322">
                  <a:moveTo>
                    <a:pt x="1" y="0"/>
                  </a:moveTo>
                  <a:cubicBezTo>
                    <a:pt x="1" y="764"/>
                    <a:pt x="194" y="1528"/>
                    <a:pt x="449" y="2230"/>
                  </a:cubicBezTo>
                  <a:cubicBezTo>
                    <a:pt x="892" y="3248"/>
                    <a:pt x="1594" y="4073"/>
                    <a:pt x="2546" y="4710"/>
                  </a:cubicBezTo>
                  <a:cubicBezTo>
                    <a:pt x="2994" y="5030"/>
                    <a:pt x="3503" y="5219"/>
                    <a:pt x="4012" y="5412"/>
                  </a:cubicBezTo>
                  <a:cubicBezTo>
                    <a:pt x="4522" y="5601"/>
                    <a:pt x="5092" y="5667"/>
                    <a:pt x="5667" y="5667"/>
                  </a:cubicBezTo>
                  <a:cubicBezTo>
                    <a:pt x="6110" y="5667"/>
                    <a:pt x="6492" y="5728"/>
                    <a:pt x="6874" y="5921"/>
                  </a:cubicBezTo>
                  <a:cubicBezTo>
                    <a:pt x="7383" y="6110"/>
                    <a:pt x="7831" y="6491"/>
                    <a:pt x="8213" y="7001"/>
                  </a:cubicBezTo>
                  <a:lnTo>
                    <a:pt x="8594" y="7764"/>
                  </a:lnTo>
                  <a:cubicBezTo>
                    <a:pt x="8656" y="8085"/>
                    <a:pt x="8722" y="8401"/>
                    <a:pt x="8722" y="8655"/>
                  </a:cubicBezTo>
                  <a:cubicBezTo>
                    <a:pt x="8722" y="9485"/>
                    <a:pt x="8849" y="10183"/>
                    <a:pt x="9165" y="10885"/>
                  </a:cubicBezTo>
                  <a:cubicBezTo>
                    <a:pt x="9546" y="11903"/>
                    <a:pt x="10310" y="12794"/>
                    <a:pt x="11201" y="13364"/>
                  </a:cubicBezTo>
                  <a:cubicBezTo>
                    <a:pt x="11649" y="13685"/>
                    <a:pt x="12158" y="13940"/>
                    <a:pt x="12667" y="14067"/>
                  </a:cubicBezTo>
                  <a:cubicBezTo>
                    <a:pt x="13176" y="14255"/>
                    <a:pt x="13747" y="14322"/>
                    <a:pt x="14322" y="14322"/>
                  </a:cubicBezTo>
                  <a:lnTo>
                    <a:pt x="14322" y="11710"/>
                  </a:lnTo>
                  <a:cubicBezTo>
                    <a:pt x="13940" y="11710"/>
                    <a:pt x="13558" y="11649"/>
                    <a:pt x="13176" y="11455"/>
                  </a:cubicBezTo>
                  <a:cubicBezTo>
                    <a:pt x="12667" y="11267"/>
                    <a:pt x="12158" y="10885"/>
                    <a:pt x="11837" y="10376"/>
                  </a:cubicBezTo>
                  <a:lnTo>
                    <a:pt x="11456" y="9612"/>
                  </a:lnTo>
                  <a:cubicBezTo>
                    <a:pt x="11395" y="9292"/>
                    <a:pt x="11328" y="8976"/>
                    <a:pt x="11328" y="8655"/>
                  </a:cubicBezTo>
                  <a:cubicBezTo>
                    <a:pt x="11328" y="7892"/>
                    <a:pt x="11201" y="7194"/>
                    <a:pt x="10885" y="6491"/>
                  </a:cubicBezTo>
                  <a:cubicBezTo>
                    <a:pt x="10437" y="5473"/>
                    <a:pt x="9740" y="4582"/>
                    <a:pt x="8849" y="4012"/>
                  </a:cubicBezTo>
                  <a:cubicBezTo>
                    <a:pt x="8401" y="3691"/>
                    <a:pt x="7892" y="3437"/>
                    <a:pt x="7383" y="3310"/>
                  </a:cubicBezTo>
                  <a:cubicBezTo>
                    <a:pt x="6813" y="3121"/>
                    <a:pt x="6237" y="3055"/>
                    <a:pt x="5667" y="3055"/>
                  </a:cubicBezTo>
                  <a:cubicBezTo>
                    <a:pt x="5285" y="3055"/>
                    <a:pt x="4837" y="2928"/>
                    <a:pt x="4522" y="2800"/>
                  </a:cubicBezTo>
                  <a:cubicBezTo>
                    <a:pt x="3946" y="2546"/>
                    <a:pt x="3503" y="2164"/>
                    <a:pt x="3183" y="1721"/>
                  </a:cubicBezTo>
                  <a:cubicBezTo>
                    <a:pt x="2994" y="1467"/>
                    <a:pt x="2867" y="1212"/>
                    <a:pt x="2801" y="891"/>
                  </a:cubicBezTo>
                  <a:cubicBezTo>
                    <a:pt x="2740" y="637"/>
                    <a:pt x="2673" y="321"/>
                    <a:pt x="26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33"/>
            <p:cNvSpPr/>
            <p:nvPr/>
          </p:nvSpPr>
          <p:spPr>
            <a:xfrm flipH="1">
              <a:off x="8836653" y="456088"/>
              <a:ext cx="307336" cy="307336"/>
            </a:xfrm>
            <a:custGeom>
              <a:rect b="b" l="l" r="r" t="t"/>
              <a:pathLst>
                <a:path extrusionOk="0" h="5667" w="5667">
                  <a:moveTo>
                    <a:pt x="2994" y="1"/>
                  </a:moveTo>
                  <a:cubicBezTo>
                    <a:pt x="2994" y="449"/>
                    <a:pt x="2927" y="830"/>
                    <a:pt x="2800" y="1212"/>
                  </a:cubicBezTo>
                  <a:cubicBezTo>
                    <a:pt x="2546" y="1721"/>
                    <a:pt x="2164" y="2164"/>
                    <a:pt x="1655" y="2546"/>
                  </a:cubicBezTo>
                  <a:cubicBezTo>
                    <a:pt x="1466" y="2673"/>
                    <a:pt x="1212" y="2801"/>
                    <a:pt x="891" y="2928"/>
                  </a:cubicBezTo>
                  <a:cubicBezTo>
                    <a:pt x="636" y="2994"/>
                    <a:pt x="321" y="3055"/>
                    <a:pt x="0" y="3055"/>
                  </a:cubicBezTo>
                  <a:lnTo>
                    <a:pt x="0" y="5667"/>
                  </a:lnTo>
                  <a:cubicBezTo>
                    <a:pt x="764" y="5667"/>
                    <a:pt x="1527" y="5540"/>
                    <a:pt x="2230" y="5219"/>
                  </a:cubicBezTo>
                  <a:cubicBezTo>
                    <a:pt x="3182" y="4776"/>
                    <a:pt x="4073" y="4073"/>
                    <a:pt x="4709" y="3183"/>
                  </a:cubicBezTo>
                  <a:cubicBezTo>
                    <a:pt x="4964" y="2740"/>
                    <a:pt x="5219" y="2230"/>
                    <a:pt x="5412" y="1721"/>
                  </a:cubicBezTo>
                  <a:cubicBezTo>
                    <a:pt x="5539" y="1146"/>
                    <a:pt x="5667" y="576"/>
                    <a:pt x="56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33"/>
            <p:cNvSpPr/>
            <p:nvPr/>
          </p:nvSpPr>
          <p:spPr>
            <a:xfrm flipH="1">
              <a:off x="8749091" y="4467636"/>
              <a:ext cx="118109" cy="118135"/>
            </a:xfrm>
            <a:custGeom>
              <a:rect b="b" l="l" r="r" t="t"/>
              <a:pathLst>
                <a:path extrusionOk="0" h="22850" w="22845">
                  <a:moveTo>
                    <a:pt x="11389" y="5092"/>
                  </a:moveTo>
                  <a:cubicBezTo>
                    <a:pt x="14892" y="5092"/>
                    <a:pt x="17753" y="7892"/>
                    <a:pt x="17753" y="11395"/>
                  </a:cubicBezTo>
                  <a:cubicBezTo>
                    <a:pt x="17753" y="14892"/>
                    <a:pt x="14892" y="17692"/>
                    <a:pt x="11389" y="17692"/>
                  </a:cubicBezTo>
                  <a:cubicBezTo>
                    <a:pt x="7892" y="17692"/>
                    <a:pt x="5092" y="14892"/>
                    <a:pt x="5092" y="11395"/>
                  </a:cubicBezTo>
                  <a:cubicBezTo>
                    <a:pt x="5092" y="7892"/>
                    <a:pt x="7892" y="5092"/>
                    <a:pt x="11389" y="5092"/>
                  </a:cubicBezTo>
                  <a:close/>
                  <a:moveTo>
                    <a:pt x="11389" y="1"/>
                  </a:moveTo>
                  <a:cubicBezTo>
                    <a:pt x="5092" y="1"/>
                    <a:pt x="1" y="5092"/>
                    <a:pt x="1" y="11395"/>
                  </a:cubicBezTo>
                  <a:cubicBezTo>
                    <a:pt x="1" y="17692"/>
                    <a:pt x="5092" y="22850"/>
                    <a:pt x="11389" y="22850"/>
                  </a:cubicBezTo>
                  <a:cubicBezTo>
                    <a:pt x="17692" y="22850"/>
                    <a:pt x="22845" y="17692"/>
                    <a:pt x="22845" y="11395"/>
                  </a:cubicBezTo>
                  <a:cubicBezTo>
                    <a:pt x="22845" y="5092"/>
                    <a:pt x="17692" y="1"/>
                    <a:pt x="11389" y="1"/>
                  </a:cubicBezTo>
                  <a:close/>
                </a:path>
              </a:pathLst>
            </a:custGeom>
            <a:solidFill>
              <a:srgbClr val="FCD04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44"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34"/>
          <p:cNvSpPr txBox="1"/>
          <p:nvPr>
            <p:ph type="ctrTitle"/>
          </p:nvPr>
        </p:nvSpPr>
        <p:spPr>
          <a:xfrm flipH="1">
            <a:off x="720000" y="540000"/>
            <a:ext cx="3852000" cy="989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2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613" name="Google Shape;613;p34"/>
          <p:cNvSpPr txBox="1"/>
          <p:nvPr>
            <p:ph idx="1" type="subTitle"/>
          </p:nvPr>
        </p:nvSpPr>
        <p:spPr>
          <a:xfrm flipH="1">
            <a:off x="720000" y="1487875"/>
            <a:ext cx="3132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1" sz="1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1" sz="1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1" sz="1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1" sz="1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1" sz="1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1" sz="1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1" sz="1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1" sz="1200"/>
            </a:lvl9pPr>
          </a:lstStyle>
          <a:p/>
        </p:txBody>
      </p:sp>
      <p:sp>
        <p:nvSpPr>
          <p:cNvPr id="614" name="Google Shape;614;p34"/>
          <p:cNvSpPr txBox="1"/>
          <p:nvPr/>
        </p:nvSpPr>
        <p:spPr>
          <a:xfrm>
            <a:off x="720000" y="3423475"/>
            <a:ext cx="3132000" cy="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CREDITS: </a:t>
            </a:r>
            <a:endParaRPr b="1" i="0" sz="1100" u="none" cap="none" strike="noStrike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This presentation template was created by </a:t>
            </a:r>
            <a:r>
              <a:rPr b="1" i="0" lang="en-US" sz="1100" u="none" cap="none" strike="noStrike">
                <a:solidFill>
                  <a:schemeClr val="dk1"/>
                </a:solidFill>
                <a:uFill>
                  <a:noFill/>
                </a:uFill>
                <a:latin typeface="Nunito Sans"/>
                <a:ea typeface="Nunito Sans"/>
                <a:cs typeface="Nunito Sans"/>
                <a:sym typeface="Nunito Sans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b="0" i="0" lang="en-US" sz="11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, including icons by </a:t>
            </a:r>
            <a:r>
              <a:rPr b="1" i="0" lang="en-US" sz="1100" u="none" cap="none" strike="noStrike">
                <a:solidFill>
                  <a:schemeClr val="dk1"/>
                </a:solidFill>
                <a:uFill>
                  <a:noFill/>
                </a:uFill>
                <a:latin typeface="Nunito Sans"/>
                <a:ea typeface="Nunito Sans"/>
                <a:cs typeface="Nunito Sans"/>
                <a:sym typeface="Nunito San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b="0" i="0" lang="en-US" sz="11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, infographics &amp; images by </a:t>
            </a:r>
            <a:r>
              <a:rPr b="1" i="0" lang="en-US" sz="1100" u="none" cap="none" strike="noStrike">
                <a:solidFill>
                  <a:schemeClr val="dk1"/>
                </a:solidFill>
                <a:uFill>
                  <a:noFill/>
                </a:uFill>
                <a:latin typeface="Nunito Sans"/>
                <a:ea typeface="Nunito Sans"/>
                <a:cs typeface="Nunito Sans"/>
                <a:sym typeface="Nunito Sa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b="0" i="0" lang="en-US" sz="11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 </a:t>
            </a:r>
            <a:endParaRPr b="0" i="0" sz="1100" u="none" cap="none" strike="noStrike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615" name="Google Shape;615;p34"/>
          <p:cNvSpPr txBox="1"/>
          <p:nvPr>
            <p:ph idx="2" type="subTitle"/>
          </p:nvPr>
        </p:nvSpPr>
        <p:spPr>
          <a:xfrm flipH="1">
            <a:off x="720000" y="2104350"/>
            <a:ext cx="3132000" cy="77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1" sz="1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1" sz="1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1" sz="1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1" sz="1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1" sz="1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1" sz="1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1" sz="1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1" sz="1200"/>
            </a:lvl9pPr>
          </a:lstStyle>
          <a:p/>
        </p:txBody>
      </p:sp>
      <p:sp>
        <p:nvSpPr>
          <p:cNvPr id="616" name="Google Shape;616;p34"/>
          <p:cNvSpPr/>
          <p:nvPr/>
        </p:nvSpPr>
        <p:spPr>
          <a:xfrm>
            <a:off x="8556777" y="2808350"/>
            <a:ext cx="169504" cy="169554"/>
          </a:xfrm>
          <a:custGeom>
            <a:rect b="b" l="l" r="r" t="t"/>
            <a:pathLst>
              <a:path extrusionOk="0" h="3438" w="3437">
                <a:moveTo>
                  <a:pt x="3437" y="1"/>
                </a:moveTo>
                <a:cubicBezTo>
                  <a:pt x="1528" y="1"/>
                  <a:pt x="0" y="1528"/>
                  <a:pt x="0" y="3437"/>
                </a:cubicBezTo>
                <a:cubicBezTo>
                  <a:pt x="1909" y="3437"/>
                  <a:pt x="3437" y="1910"/>
                  <a:pt x="3437" y="1"/>
                </a:cubicBezTo>
                <a:close/>
              </a:path>
            </a:pathLst>
          </a:custGeom>
          <a:solidFill>
            <a:srgbClr val="252C4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34"/>
          <p:cNvSpPr/>
          <p:nvPr/>
        </p:nvSpPr>
        <p:spPr>
          <a:xfrm>
            <a:off x="5744401" y="1"/>
            <a:ext cx="393604" cy="393604"/>
          </a:xfrm>
          <a:custGeom>
            <a:rect b="b" l="l" r="r" t="t"/>
            <a:pathLst>
              <a:path extrusionOk="0" h="14322" w="14322">
                <a:moveTo>
                  <a:pt x="1" y="0"/>
                </a:moveTo>
                <a:cubicBezTo>
                  <a:pt x="1" y="764"/>
                  <a:pt x="194" y="1528"/>
                  <a:pt x="449" y="2230"/>
                </a:cubicBezTo>
                <a:cubicBezTo>
                  <a:pt x="892" y="3248"/>
                  <a:pt x="1594" y="4073"/>
                  <a:pt x="2546" y="4710"/>
                </a:cubicBezTo>
                <a:cubicBezTo>
                  <a:pt x="2994" y="5030"/>
                  <a:pt x="3503" y="5219"/>
                  <a:pt x="4012" y="5412"/>
                </a:cubicBezTo>
                <a:cubicBezTo>
                  <a:pt x="4522" y="5601"/>
                  <a:pt x="5092" y="5667"/>
                  <a:pt x="5667" y="5667"/>
                </a:cubicBezTo>
                <a:cubicBezTo>
                  <a:pt x="6110" y="5667"/>
                  <a:pt x="6492" y="5728"/>
                  <a:pt x="6874" y="5921"/>
                </a:cubicBezTo>
                <a:cubicBezTo>
                  <a:pt x="7383" y="6110"/>
                  <a:pt x="7831" y="6491"/>
                  <a:pt x="8213" y="7001"/>
                </a:cubicBezTo>
                <a:lnTo>
                  <a:pt x="8594" y="7764"/>
                </a:lnTo>
                <a:cubicBezTo>
                  <a:pt x="8656" y="8085"/>
                  <a:pt x="8722" y="8401"/>
                  <a:pt x="8722" y="8655"/>
                </a:cubicBezTo>
                <a:cubicBezTo>
                  <a:pt x="8722" y="9485"/>
                  <a:pt x="8849" y="10183"/>
                  <a:pt x="9165" y="10885"/>
                </a:cubicBezTo>
                <a:cubicBezTo>
                  <a:pt x="9546" y="11903"/>
                  <a:pt x="10310" y="12794"/>
                  <a:pt x="11201" y="13364"/>
                </a:cubicBezTo>
                <a:cubicBezTo>
                  <a:pt x="11649" y="13685"/>
                  <a:pt x="12158" y="13940"/>
                  <a:pt x="12667" y="14067"/>
                </a:cubicBezTo>
                <a:cubicBezTo>
                  <a:pt x="13176" y="14255"/>
                  <a:pt x="13747" y="14322"/>
                  <a:pt x="14322" y="14322"/>
                </a:cubicBezTo>
                <a:lnTo>
                  <a:pt x="14322" y="11710"/>
                </a:lnTo>
                <a:cubicBezTo>
                  <a:pt x="13940" y="11710"/>
                  <a:pt x="13558" y="11649"/>
                  <a:pt x="13176" y="11455"/>
                </a:cubicBezTo>
                <a:cubicBezTo>
                  <a:pt x="12667" y="11267"/>
                  <a:pt x="12158" y="10885"/>
                  <a:pt x="11837" y="10376"/>
                </a:cubicBezTo>
                <a:lnTo>
                  <a:pt x="11456" y="9612"/>
                </a:lnTo>
                <a:cubicBezTo>
                  <a:pt x="11395" y="9292"/>
                  <a:pt x="11328" y="8976"/>
                  <a:pt x="11328" y="8655"/>
                </a:cubicBezTo>
                <a:cubicBezTo>
                  <a:pt x="11328" y="7892"/>
                  <a:pt x="11201" y="7194"/>
                  <a:pt x="10885" y="6491"/>
                </a:cubicBezTo>
                <a:cubicBezTo>
                  <a:pt x="10437" y="5473"/>
                  <a:pt x="9740" y="4582"/>
                  <a:pt x="8849" y="4012"/>
                </a:cubicBezTo>
                <a:cubicBezTo>
                  <a:pt x="8401" y="3691"/>
                  <a:pt x="7892" y="3437"/>
                  <a:pt x="7383" y="3310"/>
                </a:cubicBezTo>
                <a:cubicBezTo>
                  <a:pt x="6813" y="3121"/>
                  <a:pt x="6237" y="3055"/>
                  <a:pt x="5667" y="3055"/>
                </a:cubicBezTo>
                <a:cubicBezTo>
                  <a:pt x="5285" y="3055"/>
                  <a:pt x="4837" y="2928"/>
                  <a:pt x="4522" y="2800"/>
                </a:cubicBezTo>
                <a:cubicBezTo>
                  <a:pt x="3946" y="2546"/>
                  <a:pt x="3503" y="2164"/>
                  <a:pt x="3183" y="1721"/>
                </a:cubicBezTo>
                <a:cubicBezTo>
                  <a:pt x="2994" y="1467"/>
                  <a:pt x="2867" y="1212"/>
                  <a:pt x="2801" y="891"/>
                </a:cubicBezTo>
                <a:cubicBezTo>
                  <a:pt x="2740" y="637"/>
                  <a:pt x="2673" y="321"/>
                  <a:pt x="267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8" name="Google Shape;618;p34"/>
          <p:cNvSpPr/>
          <p:nvPr/>
        </p:nvSpPr>
        <p:spPr>
          <a:xfrm>
            <a:off x="-25" y="3056910"/>
            <a:ext cx="329394" cy="329394"/>
          </a:xfrm>
          <a:custGeom>
            <a:rect b="b" l="l" r="r" t="t"/>
            <a:pathLst>
              <a:path extrusionOk="0" h="5667" w="5667">
                <a:moveTo>
                  <a:pt x="2994" y="1"/>
                </a:moveTo>
                <a:cubicBezTo>
                  <a:pt x="2994" y="449"/>
                  <a:pt x="2927" y="830"/>
                  <a:pt x="2800" y="1212"/>
                </a:cubicBezTo>
                <a:cubicBezTo>
                  <a:pt x="2546" y="1721"/>
                  <a:pt x="2164" y="2164"/>
                  <a:pt x="1655" y="2546"/>
                </a:cubicBezTo>
                <a:cubicBezTo>
                  <a:pt x="1466" y="2673"/>
                  <a:pt x="1212" y="2801"/>
                  <a:pt x="891" y="2928"/>
                </a:cubicBezTo>
                <a:cubicBezTo>
                  <a:pt x="636" y="2994"/>
                  <a:pt x="321" y="3055"/>
                  <a:pt x="0" y="3055"/>
                </a:cubicBezTo>
                <a:lnTo>
                  <a:pt x="0" y="5667"/>
                </a:lnTo>
                <a:cubicBezTo>
                  <a:pt x="764" y="5667"/>
                  <a:pt x="1527" y="5540"/>
                  <a:pt x="2230" y="5219"/>
                </a:cubicBezTo>
                <a:cubicBezTo>
                  <a:pt x="3182" y="4776"/>
                  <a:pt x="4073" y="4073"/>
                  <a:pt x="4709" y="3183"/>
                </a:cubicBezTo>
                <a:cubicBezTo>
                  <a:pt x="4964" y="2740"/>
                  <a:pt x="5219" y="2230"/>
                  <a:pt x="5412" y="1721"/>
                </a:cubicBezTo>
                <a:cubicBezTo>
                  <a:pt x="5539" y="1146"/>
                  <a:pt x="5667" y="576"/>
                  <a:pt x="566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19" name="Google Shape;619;p34"/>
          <p:cNvGrpSpPr/>
          <p:nvPr/>
        </p:nvGrpSpPr>
        <p:grpSpPr>
          <a:xfrm>
            <a:off x="3786930" y="4704714"/>
            <a:ext cx="1591003" cy="3074927"/>
            <a:chOff x="4128125" y="488675"/>
            <a:chExt cx="1462857" cy="2827259"/>
          </a:xfrm>
        </p:grpSpPr>
        <p:sp>
          <p:nvSpPr>
            <p:cNvPr id="620" name="Google Shape;620;p34"/>
            <p:cNvSpPr/>
            <p:nvPr/>
          </p:nvSpPr>
          <p:spPr>
            <a:xfrm>
              <a:off x="4128125" y="488675"/>
              <a:ext cx="1462857" cy="2827259"/>
            </a:xfrm>
            <a:custGeom>
              <a:rect b="b" l="l" r="r" t="t"/>
              <a:pathLst>
                <a:path extrusionOk="0" h="29147" w="15081">
                  <a:moveTo>
                    <a:pt x="7571" y="0"/>
                  </a:moveTo>
                  <a:cubicBezTo>
                    <a:pt x="3437" y="0"/>
                    <a:pt x="0" y="3437"/>
                    <a:pt x="0" y="7571"/>
                  </a:cubicBezTo>
                  <a:lnTo>
                    <a:pt x="0" y="29147"/>
                  </a:lnTo>
                  <a:lnTo>
                    <a:pt x="61" y="29147"/>
                  </a:lnTo>
                  <a:lnTo>
                    <a:pt x="61" y="7571"/>
                  </a:lnTo>
                  <a:cubicBezTo>
                    <a:pt x="61" y="3437"/>
                    <a:pt x="3437" y="61"/>
                    <a:pt x="7571" y="61"/>
                  </a:cubicBezTo>
                  <a:cubicBezTo>
                    <a:pt x="11710" y="61"/>
                    <a:pt x="15019" y="3437"/>
                    <a:pt x="15019" y="7571"/>
                  </a:cubicBezTo>
                  <a:lnTo>
                    <a:pt x="15019" y="29147"/>
                  </a:lnTo>
                  <a:lnTo>
                    <a:pt x="15080" y="29147"/>
                  </a:lnTo>
                  <a:lnTo>
                    <a:pt x="15080" y="7571"/>
                  </a:lnTo>
                  <a:cubicBezTo>
                    <a:pt x="15080" y="3437"/>
                    <a:pt x="11710" y="0"/>
                    <a:pt x="75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34"/>
            <p:cNvSpPr/>
            <p:nvPr/>
          </p:nvSpPr>
          <p:spPr>
            <a:xfrm>
              <a:off x="4239189" y="599739"/>
              <a:ext cx="1247032" cy="2716194"/>
            </a:xfrm>
            <a:custGeom>
              <a:rect b="b" l="l" r="r" t="t"/>
              <a:pathLst>
                <a:path extrusionOk="0" h="28002" w="12856">
                  <a:moveTo>
                    <a:pt x="6426" y="1"/>
                  </a:moveTo>
                  <a:cubicBezTo>
                    <a:pt x="2862" y="1"/>
                    <a:pt x="1" y="2862"/>
                    <a:pt x="1" y="6426"/>
                  </a:cubicBezTo>
                  <a:lnTo>
                    <a:pt x="1" y="28002"/>
                  </a:lnTo>
                  <a:lnTo>
                    <a:pt x="62" y="28002"/>
                  </a:lnTo>
                  <a:lnTo>
                    <a:pt x="62" y="6426"/>
                  </a:lnTo>
                  <a:cubicBezTo>
                    <a:pt x="62" y="2928"/>
                    <a:pt x="2928" y="62"/>
                    <a:pt x="6426" y="62"/>
                  </a:cubicBezTo>
                  <a:cubicBezTo>
                    <a:pt x="9929" y="62"/>
                    <a:pt x="12790" y="2928"/>
                    <a:pt x="12790" y="6426"/>
                  </a:cubicBezTo>
                  <a:lnTo>
                    <a:pt x="12790" y="28002"/>
                  </a:lnTo>
                  <a:lnTo>
                    <a:pt x="12856" y="28002"/>
                  </a:lnTo>
                  <a:lnTo>
                    <a:pt x="12856" y="6426"/>
                  </a:lnTo>
                  <a:cubicBezTo>
                    <a:pt x="12856" y="2862"/>
                    <a:pt x="9990" y="1"/>
                    <a:pt x="64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34"/>
            <p:cNvSpPr/>
            <p:nvPr/>
          </p:nvSpPr>
          <p:spPr>
            <a:xfrm>
              <a:off x="4343947" y="704400"/>
              <a:ext cx="1037124" cy="2611531"/>
            </a:xfrm>
            <a:custGeom>
              <a:rect b="b" l="l" r="r" t="t"/>
              <a:pathLst>
                <a:path extrusionOk="0" h="26923" w="10692">
                  <a:moveTo>
                    <a:pt x="5346" y="1"/>
                  </a:moveTo>
                  <a:cubicBezTo>
                    <a:pt x="2418" y="1"/>
                    <a:pt x="0" y="2419"/>
                    <a:pt x="0" y="5347"/>
                  </a:cubicBezTo>
                  <a:lnTo>
                    <a:pt x="0" y="26923"/>
                  </a:lnTo>
                  <a:lnTo>
                    <a:pt x="66" y="26923"/>
                  </a:lnTo>
                  <a:lnTo>
                    <a:pt x="66" y="5347"/>
                  </a:lnTo>
                  <a:cubicBezTo>
                    <a:pt x="66" y="2419"/>
                    <a:pt x="2418" y="67"/>
                    <a:pt x="5346" y="67"/>
                  </a:cubicBezTo>
                  <a:cubicBezTo>
                    <a:pt x="8273" y="67"/>
                    <a:pt x="10630" y="2419"/>
                    <a:pt x="10630" y="5347"/>
                  </a:cubicBezTo>
                  <a:lnTo>
                    <a:pt x="10630" y="26923"/>
                  </a:lnTo>
                  <a:lnTo>
                    <a:pt x="10691" y="26923"/>
                  </a:lnTo>
                  <a:lnTo>
                    <a:pt x="10691" y="5347"/>
                  </a:lnTo>
                  <a:cubicBezTo>
                    <a:pt x="10691" y="2419"/>
                    <a:pt x="8273" y="1"/>
                    <a:pt x="53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34"/>
            <p:cNvSpPr/>
            <p:nvPr/>
          </p:nvSpPr>
          <p:spPr>
            <a:xfrm>
              <a:off x="4449094" y="809644"/>
              <a:ext cx="827313" cy="2506286"/>
            </a:xfrm>
            <a:custGeom>
              <a:rect b="b" l="l" r="r" t="t"/>
              <a:pathLst>
                <a:path extrusionOk="0" h="25838" w="8529">
                  <a:moveTo>
                    <a:pt x="4262" y="0"/>
                  </a:moveTo>
                  <a:cubicBezTo>
                    <a:pt x="1910" y="0"/>
                    <a:pt x="1" y="1909"/>
                    <a:pt x="1" y="4262"/>
                  </a:cubicBezTo>
                  <a:lnTo>
                    <a:pt x="1" y="25838"/>
                  </a:lnTo>
                  <a:lnTo>
                    <a:pt x="62" y="25838"/>
                  </a:lnTo>
                  <a:lnTo>
                    <a:pt x="62" y="4262"/>
                  </a:lnTo>
                  <a:cubicBezTo>
                    <a:pt x="62" y="1971"/>
                    <a:pt x="1971" y="61"/>
                    <a:pt x="4262" y="61"/>
                  </a:cubicBezTo>
                  <a:cubicBezTo>
                    <a:pt x="6553" y="61"/>
                    <a:pt x="8462" y="1971"/>
                    <a:pt x="8462" y="4262"/>
                  </a:cubicBezTo>
                  <a:lnTo>
                    <a:pt x="8462" y="25838"/>
                  </a:lnTo>
                  <a:lnTo>
                    <a:pt x="8528" y="25838"/>
                  </a:lnTo>
                  <a:lnTo>
                    <a:pt x="8528" y="4262"/>
                  </a:lnTo>
                  <a:cubicBezTo>
                    <a:pt x="8528" y="1909"/>
                    <a:pt x="6619" y="0"/>
                    <a:pt x="42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34"/>
            <p:cNvSpPr/>
            <p:nvPr/>
          </p:nvSpPr>
          <p:spPr>
            <a:xfrm>
              <a:off x="4553756" y="914306"/>
              <a:ext cx="617405" cy="2401623"/>
            </a:xfrm>
            <a:custGeom>
              <a:rect b="b" l="l" r="r" t="t"/>
              <a:pathLst>
                <a:path extrusionOk="0" h="24759" w="6365">
                  <a:moveTo>
                    <a:pt x="3183" y="1"/>
                  </a:moveTo>
                  <a:cubicBezTo>
                    <a:pt x="1467" y="1"/>
                    <a:pt x="1" y="1401"/>
                    <a:pt x="1" y="3183"/>
                  </a:cubicBezTo>
                  <a:lnTo>
                    <a:pt x="1" y="24759"/>
                  </a:lnTo>
                  <a:lnTo>
                    <a:pt x="67" y="24759"/>
                  </a:lnTo>
                  <a:lnTo>
                    <a:pt x="67" y="3183"/>
                  </a:lnTo>
                  <a:cubicBezTo>
                    <a:pt x="67" y="1467"/>
                    <a:pt x="1467" y="67"/>
                    <a:pt x="3183" y="67"/>
                  </a:cubicBezTo>
                  <a:cubicBezTo>
                    <a:pt x="4904" y="67"/>
                    <a:pt x="6304" y="1467"/>
                    <a:pt x="6304" y="3183"/>
                  </a:cubicBezTo>
                  <a:lnTo>
                    <a:pt x="6304" y="24759"/>
                  </a:lnTo>
                  <a:lnTo>
                    <a:pt x="6365" y="24759"/>
                  </a:lnTo>
                  <a:lnTo>
                    <a:pt x="6365" y="3183"/>
                  </a:lnTo>
                  <a:cubicBezTo>
                    <a:pt x="6365" y="1401"/>
                    <a:pt x="4904" y="1"/>
                    <a:pt x="31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5" name="Google Shape;625;p34"/>
          <p:cNvGrpSpPr/>
          <p:nvPr/>
        </p:nvGrpSpPr>
        <p:grpSpPr>
          <a:xfrm rot="10800000">
            <a:off x="6857992" y="-2592034"/>
            <a:ext cx="1620553" cy="3132038"/>
            <a:chOff x="4128125" y="488675"/>
            <a:chExt cx="1462857" cy="2827259"/>
          </a:xfrm>
        </p:grpSpPr>
        <p:sp>
          <p:nvSpPr>
            <p:cNvPr id="626" name="Google Shape;626;p34"/>
            <p:cNvSpPr/>
            <p:nvPr/>
          </p:nvSpPr>
          <p:spPr>
            <a:xfrm>
              <a:off x="4128125" y="488675"/>
              <a:ext cx="1462857" cy="2827259"/>
            </a:xfrm>
            <a:custGeom>
              <a:rect b="b" l="l" r="r" t="t"/>
              <a:pathLst>
                <a:path extrusionOk="0" h="29147" w="15081">
                  <a:moveTo>
                    <a:pt x="7571" y="0"/>
                  </a:moveTo>
                  <a:cubicBezTo>
                    <a:pt x="3437" y="0"/>
                    <a:pt x="0" y="3437"/>
                    <a:pt x="0" y="7571"/>
                  </a:cubicBezTo>
                  <a:lnTo>
                    <a:pt x="0" y="29147"/>
                  </a:lnTo>
                  <a:lnTo>
                    <a:pt x="61" y="29147"/>
                  </a:lnTo>
                  <a:lnTo>
                    <a:pt x="61" y="7571"/>
                  </a:lnTo>
                  <a:cubicBezTo>
                    <a:pt x="61" y="3437"/>
                    <a:pt x="3437" y="61"/>
                    <a:pt x="7571" y="61"/>
                  </a:cubicBezTo>
                  <a:cubicBezTo>
                    <a:pt x="11710" y="61"/>
                    <a:pt x="15019" y="3437"/>
                    <a:pt x="15019" y="7571"/>
                  </a:cubicBezTo>
                  <a:lnTo>
                    <a:pt x="15019" y="29147"/>
                  </a:lnTo>
                  <a:lnTo>
                    <a:pt x="15080" y="29147"/>
                  </a:lnTo>
                  <a:lnTo>
                    <a:pt x="15080" y="7571"/>
                  </a:lnTo>
                  <a:cubicBezTo>
                    <a:pt x="15080" y="3437"/>
                    <a:pt x="11710" y="0"/>
                    <a:pt x="75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34"/>
            <p:cNvSpPr/>
            <p:nvPr/>
          </p:nvSpPr>
          <p:spPr>
            <a:xfrm>
              <a:off x="4239189" y="599739"/>
              <a:ext cx="1247032" cy="2716194"/>
            </a:xfrm>
            <a:custGeom>
              <a:rect b="b" l="l" r="r" t="t"/>
              <a:pathLst>
                <a:path extrusionOk="0" h="28002" w="12856">
                  <a:moveTo>
                    <a:pt x="6426" y="1"/>
                  </a:moveTo>
                  <a:cubicBezTo>
                    <a:pt x="2862" y="1"/>
                    <a:pt x="1" y="2862"/>
                    <a:pt x="1" y="6426"/>
                  </a:cubicBezTo>
                  <a:lnTo>
                    <a:pt x="1" y="28002"/>
                  </a:lnTo>
                  <a:lnTo>
                    <a:pt x="62" y="28002"/>
                  </a:lnTo>
                  <a:lnTo>
                    <a:pt x="62" y="6426"/>
                  </a:lnTo>
                  <a:cubicBezTo>
                    <a:pt x="62" y="2928"/>
                    <a:pt x="2928" y="62"/>
                    <a:pt x="6426" y="62"/>
                  </a:cubicBezTo>
                  <a:cubicBezTo>
                    <a:pt x="9929" y="62"/>
                    <a:pt x="12790" y="2928"/>
                    <a:pt x="12790" y="6426"/>
                  </a:cubicBezTo>
                  <a:lnTo>
                    <a:pt x="12790" y="28002"/>
                  </a:lnTo>
                  <a:lnTo>
                    <a:pt x="12856" y="28002"/>
                  </a:lnTo>
                  <a:lnTo>
                    <a:pt x="12856" y="6426"/>
                  </a:lnTo>
                  <a:cubicBezTo>
                    <a:pt x="12856" y="2862"/>
                    <a:pt x="9990" y="1"/>
                    <a:pt x="64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34"/>
            <p:cNvSpPr/>
            <p:nvPr/>
          </p:nvSpPr>
          <p:spPr>
            <a:xfrm>
              <a:off x="4343947" y="704400"/>
              <a:ext cx="1037124" cy="2611531"/>
            </a:xfrm>
            <a:custGeom>
              <a:rect b="b" l="l" r="r" t="t"/>
              <a:pathLst>
                <a:path extrusionOk="0" h="26923" w="10692">
                  <a:moveTo>
                    <a:pt x="5346" y="1"/>
                  </a:moveTo>
                  <a:cubicBezTo>
                    <a:pt x="2418" y="1"/>
                    <a:pt x="0" y="2419"/>
                    <a:pt x="0" y="5347"/>
                  </a:cubicBezTo>
                  <a:lnTo>
                    <a:pt x="0" y="26923"/>
                  </a:lnTo>
                  <a:lnTo>
                    <a:pt x="66" y="26923"/>
                  </a:lnTo>
                  <a:lnTo>
                    <a:pt x="66" y="5347"/>
                  </a:lnTo>
                  <a:cubicBezTo>
                    <a:pt x="66" y="2419"/>
                    <a:pt x="2418" y="67"/>
                    <a:pt x="5346" y="67"/>
                  </a:cubicBezTo>
                  <a:cubicBezTo>
                    <a:pt x="8273" y="67"/>
                    <a:pt x="10630" y="2419"/>
                    <a:pt x="10630" y="5347"/>
                  </a:cubicBezTo>
                  <a:lnTo>
                    <a:pt x="10630" y="26923"/>
                  </a:lnTo>
                  <a:lnTo>
                    <a:pt x="10691" y="26923"/>
                  </a:lnTo>
                  <a:lnTo>
                    <a:pt x="10691" y="5347"/>
                  </a:lnTo>
                  <a:cubicBezTo>
                    <a:pt x="10691" y="2419"/>
                    <a:pt x="8273" y="1"/>
                    <a:pt x="53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34"/>
            <p:cNvSpPr/>
            <p:nvPr/>
          </p:nvSpPr>
          <p:spPr>
            <a:xfrm>
              <a:off x="4449094" y="809644"/>
              <a:ext cx="827313" cy="2506286"/>
            </a:xfrm>
            <a:custGeom>
              <a:rect b="b" l="l" r="r" t="t"/>
              <a:pathLst>
                <a:path extrusionOk="0" h="25838" w="8529">
                  <a:moveTo>
                    <a:pt x="4262" y="0"/>
                  </a:moveTo>
                  <a:cubicBezTo>
                    <a:pt x="1910" y="0"/>
                    <a:pt x="1" y="1909"/>
                    <a:pt x="1" y="4262"/>
                  </a:cubicBezTo>
                  <a:lnTo>
                    <a:pt x="1" y="25838"/>
                  </a:lnTo>
                  <a:lnTo>
                    <a:pt x="62" y="25838"/>
                  </a:lnTo>
                  <a:lnTo>
                    <a:pt x="62" y="4262"/>
                  </a:lnTo>
                  <a:cubicBezTo>
                    <a:pt x="62" y="1971"/>
                    <a:pt x="1971" y="61"/>
                    <a:pt x="4262" y="61"/>
                  </a:cubicBezTo>
                  <a:cubicBezTo>
                    <a:pt x="6553" y="61"/>
                    <a:pt x="8462" y="1971"/>
                    <a:pt x="8462" y="4262"/>
                  </a:cubicBezTo>
                  <a:lnTo>
                    <a:pt x="8462" y="25838"/>
                  </a:lnTo>
                  <a:lnTo>
                    <a:pt x="8528" y="25838"/>
                  </a:lnTo>
                  <a:lnTo>
                    <a:pt x="8528" y="4262"/>
                  </a:lnTo>
                  <a:cubicBezTo>
                    <a:pt x="8528" y="1909"/>
                    <a:pt x="6619" y="0"/>
                    <a:pt x="42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34"/>
            <p:cNvSpPr/>
            <p:nvPr/>
          </p:nvSpPr>
          <p:spPr>
            <a:xfrm>
              <a:off x="4553756" y="914306"/>
              <a:ext cx="617405" cy="2401623"/>
            </a:xfrm>
            <a:custGeom>
              <a:rect b="b" l="l" r="r" t="t"/>
              <a:pathLst>
                <a:path extrusionOk="0" h="24759" w="6365">
                  <a:moveTo>
                    <a:pt x="3183" y="1"/>
                  </a:moveTo>
                  <a:cubicBezTo>
                    <a:pt x="1467" y="1"/>
                    <a:pt x="1" y="1401"/>
                    <a:pt x="1" y="3183"/>
                  </a:cubicBezTo>
                  <a:lnTo>
                    <a:pt x="1" y="24759"/>
                  </a:lnTo>
                  <a:lnTo>
                    <a:pt x="67" y="24759"/>
                  </a:lnTo>
                  <a:lnTo>
                    <a:pt x="67" y="3183"/>
                  </a:lnTo>
                  <a:cubicBezTo>
                    <a:pt x="67" y="1467"/>
                    <a:pt x="1467" y="67"/>
                    <a:pt x="3183" y="67"/>
                  </a:cubicBezTo>
                  <a:cubicBezTo>
                    <a:pt x="4904" y="67"/>
                    <a:pt x="6304" y="1467"/>
                    <a:pt x="6304" y="3183"/>
                  </a:cubicBezTo>
                  <a:lnTo>
                    <a:pt x="6304" y="24759"/>
                  </a:lnTo>
                  <a:lnTo>
                    <a:pt x="6365" y="24759"/>
                  </a:lnTo>
                  <a:lnTo>
                    <a:pt x="6365" y="3183"/>
                  </a:lnTo>
                  <a:cubicBezTo>
                    <a:pt x="6365" y="1401"/>
                    <a:pt x="4904" y="1"/>
                    <a:pt x="31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31" name="Google Shape;631;p34"/>
          <p:cNvSpPr/>
          <p:nvPr/>
        </p:nvSpPr>
        <p:spPr>
          <a:xfrm>
            <a:off x="8750401" y="2292901"/>
            <a:ext cx="393604" cy="393604"/>
          </a:xfrm>
          <a:custGeom>
            <a:rect b="b" l="l" r="r" t="t"/>
            <a:pathLst>
              <a:path extrusionOk="0" h="14322" w="14322">
                <a:moveTo>
                  <a:pt x="1" y="0"/>
                </a:moveTo>
                <a:cubicBezTo>
                  <a:pt x="1" y="764"/>
                  <a:pt x="194" y="1528"/>
                  <a:pt x="449" y="2230"/>
                </a:cubicBezTo>
                <a:cubicBezTo>
                  <a:pt x="892" y="3248"/>
                  <a:pt x="1594" y="4073"/>
                  <a:pt x="2546" y="4710"/>
                </a:cubicBezTo>
                <a:cubicBezTo>
                  <a:pt x="2994" y="5030"/>
                  <a:pt x="3503" y="5219"/>
                  <a:pt x="4012" y="5412"/>
                </a:cubicBezTo>
                <a:cubicBezTo>
                  <a:pt x="4522" y="5601"/>
                  <a:pt x="5092" y="5667"/>
                  <a:pt x="5667" y="5667"/>
                </a:cubicBezTo>
                <a:cubicBezTo>
                  <a:pt x="6110" y="5667"/>
                  <a:pt x="6492" y="5728"/>
                  <a:pt x="6874" y="5921"/>
                </a:cubicBezTo>
                <a:cubicBezTo>
                  <a:pt x="7383" y="6110"/>
                  <a:pt x="7831" y="6491"/>
                  <a:pt x="8213" y="7001"/>
                </a:cubicBezTo>
                <a:lnTo>
                  <a:pt x="8594" y="7764"/>
                </a:lnTo>
                <a:cubicBezTo>
                  <a:pt x="8656" y="8085"/>
                  <a:pt x="8722" y="8401"/>
                  <a:pt x="8722" y="8655"/>
                </a:cubicBezTo>
                <a:cubicBezTo>
                  <a:pt x="8722" y="9485"/>
                  <a:pt x="8849" y="10183"/>
                  <a:pt x="9165" y="10885"/>
                </a:cubicBezTo>
                <a:cubicBezTo>
                  <a:pt x="9546" y="11903"/>
                  <a:pt x="10310" y="12794"/>
                  <a:pt x="11201" y="13364"/>
                </a:cubicBezTo>
                <a:cubicBezTo>
                  <a:pt x="11649" y="13685"/>
                  <a:pt x="12158" y="13940"/>
                  <a:pt x="12667" y="14067"/>
                </a:cubicBezTo>
                <a:cubicBezTo>
                  <a:pt x="13176" y="14255"/>
                  <a:pt x="13747" y="14322"/>
                  <a:pt x="14322" y="14322"/>
                </a:cubicBezTo>
                <a:lnTo>
                  <a:pt x="14322" y="11710"/>
                </a:lnTo>
                <a:cubicBezTo>
                  <a:pt x="13940" y="11710"/>
                  <a:pt x="13558" y="11649"/>
                  <a:pt x="13176" y="11455"/>
                </a:cubicBezTo>
                <a:cubicBezTo>
                  <a:pt x="12667" y="11267"/>
                  <a:pt x="12158" y="10885"/>
                  <a:pt x="11837" y="10376"/>
                </a:cubicBezTo>
                <a:lnTo>
                  <a:pt x="11456" y="9612"/>
                </a:lnTo>
                <a:cubicBezTo>
                  <a:pt x="11395" y="9292"/>
                  <a:pt x="11328" y="8976"/>
                  <a:pt x="11328" y="8655"/>
                </a:cubicBezTo>
                <a:cubicBezTo>
                  <a:pt x="11328" y="7892"/>
                  <a:pt x="11201" y="7194"/>
                  <a:pt x="10885" y="6491"/>
                </a:cubicBezTo>
                <a:cubicBezTo>
                  <a:pt x="10437" y="5473"/>
                  <a:pt x="9740" y="4582"/>
                  <a:pt x="8849" y="4012"/>
                </a:cubicBezTo>
                <a:cubicBezTo>
                  <a:pt x="8401" y="3691"/>
                  <a:pt x="7892" y="3437"/>
                  <a:pt x="7383" y="3310"/>
                </a:cubicBezTo>
                <a:cubicBezTo>
                  <a:pt x="6813" y="3121"/>
                  <a:pt x="6237" y="3055"/>
                  <a:pt x="5667" y="3055"/>
                </a:cubicBezTo>
                <a:cubicBezTo>
                  <a:pt x="5285" y="3055"/>
                  <a:pt x="4837" y="2928"/>
                  <a:pt x="4522" y="2800"/>
                </a:cubicBezTo>
                <a:cubicBezTo>
                  <a:pt x="3946" y="2546"/>
                  <a:pt x="3503" y="2164"/>
                  <a:pt x="3183" y="1721"/>
                </a:cubicBezTo>
                <a:cubicBezTo>
                  <a:pt x="2994" y="1467"/>
                  <a:pt x="2867" y="1212"/>
                  <a:pt x="2801" y="891"/>
                </a:cubicBezTo>
                <a:cubicBezTo>
                  <a:pt x="2740" y="637"/>
                  <a:pt x="2673" y="321"/>
                  <a:pt x="26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noFill/>
      </p:bgPr>
    </p:bg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34_1_1_1"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4" name="Google Shape;634;p36"/>
          <p:cNvGrpSpPr/>
          <p:nvPr/>
        </p:nvGrpSpPr>
        <p:grpSpPr>
          <a:xfrm flipH="1">
            <a:off x="-1617918" y="-11597"/>
            <a:ext cx="10760450" cy="8044025"/>
            <a:chOff x="0" y="-11597"/>
            <a:chExt cx="10760450" cy="8044025"/>
          </a:xfrm>
        </p:grpSpPr>
        <p:sp>
          <p:nvSpPr>
            <p:cNvPr id="635" name="Google Shape;635;p36"/>
            <p:cNvSpPr/>
            <p:nvPr/>
          </p:nvSpPr>
          <p:spPr>
            <a:xfrm>
              <a:off x="0" y="1"/>
              <a:ext cx="1166731" cy="1163744"/>
            </a:xfrm>
            <a:custGeom>
              <a:rect b="b" l="l" r="r" t="t"/>
              <a:pathLst>
                <a:path extrusionOk="0" h="25711" w="25777">
                  <a:moveTo>
                    <a:pt x="0" y="1"/>
                  </a:moveTo>
                  <a:lnTo>
                    <a:pt x="0" y="25711"/>
                  </a:lnTo>
                  <a:lnTo>
                    <a:pt x="2577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36" name="Google Shape;636;p36"/>
            <p:cNvGrpSpPr/>
            <p:nvPr/>
          </p:nvGrpSpPr>
          <p:grpSpPr>
            <a:xfrm>
              <a:off x="7583546" y="4350659"/>
              <a:ext cx="1581475" cy="813017"/>
              <a:chOff x="7093751" y="4094158"/>
              <a:chExt cx="2061090" cy="1059582"/>
            </a:xfrm>
          </p:grpSpPr>
          <p:sp>
            <p:nvSpPr>
              <p:cNvPr id="637" name="Google Shape;637;p36"/>
              <p:cNvSpPr/>
              <p:nvPr/>
            </p:nvSpPr>
            <p:spPr>
              <a:xfrm>
                <a:off x="8095266" y="4094158"/>
                <a:ext cx="1059575" cy="1059575"/>
              </a:xfrm>
              <a:custGeom>
                <a:rect b="b" l="l" r="r" t="t"/>
                <a:pathLst>
                  <a:path extrusionOk="0" h="16293" w="16293">
                    <a:moveTo>
                      <a:pt x="16292" y="1"/>
                    </a:moveTo>
                    <a:lnTo>
                      <a:pt x="1" y="16292"/>
                    </a:lnTo>
                    <a:lnTo>
                      <a:pt x="16292" y="16292"/>
                    </a:lnTo>
                    <a:lnTo>
                      <a:pt x="1629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8" name="Google Shape;638;p36"/>
              <p:cNvSpPr/>
              <p:nvPr/>
            </p:nvSpPr>
            <p:spPr>
              <a:xfrm>
                <a:off x="7399994" y="4474931"/>
                <a:ext cx="1361846" cy="678809"/>
              </a:xfrm>
              <a:custGeom>
                <a:rect b="b" l="l" r="r" t="t"/>
                <a:pathLst>
                  <a:path extrusionOk="0" h="10438" w="20941">
                    <a:moveTo>
                      <a:pt x="10437" y="0"/>
                    </a:moveTo>
                    <a:cubicBezTo>
                      <a:pt x="8976" y="0"/>
                      <a:pt x="7637" y="316"/>
                      <a:pt x="6364" y="825"/>
                    </a:cubicBezTo>
                    <a:cubicBezTo>
                      <a:pt x="4521" y="1589"/>
                      <a:pt x="2867" y="2928"/>
                      <a:pt x="1782" y="4582"/>
                    </a:cubicBezTo>
                    <a:cubicBezTo>
                      <a:pt x="637" y="6298"/>
                      <a:pt x="0" y="8273"/>
                      <a:pt x="0" y="10437"/>
                    </a:cubicBezTo>
                    <a:lnTo>
                      <a:pt x="2291" y="10437"/>
                    </a:lnTo>
                    <a:cubicBezTo>
                      <a:pt x="2291" y="9353"/>
                      <a:pt x="2485" y="8273"/>
                      <a:pt x="2928" y="7255"/>
                    </a:cubicBezTo>
                    <a:cubicBezTo>
                      <a:pt x="3503" y="5789"/>
                      <a:pt x="4582" y="4582"/>
                      <a:pt x="5855" y="3691"/>
                    </a:cubicBezTo>
                    <a:cubicBezTo>
                      <a:pt x="7194" y="2801"/>
                      <a:pt x="8722" y="2291"/>
                      <a:pt x="10437" y="2291"/>
                    </a:cubicBezTo>
                    <a:cubicBezTo>
                      <a:pt x="11583" y="2291"/>
                      <a:pt x="12667" y="2546"/>
                      <a:pt x="13619" y="2928"/>
                    </a:cubicBezTo>
                    <a:cubicBezTo>
                      <a:pt x="15085" y="3564"/>
                      <a:pt x="16358" y="4582"/>
                      <a:pt x="17249" y="5916"/>
                    </a:cubicBezTo>
                    <a:cubicBezTo>
                      <a:pt x="18074" y="7189"/>
                      <a:pt x="18583" y="8783"/>
                      <a:pt x="18649" y="10437"/>
                    </a:cubicBezTo>
                    <a:lnTo>
                      <a:pt x="20940" y="10437"/>
                    </a:lnTo>
                    <a:cubicBezTo>
                      <a:pt x="20940" y="9037"/>
                      <a:pt x="20620" y="7637"/>
                      <a:pt x="20110" y="6364"/>
                    </a:cubicBezTo>
                    <a:cubicBezTo>
                      <a:pt x="19286" y="4516"/>
                      <a:pt x="17947" y="2928"/>
                      <a:pt x="16292" y="1782"/>
                    </a:cubicBezTo>
                    <a:cubicBezTo>
                      <a:pt x="14637" y="637"/>
                      <a:pt x="12601" y="0"/>
                      <a:pt x="104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9" name="Google Shape;639;p36"/>
              <p:cNvSpPr/>
              <p:nvPr/>
            </p:nvSpPr>
            <p:spPr>
              <a:xfrm>
                <a:off x="7093751" y="4582562"/>
                <a:ext cx="918844" cy="206933"/>
              </a:xfrm>
              <a:custGeom>
                <a:rect b="b" l="l" r="r" t="t"/>
                <a:pathLst>
                  <a:path extrusionOk="0" h="3182" w="14129">
                    <a:moveTo>
                      <a:pt x="7067" y="0"/>
                    </a:moveTo>
                    <a:cubicBezTo>
                      <a:pt x="6619" y="0"/>
                      <a:pt x="6110" y="61"/>
                      <a:pt x="5667" y="255"/>
                    </a:cubicBezTo>
                    <a:cubicBezTo>
                      <a:pt x="5219" y="443"/>
                      <a:pt x="4776" y="698"/>
                      <a:pt x="4394" y="1079"/>
                    </a:cubicBezTo>
                    <a:cubicBezTo>
                      <a:pt x="4139" y="1334"/>
                      <a:pt x="3885" y="1527"/>
                      <a:pt x="3630" y="1588"/>
                    </a:cubicBezTo>
                    <a:cubicBezTo>
                      <a:pt x="3309" y="1716"/>
                      <a:pt x="2994" y="1782"/>
                      <a:pt x="2673" y="1782"/>
                    </a:cubicBezTo>
                    <a:cubicBezTo>
                      <a:pt x="2357" y="1782"/>
                      <a:pt x="2037" y="1716"/>
                      <a:pt x="1782" y="1588"/>
                    </a:cubicBezTo>
                    <a:cubicBezTo>
                      <a:pt x="1466" y="1527"/>
                      <a:pt x="1212" y="1334"/>
                      <a:pt x="957" y="1079"/>
                    </a:cubicBezTo>
                    <a:lnTo>
                      <a:pt x="0" y="2036"/>
                    </a:lnTo>
                    <a:cubicBezTo>
                      <a:pt x="382" y="2418"/>
                      <a:pt x="830" y="2673"/>
                      <a:pt x="1273" y="2861"/>
                    </a:cubicBezTo>
                    <a:cubicBezTo>
                      <a:pt x="1721" y="3055"/>
                      <a:pt x="2230" y="3182"/>
                      <a:pt x="2673" y="3182"/>
                    </a:cubicBezTo>
                    <a:cubicBezTo>
                      <a:pt x="3182" y="3182"/>
                      <a:pt x="3630" y="3055"/>
                      <a:pt x="4139" y="2861"/>
                    </a:cubicBezTo>
                    <a:cubicBezTo>
                      <a:pt x="4582" y="2673"/>
                      <a:pt x="4964" y="2418"/>
                      <a:pt x="5346" y="2036"/>
                    </a:cubicBezTo>
                    <a:cubicBezTo>
                      <a:pt x="5600" y="1782"/>
                      <a:pt x="5855" y="1655"/>
                      <a:pt x="6176" y="1527"/>
                    </a:cubicBezTo>
                    <a:cubicBezTo>
                      <a:pt x="6430" y="1400"/>
                      <a:pt x="6746" y="1334"/>
                      <a:pt x="7067" y="1334"/>
                    </a:cubicBezTo>
                    <a:cubicBezTo>
                      <a:pt x="7382" y="1334"/>
                      <a:pt x="7703" y="1400"/>
                      <a:pt x="8019" y="1527"/>
                    </a:cubicBezTo>
                    <a:cubicBezTo>
                      <a:pt x="8273" y="1655"/>
                      <a:pt x="8528" y="1782"/>
                      <a:pt x="8782" y="2036"/>
                    </a:cubicBezTo>
                    <a:cubicBezTo>
                      <a:pt x="9164" y="2418"/>
                      <a:pt x="9612" y="2673"/>
                      <a:pt x="10055" y="2861"/>
                    </a:cubicBezTo>
                    <a:cubicBezTo>
                      <a:pt x="10503" y="3055"/>
                      <a:pt x="11012" y="3182"/>
                      <a:pt x="11455" y="3182"/>
                    </a:cubicBezTo>
                    <a:cubicBezTo>
                      <a:pt x="11964" y="3182"/>
                      <a:pt x="12412" y="3055"/>
                      <a:pt x="12921" y="2861"/>
                    </a:cubicBezTo>
                    <a:cubicBezTo>
                      <a:pt x="13364" y="2673"/>
                      <a:pt x="13746" y="2418"/>
                      <a:pt x="14128" y="2036"/>
                    </a:cubicBezTo>
                    <a:lnTo>
                      <a:pt x="13176" y="1079"/>
                    </a:lnTo>
                    <a:cubicBezTo>
                      <a:pt x="12921" y="1334"/>
                      <a:pt x="12667" y="1527"/>
                      <a:pt x="12412" y="1588"/>
                    </a:cubicBezTo>
                    <a:cubicBezTo>
                      <a:pt x="12092" y="1716"/>
                      <a:pt x="11776" y="1782"/>
                      <a:pt x="11455" y="1782"/>
                    </a:cubicBezTo>
                    <a:cubicBezTo>
                      <a:pt x="11140" y="1782"/>
                      <a:pt x="10819" y="1716"/>
                      <a:pt x="10564" y="1588"/>
                    </a:cubicBezTo>
                    <a:cubicBezTo>
                      <a:pt x="10249" y="1527"/>
                      <a:pt x="9994" y="1334"/>
                      <a:pt x="9739" y="1079"/>
                    </a:cubicBezTo>
                    <a:cubicBezTo>
                      <a:pt x="9358" y="698"/>
                      <a:pt x="8976" y="443"/>
                      <a:pt x="8528" y="255"/>
                    </a:cubicBezTo>
                    <a:cubicBezTo>
                      <a:pt x="8019" y="61"/>
                      <a:pt x="7576" y="0"/>
                      <a:pt x="706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640" name="Google Shape;640;p36"/>
              <p:cNvGrpSpPr/>
              <p:nvPr/>
            </p:nvGrpSpPr>
            <p:grpSpPr>
              <a:xfrm>
                <a:off x="8877683" y="4245446"/>
                <a:ext cx="177866" cy="385129"/>
                <a:chOff x="8877683" y="4321646"/>
                <a:chExt cx="177866" cy="385129"/>
              </a:xfrm>
            </p:grpSpPr>
            <p:sp>
              <p:nvSpPr>
                <p:cNvPr id="641" name="Google Shape;641;p36"/>
                <p:cNvSpPr/>
                <p:nvPr/>
              </p:nvSpPr>
              <p:spPr>
                <a:xfrm>
                  <a:off x="9030642" y="4321646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94" y="0"/>
                      </a:moveTo>
                      <a:cubicBezTo>
                        <a:pt x="66" y="0"/>
                        <a:pt x="0" y="66"/>
                        <a:pt x="0" y="194"/>
                      </a:cubicBezTo>
                      <a:cubicBezTo>
                        <a:pt x="0" y="321"/>
                        <a:pt x="66" y="382"/>
                        <a:pt x="194" y="382"/>
                      </a:cubicBezTo>
                      <a:cubicBezTo>
                        <a:pt x="321" y="382"/>
                        <a:pt x="382" y="321"/>
                        <a:pt x="382" y="194"/>
                      </a:cubicBezTo>
                      <a:cubicBezTo>
                        <a:pt x="382" y="66"/>
                        <a:pt x="321" y="0"/>
                        <a:pt x="194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42" name="Google Shape;642;p36"/>
                <p:cNvSpPr/>
                <p:nvPr/>
              </p:nvSpPr>
              <p:spPr>
                <a:xfrm>
                  <a:off x="9030642" y="4392143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94" y="1"/>
                      </a:moveTo>
                      <a:cubicBezTo>
                        <a:pt x="66" y="1"/>
                        <a:pt x="0" y="128"/>
                        <a:pt x="0" y="189"/>
                      </a:cubicBezTo>
                      <a:cubicBezTo>
                        <a:pt x="0" y="316"/>
                        <a:pt x="66" y="382"/>
                        <a:pt x="194" y="382"/>
                      </a:cubicBezTo>
                      <a:cubicBezTo>
                        <a:pt x="321" y="382"/>
                        <a:pt x="382" y="316"/>
                        <a:pt x="382" y="189"/>
                      </a:cubicBezTo>
                      <a:cubicBezTo>
                        <a:pt x="382" y="128"/>
                        <a:pt x="321" y="1"/>
                        <a:pt x="194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43" name="Google Shape;643;p36"/>
                <p:cNvSpPr/>
                <p:nvPr/>
              </p:nvSpPr>
              <p:spPr>
                <a:xfrm>
                  <a:off x="9030642" y="4466672"/>
                  <a:ext cx="24907" cy="24842"/>
                </a:xfrm>
                <a:custGeom>
                  <a:rect b="b" l="l" r="r" t="t"/>
                  <a:pathLst>
                    <a:path extrusionOk="0" h="382" w="383">
                      <a:moveTo>
                        <a:pt x="194" y="0"/>
                      </a:moveTo>
                      <a:cubicBezTo>
                        <a:pt x="66" y="0"/>
                        <a:pt x="0" y="61"/>
                        <a:pt x="0" y="189"/>
                      </a:cubicBezTo>
                      <a:cubicBezTo>
                        <a:pt x="0" y="255"/>
                        <a:pt x="66" y="382"/>
                        <a:pt x="194" y="382"/>
                      </a:cubicBezTo>
                      <a:cubicBezTo>
                        <a:pt x="321" y="382"/>
                        <a:pt x="382" y="255"/>
                        <a:pt x="382" y="189"/>
                      </a:cubicBezTo>
                      <a:cubicBezTo>
                        <a:pt x="382" y="61"/>
                        <a:pt x="321" y="0"/>
                        <a:pt x="194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44" name="Google Shape;644;p36"/>
                <p:cNvSpPr/>
                <p:nvPr/>
              </p:nvSpPr>
              <p:spPr>
                <a:xfrm>
                  <a:off x="9030642" y="4536843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94" y="0"/>
                      </a:moveTo>
                      <a:cubicBezTo>
                        <a:pt x="66" y="0"/>
                        <a:pt x="0" y="67"/>
                        <a:pt x="0" y="194"/>
                      </a:cubicBezTo>
                      <a:cubicBezTo>
                        <a:pt x="0" y="321"/>
                        <a:pt x="66" y="382"/>
                        <a:pt x="194" y="382"/>
                      </a:cubicBezTo>
                      <a:cubicBezTo>
                        <a:pt x="321" y="382"/>
                        <a:pt x="382" y="321"/>
                        <a:pt x="382" y="194"/>
                      </a:cubicBezTo>
                      <a:cubicBezTo>
                        <a:pt x="382" y="67"/>
                        <a:pt x="321" y="0"/>
                        <a:pt x="194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45" name="Google Shape;645;p36"/>
                <p:cNvSpPr/>
                <p:nvPr/>
              </p:nvSpPr>
              <p:spPr>
                <a:xfrm>
                  <a:off x="9030642" y="4607340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94" y="1"/>
                      </a:moveTo>
                      <a:cubicBezTo>
                        <a:pt x="66" y="1"/>
                        <a:pt x="0" y="128"/>
                        <a:pt x="0" y="189"/>
                      </a:cubicBezTo>
                      <a:cubicBezTo>
                        <a:pt x="0" y="317"/>
                        <a:pt x="66" y="383"/>
                        <a:pt x="194" y="383"/>
                      </a:cubicBezTo>
                      <a:cubicBezTo>
                        <a:pt x="321" y="383"/>
                        <a:pt x="382" y="317"/>
                        <a:pt x="382" y="189"/>
                      </a:cubicBezTo>
                      <a:cubicBezTo>
                        <a:pt x="382" y="128"/>
                        <a:pt x="321" y="1"/>
                        <a:pt x="194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46" name="Google Shape;646;p36"/>
                <p:cNvSpPr/>
                <p:nvPr/>
              </p:nvSpPr>
              <p:spPr>
                <a:xfrm>
                  <a:off x="9030642" y="4681868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94" y="0"/>
                      </a:moveTo>
                      <a:cubicBezTo>
                        <a:pt x="66" y="0"/>
                        <a:pt x="0" y="61"/>
                        <a:pt x="0" y="189"/>
                      </a:cubicBezTo>
                      <a:cubicBezTo>
                        <a:pt x="0" y="255"/>
                        <a:pt x="66" y="382"/>
                        <a:pt x="194" y="382"/>
                      </a:cubicBezTo>
                      <a:cubicBezTo>
                        <a:pt x="321" y="382"/>
                        <a:pt x="382" y="255"/>
                        <a:pt x="382" y="189"/>
                      </a:cubicBezTo>
                      <a:cubicBezTo>
                        <a:pt x="382" y="61"/>
                        <a:pt x="321" y="0"/>
                        <a:pt x="194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47" name="Google Shape;647;p36"/>
                <p:cNvSpPr/>
                <p:nvPr/>
              </p:nvSpPr>
              <p:spPr>
                <a:xfrm>
                  <a:off x="8952146" y="4321646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89" y="0"/>
                      </a:moveTo>
                      <a:cubicBezTo>
                        <a:pt x="128" y="0"/>
                        <a:pt x="1" y="66"/>
                        <a:pt x="1" y="194"/>
                      </a:cubicBezTo>
                      <a:cubicBezTo>
                        <a:pt x="1" y="321"/>
                        <a:pt x="128" y="382"/>
                        <a:pt x="189" y="382"/>
                      </a:cubicBezTo>
                      <a:cubicBezTo>
                        <a:pt x="316" y="382"/>
                        <a:pt x="383" y="321"/>
                        <a:pt x="383" y="194"/>
                      </a:cubicBezTo>
                      <a:cubicBezTo>
                        <a:pt x="383" y="66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48" name="Google Shape;648;p36"/>
                <p:cNvSpPr/>
                <p:nvPr/>
              </p:nvSpPr>
              <p:spPr>
                <a:xfrm>
                  <a:off x="8952146" y="4392143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89" y="1"/>
                      </a:moveTo>
                      <a:cubicBezTo>
                        <a:pt x="128" y="1"/>
                        <a:pt x="1" y="128"/>
                        <a:pt x="1" y="189"/>
                      </a:cubicBezTo>
                      <a:cubicBezTo>
                        <a:pt x="1" y="316"/>
                        <a:pt x="128" y="382"/>
                        <a:pt x="189" y="382"/>
                      </a:cubicBezTo>
                      <a:cubicBezTo>
                        <a:pt x="316" y="382"/>
                        <a:pt x="383" y="316"/>
                        <a:pt x="383" y="189"/>
                      </a:cubicBezTo>
                      <a:cubicBezTo>
                        <a:pt x="383" y="128"/>
                        <a:pt x="316" y="1"/>
                        <a:pt x="189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49" name="Google Shape;649;p36"/>
                <p:cNvSpPr/>
                <p:nvPr/>
              </p:nvSpPr>
              <p:spPr>
                <a:xfrm>
                  <a:off x="8952146" y="4466672"/>
                  <a:ext cx="24907" cy="24842"/>
                </a:xfrm>
                <a:custGeom>
                  <a:rect b="b" l="l" r="r" t="t"/>
                  <a:pathLst>
                    <a:path extrusionOk="0" h="382" w="383">
                      <a:moveTo>
                        <a:pt x="189" y="0"/>
                      </a:moveTo>
                      <a:cubicBezTo>
                        <a:pt x="128" y="0"/>
                        <a:pt x="1" y="61"/>
                        <a:pt x="1" y="189"/>
                      </a:cubicBezTo>
                      <a:cubicBezTo>
                        <a:pt x="1" y="255"/>
                        <a:pt x="128" y="382"/>
                        <a:pt x="189" y="382"/>
                      </a:cubicBezTo>
                      <a:cubicBezTo>
                        <a:pt x="316" y="382"/>
                        <a:pt x="383" y="255"/>
                        <a:pt x="383" y="189"/>
                      </a:cubicBezTo>
                      <a:cubicBezTo>
                        <a:pt x="383" y="61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50" name="Google Shape;650;p36"/>
                <p:cNvSpPr/>
                <p:nvPr/>
              </p:nvSpPr>
              <p:spPr>
                <a:xfrm>
                  <a:off x="8952146" y="4536843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89" y="0"/>
                      </a:moveTo>
                      <a:cubicBezTo>
                        <a:pt x="128" y="0"/>
                        <a:pt x="1" y="67"/>
                        <a:pt x="1" y="194"/>
                      </a:cubicBezTo>
                      <a:cubicBezTo>
                        <a:pt x="1" y="321"/>
                        <a:pt x="128" y="382"/>
                        <a:pt x="189" y="382"/>
                      </a:cubicBezTo>
                      <a:cubicBezTo>
                        <a:pt x="316" y="382"/>
                        <a:pt x="383" y="321"/>
                        <a:pt x="383" y="194"/>
                      </a:cubicBezTo>
                      <a:cubicBezTo>
                        <a:pt x="383" y="67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51" name="Google Shape;651;p36"/>
                <p:cNvSpPr/>
                <p:nvPr/>
              </p:nvSpPr>
              <p:spPr>
                <a:xfrm>
                  <a:off x="8952146" y="4607340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89" y="1"/>
                      </a:moveTo>
                      <a:cubicBezTo>
                        <a:pt x="128" y="1"/>
                        <a:pt x="1" y="128"/>
                        <a:pt x="1" y="189"/>
                      </a:cubicBezTo>
                      <a:cubicBezTo>
                        <a:pt x="1" y="317"/>
                        <a:pt x="128" y="383"/>
                        <a:pt x="189" y="383"/>
                      </a:cubicBezTo>
                      <a:cubicBezTo>
                        <a:pt x="316" y="383"/>
                        <a:pt x="383" y="317"/>
                        <a:pt x="383" y="189"/>
                      </a:cubicBezTo>
                      <a:cubicBezTo>
                        <a:pt x="383" y="128"/>
                        <a:pt x="316" y="1"/>
                        <a:pt x="189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52" name="Google Shape;652;p36"/>
                <p:cNvSpPr/>
                <p:nvPr/>
              </p:nvSpPr>
              <p:spPr>
                <a:xfrm>
                  <a:off x="8952146" y="4681868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89" y="0"/>
                      </a:moveTo>
                      <a:cubicBezTo>
                        <a:pt x="128" y="0"/>
                        <a:pt x="1" y="61"/>
                        <a:pt x="1" y="189"/>
                      </a:cubicBezTo>
                      <a:cubicBezTo>
                        <a:pt x="1" y="255"/>
                        <a:pt x="128" y="382"/>
                        <a:pt x="189" y="382"/>
                      </a:cubicBezTo>
                      <a:cubicBezTo>
                        <a:pt x="316" y="382"/>
                        <a:pt x="383" y="255"/>
                        <a:pt x="383" y="189"/>
                      </a:cubicBezTo>
                      <a:cubicBezTo>
                        <a:pt x="383" y="61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53" name="Google Shape;653;p36"/>
                <p:cNvSpPr/>
                <p:nvPr/>
              </p:nvSpPr>
              <p:spPr>
                <a:xfrm>
                  <a:off x="8877683" y="4321646"/>
                  <a:ext cx="24842" cy="24907"/>
                </a:xfrm>
                <a:custGeom>
                  <a:rect b="b" l="l" r="r" t="t"/>
                  <a:pathLst>
                    <a:path extrusionOk="0" h="383" w="382">
                      <a:moveTo>
                        <a:pt x="189" y="0"/>
                      </a:moveTo>
                      <a:cubicBezTo>
                        <a:pt x="61" y="0"/>
                        <a:pt x="0" y="66"/>
                        <a:pt x="0" y="194"/>
                      </a:cubicBezTo>
                      <a:cubicBezTo>
                        <a:pt x="0" y="321"/>
                        <a:pt x="61" y="382"/>
                        <a:pt x="189" y="382"/>
                      </a:cubicBezTo>
                      <a:cubicBezTo>
                        <a:pt x="316" y="382"/>
                        <a:pt x="382" y="321"/>
                        <a:pt x="382" y="194"/>
                      </a:cubicBezTo>
                      <a:cubicBezTo>
                        <a:pt x="382" y="66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54" name="Google Shape;654;p36"/>
                <p:cNvSpPr/>
                <p:nvPr/>
              </p:nvSpPr>
              <p:spPr>
                <a:xfrm>
                  <a:off x="8877683" y="4392143"/>
                  <a:ext cx="24842" cy="24907"/>
                </a:xfrm>
                <a:custGeom>
                  <a:rect b="b" l="l" r="r" t="t"/>
                  <a:pathLst>
                    <a:path extrusionOk="0" h="383" w="382">
                      <a:moveTo>
                        <a:pt x="189" y="1"/>
                      </a:moveTo>
                      <a:cubicBezTo>
                        <a:pt x="61" y="1"/>
                        <a:pt x="0" y="128"/>
                        <a:pt x="0" y="189"/>
                      </a:cubicBezTo>
                      <a:cubicBezTo>
                        <a:pt x="0" y="316"/>
                        <a:pt x="61" y="382"/>
                        <a:pt x="189" y="382"/>
                      </a:cubicBezTo>
                      <a:cubicBezTo>
                        <a:pt x="316" y="382"/>
                        <a:pt x="382" y="316"/>
                        <a:pt x="382" y="189"/>
                      </a:cubicBezTo>
                      <a:cubicBezTo>
                        <a:pt x="382" y="128"/>
                        <a:pt x="316" y="1"/>
                        <a:pt x="189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55" name="Google Shape;655;p36"/>
                <p:cNvSpPr/>
                <p:nvPr/>
              </p:nvSpPr>
              <p:spPr>
                <a:xfrm>
                  <a:off x="8877683" y="4466672"/>
                  <a:ext cx="24842" cy="24842"/>
                </a:xfrm>
                <a:custGeom>
                  <a:rect b="b" l="l" r="r" t="t"/>
                  <a:pathLst>
                    <a:path extrusionOk="0" h="382" w="382">
                      <a:moveTo>
                        <a:pt x="189" y="0"/>
                      </a:moveTo>
                      <a:cubicBezTo>
                        <a:pt x="61" y="0"/>
                        <a:pt x="0" y="61"/>
                        <a:pt x="0" y="189"/>
                      </a:cubicBezTo>
                      <a:cubicBezTo>
                        <a:pt x="0" y="255"/>
                        <a:pt x="61" y="382"/>
                        <a:pt x="189" y="382"/>
                      </a:cubicBezTo>
                      <a:cubicBezTo>
                        <a:pt x="316" y="382"/>
                        <a:pt x="382" y="255"/>
                        <a:pt x="382" y="189"/>
                      </a:cubicBezTo>
                      <a:cubicBezTo>
                        <a:pt x="382" y="61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56" name="Google Shape;656;p36"/>
                <p:cNvSpPr/>
                <p:nvPr/>
              </p:nvSpPr>
              <p:spPr>
                <a:xfrm>
                  <a:off x="8877683" y="4536843"/>
                  <a:ext cx="24842" cy="24907"/>
                </a:xfrm>
                <a:custGeom>
                  <a:rect b="b" l="l" r="r" t="t"/>
                  <a:pathLst>
                    <a:path extrusionOk="0" h="383" w="382">
                      <a:moveTo>
                        <a:pt x="189" y="0"/>
                      </a:moveTo>
                      <a:cubicBezTo>
                        <a:pt x="61" y="0"/>
                        <a:pt x="0" y="67"/>
                        <a:pt x="0" y="194"/>
                      </a:cubicBezTo>
                      <a:cubicBezTo>
                        <a:pt x="0" y="321"/>
                        <a:pt x="61" y="382"/>
                        <a:pt x="189" y="382"/>
                      </a:cubicBezTo>
                      <a:cubicBezTo>
                        <a:pt x="316" y="382"/>
                        <a:pt x="382" y="321"/>
                        <a:pt x="382" y="194"/>
                      </a:cubicBezTo>
                      <a:cubicBezTo>
                        <a:pt x="382" y="67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57" name="Google Shape;657;p36"/>
                <p:cNvSpPr/>
                <p:nvPr/>
              </p:nvSpPr>
              <p:spPr>
                <a:xfrm>
                  <a:off x="8877683" y="4607340"/>
                  <a:ext cx="24842" cy="24907"/>
                </a:xfrm>
                <a:custGeom>
                  <a:rect b="b" l="l" r="r" t="t"/>
                  <a:pathLst>
                    <a:path extrusionOk="0" h="383" w="382">
                      <a:moveTo>
                        <a:pt x="189" y="1"/>
                      </a:moveTo>
                      <a:cubicBezTo>
                        <a:pt x="61" y="1"/>
                        <a:pt x="0" y="128"/>
                        <a:pt x="0" y="189"/>
                      </a:cubicBezTo>
                      <a:cubicBezTo>
                        <a:pt x="0" y="317"/>
                        <a:pt x="61" y="383"/>
                        <a:pt x="189" y="383"/>
                      </a:cubicBezTo>
                      <a:cubicBezTo>
                        <a:pt x="316" y="383"/>
                        <a:pt x="382" y="317"/>
                        <a:pt x="382" y="189"/>
                      </a:cubicBezTo>
                      <a:cubicBezTo>
                        <a:pt x="382" y="128"/>
                        <a:pt x="316" y="1"/>
                        <a:pt x="189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58" name="Google Shape;658;p36"/>
                <p:cNvSpPr/>
                <p:nvPr/>
              </p:nvSpPr>
              <p:spPr>
                <a:xfrm>
                  <a:off x="8877683" y="4681868"/>
                  <a:ext cx="24842" cy="24907"/>
                </a:xfrm>
                <a:custGeom>
                  <a:rect b="b" l="l" r="r" t="t"/>
                  <a:pathLst>
                    <a:path extrusionOk="0" h="383" w="382">
                      <a:moveTo>
                        <a:pt x="189" y="0"/>
                      </a:moveTo>
                      <a:cubicBezTo>
                        <a:pt x="61" y="0"/>
                        <a:pt x="0" y="61"/>
                        <a:pt x="0" y="189"/>
                      </a:cubicBezTo>
                      <a:cubicBezTo>
                        <a:pt x="0" y="255"/>
                        <a:pt x="61" y="382"/>
                        <a:pt x="189" y="382"/>
                      </a:cubicBezTo>
                      <a:cubicBezTo>
                        <a:pt x="316" y="382"/>
                        <a:pt x="382" y="255"/>
                        <a:pt x="382" y="189"/>
                      </a:cubicBezTo>
                      <a:cubicBezTo>
                        <a:pt x="382" y="61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659" name="Google Shape;659;p36"/>
            <p:cNvGrpSpPr/>
            <p:nvPr/>
          </p:nvGrpSpPr>
          <p:grpSpPr>
            <a:xfrm>
              <a:off x="8703849" y="-11597"/>
              <a:ext cx="451002" cy="1311854"/>
              <a:chOff x="8703849" y="7849"/>
              <a:chExt cx="451002" cy="1311854"/>
            </a:xfrm>
          </p:grpSpPr>
          <p:sp>
            <p:nvSpPr>
              <p:cNvPr id="660" name="Google Shape;660;p36"/>
              <p:cNvSpPr/>
              <p:nvPr/>
            </p:nvSpPr>
            <p:spPr>
              <a:xfrm>
                <a:off x="8803155" y="7849"/>
                <a:ext cx="351696" cy="707619"/>
              </a:xfrm>
              <a:custGeom>
                <a:rect b="b" l="l" r="r" t="t"/>
                <a:pathLst>
                  <a:path extrusionOk="0" h="10881" w="5408">
                    <a:moveTo>
                      <a:pt x="5407" y="1"/>
                    </a:moveTo>
                    <a:cubicBezTo>
                      <a:pt x="2419" y="1"/>
                      <a:pt x="1" y="2419"/>
                      <a:pt x="1" y="5407"/>
                    </a:cubicBezTo>
                    <a:cubicBezTo>
                      <a:pt x="1" y="8462"/>
                      <a:pt x="2419" y="10880"/>
                      <a:pt x="5407" y="10880"/>
                    </a:cubicBezTo>
                    <a:lnTo>
                      <a:pt x="540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1" name="Google Shape;661;p36"/>
              <p:cNvSpPr/>
              <p:nvPr/>
            </p:nvSpPr>
            <p:spPr>
              <a:xfrm>
                <a:off x="9063744" y="239629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94" y="0"/>
                    </a:moveTo>
                    <a:cubicBezTo>
                      <a:pt x="67" y="0"/>
                      <a:pt x="0" y="128"/>
                      <a:pt x="0" y="189"/>
                    </a:cubicBezTo>
                    <a:cubicBezTo>
                      <a:pt x="0" y="316"/>
                      <a:pt x="67" y="382"/>
                      <a:pt x="194" y="382"/>
                    </a:cubicBezTo>
                    <a:cubicBezTo>
                      <a:pt x="321" y="382"/>
                      <a:pt x="382" y="316"/>
                      <a:pt x="382" y="189"/>
                    </a:cubicBezTo>
                    <a:cubicBezTo>
                      <a:pt x="382" y="128"/>
                      <a:pt x="321" y="0"/>
                      <a:pt x="194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2" name="Google Shape;662;p36"/>
              <p:cNvSpPr/>
              <p:nvPr/>
            </p:nvSpPr>
            <p:spPr>
              <a:xfrm>
                <a:off x="8993573" y="239629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88" y="0"/>
                    </a:moveTo>
                    <a:cubicBezTo>
                      <a:pt x="61" y="0"/>
                      <a:pt x="0" y="128"/>
                      <a:pt x="0" y="189"/>
                    </a:cubicBezTo>
                    <a:cubicBezTo>
                      <a:pt x="0" y="316"/>
                      <a:pt x="61" y="382"/>
                      <a:pt x="188" y="382"/>
                    </a:cubicBezTo>
                    <a:cubicBezTo>
                      <a:pt x="255" y="382"/>
                      <a:pt x="382" y="316"/>
                      <a:pt x="382" y="189"/>
                    </a:cubicBezTo>
                    <a:cubicBezTo>
                      <a:pt x="382" y="128"/>
                      <a:pt x="255" y="0"/>
                      <a:pt x="188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3" name="Google Shape;663;p36"/>
              <p:cNvSpPr/>
              <p:nvPr/>
            </p:nvSpPr>
            <p:spPr>
              <a:xfrm>
                <a:off x="8919044" y="239629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128" y="0"/>
                      <a:pt x="1" y="128"/>
                      <a:pt x="1" y="189"/>
                    </a:cubicBezTo>
                    <a:cubicBezTo>
                      <a:pt x="1" y="316"/>
                      <a:pt x="128" y="382"/>
                      <a:pt x="189" y="382"/>
                    </a:cubicBezTo>
                    <a:cubicBezTo>
                      <a:pt x="316" y="382"/>
                      <a:pt x="382" y="316"/>
                      <a:pt x="382" y="189"/>
                    </a:cubicBezTo>
                    <a:cubicBezTo>
                      <a:pt x="382" y="128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4" name="Google Shape;664;p36"/>
              <p:cNvSpPr/>
              <p:nvPr/>
            </p:nvSpPr>
            <p:spPr>
              <a:xfrm>
                <a:off x="8848548" y="239629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94" y="0"/>
                    </a:moveTo>
                    <a:cubicBezTo>
                      <a:pt x="66" y="0"/>
                      <a:pt x="0" y="128"/>
                      <a:pt x="0" y="189"/>
                    </a:cubicBezTo>
                    <a:cubicBezTo>
                      <a:pt x="0" y="316"/>
                      <a:pt x="66" y="382"/>
                      <a:pt x="194" y="382"/>
                    </a:cubicBezTo>
                    <a:cubicBezTo>
                      <a:pt x="321" y="382"/>
                      <a:pt x="382" y="316"/>
                      <a:pt x="382" y="189"/>
                    </a:cubicBezTo>
                    <a:cubicBezTo>
                      <a:pt x="382" y="128"/>
                      <a:pt x="321" y="0"/>
                      <a:pt x="194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5" name="Google Shape;665;p36"/>
              <p:cNvSpPr/>
              <p:nvPr/>
            </p:nvSpPr>
            <p:spPr>
              <a:xfrm>
                <a:off x="8778312" y="239629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62" y="0"/>
                      <a:pt x="1" y="128"/>
                      <a:pt x="1" y="189"/>
                    </a:cubicBezTo>
                    <a:cubicBezTo>
                      <a:pt x="1" y="316"/>
                      <a:pt x="62" y="382"/>
                      <a:pt x="189" y="382"/>
                    </a:cubicBezTo>
                    <a:cubicBezTo>
                      <a:pt x="255" y="382"/>
                      <a:pt x="383" y="316"/>
                      <a:pt x="383" y="189"/>
                    </a:cubicBezTo>
                    <a:cubicBezTo>
                      <a:pt x="383" y="128"/>
                      <a:pt x="255" y="0"/>
                      <a:pt x="189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6" name="Google Shape;666;p36"/>
              <p:cNvSpPr/>
              <p:nvPr/>
            </p:nvSpPr>
            <p:spPr>
              <a:xfrm>
                <a:off x="8703849" y="239629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128" y="0"/>
                      <a:pt x="0" y="128"/>
                      <a:pt x="0" y="189"/>
                    </a:cubicBezTo>
                    <a:cubicBezTo>
                      <a:pt x="0" y="316"/>
                      <a:pt x="128" y="382"/>
                      <a:pt x="189" y="382"/>
                    </a:cubicBezTo>
                    <a:cubicBezTo>
                      <a:pt x="316" y="382"/>
                      <a:pt x="382" y="316"/>
                      <a:pt x="382" y="189"/>
                    </a:cubicBezTo>
                    <a:cubicBezTo>
                      <a:pt x="382" y="128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7" name="Google Shape;667;p36"/>
              <p:cNvSpPr/>
              <p:nvPr/>
            </p:nvSpPr>
            <p:spPr>
              <a:xfrm>
                <a:off x="9063744" y="165100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94" y="1"/>
                    </a:moveTo>
                    <a:cubicBezTo>
                      <a:pt x="67" y="1"/>
                      <a:pt x="0" y="62"/>
                      <a:pt x="0" y="189"/>
                    </a:cubicBezTo>
                    <a:cubicBezTo>
                      <a:pt x="0" y="317"/>
                      <a:pt x="67" y="383"/>
                      <a:pt x="194" y="383"/>
                    </a:cubicBezTo>
                    <a:cubicBezTo>
                      <a:pt x="321" y="383"/>
                      <a:pt x="382" y="317"/>
                      <a:pt x="382" y="189"/>
                    </a:cubicBezTo>
                    <a:cubicBezTo>
                      <a:pt x="382" y="62"/>
                      <a:pt x="321" y="1"/>
                      <a:pt x="194" y="1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8" name="Google Shape;668;p36"/>
              <p:cNvSpPr/>
              <p:nvPr/>
            </p:nvSpPr>
            <p:spPr>
              <a:xfrm>
                <a:off x="8993573" y="165100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88" y="1"/>
                    </a:moveTo>
                    <a:cubicBezTo>
                      <a:pt x="61" y="1"/>
                      <a:pt x="0" y="62"/>
                      <a:pt x="0" y="189"/>
                    </a:cubicBezTo>
                    <a:cubicBezTo>
                      <a:pt x="0" y="317"/>
                      <a:pt x="61" y="383"/>
                      <a:pt x="188" y="383"/>
                    </a:cubicBezTo>
                    <a:cubicBezTo>
                      <a:pt x="255" y="383"/>
                      <a:pt x="382" y="317"/>
                      <a:pt x="382" y="189"/>
                    </a:cubicBezTo>
                    <a:cubicBezTo>
                      <a:pt x="382" y="62"/>
                      <a:pt x="255" y="1"/>
                      <a:pt x="188" y="1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9" name="Google Shape;669;p36"/>
              <p:cNvSpPr/>
              <p:nvPr/>
            </p:nvSpPr>
            <p:spPr>
              <a:xfrm>
                <a:off x="8919044" y="165100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1"/>
                    </a:moveTo>
                    <a:cubicBezTo>
                      <a:pt x="128" y="1"/>
                      <a:pt x="1" y="62"/>
                      <a:pt x="1" y="189"/>
                    </a:cubicBezTo>
                    <a:cubicBezTo>
                      <a:pt x="1" y="317"/>
                      <a:pt x="128" y="383"/>
                      <a:pt x="189" y="383"/>
                    </a:cubicBezTo>
                    <a:cubicBezTo>
                      <a:pt x="316" y="383"/>
                      <a:pt x="382" y="317"/>
                      <a:pt x="382" y="189"/>
                    </a:cubicBezTo>
                    <a:cubicBezTo>
                      <a:pt x="382" y="62"/>
                      <a:pt x="316" y="1"/>
                      <a:pt x="189" y="1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0" name="Google Shape;670;p36"/>
              <p:cNvSpPr/>
              <p:nvPr/>
            </p:nvSpPr>
            <p:spPr>
              <a:xfrm>
                <a:off x="8848548" y="165100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94" y="1"/>
                    </a:moveTo>
                    <a:cubicBezTo>
                      <a:pt x="66" y="1"/>
                      <a:pt x="0" y="62"/>
                      <a:pt x="0" y="189"/>
                    </a:cubicBezTo>
                    <a:cubicBezTo>
                      <a:pt x="0" y="317"/>
                      <a:pt x="66" y="383"/>
                      <a:pt x="194" y="383"/>
                    </a:cubicBezTo>
                    <a:cubicBezTo>
                      <a:pt x="321" y="383"/>
                      <a:pt x="382" y="317"/>
                      <a:pt x="382" y="189"/>
                    </a:cubicBezTo>
                    <a:cubicBezTo>
                      <a:pt x="382" y="62"/>
                      <a:pt x="321" y="1"/>
                      <a:pt x="194" y="1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1" name="Google Shape;671;p36"/>
              <p:cNvSpPr/>
              <p:nvPr/>
            </p:nvSpPr>
            <p:spPr>
              <a:xfrm>
                <a:off x="8778312" y="165100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1"/>
                    </a:moveTo>
                    <a:cubicBezTo>
                      <a:pt x="62" y="1"/>
                      <a:pt x="1" y="62"/>
                      <a:pt x="1" y="189"/>
                    </a:cubicBezTo>
                    <a:cubicBezTo>
                      <a:pt x="1" y="317"/>
                      <a:pt x="62" y="383"/>
                      <a:pt x="189" y="383"/>
                    </a:cubicBezTo>
                    <a:cubicBezTo>
                      <a:pt x="255" y="383"/>
                      <a:pt x="383" y="317"/>
                      <a:pt x="383" y="189"/>
                    </a:cubicBezTo>
                    <a:cubicBezTo>
                      <a:pt x="383" y="62"/>
                      <a:pt x="255" y="1"/>
                      <a:pt x="189" y="1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2" name="Google Shape;672;p36"/>
              <p:cNvSpPr/>
              <p:nvPr/>
            </p:nvSpPr>
            <p:spPr>
              <a:xfrm>
                <a:off x="8703849" y="165100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1"/>
                    </a:moveTo>
                    <a:cubicBezTo>
                      <a:pt x="128" y="1"/>
                      <a:pt x="0" y="62"/>
                      <a:pt x="0" y="189"/>
                    </a:cubicBezTo>
                    <a:cubicBezTo>
                      <a:pt x="0" y="317"/>
                      <a:pt x="128" y="383"/>
                      <a:pt x="189" y="383"/>
                    </a:cubicBezTo>
                    <a:cubicBezTo>
                      <a:pt x="316" y="383"/>
                      <a:pt x="382" y="317"/>
                      <a:pt x="382" y="189"/>
                    </a:cubicBezTo>
                    <a:cubicBezTo>
                      <a:pt x="382" y="62"/>
                      <a:pt x="316" y="1"/>
                      <a:pt x="189" y="1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3" name="Google Shape;673;p36"/>
              <p:cNvSpPr/>
              <p:nvPr/>
            </p:nvSpPr>
            <p:spPr>
              <a:xfrm>
                <a:off x="9063744" y="86344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94" y="0"/>
                    </a:moveTo>
                    <a:cubicBezTo>
                      <a:pt x="67" y="0"/>
                      <a:pt x="0" y="128"/>
                      <a:pt x="0" y="194"/>
                    </a:cubicBezTo>
                    <a:cubicBezTo>
                      <a:pt x="0" y="321"/>
                      <a:pt x="67" y="382"/>
                      <a:pt x="194" y="382"/>
                    </a:cubicBezTo>
                    <a:cubicBezTo>
                      <a:pt x="321" y="382"/>
                      <a:pt x="382" y="321"/>
                      <a:pt x="382" y="194"/>
                    </a:cubicBezTo>
                    <a:cubicBezTo>
                      <a:pt x="382" y="128"/>
                      <a:pt x="321" y="0"/>
                      <a:pt x="194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4" name="Google Shape;674;p36"/>
              <p:cNvSpPr/>
              <p:nvPr/>
            </p:nvSpPr>
            <p:spPr>
              <a:xfrm>
                <a:off x="8993573" y="86344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88" y="0"/>
                    </a:moveTo>
                    <a:cubicBezTo>
                      <a:pt x="61" y="0"/>
                      <a:pt x="0" y="128"/>
                      <a:pt x="0" y="194"/>
                    </a:cubicBezTo>
                    <a:cubicBezTo>
                      <a:pt x="0" y="321"/>
                      <a:pt x="61" y="382"/>
                      <a:pt x="188" y="382"/>
                    </a:cubicBezTo>
                    <a:cubicBezTo>
                      <a:pt x="255" y="382"/>
                      <a:pt x="382" y="321"/>
                      <a:pt x="382" y="194"/>
                    </a:cubicBezTo>
                    <a:cubicBezTo>
                      <a:pt x="382" y="128"/>
                      <a:pt x="255" y="0"/>
                      <a:pt x="188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5" name="Google Shape;675;p36"/>
              <p:cNvSpPr/>
              <p:nvPr/>
            </p:nvSpPr>
            <p:spPr>
              <a:xfrm>
                <a:off x="8919044" y="86344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128" y="0"/>
                      <a:pt x="1" y="128"/>
                      <a:pt x="1" y="194"/>
                    </a:cubicBezTo>
                    <a:cubicBezTo>
                      <a:pt x="1" y="321"/>
                      <a:pt x="128" y="382"/>
                      <a:pt x="189" y="382"/>
                    </a:cubicBezTo>
                    <a:cubicBezTo>
                      <a:pt x="316" y="382"/>
                      <a:pt x="382" y="321"/>
                      <a:pt x="382" y="194"/>
                    </a:cubicBezTo>
                    <a:cubicBezTo>
                      <a:pt x="382" y="128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6" name="Google Shape;676;p36"/>
              <p:cNvSpPr/>
              <p:nvPr/>
            </p:nvSpPr>
            <p:spPr>
              <a:xfrm>
                <a:off x="8848548" y="86344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94" y="0"/>
                    </a:moveTo>
                    <a:cubicBezTo>
                      <a:pt x="66" y="0"/>
                      <a:pt x="0" y="128"/>
                      <a:pt x="0" y="194"/>
                    </a:cubicBezTo>
                    <a:cubicBezTo>
                      <a:pt x="0" y="321"/>
                      <a:pt x="66" y="382"/>
                      <a:pt x="194" y="382"/>
                    </a:cubicBezTo>
                    <a:cubicBezTo>
                      <a:pt x="321" y="382"/>
                      <a:pt x="382" y="321"/>
                      <a:pt x="382" y="194"/>
                    </a:cubicBezTo>
                    <a:cubicBezTo>
                      <a:pt x="382" y="128"/>
                      <a:pt x="321" y="0"/>
                      <a:pt x="194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7" name="Google Shape;677;p36"/>
              <p:cNvSpPr/>
              <p:nvPr/>
            </p:nvSpPr>
            <p:spPr>
              <a:xfrm>
                <a:off x="8778312" y="86344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62" y="0"/>
                      <a:pt x="1" y="128"/>
                      <a:pt x="1" y="194"/>
                    </a:cubicBezTo>
                    <a:cubicBezTo>
                      <a:pt x="1" y="321"/>
                      <a:pt x="62" y="382"/>
                      <a:pt x="189" y="382"/>
                    </a:cubicBezTo>
                    <a:cubicBezTo>
                      <a:pt x="255" y="382"/>
                      <a:pt x="383" y="321"/>
                      <a:pt x="383" y="194"/>
                    </a:cubicBezTo>
                    <a:cubicBezTo>
                      <a:pt x="383" y="128"/>
                      <a:pt x="255" y="0"/>
                      <a:pt x="189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8" name="Google Shape;678;p36"/>
              <p:cNvSpPr/>
              <p:nvPr/>
            </p:nvSpPr>
            <p:spPr>
              <a:xfrm>
                <a:off x="8703849" y="86344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128" y="0"/>
                      <a:pt x="0" y="128"/>
                      <a:pt x="0" y="194"/>
                    </a:cubicBezTo>
                    <a:cubicBezTo>
                      <a:pt x="0" y="321"/>
                      <a:pt x="128" y="382"/>
                      <a:pt x="189" y="382"/>
                    </a:cubicBezTo>
                    <a:cubicBezTo>
                      <a:pt x="316" y="382"/>
                      <a:pt x="382" y="321"/>
                      <a:pt x="382" y="194"/>
                    </a:cubicBezTo>
                    <a:cubicBezTo>
                      <a:pt x="382" y="128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9" name="Google Shape;679;p36"/>
              <p:cNvSpPr/>
              <p:nvPr/>
            </p:nvSpPr>
            <p:spPr>
              <a:xfrm>
                <a:off x="8703849" y="400847"/>
                <a:ext cx="223517" cy="223582"/>
              </a:xfrm>
              <a:custGeom>
                <a:rect b="b" l="l" r="r" t="t"/>
                <a:pathLst>
                  <a:path extrusionOk="0" h="3438" w="3437">
                    <a:moveTo>
                      <a:pt x="1716" y="1"/>
                    </a:moveTo>
                    <a:cubicBezTo>
                      <a:pt x="764" y="1"/>
                      <a:pt x="0" y="765"/>
                      <a:pt x="0" y="1722"/>
                    </a:cubicBezTo>
                    <a:cubicBezTo>
                      <a:pt x="0" y="2674"/>
                      <a:pt x="764" y="3437"/>
                      <a:pt x="1716" y="3437"/>
                    </a:cubicBezTo>
                    <a:cubicBezTo>
                      <a:pt x="2673" y="3437"/>
                      <a:pt x="3437" y="2674"/>
                      <a:pt x="3437" y="1722"/>
                    </a:cubicBezTo>
                    <a:cubicBezTo>
                      <a:pt x="3437" y="765"/>
                      <a:pt x="2673" y="1"/>
                      <a:pt x="171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0" name="Google Shape;680;p36"/>
              <p:cNvSpPr/>
              <p:nvPr/>
            </p:nvSpPr>
            <p:spPr>
              <a:xfrm>
                <a:off x="8745210" y="1005141"/>
                <a:ext cx="409640" cy="314562"/>
              </a:xfrm>
              <a:custGeom>
                <a:rect b="b" l="l" r="r" t="t"/>
                <a:pathLst>
                  <a:path extrusionOk="0" h="4837" w="6299">
                    <a:moveTo>
                      <a:pt x="1" y="0"/>
                    </a:moveTo>
                    <a:cubicBezTo>
                      <a:pt x="1" y="637"/>
                      <a:pt x="128" y="1273"/>
                      <a:pt x="383" y="1848"/>
                    </a:cubicBezTo>
                    <a:cubicBezTo>
                      <a:pt x="698" y="2739"/>
                      <a:pt x="1335" y="3503"/>
                      <a:pt x="2098" y="4012"/>
                    </a:cubicBezTo>
                    <a:cubicBezTo>
                      <a:pt x="2480" y="4266"/>
                      <a:pt x="2928" y="4455"/>
                      <a:pt x="3371" y="4648"/>
                    </a:cubicBezTo>
                    <a:cubicBezTo>
                      <a:pt x="3880" y="4776"/>
                      <a:pt x="4328" y="4837"/>
                      <a:pt x="4837" y="4837"/>
                    </a:cubicBezTo>
                    <a:lnTo>
                      <a:pt x="6298" y="4837"/>
                    </a:lnTo>
                    <a:lnTo>
                      <a:pt x="6298" y="2230"/>
                    </a:lnTo>
                    <a:lnTo>
                      <a:pt x="4837" y="2230"/>
                    </a:lnTo>
                    <a:cubicBezTo>
                      <a:pt x="4517" y="2230"/>
                      <a:pt x="4262" y="2164"/>
                      <a:pt x="3946" y="2037"/>
                    </a:cubicBezTo>
                    <a:cubicBezTo>
                      <a:pt x="3565" y="1848"/>
                      <a:pt x="3244" y="1594"/>
                      <a:pt x="2989" y="1212"/>
                    </a:cubicBezTo>
                    <a:cubicBezTo>
                      <a:pt x="2862" y="1018"/>
                      <a:pt x="2735" y="830"/>
                      <a:pt x="2674" y="637"/>
                    </a:cubicBezTo>
                    <a:cubicBezTo>
                      <a:pt x="2607" y="448"/>
                      <a:pt x="2607" y="194"/>
                      <a:pt x="260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81" name="Google Shape;681;p36"/>
            <p:cNvSpPr/>
            <p:nvPr/>
          </p:nvSpPr>
          <p:spPr>
            <a:xfrm>
              <a:off x="227519" y="2370647"/>
              <a:ext cx="107913" cy="107913"/>
            </a:xfrm>
            <a:custGeom>
              <a:rect b="b" l="l" r="r" t="t"/>
              <a:pathLst>
                <a:path extrusionOk="0" h="3437" w="3437">
                  <a:moveTo>
                    <a:pt x="825" y="0"/>
                  </a:moveTo>
                  <a:lnTo>
                    <a:pt x="0" y="825"/>
                  </a:lnTo>
                  <a:lnTo>
                    <a:pt x="891" y="1716"/>
                  </a:lnTo>
                  <a:lnTo>
                    <a:pt x="0" y="2673"/>
                  </a:lnTo>
                  <a:lnTo>
                    <a:pt x="825" y="3437"/>
                  </a:lnTo>
                  <a:lnTo>
                    <a:pt x="1716" y="2546"/>
                  </a:lnTo>
                  <a:lnTo>
                    <a:pt x="2673" y="3437"/>
                  </a:lnTo>
                  <a:lnTo>
                    <a:pt x="3437" y="2673"/>
                  </a:lnTo>
                  <a:lnTo>
                    <a:pt x="2546" y="1716"/>
                  </a:lnTo>
                  <a:lnTo>
                    <a:pt x="3437" y="825"/>
                  </a:lnTo>
                  <a:lnTo>
                    <a:pt x="2673" y="0"/>
                  </a:lnTo>
                  <a:lnTo>
                    <a:pt x="1716" y="891"/>
                  </a:lnTo>
                  <a:lnTo>
                    <a:pt x="82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36"/>
            <p:cNvSpPr/>
            <p:nvPr/>
          </p:nvSpPr>
          <p:spPr>
            <a:xfrm>
              <a:off x="227505" y="1413272"/>
              <a:ext cx="107945" cy="107913"/>
            </a:xfrm>
            <a:custGeom>
              <a:rect b="b" l="l" r="r" t="t"/>
              <a:pathLst>
                <a:path extrusionOk="0" h="3437" w="3438">
                  <a:moveTo>
                    <a:pt x="831" y="0"/>
                  </a:moveTo>
                  <a:lnTo>
                    <a:pt x="1" y="825"/>
                  </a:lnTo>
                  <a:lnTo>
                    <a:pt x="892" y="1716"/>
                  </a:lnTo>
                  <a:lnTo>
                    <a:pt x="1" y="2673"/>
                  </a:lnTo>
                  <a:lnTo>
                    <a:pt x="831" y="3437"/>
                  </a:lnTo>
                  <a:lnTo>
                    <a:pt x="1721" y="2546"/>
                  </a:lnTo>
                  <a:lnTo>
                    <a:pt x="2612" y="3437"/>
                  </a:lnTo>
                  <a:lnTo>
                    <a:pt x="3437" y="2673"/>
                  </a:lnTo>
                  <a:lnTo>
                    <a:pt x="2546" y="1716"/>
                  </a:lnTo>
                  <a:lnTo>
                    <a:pt x="3437" y="825"/>
                  </a:lnTo>
                  <a:lnTo>
                    <a:pt x="2612" y="0"/>
                  </a:lnTo>
                  <a:lnTo>
                    <a:pt x="1721" y="89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36"/>
            <p:cNvSpPr/>
            <p:nvPr/>
          </p:nvSpPr>
          <p:spPr>
            <a:xfrm>
              <a:off x="3502130" y="4703193"/>
              <a:ext cx="107896" cy="107927"/>
            </a:xfrm>
            <a:custGeom>
              <a:rect b="b" l="l" r="r" t="t"/>
              <a:pathLst>
                <a:path extrusionOk="0" h="3438" w="3437">
                  <a:moveTo>
                    <a:pt x="3437" y="1"/>
                  </a:moveTo>
                  <a:cubicBezTo>
                    <a:pt x="1528" y="1"/>
                    <a:pt x="0" y="1528"/>
                    <a:pt x="0" y="3437"/>
                  </a:cubicBezTo>
                  <a:cubicBezTo>
                    <a:pt x="1909" y="3437"/>
                    <a:pt x="3437" y="1910"/>
                    <a:pt x="3437" y="1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36"/>
            <p:cNvSpPr/>
            <p:nvPr/>
          </p:nvSpPr>
          <p:spPr>
            <a:xfrm>
              <a:off x="8844725" y="3543286"/>
              <a:ext cx="118095" cy="118061"/>
            </a:xfrm>
            <a:custGeom>
              <a:rect b="b" l="l" r="r" t="t"/>
              <a:pathLst>
                <a:path extrusionOk="0" h="3437" w="3438">
                  <a:moveTo>
                    <a:pt x="3437" y="0"/>
                  </a:moveTo>
                  <a:cubicBezTo>
                    <a:pt x="1528" y="0"/>
                    <a:pt x="1" y="1528"/>
                    <a:pt x="1" y="3437"/>
                  </a:cubicBezTo>
                  <a:cubicBezTo>
                    <a:pt x="1910" y="3437"/>
                    <a:pt x="3437" y="1910"/>
                    <a:pt x="34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36"/>
            <p:cNvSpPr/>
            <p:nvPr/>
          </p:nvSpPr>
          <p:spPr>
            <a:xfrm>
              <a:off x="8585249" y="3641747"/>
              <a:ext cx="259479" cy="259479"/>
            </a:xfrm>
            <a:custGeom>
              <a:rect b="b" l="l" r="r" t="t"/>
              <a:pathLst>
                <a:path extrusionOk="0" h="14322" w="14322">
                  <a:moveTo>
                    <a:pt x="1" y="0"/>
                  </a:moveTo>
                  <a:cubicBezTo>
                    <a:pt x="1" y="764"/>
                    <a:pt x="194" y="1528"/>
                    <a:pt x="449" y="2230"/>
                  </a:cubicBezTo>
                  <a:cubicBezTo>
                    <a:pt x="892" y="3248"/>
                    <a:pt x="1594" y="4073"/>
                    <a:pt x="2546" y="4710"/>
                  </a:cubicBezTo>
                  <a:cubicBezTo>
                    <a:pt x="2994" y="5030"/>
                    <a:pt x="3503" y="5219"/>
                    <a:pt x="4012" y="5412"/>
                  </a:cubicBezTo>
                  <a:cubicBezTo>
                    <a:pt x="4522" y="5601"/>
                    <a:pt x="5092" y="5667"/>
                    <a:pt x="5667" y="5667"/>
                  </a:cubicBezTo>
                  <a:cubicBezTo>
                    <a:pt x="6110" y="5667"/>
                    <a:pt x="6492" y="5728"/>
                    <a:pt x="6874" y="5921"/>
                  </a:cubicBezTo>
                  <a:cubicBezTo>
                    <a:pt x="7383" y="6110"/>
                    <a:pt x="7831" y="6491"/>
                    <a:pt x="8213" y="7001"/>
                  </a:cubicBezTo>
                  <a:lnTo>
                    <a:pt x="8594" y="7764"/>
                  </a:lnTo>
                  <a:cubicBezTo>
                    <a:pt x="8656" y="8085"/>
                    <a:pt x="8722" y="8401"/>
                    <a:pt x="8722" y="8655"/>
                  </a:cubicBezTo>
                  <a:cubicBezTo>
                    <a:pt x="8722" y="9485"/>
                    <a:pt x="8849" y="10183"/>
                    <a:pt x="9165" y="10885"/>
                  </a:cubicBezTo>
                  <a:cubicBezTo>
                    <a:pt x="9546" y="11903"/>
                    <a:pt x="10310" y="12794"/>
                    <a:pt x="11201" y="13364"/>
                  </a:cubicBezTo>
                  <a:cubicBezTo>
                    <a:pt x="11649" y="13685"/>
                    <a:pt x="12158" y="13940"/>
                    <a:pt x="12667" y="14067"/>
                  </a:cubicBezTo>
                  <a:cubicBezTo>
                    <a:pt x="13176" y="14255"/>
                    <a:pt x="13747" y="14322"/>
                    <a:pt x="14322" y="14322"/>
                  </a:cubicBezTo>
                  <a:lnTo>
                    <a:pt x="14322" y="11710"/>
                  </a:lnTo>
                  <a:cubicBezTo>
                    <a:pt x="13940" y="11710"/>
                    <a:pt x="13558" y="11649"/>
                    <a:pt x="13176" y="11455"/>
                  </a:cubicBezTo>
                  <a:cubicBezTo>
                    <a:pt x="12667" y="11267"/>
                    <a:pt x="12158" y="10885"/>
                    <a:pt x="11837" y="10376"/>
                  </a:cubicBezTo>
                  <a:lnTo>
                    <a:pt x="11456" y="9612"/>
                  </a:lnTo>
                  <a:cubicBezTo>
                    <a:pt x="11395" y="9292"/>
                    <a:pt x="11328" y="8976"/>
                    <a:pt x="11328" y="8655"/>
                  </a:cubicBezTo>
                  <a:cubicBezTo>
                    <a:pt x="11328" y="7892"/>
                    <a:pt x="11201" y="7194"/>
                    <a:pt x="10885" y="6491"/>
                  </a:cubicBezTo>
                  <a:cubicBezTo>
                    <a:pt x="10437" y="5473"/>
                    <a:pt x="9740" y="4582"/>
                    <a:pt x="8849" y="4012"/>
                  </a:cubicBezTo>
                  <a:cubicBezTo>
                    <a:pt x="8401" y="3691"/>
                    <a:pt x="7892" y="3437"/>
                    <a:pt x="7383" y="3310"/>
                  </a:cubicBezTo>
                  <a:cubicBezTo>
                    <a:pt x="6813" y="3121"/>
                    <a:pt x="6237" y="3055"/>
                    <a:pt x="5667" y="3055"/>
                  </a:cubicBezTo>
                  <a:cubicBezTo>
                    <a:pt x="5285" y="3055"/>
                    <a:pt x="4837" y="2928"/>
                    <a:pt x="4522" y="2800"/>
                  </a:cubicBezTo>
                  <a:cubicBezTo>
                    <a:pt x="3946" y="2546"/>
                    <a:pt x="3503" y="2164"/>
                    <a:pt x="3183" y="1721"/>
                  </a:cubicBezTo>
                  <a:cubicBezTo>
                    <a:pt x="2994" y="1467"/>
                    <a:pt x="2867" y="1212"/>
                    <a:pt x="2801" y="891"/>
                  </a:cubicBezTo>
                  <a:cubicBezTo>
                    <a:pt x="2740" y="637"/>
                    <a:pt x="2673" y="321"/>
                    <a:pt x="26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36"/>
            <p:cNvSpPr/>
            <p:nvPr/>
          </p:nvSpPr>
          <p:spPr>
            <a:xfrm>
              <a:off x="11" y="3869813"/>
              <a:ext cx="307336" cy="307336"/>
            </a:xfrm>
            <a:custGeom>
              <a:rect b="b" l="l" r="r" t="t"/>
              <a:pathLst>
                <a:path extrusionOk="0" h="5667" w="5667">
                  <a:moveTo>
                    <a:pt x="2994" y="1"/>
                  </a:moveTo>
                  <a:cubicBezTo>
                    <a:pt x="2994" y="449"/>
                    <a:pt x="2927" y="830"/>
                    <a:pt x="2800" y="1212"/>
                  </a:cubicBezTo>
                  <a:cubicBezTo>
                    <a:pt x="2546" y="1721"/>
                    <a:pt x="2164" y="2164"/>
                    <a:pt x="1655" y="2546"/>
                  </a:cubicBezTo>
                  <a:cubicBezTo>
                    <a:pt x="1466" y="2673"/>
                    <a:pt x="1212" y="2801"/>
                    <a:pt x="891" y="2928"/>
                  </a:cubicBezTo>
                  <a:cubicBezTo>
                    <a:pt x="636" y="2994"/>
                    <a:pt x="321" y="3055"/>
                    <a:pt x="0" y="3055"/>
                  </a:cubicBezTo>
                  <a:lnTo>
                    <a:pt x="0" y="5667"/>
                  </a:lnTo>
                  <a:cubicBezTo>
                    <a:pt x="764" y="5667"/>
                    <a:pt x="1527" y="5540"/>
                    <a:pt x="2230" y="5219"/>
                  </a:cubicBezTo>
                  <a:cubicBezTo>
                    <a:pt x="3182" y="4776"/>
                    <a:pt x="4073" y="4073"/>
                    <a:pt x="4709" y="3183"/>
                  </a:cubicBezTo>
                  <a:cubicBezTo>
                    <a:pt x="4964" y="2740"/>
                    <a:pt x="5219" y="2230"/>
                    <a:pt x="5412" y="1721"/>
                  </a:cubicBezTo>
                  <a:cubicBezTo>
                    <a:pt x="5539" y="1146"/>
                    <a:pt x="5667" y="576"/>
                    <a:pt x="56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36"/>
            <p:cNvSpPr/>
            <p:nvPr/>
          </p:nvSpPr>
          <p:spPr>
            <a:xfrm>
              <a:off x="2570967" y="-6008"/>
              <a:ext cx="693634" cy="345190"/>
            </a:xfrm>
            <a:custGeom>
              <a:rect b="b" l="l" r="r" t="t"/>
              <a:pathLst>
                <a:path extrusionOk="0" h="6365" w="12790">
                  <a:moveTo>
                    <a:pt x="1" y="1"/>
                  </a:moveTo>
                  <a:cubicBezTo>
                    <a:pt x="1" y="892"/>
                    <a:pt x="189" y="1716"/>
                    <a:pt x="510" y="2480"/>
                  </a:cubicBezTo>
                  <a:cubicBezTo>
                    <a:pt x="953" y="3626"/>
                    <a:pt x="1783" y="4583"/>
                    <a:pt x="2801" y="5280"/>
                  </a:cubicBezTo>
                  <a:cubicBezTo>
                    <a:pt x="3819" y="5983"/>
                    <a:pt x="5092" y="6365"/>
                    <a:pt x="6365" y="6365"/>
                  </a:cubicBezTo>
                  <a:cubicBezTo>
                    <a:pt x="7256" y="6365"/>
                    <a:pt x="8081" y="6171"/>
                    <a:pt x="8844" y="5855"/>
                  </a:cubicBezTo>
                  <a:cubicBezTo>
                    <a:pt x="9990" y="5407"/>
                    <a:pt x="11008" y="4583"/>
                    <a:pt x="11710" y="3564"/>
                  </a:cubicBezTo>
                  <a:cubicBezTo>
                    <a:pt x="12347" y="2546"/>
                    <a:pt x="12790" y="1273"/>
                    <a:pt x="12790" y="1"/>
                  </a:cubicBezTo>
                  <a:lnTo>
                    <a:pt x="10499" y="1"/>
                  </a:lnTo>
                  <a:cubicBezTo>
                    <a:pt x="10499" y="571"/>
                    <a:pt x="10372" y="1080"/>
                    <a:pt x="10183" y="1589"/>
                  </a:cubicBezTo>
                  <a:cubicBezTo>
                    <a:pt x="9862" y="2292"/>
                    <a:pt x="9353" y="2928"/>
                    <a:pt x="8656" y="3371"/>
                  </a:cubicBezTo>
                  <a:cubicBezTo>
                    <a:pt x="8019" y="3819"/>
                    <a:pt x="7256" y="4074"/>
                    <a:pt x="6365" y="4074"/>
                  </a:cubicBezTo>
                  <a:cubicBezTo>
                    <a:pt x="5789" y="4074"/>
                    <a:pt x="5280" y="3946"/>
                    <a:pt x="4771" y="3753"/>
                  </a:cubicBezTo>
                  <a:cubicBezTo>
                    <a:pt x="4074" y="3437"/>
                    <a:pt x="3437" y="2928"/>
                    <a:pt x="2989" y="2292"/>
                  </a:cubicBezTo>
                  <a:cubicBezTo>
                    <a:pt x="2546" y="1589"/>
                    <a:pt x="2292" y="825"/>
                    <a:pt x="22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88" name="Google Shape;688;p36"/>
            <p:cNvGrpSpPr/>
            <p:nvPr/>
          </p:nvGrpSpPr>
          <p:grpSpPr>
            <a:xfrm rot="-5400000">
              <a:off x="9170533" y="1526206"/>
              <a:ext cx="1084270" cy="2095564"/>
              <a:chOff x="4128125" y="488675"/>
              <a:chExt cx="1462857" cy="2827259"/>
            </a:xfrm>
          </p:grpSpPr>
          <p:sp>
            <p:nvSpPr>
              <p:cNvPr id="689" name="Google Shape;689;p36"/>
              <p:cNvSpPr/>
              <p:nvPr/>
            </p:nvSpPr>
            <p:spPr>
              <a:xfrm>
                <a:off x="4128125" y="488675"/>
                <a:ext cx="1462857" cy="2827259"/>
              </a:xfrm>
              <a:custGeom>
                <a:rect b="b" l="l" r="r" t="t"/>
                <a:pathLst>
                  <a:path extrusionOk="0" h="29147" w="15081">
                    <a:moveTo>
                      <a:pt x="7571" y="0"/>
                    </a:moveTo>
                    <a:cubicBezTo>
                      <a:pt x="3437" y="0"/>
                      <a:pt x="0" y="3437"/>
                      <a:pt x="0" y="7571"/>
                    </a:cubicBezTo>
                    <a:lnTo>
                      <a:pt x="0" y="29147"/>
                    </a:lnTo>
                    <a:lnTo>
                      <a:pt x="61" y="29147"/>
                    </a:lnTo>
                    <a:lnTo>
                      <a:pt x="61" y="7571"/>
                    </a:lnTo>
                    <a:cubicBezTo>
                      <a:pt x="61" y="3437"/>
                      <a:pt x="3437" y="61"/>
                      <a:pt x="7571" y="61"/>
                    </a:cubicBezTo>
                    <a:cubicBezTo>
                      <a:pt x="11710" y="61"/>
                      <a:pt x="15019" y="3437"/>
                      <a:pt x="15019" y="7571"/>
                    </a:cubicBezTo>
                    <a:lnTo>
                      <a:pt x="15019" y="29147"/>
                    </a:lnTo>
                    <a:lnTo>
                      <a:pt x="15080" y="29147"/>
                    </a:lnTo>
                    <a:lnTo>
                      <a:pt x="15080" y="7571"/>
                    </a:lnTo>
                    <a:cubicBezTo>
                      <a:pt x="15080" y="3437"/>
                      <a:pt x="11710" y="0"/>
                      <a:pt x="7571" y="0"/>
                    </a:cubicBezTo>
                    <a:close/>
                  </a:path>
                </a:pathLst>
              </a:custGeom>
              <a:solidFill>
                <a:srgbClr val="FCD04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0" name="Google Shape;690;p36"/>
              <p:cNvSpPr/>
              <p:nvPr/>
            </p:nvSpPr>
            <p:spPr>
              <a:xfrm>
                <a:off x="4239189" y="599739"/>
                <a:ext cx="1247032" cy="2716194"/>
              </a:xfrm>
              <a:custGeom>
                <a:rect b="b" l="l" r="r" t="t"/>
                <a:pathLst>
                  <a:path extrusionOk="0" h="28002" w="12856">
                    <a:moveTo>
                      <a:pt x="6426" y="1"/>
                    </a:moveTo>
                    <a:cubicBezTo>
                      <a:pt x="2862" y="1"/>
                      <a:pt x="1" y="2862"/>
                      <a:pt x="1" y="6426"/>
                    </a:cubicBezTo>
                    <a:lnTo>
                      <a:pt x="1" y="28002"/>
                    </a:lnTo>
                    <a:lnTo>
                      <a:pt x="62" y="28002"/>
                    </a:lnTo>
                    <a:lnTo>
                      <a:pt x="62" y="6426"/>
                    </a:lnTo>
                    <a:cubicBezTo>
                      <a:pt x="62" y="2928"/>
                      <a:pt x="2928" y="62"/>
                      <a:pt x="6426" y="62"/>
                    </a:cubicBezTo>
                    <a:cubicBezTo>
                      <a:pt x="9929" y="62"/>
                      <a:pt x="12790" y="2928"/>
                      <a:pt x="12790" y="6426"/>
                    </a:cubicBezTo>
                    <a:lnTo>
                      <a:pt x="12790" y="28002"/>
                    </a:lnTo>
                    <a:lnTo>
                      <a:pt x="12856" y="28002"/>
                    </a:lnTo>
                    <a:lnTo>
                      <a:pt x="12856" y="6426"/>
                    </a:lnTo>
                    <a:cubicBezTo>
                      <a:pt x="12856" y="2862"/>
                      <a:pt x="9990" y="1"/>
                      <a:pt x="6426" y="1"/>
                    </a:cubicBezTo>
                    <a:close/>
                  </a:path>
                </a:pathLst>
              </a:custGeom>
              <a:solidFill>
                <a:srgbClr val="FCD04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1" name="Google Shape;691;p36"/>
              <p:cNvSpPr/>
              <p:nvPr/>
            </p:nvSpPr>
            <p:spPr>
              <a:xfrm>
                <a:off x="4343947" y="704400"/>
                <a:ext cx="1037124" cy="2611531"/>
              </a:xfrm>
              <a:custGeom>
                <a:rect b="b" l="l" r="r" t="t"/>
                <a:pathLst>
                  <a:path extrusionOk="0" h="26923" w="10692">
                    <a:moveTo>
                      <a:pt x="5346" y="1"/>
                    </a:moveTo>
                    <a:cubicBezTo>
                      <a:pt x="2418" y="1"/>
                      <a:pt x="0" y="2419"/>
                      <a:pt x="0" y="5347"/>
                    </a:cubicBezTo>
                    <a:lnTo>
                      <a:pt x="0" y="26923"/>
                    </a:lnTo>
                    <a:lnTo>
                      <a:pt x="66" y="26923"/>
                    </a:lnTo>
                    <a:lnTo>
                      <a:pt x="66" y="5347"/>
                    </a:lnTo>
                    <a:cubicBezTo>
                      <a:pt x="66" y="2419"/>
                      <a:pt x="2418" y="67"/>
                      <a:pt x="5346" y="67"/>
                    </a:cubicBezTo>
                    <a:cubicBezTo>
                      <a:pt x="8273" y="67"/>
                      <a:pt x="10630" y="2419"/>
                      <a:pt x="10630" y="5347"/>
                    </a:cubicBezTo>
                    <a:lnTo>
                      <a:pt x="10630" y="26923"/>
                    </a:lnTo>
                    <a:lnTo>
                      <a:pt x="10691" y="26923"/>
                    </a:lnTo>
                    <a:lnTo>
                      <a:pt x="10691" y="5347"/>
                    </a:lnTo>
                    <a:cubicBezTo>
                      <a:pt x="10691" y="2419"/>
                      <a:pt x="8273" y="1"/>
                      <a:pt x="5346" y="1"/>
                    </a:cubicBezTo>
                    <a:close/>
                  </a:path>
                </a:pathLst>
              </a:custGeom>
              <a:solidFill>
                <a:srgbClr val="FCD04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2" name="Google Shape;692;p36"/>
              <p:cNvSpPr/>
              <p:nvPr/>
            </p:nvSpPr>
            <p:spPr>
              <a:xfrm>
                <a:off x="4449094" y="809644"/>
                <a:ext cx="827313" cy="2506286"/>
              </a:xfrm>
              <a:custGeom>
                <a:rect b="b" l="l" r="r" t="t"/>
                <a:pathLst>
                  <a:path extrusionOk="0" h="25838" w="8529">
                    <a:moveTo>
                      <a:pt x="4262" y="0"/>
                    </a:moveTo>
                    <a:cubicBezTo>
                      <a:pt x="1910" y="0"/>
                      <a:pt x="1" y="1909"/>
                      <a:pt x="1" y="4262"/>
                    </a:cubicBezTo>
                    <a:lnTo>
                      <a:pt x="1" y="25838"/>
                    </a:lnTo>
                    <a:lnTo>
                      <a:pt x="62" y="25838"/>
                    </a:lnTo>
                    <a:lnTo>
                      <a:pt x="62" y="4262"/>
                    </a:lnTo>
                    <a:cubicBezTo>
                      <a:pt x="62" y="1971"/>
                      <a:pt x="1971" y="61"/>
                      <a:pt x="4262" y="61"/>
                    </a:cubicBezTo>
                    <a:cubicBezTo>
                      <a:pt x="6553" y="61"/>
                      <a:pt x="8462" y="1971"/>
                      <a:pt x="8462" y="4262"/>
                    </a:cubicBezTo>
                    <a:lnTo>
                      <a:pt x="8462" y="25838"/>
                    </a:lnTo>
                    <a:lnTo>
                      <a:pt x="8528" y="25838"/>
                    </a:lnTo>
                    <a:lnTo>
                      <a:pt x="8528" y="4262"/>
                    </a:lnTo>
                    <a:cubicBezTo>
                      <a:pt x="8528" y="1909"/>
                      <a:pt x="6619" y="0"/>
                      <a:pt x="4262" y="0"/>
                    </a:cubicBezTo>
                    <a:close/>
                  </a:path>
                </a:pathLst>
              </a:custGeom>
              <a:solidFill>
                <a:srgbClr val="FCD04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3" name="Google Shape;693;p36"/>
              <p:cNvSpPr/>
              <p:nvPr/>
            </p:nvSpPr>
            <p:spPr>
              <a:xfrm>
                <a:off x="4553756" y="914306"/>
                <a:ext cx="617405" cy="2401623"/>
              </a:xfrm>
              <a:custGeom>
                <a:rect b="b" l="l" r="r" t="t"/>
                <a:pathLst>
                  <a:path extrusionOk="0" h="24759" w="6365">
                    <a:moveTo>
                      <a:pt x="3183" y="1"/>
                    </a:moveTo>
                    <a:cubicBezTo>
                      <a:pt x="1467" y="1"/>
                      <a:pt x="1" y="1401"/>
                      <a:pt x="1" y="3183"/>
                    </a:cubicBezTo>
                    <a:lnTo>
                      <a:pt x="1" y="24759"/>
                    </a:lnTo>
                    <a:lnTo>
                      <a:pt x="67" y="24759"/>
                    </a:lnTo>
                    <a:lnTo>
                      <a:pt x="67" y="3183"/>
                    </a:lnTo>
                    <a:cubicBezTo>
                      <a:pt x="67" y="1467"/>
                      <a:pt x="1467" y="67"/>
                      <a:pt x="3183" y="67"/>
                    </a:cubicBezTo>
                    <a:cubicBezTo>
                      <a:pt x="4904" y="67"/>
                      <a:pt x="6304" y="1467"/>
                      <a:pt x="6304" y="3183"/>
                    </a:cubicBezTo>
                    <a:lnTo>
                      <a:pt x="6304" y="24759"/>
                    </a:lnTo>
                    <a:lnTo>
                      <a:pt x="6365" y="24759"/>
                    </a:lnTo>
                    <a:lnTo>
                      <a:pt x="6365" y="3183"/>
                    </a:lnTo>
                    <a:cubicBezTo>
                      <a:pt x="6365" y="1401"/>
                      <a:pt x="4904" y="1"/>
                      <a:pt x="3183" y="1"/>
                    </a:cubicBezTo>
                    <a:close/>
                  </a:path>
                </a:pathLst>
              </a:custGeom>
              <a:solidFill>
                <a:srgbClr val="FCD04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94" name="Google Shape;694;p36"/>
            <p:cNvSpPr/>
            <p:nvPr/>
          </p:nvSpPr>
          <p:spPr>
            <a:xfrm>
              <a:off x="566450" y="4401727"/>
              <a:ext cx="307094" cy="307161"/>
            </a:xfrm>
            <a:custGeom>
              <a:rect b="b" l="l" r="r" t="t"/>
              <a:pathLst>
                <a:path extrusionOk="0" h="22850" w="22845">
                  <a:moveTo>
                    <a:pt x="11389" y="5092"/>
                  </a:moveTo>
                  <a:cubicBezTo>
                    <a:pt x="14892" y="5092"/>
                    <a:pt x="17753" y="7892"/>
                    <a:pt x="17753" y="11395"/>
                  </a:cubicBezTo>
                  <a:cubicBezTo>
                    <a:pt x="17753" y="14892"/>
                    <a:pt x="14892" y="17692"/>
                    <a:pt x="11389" y="17692"/>
                  </a:cubicBezTo>
                  <a:cubicBezTo>
                    <a:pt x="7892" y="17692"/>
                    <a:pt x="5092" y="14892"/>
                    <a:pt x="5092" y="11395"/>
                  </a:cubicBezTo>
                  <a:cubicBezTo>
                    <a:pt x="5092" y="7892"/>
                    <a:pt x="7892" y="5092"/>
                    <a:pt x="11389" y="5092"/>
                  </a:cubicBezTo>
                  <a:close/>
                  <a:moveTo>
                    <a:pt x="11389" y="1"/>
                  </a:moveTo>
                  <a:cubicBezTo>
                    <a:pt x="5092" y="1"/>
                    <a:pt x="1" y="5092"/>
                    <a:pt x="1" y="11395"/>
                  </a:cubicBezTo>
                  <a:cubicBezTo>
                    <a:pt x="1" y="17692"/>
                    <a:pt x="5092" y="22850"/>
                    <a:pt x="11389" y="22850"/>
                  </a:cubicBezTo>
                  <a:cubicBezTo>
                    <a:pt x="17692" y="22850"/>
                    <a:pt x="22845" y="17692"/>
                    <a:pt x="22845" y="11395"/>
                  </a:cubicBezTo>
                  <a:cubicBezTo>
                    <a:pt x="22845" y="5092"/>
                    <a:pt x="17692" y="1"/>
                    <a:pt x="11389" y="1"/>
                  </a:cubicBezTo>
                  <a:close/>
                </a:path>
              </a:pathLst>
            </a:custGeom>
            <a:solidFill>
              <a:srgbClr val="FCD04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95" name="Google Shape;695;p36"/>
            <p:cNvGrpSpPr/>
            <p:nvPr/>
          </p:nvGrpSpPr>
          <p:grpSpPr>
            <a:xfrm>
              <a:off x="1307406" y="4249838"/>
              <a:ext cx="1957156" cy="3782590"/>
              <a:chOff x="4128125" y="488675"/>
              <a:chExt cx="1462857" cy="2827259"/>
            </a:xfrm>
          </p:grpSpPr>
          <p:sp>
            <p:nvSpPr>
              <p:cNvPr id="696" name="Google Shape;696;p36"/>
              <p:cNvSpPr/>
              <p:nvPr/>
            </p:nvSpPr>
            <p:spPr>
              <a:xfrm>
                <a:off x="4128125" y="488675"/>
                <a:ext cx="1462857" cy="2827259"/>
              </a:xfrm>
              <a:custGeom>
                <a:rect b="b" l="l" r="r" t="t"/>
                <a:pathLst>
                  <a:path extrusionOk="0" h="29147" w="15081">
                    <a:moveTo>
                      <a:pt x="7571" y="0"/>
                    </a:moveTo>
                    <a:cubicBezTo>
                      <a:pt x="3437" y="0"/>
                      <a:pt x="0" y="3437"/>
                      <a:pt x="0" y="7571"/>
                    </a:cubicBezTo>
                    <a:lnTo>
                      <a:pt x="0" y="29147"/>
                    </a:lnTo>
                    <a:lnTo>
                      <a:pt x="61" y="29147"/>
                    </a:lnTo>
                    <a:lnTo>
                      <a:pt x="61" y="7571"/>
                    </a:lnTo>
                    <a:cubicBezTo>
                      <a:pt x="61" y="3437"/>
                      <a:pt x="3437" y="61"/>
                      <a:pt x="7571" y="61"/>
                    </a:cubicBezTo>
                    <a:cubicBezTo>
                      <a:pt x="11710" y="61"/>
                      <a:pt x="15019" y="3437"/>
                      <a:pt x="15019" y="7571"/>
                    </a:cubicBezTo>
                    <a:lnTo>
                      <a:pt x="15019" y="29147"/>
                    </a:lnTo>
                    <a:lnTo>
                      <a:pt x="15080" y="29147"/>
                    </a:lnTo>
                    <a:lnTo>
                      <a:pt x="15080" y="7571"/>
                    </a:lnTo>
                    <a:cubicBezTo>
                      <a:pt x="15080" y="3437"/>
                      <a:pt x="11710" y="0"/>
                      <a:pt x="7571" y="0"/>
                    </a:cubicBezTo>
                    <a:close/>
                  </a:path>
                </a:pathLst>
              </a:custGeom>
              <a:solidFill>
                <a:srgbClr val="FCD04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7" name="Google Shape;697;p36"/>
              <p:cNvSpPr/>
              <p:nvPr/>
            </p:nvSpPr>
            <p:spPr>
              <a:xfrm>
                <a:off x="4239189" y="599739"/>
                <a:ext cx="1247032" cy="2716194"/>
              </a:xfrm>
              <a:custGeom>
                <a:rect b="b" l="l" r="r" t="t"/>
                <a:pathLst>
                  <a:path extrusionOk="0" h="28002" w="12856">
                    <a:moveTo>
                      <a:pt x="6426" y="1"/>
                    </a:moveTo>
                    <a:cubicBezTo>
                      <a:pt x="2862" y="1"/>
                      <a:pt x="1" y="2862"/>
                      <a:pt x="1" y="6426"/>
                    </a:cubicBezTo>
                    <a:lnTo>
                      <a:pt x="1" y="28002"/>
                    </a:lnTo>
                    <a:lnTo>
                      <a:pt x="62" y="28002"/>
                    </a:lnTo>
                    <a:lnTo>
                      <a:pt x="62" y="6426"/>
                    </a:lnTo>
                    <a:cubicBezTo>
                      <a:pt x="62" y="2928"/>
                      <a:pt x="2928" y="62"/>
                      <a:pt x="6426" y="62"/>
                    </a:cubicBezTo>
                    <a:cubicBezTo>
                      <a:pt x="9929" y="62"/>
                      <a:pt x="12790" y="2928"/>
                      <a:pt x="12790" y="6426"/>
                    </a:cubicBezTo>
                    <a:lnTo>
                      <a:pt x="12790" y="28002"/>
                    </a:lnTo>
                    <a:lnTo>
                      <a:pt x="12856" y="28002"/>
                    </a:lnTo>
                    <a:lnTo>
                      <a:pt x="12856" y="6426"/>
                    </a:lnTo>
                    <a:cubicBezTo>
                      <a:pt x="12856" y="2862"/>
                      <a:pt x="9990" y="1"/>
                      <a:pt x="6426" y="1"/>
                    </a:cubicBezTo>
                    <a:close/>
                  </a:path>
                </a:pathLst>
              </a:custGeom>
              <a:solidFill>
                <a:srgbClr val="FCD04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8" name="Google Shape;698;p36"/>
              <p:cNvSpPr/>
              <p:nvPr/>
            </p:nvSpPr>
            <p:spPr>
              <a:xfrm>
                <a:off x="4343947" y="704400"/>
                <a:ext cx="1037124" cy="2611531"/>
              </a:xfrm>
              <a:custGeom>
                <a:rect b="b" l="l" r="r" t="t"/>
                <a:pathLst>
                  <a:path extrusionOk="0" h="26923" w="10692">
                    <a:moveTo>
                      <a:pt x="5346" y="1"/>
                    </a:moveTo>
                    <a:cubicBezTo>
                      <a:pt x="2418" y="1"/>
                      <a:pt x="0" y="2419"/>
                      <a:pt x="0" y="5347"/>
                    </a:cubicBezTo>
                    <a:lnTo>
                      <a:pt x="0" y="26923"/>
                    </a:lnTo>
                    <a:lnTo>
                      <a:pt x="66" y="26923"/>
                    </a:lnTo>
                    <a:lnTo>
                      <a:pt x="66" y="5347"/>
                    </a:lnTo>
                    <a:cubicBezTo>
                      <a:pt x="66" y="2419"/>
                      <a:pt x="2418" y="67"/>
                      <a:pt x="5346" y="67"/>
                    </a:cubicBezTo>
                    <a:cubicBezTo>
                      <a:pt x="8273" y="67"/>
                      <a:pt x="10630" y="2419"/>
                      <a:pt x="10630" y="5347"/>
                    </a:cubicBezTo>
                    <a:lnTo>
                      <a:pt x="10630" y="26923"/>
                    </a:lnTo>
                    <a:lnTo>
                      <a:pt x="10691" y="26923"/>
                    </a:lnTo>
                    <a:lnTo>
                      <a:pt x="10691" y="5347"/>
                    </a:lnTo>
                    <a:cubicBezTo>
                      <a:pt x="10691" y="2419"/>
                      <a:pt x="8273" y="1"/>
                      <a:pt x="5346" y="1"/>
                    </a:cubicBezTo>
                    <a:close/>
                  </a:path>
                </a:pathLst>
              </a:custGeom>
              <a:solidFill>
                <a:srgbClr val="FCD04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9" name="Google Shape;699;p36"/>
              <p:cNvSpPr/>
              <p:nvPr/>
            </p:nvSpPr>
            <p:spPr>
              <a:xfrm>
                <a:off x="4449094" y="809644"/>
                <a:ext cx="827313" cy="2506286"/>
              </a:xfrm>
              <a:custGeom>
                <a:rect b="b" l="l" r="r" t="t"/>
                <a:pathLst>
                  <a:path extrusionOk="0" h="25838" w="8529">
                    <a:moveTo>
                      <a:pt x="4262" y="0"/>
                    </a:moveTo>
                    <a:cubicBezTo>
                      <a:pt x="1910" y="0"/>
                      <a:pt x="1" y="1909"/>
                      <a:pt x="1" y="4262"/>
                    </a:cubicBezTo>
                    <a:lnTo>
                      <a:pt x="1" y="25838"/>
                    </a:lnTo>
                    <a:lnTo>
                      <a:pt x="62" y="25838"/>
                    </a:lnTo>
                    <a:lnTo>
                      <a:pt x="62" y="4262"/>
                    </a:lnTo>
                    <a:cubicBezTo>
                      <a:pt x="62" y="1971"/>
                      <a:pt x="1971" y="61"/>
                      <a:pt x="4262" y="61"/>
                    </a:cubicBezTo>
                    <a:cubicBezTo>
                      <a:pt x="6553" y="61"/>
                      <a:pt x="8462" y="1971"/>
                      <a:pt x="8462" y="4262"/>
                    </a:cubicBezTo>
                    <a:lnTo>
                      <a:pt x="8462" y="25838"/>
                    </a:lnTo>
                    <a:lnTo>
                      <a:pt x="8528" y="25838"/>
                    </a:lnTo>
                    <a:lnTo>
                      <a:pt x="8528" y="4262"/>
                    </a:lnTo>
                    <a:cubicBezTo>
                      <a:pt x="8528" y="1909"/>
                      <a:pt x="6619" y="0"/>
                      <a:pt x="4262" y="0"/>
                    </a:cubicBezTo>
                    <a:close/>
                  </a:path>
                </a:pathLst>
              </a:custGeom>
              <a:solidFill>
                <a:srgbClr val="FCD04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0" name="Google Shape;700;p36"/>
              <p:cNvSpPr/>
              <p:nvPr/>
            </p:nvSpPr>
            <p:spPr>
              <a:xfrm>
                <a:off x="4553756" y="914306"/>
                <a:ext cx="617405" cy="2401623"/>
              </a:xfrm>
              <a:custGeom>
                <a:rect b="b" l="l" r="r" t="t"/>
                <a:pathLst>
                  <a:path extrusionOk="0" h="24759" w="6365">
                    <a:moveTo>
                      <a:pt x="3183" y="1"/>
                    </a:moveTo>
                    <a:cubicBezTo>
                      <a:pt x="1467" y="1"/>
                      <a:pt x="1" y="1401"/>
                      <a:pt x="1" y="3183"/>
                    </a:cubicBezTo>
                    <a:lnTo>
                      <a:pt x="1" y="24759"/>
                    </a:lnTo>
                    <a:lnTo>
                      <a:pt x="67" y="24759"/>
                    </a:lnTo>
                    <a:lnTo>
                      <a:pt x="67" y="3183"/>
                    </a:lnTo>
                    <a:cubicBezTo>
                      <a:pt x="67" y="1467"/>
                      <a:pt x="1467" y="67"/>
                      <a:pt x="3183" y="67"/>
                    </a:cubicBezTo>
                    <a:cubicBezTo>
                      <a:pt x="4904" y="67"/>
                      <a:pt x="6304" y="1467"/>
                      <a:pt x="6304" y="3183"/>
                    </a:cubicBezTo>
                    <a:lnTo>
                      <a:pt x="6304" y="24759"/>
                    </a:lnTo>
                    <a:lnTo>
                      <a:pt x="6365" y="24759"/>
                    </a:lnTo>
                    <a:lnTo>
                      <a:pt x="6365" y="3183"/>
                    </a:lnTo>
                    <a:cubicBezTo>
                      <a:pt x="6365" y="1401"/>
                      <a:pt x="4904" y="1"/>
                      <a:pt x="3183" y="1"/>
                    </a:cubicBezTo>
                    <a:close/>
                  </a:path>
                </a:pathLst>
              </a:custGeom>
              <a:solidFill>
                <a:srgbClr val="FCD04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2">
  <p:cSld name="CUSTOM_34_1_1_1_1">
    <p:spTree>
      <p:nvGrpSpPr>
        <p:cNvPr id="70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37"/>
          <p:cNvSpPr txBox="1"/>
          <p:nvPr>
            <p:ph idx="12" type="sldNum"/>
          </p:nvPr>
        </p:nvSpPr>
        <p:spPr>
          <a:xfrm flipH="1" rot="10800000">
            <a:off x="8556784" y="-958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03" name="Google Shape;703;p37"/>
          <p:cNvSpPr txBox="1"/>
          <p:nvPr/>
        </p:nvSpPr>
        <p:spPr>
          <a:xfrm flipH="1" rot="10800000">
            <a:off x="8556784" y="-958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1" i="0" lang="en-US" sz="1300" u="none" cap="none" strike="noStrike">
                <a:solidFill>
                  <a:srgbClr val="252C40"/>
                </a:solidFill>
                <a:latin typeface="Josefin Sans"/>
                <a:ea typeface="Josefin Sans"/>
                <a:cs typeface="Josefin Sans"/>
                <a:sym typeface="Josefin Sans"/>
              </a:rPr>
              <a:t>‹#›</a:t>
            </a:fld>
            <a:endParaRPr b="1" i="0" sz="1300" u="none" cap="none" strike="noStrike">
              <a:solidFill>
                <a:srgbClr val="252C40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grpSp>
        <p:nvGrpSpPr>
          <p:cNvPr id="704" name="Google Shape;704;p37"/>
          <p:cNvGrpSpPr/>
          <p:nvPr/>
        </p:nvGrpSpPr>
        <p:grpSpPr>
          <a:xfrm flipH="1" rot="10800000">
            <a:off x="4571999" y="-29591"/>
            <a:ext cx="4592565" cy="1059581"/>
            <a:chOff x="4571999" y="4103882"/>
            <a:chExt cx="4592565" cy="1059581"/>
          </a:xfrm>
        </p:grpSpPr>
        <p:sp>
          <p:nvSpPr>
            <p:cNvPr id="705" name="Google Shape;705;p37"/>
            <p:cNvSpPr/>
            <p:nvPr/>
          </p:nvSpPr>
          <p:spPr>
            <a:xfrm>
              <a:off x="8104989" y="4103882"/>
              <a:ext cx="1059575" cy="1059575"/>
            </a:xfrm>
            <a:custGeom>
              <a:rect b="b" l="l" r="r" t="t"/>
              <a:pathLst>
                <a:path extrusionOk="0" h="16293" w="16293">
                  <a:moveTo>
                    <a:pt x="16292" y="1"/>
                  </a:moveTo>
                  <a:lnTo>
                    <a:pt x="1" y="16292"/>
                  </a:lnTo>
                  <a:lnTo>
                    <a:pt x="16292" y="16292"/>
                  </a:lnTo>
                  <a:lnTo>
                    <a:pt x="1629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37"/>
            <p:cNvSpPr/>
            <p:nvPr/>
          </p:nvSpPr>
          <p:spPr>
            <a:xfrm>
              <a:off x="7409717" y="4484654"/>
              <a:ext cx="1361846" cy="678809"/>
            </a:xfrm>
            <a:custGeom>
              <a:rect b="b" l="l" r="r" t="t"/>
              <a:pathLst>
                <a:path extrusionOk="0" h="10438" w="20941">
                  <a:moveTo>
                    <a:pt x="10437" y="0"/>
                  </a:moveTo>
                  <a:cubicBezTo>
                    <a:pt x="8976" y="0"/>
                    <a:pt x="7637" y="316"/>
                    <a:pt x="6364" y="825"/>
                  </a:cubicBezTo>
                  <a:cubicBezTo>
                    <a:pt x="4521" y="1589"/>
                    <a:pt x="2867" y="2928"/>
                    <a:pt x="1782" y="4582"/>
                  </a:cubicBezTo>
                  <a:cubicBezTo>
                    <a:pt x="637" y="6298"/>
                    <a:pt x="0" y="8273"/>
                    <a:pt x="0" y="10437"/>
                  </a:cubicBezTo>
                  <a:lnTo>
                    <a:pt x="2291" y="10437"/>
                  </a:lnTo>
                  <a:cubicBezTo>
                    <a:pt x="2291" y="9353"/>
                    <a:pt x="2485" y="8273"/>
                    <a:pt x="2928" y="7255"/>
                  </a:cubicBezTo>
                  <a:cubicBezTo>
                    <a:pt x="3503" y="5789"/>
                    <a:pt x="4582" y="4582"/>
                    <a:pt x="5855" y="3691"/>
                  </a:cubicBezTo>
                  <a:cubicBezTo>
                    <a:pt x="7194" y="2801"/>
                    <a:pt x="8722" y="2291"/>
                    <a:pt x="10437" y="2291"/>
                  </a:cubicBezTo>
                  <a:cubicBezTo>
                    <a:pt x="11583" y="2291"/>
                    <a:pt x="12667" y="2546"/>
                    <a:pt x="13619" y="2928"/>
                  </a:cubicBezTo>
                  <a:cubicBezTo>
                    <a:pt x="15085" y="3564"/>
                    <a:pt x="16358" y="4582"/>
                    <a:pt x="17249" y="5916"/>
                  </a:cubicBezTo>
                  <a:cubicBezTo>
                    <a:pt x="18074" y="7189"/>
                    <a:pt x="18583" y="8783"/>
                    <a:pt x="18649" y="10437"/>
                  </a:cubicBezTo>
                  <a:lnTo>
                    <a:pt x="20940" y="10437"/>
                  </a:lnTo>
                  <a:cubicBezTo>
                    <a:pt x="20940" y="9037"/>
                    <a:pt x="20620" y="7637"/>
                    <a:pt x="20110" y="6364"/>
                  </a:cubicBezTo>
                  <a:cubicBezTo>
                    <a:pt x="19286" y="4516"/>
                    <a:pt x="17947" y="2928"/>
                    <a:pt x="16292" y="1782"/>
                  </a:cubicBezTo>
                  <a:cubicBezTo>
                    <a:pt x="14637" y="637"/>
                    <a:pt x="12601" y="0"/>
                    <a:pt x="104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37"/>
            <p:cNvSpPr/>
            <p:nvPr/>
          </p:nvSpPr>
          <p:spPr>
            <a:xfrm>
              <a:off x="4571999" y="4592285"/>
              <a:ext cx="918844" cy="206933"/>
            </a:xfrm>
            <a:custGeom>
              <a:rect b="b" l="l" r="r" t="t"/>
              <a:pathLst>
                <a:path extrusionOk="0" h="3182" w="14129">
                  <a:moveTo>
                    <a:pt x="7067" y="0"/>
                  </a:moveTo>
                  <a:cubicBezTo>
                    <a:pt x="6619" y="0"/>
                    <a:pt x="6110" y="61"/>
                    <a:pt x="5667" y="255"/>
                  </a:cubicBezTo>
                  <a:cubicBezTo>
                    <a:pt x="5219" y="443"/>
                    <a:pt x="4776" y="698"/>
                    <a:pt x="4394" y="1079"/>
                  </a:cubicBezTo>
                  <a:cubicBezTo>
                    <a:pt x="4139" y="1334"/>
                    <a:pt x="3885" y="1527"/>
                    <a:pt x="3630" y="1588"/>
                  </a:cubicBezTo>
                  <a:cubicBezTo>
                    <a:pt x="3309" y="1716"/>
                    <a:pt x="2994" y="1782"/>
                    <a:pt x="2673" y="1782"/>
                  </a:cubicBezTo>
                  <a:cubicBezTo>
                    <a:pt x="2357" y="1782"/>
                    <a:pt x="2037" y="1716"/>
                    <a:pt x="1782" y="1588"/>
                  </a:cubicBezTo>
                  <a:cubicBezTo>
                    <a:pt x="1466" y="1527"/>
                    <a:pt x="1212" y="1334"/>
                    <a:pt x="957" y="1079"/>
                  </a:cubicBezTo>
                  <a:lnTo>
                    <a:pt x="0" y="2036"/>
                  </a:lnTo>
                  <a:cubicBezTo>
                    <a:pt x="382" y="2418"/>
                    <a:pt x="830" y="2673"/>
                    <a:pt x="1273" y="2861"/>
                  </a:cubicBezTo>
                  <a:cubicBezTo>
                    <a:pt x="1721" y="3055"/>
                    <a:pt x="2230" y="3182"/>
                    <a:pt x="2673" y="3182"/>
                  </a:cubicBezTo>
                  <a:cubicBezTo>
                    <a:pt x="3182" y="3182"/>
                    <a:pt x="3630" y="3055"/>
                    <a:pt x="4139" y="2861"/>
                  </a:cubicBezTo>
                  <a:cubicBezTo>
                    <a:pt x="4582" y="2673"/>
                    <a:pt x="4964" y="2418"/>
                    <a:pt x="5346" y="2036"/>
                  </a:cubicBezTo>
                  <a:cubicBezTo>
                    <a:pt x="5600" y="1782"/>
                    <a:pt x="5855" y="1655"/>
                    <a:pt x="6176" y="1527"/>
                  </a:cubicBezTo>
                  <a:cubicBezTo>
                    <a:pt x="6430" y="1400"/>
                    <a:pt x="6746" y="1334"/>
                    <a:pt x="7067" y="1334"/>
                  </a:cubicBezTo>
                  <a:cubicBezTo>
                    <a:pt x="7382" y="1334"/>
                    <a:pt x="7703" y="1400"/>
                    <a:pt x="8019" y="1527"/>
                  </a:cubicBezTo>
                  <a:cubicBezTo>
                    <a:pt x="8273" y="1655"/>
                    <a:pt x="8528" y="1782"/>
                    <a:pt x="8782" y="2036"/>
                  </a:cubicBezTo>
                  <a:cubicBezTo>
                    <a:pt x="9164" y="2418"/>
                    <a:pt x="9612" y="2673"/>
                    <a:pt x="10055" y="2861"/>
                  </a:cubicBezTo>
                  <a:cubicBezTo>
                    <a:pt x="10503" y="3055"/>
                    <a:pt x="11012" y="3182"/>
                    <a:pt x="11455" y="3182"/>
                  </a:cubicBezTo>
                  <a:cubicBezTo>
                    <a:pt x="11964" y="3182"/>
                    <a:pt x="12412" y="3055"/>
                    <a:pt x="12921" y="2861"/>
                  </a:cubicBezTo>
                  <a:cubicBezTo>
                    <a:pt x="13364" y="2673"/>
                    <a:pt x="13746" y="2418"/>
                    <a:pt x="14128" y="2036"/>
                  </a:cubicBezTo>
                  <a:lnTo>
                    <a:pt x="13176" y="1079"/>
                  </a:lnTo>
                  <a:cubicBezTo>
                    <a:pt x="12921" y="1334"/>
                    <a:pt x="12667" y="1527"/>
                    <a:pt x="12412" y="1588"/>
                  </a:cubicBezTo>
                  <a:cubicBezTo>
                    <a:pt x="12092" y="1716"/>
                    <a:pt x="11776" y="1782"/>
                    <a:pt x="11455" y="1782"/>
                  </a:cubicBezTo>
                  <a:cubicBezTo>
                    <a:pt x="11140" y="1782"/>
                    <a:pt x="10819" y="1716"/>
                    <a:pt x="10564" y="1588"/>
                  </a:cubicBezTo>
                  <a:cubicBezTo>
                    <a:pt x="10249" y="1527"/>
                    <a:pt x="9994" y="1334"/>
                    <a:pt x="9739" y="1079"/>
                  </a:cubicBezTo>
                  <a:cubicBezTo>
                    <a:pt x="9358" y="698"/>
                    <a:pt x="8976" y="443"/>
                    <a:pt x="8528" y="255"/>
                  </a:cubicBezTo>
                  <a:cubicBezTo>
                    <a:pt x="8019" y="61"/>
                    <a:pt x="7576" y="0"/>
                    <a:pt x="7067" y="0"/>
                  </a:cubicBezTo>
                  <a:close/>
                </a:path>
              </a:pathLst>
            </a:custGeom>
            <a:solidFill>
              <a:srgbClr val="FCD04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08" name="Google Shape;708;p37"/>
            <p:cNvGrpSpPr/>
            <p:nvPr/>
          </p:nvGrpSpPr>
          <p:grpSpPr>
            <a:xfrm>
              <a:off x="8887406" y="4255169"/>
              <a:ext cx="177866" cy="385129"/>
              <a:chOff x="8877683" y="4321646"/>
              <a:chExt cx="177866" cy="385129"/>
            </a:xfrm>
          </p:grpSpPr>
          <p:sp>
            <p:nvSpPr>
              <p:cNvPr id="709" name="Google Shape;709;p37"/>
              <p:cNvSpPr/>
              <p:nvPr/>
            </p:nvSpPr>
            <p:spPr>
              <a:xfrm>
                <a:off x="9030642" y="4321646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94" y="0"/>
                    </a:moveTo>
                    <a:cubicBezTo>
                      <a:pt x="66" y="0"/>
                      <a:pt x="0" y="66"/>
                      <a:pt x="0" y="194"/>
                    </a:cubicBezTo>
                    <a:cubicBezTo>
                      <a:pt x="0" y="321"/>
                      <a:pt x="66" y="382"/>
                      <a:pt x="194" y="382"/>
                    </a:cubicBezTo>
                    <a:cubicBezTo>
                      <a:pt x="321" y="382"/>
                      <a:pt x="382" y="321"/>
                      <a:pt x="382" y="194"/>
                    </a:cubicBezTo>
                    <a:cubicBezTo>
                      <a:pt x="382" y="66"/>
                      <a:pt x="321" y="0"/>
                      <a:pt x="194" y="0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0" name="Google Shape;710;p37"/>
              <p:cNvSpPr/>
              <p:nvPr/>
            </p:nvSpPr>
            <p:spPr>
              <a:xfrm>
                <a:off x="9030642" y="4392143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94" y="1"/>
                    </a:moveTo>
                    <a:cubicBezTo>
                      <a:pt x="66" y="1"/>
                      <a:pt x="0" y="128"/>
                      <a:pt x="0" y="189"/>
                    </a:cubicBezTo>
                    <a:cubicBezTo>
                      <a:pt x="0" y="316"/>
                      <a:pt x="66" y="382"/>
                      <a:pt x="194" y="382"/>
                    </a:cubicBezTo>
                    <a:cubicBezTo>
                      <a:pt x="321" y="382"/>
                      <a:pt x="382" y="316"/>
                      <a:pt x="382" y="189"/>
                    </a:cubicBezTo>
                    <a:cubicBezTo>
                      <a:pt x="382" y="128"/>
                      <a:pt x="321" y="1"/>
                      <a:pt x="194" y="1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1" name="Google Shape;711;p37"/>
              <p:cNvSpPr/>
              <p:nvPr/>
            </p:nvSpPr>
            <p:spPr>
              <a:xfrm>
                <a:off x="9030642" y="4466672"/>
                <a:ext cx="24907" cy="24842"/>
              </a:xfrm>
              <a:custGeom>
                <a:rect b="b" l="l" r="r" t="t"/>
                <a:pathLst>
                  <a:path extrusionOk="0" h="382" w="383">
                    <a:moveTo>
                      <a:pt x="194" y="0"/>
                    </a:moveTo>
                    <a:cubicBezTo>
                      <a:pt x="66" y="0"/>
                      <a:pt x="0" y="61"/>
                      <a:pt x="0" y="189"/>
                    </a:cubicBezTo>
                    <a:cubicBezTo>
                      <a:pt x="0" y="255"/>
                      <a:pt x="66" y="382"/>
                      <a:pt x="194" y="382"/>
                    </a:cubicBezTo>
                    <a:cubicBezTo>
                      <a:pt x="321" y="382"/>
                      <a:pt x="382" y="255"/>
                      <a:pt x="382" y="189"/>
                    </a:cubicBezTo>
                    <a:cubicBezTo>
                      <a:pt x="382" y="61"/>
                      <a:pt x="321" y="0"/>
                      <a:pt x="194" y="0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2" name="Google Shape;712;p37"/>
              <p:cNvSpPr/>
              <p:nvPr/>
            </p:nvSpPr>
            <p:spPr>
              <a:xfrm>
                <a:off x="9030642" y="4536843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94" y="0"/>
                    </a:moveTo>
                    <a:cubicBezTo>
                      <a:pt x="66" y="0"/>
                      <a:pt x="0" y="67"/>
                      <a:pt x="0" y="194"/>
                    </a:cubicBezTo>
                    <a:cubicBezTo>
                      <a:pt x="0" y="321"/>
                      <a:pt x="66" y="382"/>
                      <a:pt x="194" y="382"/>
                    </a:cubicBezTo>
                    <a:cubicBezTo>
                      <a:pt x="321" y="382"/>
                      <a:pt x="382" y="321"/>
                      <a:pt x="382" y="194"/>
                    </a:cubicBezTo>
                    <a:cubicBezTo>
                      <a:pt x="382" y="67"/>
                      <a:pt x="321" y="0"/>
                      <a:pt x="194" y="0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3" name="Google Shape;713;p37"/>
              <p:cNvSpPr/>
              <p:nvPr/>
            </p:nvSpPr>
            <p:spPr>
              <a:xfrm>
                <a:off x="9030642" y="4607340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94" y="1"/>
                    </a:moveTo>
                    <a:cubicBezTo>
                      <a:pt x="66" y="1"/>
                      <a:pt x="0" y="128"/>
                      <a:pt x="0" y="189"/>
                    </a:cubicBezTo>
                    <a:cubicBezTo>
                      <a:pt x="0" y="317"/>
                      <a:pt x="66" y="383"/>
                      <a:pt x="194" y="383"/>
                    </a:cubicBezTo>
                    <a:cubicBezTo>
                      <a:pt x="321" y="383"/>
                      <a:pt x="382" y="317"/>
                      <a:pt x="382" y="189"/>
                    </a:cubicBezTo>
                    <a:cubicBezTo>
                      <a:pt x="382" y="128"/>
                      <a:pt x="321" y="1"/>
                      <a:pt x="194" y="1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4" name="Google Shape;714;p37"/>
              <p:cNvSpPr/>
              <p:nvPr/>
            </p:nvSpPr>
            <p:spPr>
              <a:xfrm>
                <a:off x="9030642" y="4681868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94" y="0"/>
                    </a:moveTo>
                    <a:cubicBezTo>
                      <a:pt x="66" y="0"/>
                      <a:pt x="0" y="61"/>
                      <a:pt x="0" y="189"/>
                    </a:cubicBezTo>
                    <a:cubicBezTo>
                      <a:pt x="0" y="255"/>
                      <a:pt x="66" y="382"/>
                      <a:pt x="194" y="382"/>
                    </a:cubicBezTo>
                    <a:cubicBezTo>
                      <a:pt x="321" y="382"/>
                      <a:pt x="382" y="255"/>
                      <a:pt x="382" y="189"/>
                    </a:cubicBezTo>
                    <a:cubicBezTo>
                      <a:pt x="382" y="61"/>
                      <a:pt x="321" y="0"/>
                      <a:pt x="194" y="0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5" name="Google Shape;715;p37"/>
              <p:cNvSpPr/>
              <p:nvPr/>
            </p:nvSpPr>
            <p:spPr>
              <a:xfrm>
                <a:off x="8952146" y="4321646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128" y="0"/>
                      <a:pt x="1" y="66"/>
                      <a:pt x="1" y="194"/>
                    </a:cubicBezTo>
                    <a:cubicBezTo>
                      <a:pt x="1" y="321"/>
                      <a:pt x="128" y="382"/>
                      <a:pt x="189" y="382"/>
                    </a:cubicBezTo>
                    <a:cubicBezTo>
                      <a:pt x="316" y="382"/>
                      <a:pt x="383" y="321"/>
                      <a:pt x="383" y="194"/>
                    </a:cubicBezTo>
                    <a:cubicBezTo>
                      <a:pt x="383" y="66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6" name="Google Shape;716;p37"/>
              <p:cNvSpPr/>
              <p:nvPr/>
            </p:nvSpPr>
            <p:spPr>
              <a:xfrm>
                <a:off x="8952146" y="4392143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1"/>
                    </a:moveTo>
                    <a:cubicBezTo>
                      <a:pt x="128" y="1"/>
                      <a:pt x="1" y="128"/>
                      <a:pt x="1" y="189"/>
                    </a:cubicBezTo>
                    <a:cubicBezTo>
                      <a:pt x="1" y="316"/>
                      <a:pt x="128" y="382"/>
                      <a:pt x="189" y="382"/>
                    </a:cubicBezTo>
                    <a:cubicBezTo>
                      <a:pt x="316" y="382"/>
                      <a:pt x="383" y="316"/>
                      <a:pt x="383" y="189"/>
                    </a:cubicBezTo>
                    <a:cubicBezTo>
                      <a:pt x="383" y="128"/>
                      <a:pt x="316" y="1"/>
                      <a:pt x="189" y="1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7" name="Google Shape;717;p37"/>
              <p:cNvSpPr/>
              <p:nvPr/>
            </p:nvSpPr>
            <p:spPr>
              <a:xfrm>
                <a:off x="8952146" y="4466672"/>
                <a:ext cx="24907" cy="24842"/>
              </a:xfrm>
              <a:custGeom>
                <a:rect b="b" l="l" r="r" t="t"/>
                <a:pathLst>
                  <a:path extrusionOk="0" h="382" w="383">
                    <a:moveTo>
                      <a:pt x="189" y="0"/>
                    </a:moveTo>
                    <a:cubicBezTo>
                      <a:pt x="128" y="0"/>
                      <a:pt x="1" y="61"/>
                      <a:pt x="1" y="189"/>
                    </a:cubicBezTo>
                    <a:cubicBezTo>
                      <a:pt x="1" y="255"/>
                      <a:pt x="128" y="382"/>
                      <a:pt x="189" y="382"/>
                    </a:cubicBezTo>
                    <a:cubicBezTo>
                      <a:pt x="316" y="382"/>
                      <a:pt x="383" y="255"/>
                      <a:pt x="383" y="189"/>
                    </a:cubicBezTo>
                    <a:cubicBezTo>
                      <a:pt x="383" y="61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8" name="Google Shape;718;p37"/>
              <p:cNvSpPr/>
              <p:nvPr/>
            </p:nvSpPr>
            <p:spPr>
              <a:xfrm>
                <a:off x="8952146" y="4536843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128" y="0"/>
                      <a:pt x="1" y="67"/>
                      <a:pt x="1" y="194"/>
                    </a:cubicBezTo>
                    <a:cubicBezTo>
                      <a:pt x="1" y="321"/>
                      <a:pt x="128" y="382"/>
                      <a:pt x="189" y="382"/>
                    </a:cubicBezTo>
                    <a:cubicBezTo>
                      <a:pt x="316" y="382"/>
                      <a:pt x="383" y="321"/>
                      <a:pt x="383" y="194"/>
                    </a:cubicBezTo>
                    <a:cubicBezTo>
                      <a:pt x="383" y="67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9" name="Google Shape;719;p37"/>
              <p:cNvSpPr/>
              <p:nvPr/>
            </p:nvSpPr>
            <p:spPr>
              <a:xfrm>
                <a:off x="8952146" y="4607340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1"/>
                    </a:moveTo>
                    <a:cubicBezTo>
                      <a:pt x="128" y="1"/>
                      <a:pt x="1" y="128"/>
                      <a:pt x="1" y="189"/>
                    </a:cubicBezTo>
                    <a:cubicBezTo>
                      <a:pt x="1" y="317"/>
                      <a:pt x="128" y="383"/>
                      <a:pt x="189" y="383"/>
                    </a:cubicBezTo>
                    <a:cubicBezTo>
                      <a:pt x="316" y="383"/>
                      <a:pt x="383" y="317"/>
                      <a:pt x="383" y="189"/>
                    </a:cubicBezTo>
                    <a:cubicBezTo>
                      <a:pt x="383" y="128"/>
                      <a:pt x="316" y="1"/>
                      <a:pt x="189" y="1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0" name="Google Shape;720;p37"/>
              <p:cNvSpPr/>
              <p:nvPr/>
            </p:nvSpPr>
            <p:spPr>
              <a:xfrm>
                <a:off x="8952146" y="4681868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128" y="0"/>
                      <a:pt x="1" y="61"/>
                      <a:pt x="1" y="189"/>
                    </a:cubicBezTo>
                    <a:cubicBezTo>
                      <a:pt x="1" y="255"/>
                      <a:pt x="128" y="382"/>
                      <a:pt x="189" y="382"/>
                    </a:cubicBezTo>
                    <a:cubicBezTo>
                      <a:pt x="316" y="382"/>
                      <a:pt x="383" y="255"/>
                      <a:pt x="383" y="189"/>
                    </a:cubicBezTo>
                    <a:cubicBezTo>
                      <a:pt x="383" y="61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1" name="Google Shape;721;p37"/>
              <p:cNvSpPr/>
              <p:nvPr/>
            </p:nvSpPr>
            <p:spPr>
              <a:xfrm>
                <a:off x="8877683" y="4321646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89" y="0"/>
                    </a:moveTo>
                    <a:cubicBezTo>
                      <a:pt x="61" y="0"/>
                      <a:pt x="0" y="66"/>
                      <a:pt x="0" y="194"/>
                    </a:cubicBezTo>
                    <a:cubicBezTo>
                      <a:pt x="0" y="321"/>
                      <a:pt x="61" y="382"/>
                      <a:pt x="189" y="382"/>
                    </a:cubicBezTo>
                    <a:cubicBezTo>
                      <a:pt x="316" y="382"/>
                      <a:pt x="382" y="321"/>
                      <a:pt x="382" y="194"/>
                    </a:cubicBezTo>
                    <a:cubicBezTo>
                      <a:pt x="382" y="66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2" name="Google Shape;722;p37"/>
              <p:cNvSpPr/>
              <p:nvPr/>
            </p:nvSpPr>
            <p:spPr>
              <a:xfrm>
                <a:off x="8877683" y="4392143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89" y="1"/>
                    </a:moveTo>
                    <a:cubicBezTo>
                      <a:pt x="61" y="1"/>
                      <a:pt x="0" y="128"/>
                      <a:pt x="0" y="189"/>
                    </a:cubicBezTo>
                    <a:cubicBezTo>
                      <a:pt x="0" y="316"/>
                      <a:pt x="61" y="382"/>
                      <a:pt x="189" y="382"/>
                    </a:cubicBezTo>
                    <a:cubicBezTo>
                      <a:pt x="316" y="382"/>
                      <a:pt x="382" y="316"/>
                      <a:pt x="382" y="189"/>
                    </a:cubicBezTo>
                    <a:cubicBezTo>
                      <a:pt x="382" y="128"/>
                      <a:pt x="316" y="1"/>
                      <a:pt x="189" y="1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3" name="Google Shape;723;p37"/>
              <p:cNvSpPr/>
              <p:nvPr/>
            </p:nvSpPr>
            <p:spPr>
              <a:xfrm>
                <a:off x="8877683" y="4466672"/>
                <a:ext cx="24842" cy="24842"/>
              </a:xfrm>
              <a:custGeom>
                <a:rect b="b" l="l" r="r" t="t"/>
                <a:pathLst>
                  <a:path extrusionOk="0" h="382" w="382">
                    <a:moveTo>
                      <a:pt x="189" y="0"/>
                    </a:moveTo>
                    <a:cubicBezTo>
                      <a:pt x="61" y="0"/>
                      <a:pt x="0" y="61"/>
                      <a:pt x="0" y="189"/>
                    </a:cubicBezTo>
                    <a:cubicBezTo>
                      <a:pt x="0" y="255"/>
                      <a:pt x="61" y="382"/>
                      <a:pt x="189" y="382"/>
                    </a:cubicBezTo>
                    <a:cubicBezTo>
                      <a:pt x="316" y="382"/>
                      <a:pt x="382" y="255"/>
                      <a:pt x="382" y="189"/>
                    </a:cubicBezTo>
                    <a:cubicBezTo>
                      <a:pt x="382" y="61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4" name="Google Shape;724;p37"/>
              <p:cNvSpPr/>
              <p:nvPr/>
            </p:nvSpPr>
            <p:spPr>
              <a:xfrm>
                <a:off x="8877683" y="4536843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89" y="0"/>
                    </a:moveTo>
                    <a:cubicBezTo>
                      <a:pt x="61" y="0"/>
                      <a:pt x="0" y="67"/>
                      <a:pt x="0" y="194"/>
                    </a:cubicBezTo>
                    <a:cubicBezTo>
                      <a:pt x="0" y="321"/>
                      <a:pt x="61" y="382"/>
                      <a:pt x="189" y="382"/>
                    </a:cubicBezTo>
                    <a:cubicBezTo>
                      <a:pt x="316" y="382"/>
                      <a:pt x="382" y="321"/>
                      <a:pt x="382" y="194"/>
                    </a:cubicBezTo>
                    <a:cubicBezTo>
                      <a:pt x="382" y="67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5" name="Google Shape;725;p37"/>
              <p:cNvSpPr/>
              <p:nvPr/>
            </p:nvSpPr>
            <p:spPr>
              <a:xfrm>
                <a:off x="8877683" y="4607340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89" y="1"/>
                    </a:moveTo>
                    <a:cubicBezTo>
                      <a:pt x="61" y="1"/>
                      <a:pt x="0" y="128"/>
                      <a:pt x="0" y="189"/>
                    </a:cubicBezTo>
                    <a:cubicBezTo>
                      <a:pt x="0" y="317"/>
                      <a:pt x="61" y="383"/>
                      <a:pt x="189" y="383"/>
                    </a:cubicBezTo>
                    <a:cubicBezTo>
                      <a:pt x="316" y="383"/>
                      <a:pt x="382" y="317"/>
                      <a:pt x="382" y="189"/>
                    </a:cubicBezTo>
                    <a:cubicBezTo>
                      <a:pt x="382" y="128"/>
                      <a:pt x="316" y="1"/>
                      <a:pt x="189" y="1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6" name="Google Shape;726;p37"/>
              <p:cNvSpPr/>
              <p:nvPr/>
            </p:nvSpPr>
            <p:spPr>
              <a:xfrm>
                <a:off x="8877683" y="4681868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89" y="0"/>
                    </a:moveTo>
                    <a:cubicBezTo>
                      <a:pt x="61" y="0"/>
                      <a:pt x="0" y="61"/>
                      <a:pt x="0" y="189"/>
                    </a:cubicBezTo>
                    <a:cubicBezTo>
                      <a:pt x="0" y="255"/>
                      <a:pt x="61" y="382"/>
                      <a:pt x="189" y="382"/>
                    </a:cubicBezTo>
                    <a:cubicBezTo>
                      <a:pt x="316" y="382"/>
                      <a:pt x="382" y="255"/>
                      <a:pt x="382" y="189"/>
                    </a:cubicBezTo>
                    <a:cubicBezTo>
                      <a:pt x="382" y="61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727" name="Google Shape;727;p37"/>
          <p:cNvSpPr/>
          <p:nvPr/>
        </p:nvSpPr>
        <p:spPr>
          <a:xfrm flipH="1" rot="10800000">
            <a:off x="2365677" y="4424318"/>
            <a:ext cx="169504" cy="169554"/>
          </a:xfrm>
          <a:custGeom>
            <a:rect b="b" l="l" r="r" t="t"/>
            <a:pathLst>
              <a:path extrusionOk="0" h="3438" w="3437">
                <a:moveTo>
                  <a:pt x="3437" y="1"/>
                </a:moveTo>
                <a:cubicBezTo>
                  <a:pt x="1528" y="1"/>
                  <a:pt x="0" y="1528"/>
                  <a:pt x="0" y="3437"/>
                </a:cubicBezTo>
                <a:cubicBezTo>
                  <a:pt x="1909" y="3437"/>
                  <a:pt x="3437" y="1910"/>
                  <a:pt x="3437" y="1"/>
                </a:cubicBezTo>
                <a:close/>
              </a:path>
            </a:pathLst>
          </a:custGeom>
          <a:solidFill>
            <a:srgbClr val="252C4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8" name="Google Shape;728;p37"/>
          <p:cNvSpPr/>
          <p:nvPr/>
        </p:nvSpPr>
        <p:spPr>
          <a:xfrm flipH="1" rot="10800000">
            <a:off x="3957854" y="4455040"/>
            <a:ext cx="678827" cy="678827"/>
          </a:xfrm>
          <a:custGeom>
            <a:rect b="b" l="l" r="r" t="t"/>
            <a:pathLst>
              <a:path extrusionOk="0" h="14322" w="14322">
                <a:moveTo>
                  <a:pt x="1" y="0"/>
                </a:moveTo>
                <a:cubicBezTo>
                  <a:pt x="1" y="764"/>
                  <a:pt x="194" y="1528"/>
                  <a:pt x="449" y="2230"/>
                </a:cubicBezTo>
                <a:cubicBezTo>
                  <a:pt x="892" y="3248"/>
                  <a:pt x="1594" y="4073"/>
                  <a:pt x="2546" y="4710"/>
                </a:cubicBezTo>
                <a:cubicBezTo>
                  <a:pt x="2994" y="5030"/>
                  <a:pt x="3503" y="5219"/>
                  <a:pt x="4012" y="5412"/>
                </a:cubicBezTo>
                <a:cubicBezTo>
                  <a:pt x="4522" y="5601"/>
                  <a:pt x="5092" y="5667"/>
                  <a:pt x="5667" y="5667"/>
                </a:cubicBezTo>
                <a:cubicBezTo>
                  <a:pt x="6110" y="5667"/>
                  <a:pt x="6492" y="5728"/>
                  <a:pt x="6874" y="5921"/>
                </a:cubicBezTo>
                <a:cubicBezTo>
                  <a:pt x="7383" y="6110"/>
                  <a:pt x="7831" y="6491"/>
                  <a:pt x="8213" y="7001"/>
                </a:cubicBezTo>
                <a:lnTo>
                  <a:pt x="8594" y="7764"/>
                </a:lnTo>
                <a:cubicBezTo>
                  <a:pt x="8656" y="8085"/>
                  <a:pt x="8722" y="8401"/>
                  <a:pt x="8722" y="8655"/>
                </a:cubicBezTo>
                <a:cubicBezTo>
                  <a:pt x="8722" y="9485"/>
                  <a:pt x="8849" y="10183"/>
                  <a:pt x="9165" y="10885"/>
                </a:cubicBezTo>
                <a:cubicBezTo>
                  <a:pt x="9546" y="11903"/>
                  <a:pt x="10310" y="12794"/>
                  <a:pt x="11201" y="13364"/>
                </a:cubicBezTo>
                <a:cubicBezTo>
                  <a:pt x="11649" y="13685"/>
                  <a:pt x="12158" y="13940"/>
                  <a:pt x="12667" y="14067"/>
                </a:cubicBezTo>
                <a:cubicBezTo>
                  <a:pt x="13176" y="14255"/>
                  <a:pt x="13747" y="14322"/>
                  <a:pt x="14322" y="14322"/>
                </a:cubicBezTo>
                <a:lnTo>
                  <a:pt x="14322" y="11710"/>
                </a:lnTo>
                <a:cubicBezTo>
                  <a:pt x="13940" y="11710"/>
                  <a:pt x="13558" y="11649"/>
                  <a:pt x="13176" y="11455"/>
                </a:cubicBezTo>
                <a:cubicBezTo>
                  <a:pt x="12667" y="11267"/>
                  <a:pt x="12158" y="10885"/>
                  <a:pt x="11837" y="10376"/>
                </a:cubicBezTo>
                <a:lnTo>
                  <a:pt x="11456" y="9612"/>
                </a:lnTo>
                <a:cubicBezTo>
                  <a:pt x="11395" y="9292"/>
                  <a:pt x="11328" y="8976"/>
                  <a:pt x="11328" y="8655"/>
                </a:cubicBezTo>
                <a:cubicBezTo>
                  <a:pt x="11328" y="7892"/>
                  <a:pt x="11201" y="7194"/>
                  <a:pt x="10885" y="6491"/>
                </a:cubicBezTo>
                <a:cubicBezTo>
                  <a:pt x="10437" y="5473"/>
                  <a:pt x="9740" y="4582"/>
                  <a:pt x="8849" y="4012"/>
                </a:cubicBezTo>
                <a:cubicBezTo>
                  <a:pt x="8401" y="3691"/>
                  <a:pt x="7892" y="3437"/>
                  <a:pt x="7383" y="3310"/>
                </a:cubicBezTo>
                <a:cubicBezTo>
                  <a:pt x="6813" y="3121"/>
                  <a:pt x="6237" y="3055"/>
                  <a:pt x="5667" y="3055"/>
                </a:cubicBezTo>
                <a:cubicBezTo>
                  <a:pt x="5285" y="3055"/>
                  <a:pt x="4837" y="2928"/>
                  <a:pt x="4522" y="2800"/>
                </a:cubicBezTo>
                <a:cubicBezTo>
                  <a:pt x="3946" y="2546"/>
                  <a:pt x="3503" y="2164"/>
                  <a:pt x="3183" y="1721"/>
                </a:cubicBezTo>
                <a:cubicBezTo>
                  <a:pt x="2994" y="1467"/>
                  <a:pt x="2867" y="1212"/>
                  <a:pt x="2801" y="891"/>
                </a:cubicBezTo>
                <a:cubicBezTo>
                  <a:pt x="2740" y="637"/>
                  <a:pt x="2673" y="321"/>
                  <a:pt x="267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29" name="Google Shape;729;p37"/>
          <p:cNvGrpSpPr/>
          <p:nvPr/>
        </p:nvGrpSpPr>
        <p:grpSpPr>
          <a:xfrm flipH="1" rot="10800000">
            <a:off x="189622" y="3419710"/>
            <a:ext cx="249156" cy="539522"/>
            <a:chOff x="1266755" y="4029330"/>
            <a:chExt cx="148325" cy="321163"/>
          </a:xfrm>
        </p:grpSpPr>
        <p:sp>
          <p:nvSpPr>
            <p:cNvPr id="730" name="Google Shape;730;p37"/>
            <p:cNvSpPr/>
            <p:nvPr/>
          </p:nvSpPr>
          <p:spPr>
            <a:xfrm>
              <a:off x="1394309" y="4029330"/>
              <a:ext cx="20771" cy="20771"/>
            </a:xfrm>
            <a:custGeom>
              <a:rect b="b" l="l" r="r" t="t"/>
              <a:pathLst>
                <a:path extrusionOk="0" h="383" w="383">
                  <a:moveTo>
                    <a:pt x="194" y="0"/>
                  </a:moveTo>
                  <a:cubicBezTo>
                    <a:pt x="67" y="0"/>
                    <a:pt x="1" y="128"/>
                    <a:pt x="1" y="194"/>
                  </a:cubicBezTo>
                  <a:cubicBezTo>
                    <a:pt x="1" y="321"/>
                    <a:pt x="67" y="382"/>
                    <a:pt x="194" y="382"/>
                  </a:cubicBezTo>
                  <a:cubicBezTo>
                    <a:pt x="321" y="382"/>
                    <a:pt x="382" y="321"/>
                    <a:pt x="382" y="194"/>
                  </a:cubicBezTo>
                  <a:cubicBezTo>
                    <a:pt x="382" y="128"/>
                    <a:pt x="321" y="0"/>
                    <a:pt x="194" y="0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37"/>
            <p:cNvSpPr/>
            <p:nvPr/>
          </p:nvSpPr>
          <p:spPr>
            <a:xfrm>
              <a:off x="1394309" y="4091426"/>
              <a:ext cx="20771" cy="20771"/>
            </a:xfrm>
            <a:custGeom>
              <a:rect b="b" l="l" r="r" t="t"/>
              <a:pathLst>
                <a:path extrusionOk="0" h="383" w="383">
                  <a:moveTo>
                    <a:pt x="194" y="1"/>
                  </a:moveTo>
                  <a:cubicBezTo>
                    <a:pt x="67" y="1"/>
                    <a:pt x="1" y="67"/>
                    <a:pt x="1" y="194"/>
                  </a:cubicBezTo>
                  <a:cubicBezTo>
                    <a:pt x="1" y="255"/>
                    <a:pt x="67" y="383"/>
                    <a:pt x="194" y="383"/>
                  </a:cubicBezTo>
                  <a:cubicBezTo>
                    <a:pt x="321" y="383"/>
                    <a:pt x="382" y="255"/>
                    <a:pt x="382" y="194"/>
                  </a:cubicBezTo>
                  <a:cubicBezTo>
                    <a:pt x="382" y="67"/>
                    <a:pt x="321" y="1"/>
                    <a:pt x="194" y="1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37"/>
            <p:cNvSpPr/>
            <p:nvPr/>
          </p:nvSpPr>
          <p:spPr>
            <a:xfrm>
              <a:off x="1394309" y="4150268"/>
              <a:ext cx="20771" cy="20771"/>
            </a:xfrm>
            <a:custGeom>
              <a:rect b="b" l="l" r="r" t="t"/>
              <a:pathLst>
                <a:path extrusionOk="0" h="383" w="383">
                  <a:moveTo>
                    <a:pt x="194" y="0"/>
                  </a:moveTo>
                  <a:cubicBezTo>
                    <a:pt x="67" y="0"/>
                    <a:pt x="1" y="61"/>
                    <a:pt x="1" y="189"/>
                  </a:cubicBezTo>
                  <a:cubicBezTo>
                    <a:pt x="1" y="316"/>
                    <a:pt x="67" y="382"/>
                    <a:pt x="194" y="382"/>
                  </a:cubicBezTo>
                  <a:cubicBezTo>
                    <a:pt x="321" y="382"/>
                    <a:pt x="382" y="316"/>
                    <a:pt x="382" y="189"/>
                  </a:cubicBezTo>
                  <a:cubicBezTo>
                    <a:pt x="382" y="61"/>
                    <a:pt x="321" y="0"/>
                    <a:pt x="194" y="0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37"/>
            <p:cNvSpPr/>
            <p:nvPr/>
          </p:nvSpPr>
          <p:spPr>
            <a:xfrm>
              <a:off x="1394309" y="4208784"/>
              <a:ext cx="20771" cy="20771"/>
            </a:xfrm>
            <a:custGeom>
              <a:rect b="b" l="l" r="r" t="t"/>
              <a:pathLst>
                <a:path extrusionOk="0" h="383" w="383">
                  <a:moveTo>
                    <a:pt x="194" y="1"/>
                  </a:moveTo>
                  <a:cubicBezTo>
                    <a:pt x="67" y="1"/>
                    <a:pt x="1" y="128"/>
                    <a:pt x="1" y="194"/>
                  </a:cubicBezTo>
                  <a:cubicBezTo>
                    <a:pt x="1" y="321"/>
                    <a:pt x="67" y="382"/>
                    <a:pt x="194" y="382"/>
                  </a:cubicBezTo>
                  <a:cubicBezTo>
                    <a:pt x="321" y="382"/>
                    <a:pt x="382" y="321"/>
                    <a:pt x="382" y="194"/>
                  </a:cubicBezTo>
                  <a:cubicBezTo>
                    <a:pt x="382" y="128"/>
                    <a:pt x="321" y="1"/>
                    <a:pt x="194" y="1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37"/>
            <p:cNvSpPr/>
            <p:nvPr/>
          </p:nvSpPr>
          <p:spPr>
            <a:xfrm>
              <a:off x="1394309" y="4270934"/>
              <a:ext cx="20771" cy="20717"/>
            </a:xfrm>
            <a:custGeom>
              <a:rect b="b" l="l" r="r" t="t"/>
              <a:pathLst>
                <a:path extrusionOk="0" h="382" w="383">
                  <a:moveTo>
                    <a:pt x="194" y="0"/>
                  </a:moveTo>
                  <a:cubicBezTo>
                    <a:pt x="67" y="0"/>
                    <a:pt x="1" y="66"/>
                    <a:pt x="1" y="194"/>
                  </a:cubicBezTo>
                  <a:cubicBezTo>
                    <a:pt x="1" y="255"/>
                    <a:pt x="67" y="382"/>
                    <a:pt x="194" y="382"/>
                  </a:cubicBezTo>
                  <a:cubicBezTo>
                    <a:pt x="321" y="382"/>
                    <a:pt x="382" y="255"/>
                    <a:pt x="382" y="194"/>
                  </a:cubicBezTo>
                  <a:cubicBezTo>
                    <a:pt x="382" y="66"/>
                    <a:pt x="321" y="0"/>
                    <a:pt x="194" y="0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37"/>
            <p:cNvSpPr/>
            <p:nvPr/>
          </p:nvSpPr>
          <p:spPr>
            <a:xfrm>
              <a:off x="1394309" y="4329722"/>
              <a:ext cx="20771" cy="20771"/>
            </a:xfrm>
            <a:custGeom>
              <a:rect b="b" l="l" r="r" t="t"/>
              <a:pathLst>
                <a:path extrusionOk="0" h="383" w="383">
                  <a:moveTo>
                    <a:pt x="194" y="0"/>
                  </a:moveTo>
                  <a:cubicBezTo>
                    <a:pt x="67" y="0"/>
                    <a:pt x="1" y="62"/>
                    <a:pt x="1" y="189"/>
                  </a:cubicBezTo>
                  <a:cubicBezTo>
                    <a:pt x="1" y="316"/>
                    <a:pt x="67" y="382"/>
                    <a:pt x="194" y="382"/>
                  </a:cubicBezTo>
                  <a:cubicBezTo>
                    <a:pt x="321" y="382"/>
                    <a:pt x="382" y="316"/>
                    <a:pt x="382" y="189"/>
                  </a:cubicBezTo>
                  <a:cubicBezTo>
                    <a:pt x="382" y="62"/>
                    <a:pt x="321" y="0"/>
                    <a:pt x="194" y="0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37"/>
            <p:cNvSpPr/>
            <p:nvPr/>
          </p:nvSpPr>
          <p:spPr>
            <a:xfrm>
              <a:off x="1332213" y="4029330"/>
              <a:ext cx="20717" cy="20771"/>
            </a:xfrm>
            <a:custGeom>
              <a:rect b="b" l="l" r="r" t="t"/>
              <a:pathLst>
                <a:path extrusionOk="0" h="383" w="382">
                  <a:moveTo>
                    <a:pt x="193" y="0"/>
                  </a:moveTo>
                  <a:cubicBezTo>
                    <a:pt x="66" y="0"/>
                    <a:pt x="0" y="128"/>
                    <a:pt x="0" y="194"/>
                  </a:cubicBezTo>
                  <a:cubicBezTo>
                    <a:pt x="0" y="321"/>
                    <a:pt x="66" y="382"/>
                    <a:pt x="193" y="382"/>
                  </a:cubicBezTo>
                  <a:cubicBezTo>
                    <a:pt x="255" y="382"/>
                    <a:pt x="382" y="321"/>
                    <a:pt x="382" y="194"/>
                  </a:cubicBezTo>
                  <a:cubicBezTo>
                    <a:pt x="382" y="128"/>
                    <a:pt x="255" y="0"/>
                    <a:pt x="193" y="0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37"/>
            <p:cNvSpPr/>
            <p:nvPr/>
          </p:nvSpPr>
          <p:spPr>
            <a:xfrm>
              <a:off x="1332213" y="4091426"/>
              <a:ext cx="20717" cy="20771"/>
            </a:xfrm>
            <a:custGeom>
              <a:rect b="b" l="l" r="r" t="t"/>
              <a:pathLst>
                <a:path extrusionOk="0" h="383" w="382">
                  <a:moveTo>
                    <a:pt x="193" y="1"/>
                  </a:moveTo>
                  <a:cubicBezTo>
                    <a:pt x="66" y="1"/>
                    <a:pt x="0" y="67"/>
                    <a:pt x="0" y="194"/>
                  </a:cubicBezTo>
                  <a:cubicBezTo>
                    <a:pt x="0" y="255"/>
                    <a:pt x="66" y="383"/>
                    <a:pt x="193" y="383"/>
                  </a:cubicBezTo>
                  <a:cubicBezTo>
                    <a:pt x="255" y="383"/>
                    <a:pt x="382" y="255"/>
                    <a:pt x="382" y="194"/>
                  </a:cubicBezTo>
                  <a:cubicBezTo>
                    <a:pt x="382" y="67"/>
                    <a:pt x="255" y="1"/>
                    <a:pt x="193" y="1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37"/>
            <p:cNvSpPr/>
            <p:nvPr/>
          </p:nvSpPr>
          <p:spPr>
            <a:xfrm>
              <a:off x="1332213" y="4150268"/>
              <a:ext cx="20717" cy="20771"/>
            </a:xfrm>
            <a:custGeom>
              <a:rect b="b" l="l" r="r" t="t"/>
              <a:pathLst>
                <a:path extrusionOk="0" h="383" w="382">
                  <a:moveTo>
                    <a:pt x="193" y="0"/>
                  </a:moveTo>
                  <a:cubicBezTo>
                    <a:pt x="66" y="0"/>
                    <a:pt x="0" y="61"/>
                    <a:pt x="0" y="189"/>
                  </a:cubicBezTo>
                  <a:cubicBezTo>
                    <a:pt x="0" y="316"/>
                    <a:pt x="66" y="382"/>
                    <a:pt x="193" y="382"/>
                  </a:cubicBezTo>
                  <a:cubicBezTo>
                    <a:pt x="255" y="382"/>
                    <a:pt x="382" y="316"/>
                    <a:pt x="382" y="189"/>
                  </a:cubicBezTo>
                  <a:cubicBezTo>
                    <a:pt x="382" y="61"/>
                    <a:pt x="255" y="0"/>
                    <a:pt x="193" y="0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37"/>
            <p:cNvSpPr/>
            <p:nvPr/>
          </p:nvSpPr>
          <p:spPr>
            <a:xfrm>
              <a:off x="1332213" y="4208784"/>
              <a:ext cx="20717" cy="20771"/>
            </a:xfrm>
            <a:custGeom>
              <a:rect b="b" l="l" r="r" t="t"/>
              <a:pathLst>
                <a:path extrusionOk="0" h="383" w="382">
                  <a:moveTo>
                    <a:pt x="193" y="1"/>
                  </a:moveTo>
                  <a:cubicBezTo>
                    <a:pt x="66" y="1"/>
                    <a:pt x="0" y="128"/>
                    <a:pt x="0" y="194"/>
                  </a:cubicBezTo>
                  <a:cubicBezTo>
                    <a:pt x="0" y="321"/>
                    <a:pt x="66" y="382"/>
                    <a:pt x="193" y="382"/>
                  </a:cubicBezTo>
                  <a:cubicBezTo>
                    <a:pt x="255" y="382"/>
                    <a:pt x="382" y="321"/>
                    <a:pt x="382" y="194"/>
                  </a:cubicBezTo>
                  <a:cubicBezTo>
                    <a:pt x="382" y="128"/>
                    <a:pt x="255" y="1"/>
                    <a:pt x="193" y="1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37"/>
            <p:cNvSpPr/>
            <p:nvPr/>
          </p:nvSpPr>
          <p:spPr>
            <a:xfrm>
              <a:off x="1332213" y="4270934"/>
              <a:ext cx="20717" cy="20717"/>
            </a:xfrm>
            <a:custGeom>
              <a:rect b="b" l="l" r="r" t="t"/>
              <a:pathLst>
                <a:path extrusionOk="0" h="382" w="382">
                  <a:moveTo>
                    <a:pt x="193" y="0"/>
                  </a:moveTo>
                  <a:cubicBezTo>
                    <a:pt x="66" y="0"/>
                    <a:pt x="0" y="66"/>
                    <a:pt x="0" y="194"/>
                  </a:cubicBezTo>
                  <a:cubicBezTo>
                    <a:pt x="0" y="255"/>
                    <a:pt x="66" y="382"/>
                    <a:pt x="193" y="382"/>
                  </a:cubicBezTo>
                  <a:cubicBezTo>
                    <a:pt x="255" y="382"/>
                    <a:pt x="382" y="255"/>
                    <a:pt x="382" y="194"/>
                  </a:cubicBezTo>
                  <a:cubicBezTo>
                    <a:pt x="382" y="66"/>
                    <a:pt x="255" y="0"/>
                    <a:pt x="193" y="0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37"/>
            <p:cNvSpPr/>
            <p:nvPr/>
          </p:nvSpPr>
          <p:spPr>
            <a:xfrm>
              <a:off x="1332213" y="4329722"/>
              <a:ext cx="20717" cy="20771"/>
            </a:xfrm>
            <a:custGeom>
              <a:rect b="b" l="l" r="r" t="t"/>
              <a:pathLst>
                <a:path extrusionOk="0" h="383" w="382">
                  <a:moveTo>
                    <a:pt x="193" y="0"/>
                  </a:moveTo>
                  <a:cubicBezTo>
                    <a:pt x="66" y="0"/>
                    <a:pt x="0" y="62"/>
                    <a:pt x="0" y="189"/>
                  </a:cubicBezTo>
                  <a:cubicBezTo>
                    <a:pt x="0" y="316"/>
                    <a:pt x="66" y="382"/>
                    <a:pt x="193" y="382"/>
                  </a:cubicBezTo>
                  <a:cubicBezTo>
                    <a:pt x="255" y="382"/>
                    <a:pt x="382" y="316"/>
                    <a:pt x="382" y="189"/>
                  </a:cubicBezTo>
                  <a:cubicBezTo>
                    <a:pt x="382" y="62"/>
                    <a:pt x="255" y="0"/>
                    <a:pt x="193" y="0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37"/>
            <p:cNvSpPr/>
            <p:nvPr/>
          </p:nvSpPr>
          <p:spPr>
            <a:xfrm>
              <a:off x="1266755" y="4029330"/>
              <a:ext cx="20771" cy="20771"/>
            </a:xfrm>
            <a:custGeom>
              <a:rect b="b" l="l" r="r" t="t"/>
              <a:pathLst>
                <a:path extrusionOk="0" h="383" w="383">
                  <a:moveTo>
                    <a:pt x="189" y="0"/>
                  </a:moveTo>
                  <a:cubicBezTo>
                    <a:pt x="62" y="0"/>
                    <a:pt x="0" y="128"/>
                    <a:pt x="0" y="194"/>
                  </a:cubicBezTo>
                  <a:cubicBezTo>
                    <a:pt x="0" y="321"/>
                    <a:pt x="62" y="382"/>
                    <a:pt x="189" y="382"/>
                  </a:cubicBezTo>
                  <a:cubicBezTo>
                    <a:pt x="316" y="382"/>
                    <a:pt x="382" y="321"/>
                    <a:pt x="382" y="194"/>
                  </a:cubicBezTo>
                  <a:cubicBezTo>
                    <a:pt x="382" y="128"/>
                    <a:pt x="316" y="0"/>
                    <a:pt x="189" y="0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37"/>
            <p:cNvSpPr/>
            <p:nvPr/>
          </p:nvSpPr>
          <p:spPr>
            <a:xfrm>
              <a:off x="1266755" y="4091426"/>
              <a:ext cx="20771" cy="20771"/>
            </a:xfrm>
            <a:custGeom>
              <a:rect b="b" l="l" r="r" t="t"/>
              <a:pathLst>
                <a:path extrusionOk="0" h="383" w="383">
                  <a:moveTo>
                    <a:pt x="189" y="1"/>
                  </a:moveTo>
                  <a:cubicBezTo>
                    <a:pt x="62" y="1"/>
                    <a:pt x="0" y="67"/>
                    <a:pt x="0" y="194"/>
                  </a:cubicBezTo>
                  <a:cubicBezTo>
                    <a:pt x="0" y="255"/>
                    <a:pt x="62" y="383"/>
                    <a:pt x="189" y="383"/>
                  </a:cubicBezTo>
                  <a:cubicBezTo>
                    <a:pt x="316" y="383"/>
                    <a:pt x="382" y="255"/>
                    <a:pt x="382" y="194"/>
                  </a:cubicBezTo>
                  <a:cubicBezTo>
                    <a:pt x="382" y="67"/>
                    <a:pt x="316" y="1"/>
                    <a:pt x="189" y="1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" name="Google Shape;744;p37"/>
            <p:cNvSpPr/>
            <p:nvPr/>
          </p:nvSpPr>
          <p:spPr>
            <a:xfrm>
              <a:off x="1266755" y="4150268"/>
              <a:ext cx="20771" cy="20771"/>
            </a:xfrm>
            <a:custGeom>
              <a:rect b="b" l="l" r="r" t="t"/>
              <a:pathLst>
                <a:path extrusionOk="0" h="383" w="383">
                  <a:moveTo>
                    <a:pt x="189" y="0"/>
                  </a:moveTo>
                  <a:cubicBezTo>
                    <a:pt x="62" y="0"/>
                    <a:pt x="0" y="61"/>
                    <a:pt x="0" y="189"/>
                  </a:cubicBezTo>
                  <a:cubicBezTo>
                    <a:pt x="0" y="316"/>
                    <a:pt x="62" y="382"/>
                    <a:pt x="189" y="382"/>
                  </a:cubicBezTo>
                  <a:cubicBezTo>
                    <a:pt x="316" y="382"/>
                    <a:pt x="382" y="316"/>
                    <a:pt x="382" y="189"/>
                  </a:cubicBezTo>
                  <a:cubicBezTo>
                    <a:pt x="382" y="61"/>
                    <a:pt x="316" y="0"/>
                    <a:pt x="189" y="0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" name="Google Shape;745;p37"/>
            <p:cNvSpPr/>
            <p:nvPr/>
          </p:nvSpPr>
          <p:spPr>
            <a:xfrm>
              <a:off x="1266755" y="4208784"/>
              <a:ext cx="20771" cy="20771"/>
            </a:xfrm>
            <a:custGeom>
              <a:rect b="b" l="l" r="r" t="t"/>
              <a:pathLst>
                <a:path extrusionOk="0" h="383" w="383">
                  <a:moveTo>
                    <a:pt x="189" y="1"/>
                  </a:moveTo>
                  <a:cubicBezTo>
                    <a:pt x="62" y="1"/>
                    <a:pt x="0" y="128"/>
                    <a:pt x="0" y="194"/>
                  </a:cubicBezTo>
                  <a:cubicBezTo>
                    <a:pt x="0" y="321"/>
                    <a:pt x="62" y="382"/>
                    <a:pt x="189" y="382"/>
                  </a:cubicBezTo>
                  <a:cubicBezTo>
                    <a:pt x="316" y="382"/>
                    <a:pt x="382" y="321"/>
                    <a:pt x="382" y="194"/>
                  </a:cubicBezTo>
                  <a:cubicBezTo>
                    <a:pt x="382" y="128"/>
                    <a:pt x="316" y="1"/>
                    <a:pt x="189" y="1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37"/>
            <p:cNvSpPr/>
            <p:nvPr/>
          </p:nvSpPr>
          <p:spPr>
            <a:xfrm>
              <a:off x="1266755" y="4270934"/>
              <a:ext cx="20771" cy="20717"/>
            </a:xfrm>
            <a:custGeom>
              <a:rect b="b" l="l" r="r" t="t"/>
              <a:pathLst>
                <a:path extrusionOk="0" h="382" w="383">
                  <a:moveTo>
                    <a:pt x="189" y="0"/>
                  </a:moveTo>
                  <a:cubicBezTo>
                    <a:pt x="62" y="0"/>
                    <a:pt x="0" y="66"/>
                    <a:pt x="0" y="194"/>
                  </a:cubicBezTo>
                  <a:cubicBezTo>
                    <a:pt x="0" y="255"/>
                    <a:pt x="62" y="382"/>
                    <a:pt x="189" y="382"/>
                  </a:cubicBezTo>
                  <a:cubicBezTo>
                    <a:pt x="316" y="382"/>
                    <a:pt x="382" y="255"/>
                    <a:pt x="382" y="194"/>
                  </a:cubicBezTo>
                  <a:cubicBezTo>
                    <a:pt x="382" y="66"/>
                    <a:pt x="316" y="0"/>
                    <a:pt x="189" y="0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37"/>
            <p:cNvSpPr/>
            <p:nvPr/>
          </p:nvSpPr>
          <p:spPr>
            <a:xfrm>
              <a:off x="1266755" y="4329722"/>
              <a:ext cx="20771" cy="20771"/>
            </a:xfrm>
            <a:custGeom>
              <a:rect b="b" l="l" r="r" t="t"/>
              <a:pathLst>
                <a:path extrusionOk="0" h="383" w="383">
                  <a:moveTo>
                    <a:pt x="189" y="0"/>
                  </a:moveTo>
                  <a:cubicBezTo>
                    <a:pt x="62" y="0"/>
                    <a:pt x="0" y="62"/>
                    <a:pt x="0" y="189"/>
                  </a:cubicBezTo>
                  <a:cubicBezTo>
                    <a:pt x="0" y="316"/>
                    <a:pt x="62" y="382"/>
                    <a:pt x="189" y="382"/>
                  </a:cubicBezTo>
                  <a:cubicBezTo>
                    <a:pt x="316" y="382"/>
                    <a:pt x="382" y="316"/>
                    <a:pt x="382" y="189"/>
                  </a:cubicBezTo>
                  <a:cubicBezTo>
                    <a:pt x="382" y="62"/>
                    <a:pt x="316" y="0"/>
                    <a:pt x="189" y="0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48" name="Google Shape;748;p37"/>
          <p:cNvSpPr/>
          <p:nvPr/>
        </p:nvSpPr>
        <p:spPr>
          <a:xfrm flipH="1" rot="10800000">
            <a:off x="-26" y="543750"/>
            <a:ext cx="720106" cy="720120"/>
          </a:xfrm>
          <a:custGeom>
            <a:rect b="b" l="l" r="r" t="t"/>
            <a:pathLst>
              <a:path extrusionOk="0" h="5667" w="5667">
                <a:moveTo>
                  <a:pt x="2994" y="1"/>
                </a:moveTo>
                <a:cubicBezTo>
                  <a:pt x="2994" y="449"/>
                  <a:pt x="2927" y="830"/>
                  <a:pt x="2800" y="1212"/>
                </a:cubicBezTo>
                <a:cubicBezTo>
                  <a:pt x="2546" y="1721"/>
                  <a:pt x="2164" y="2164"/>
                  <a:pt x="1655" y="2546"/>
                </a:cubicBezTo>
                <a:cubicBezTo>
                  <a:pt x="1466" y="2673"/>
                  <a:pt x="1212" y="2801"/>
                  <a:pt x="891" y="2928"/>
                </a:cubicBezTo>
                <a:cubicBezTo>
                  <a:pt x="636" y="2994"/>
                  <a:pt x="321" y="3055"/>
                  <a:pt x="0" y="3055"/>
                </a:cubicBezTo>
                <a:lnTo>
                  <a:pt x="0" y="5667"/>
                </a:lnTo>
                <a:cubicBezTo>
                  <a:pt x="764" y="5667"/>
                  <a:pt x="1527" y="5540"/>
                  <a:pt x="2230" y="5219"/>
                </a:cubicBezTo>
                <a:cubicBezTo>
                  <a:pt x="3182" y="4776"/>
                  <a:pt x="4073" y="4073"/>
                  <a:pt x="4709" y="3183"/>
                </a:cubicBezTo>
                <a:cubicBezTo>
                  <a:pt x="4964" y="2740"/>
                  <a:pt x="5219" y="2230"/>
                  <a:pt x="5412" y="1721"/>
                </a:cubicBezTo>
                <a:cubicBezTo>
                  <a:pt x="5539" y="1146"/>
                  <a:pt x="5667" y="576"/>
                  <a:pt x="566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49" name="Google Shape;749;p37"/>
          <p:cNvGrpSpPr/>
          <p:nvPr/>
        </p:nvGrpSpPr>
        <p:grpSpPr>
          <a:xfrm flipH="1" rot="10800000">
            <a:off x="1572312" y="-2518722"/>
            <a:ext cx="1957156" cy="3782590"/>
            <a:chOff x="4128125" y="488675"/>
            <a:chExt cx="1462857" cy="2827259"/>
          </a:xfrm>
        </p:grpSpPr>
        <p:sp>
          <p:nvSpPr>
            <p:cNvPr id="750" name="Google Shape;750;p37"/>
            <p:cNvSpPr/>
            <p:nvPr/>
          </p:nvSpPr>
          <p:spPr>
            <a:xfrm>
              <a:off x="4128125" y="488675"/>
              <a:ext cx="1462857" cy="2827259"/>
            </a:xfrm>
            <a:custGeom>
              <a:rect b="b" l="l" r="r" t="t"/>
              <a:pathLst>
                <a:path extrusionOk="0" h="29147" w="15081">
                  <a:moveTo>
                    <a:pt x="7571" y="0"/>
                  </a:moveTo>
                  <a:cubicBezTo>
                    <a:pt x="3437" y="0"/>
                    <a:pt x="0" y="3437"/>
                    <a:pt x="0" y="7571"/>
                  </a:cubicBezTo>
                  <a:lnTo>
                    <a:pt x="0" y="29147"/>
                  </a:lnTo>
                  <a:lnTo>
                    <a:pt x="61" y="29147"/>
                  </a:lnTo>
                  <a:lnTo>
                    <a:pt x="61" y="7571"/>
                  </a:lnTo>
                  <a:cubicBezTo>
                    <a:pt x="61" y="3437"/>
                    <a:pt x="3437" y="61"/>
                    <a:pt x="7571" y="61"/>
                  </a:cubicBezTo>
                  <a:cubicBezTo>
                    <a:pt x="11710" y="61"/>
                    <a:pt x="15019" y="3437"/>
                    <a:pt x="15019" y="7571"/>
                  </a:cubicBezTo>
                  <a:lnTo>
                    <a:pt x="15019" y="29147"/>
                  </a:lnTo>
                  <a:lnTo>
                    <a:pt x="15080" y="29147"/>
                  </a:lnTo>
                  <a:lnTo>
                    <a:pt x="15080" y="7571"/>
                  </a:lnTo>
                  <a:cubicBezTo>
                    <a:pt x="15080" y="3437"/>
                    <a:pt x="11710" y="0"/>
                    <a:pt x="75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37"/>
            <p:cNvSpPr/>
            <p:nvPr/>
          </p:nvSpPr>
          <p:spPr>
            <a:xfrm>
              <a:off x="4239189" y="599739"/>
              <a:ext cx="1247032" cy="2716194"/>
            </a:xfrm>
            <a:custGeom>
              <a:rect b="b" l="l" r="r" t="t"/>
              <a:pathLst>
                <a:path extrusionOk="0" h="28002" w="12856">
                  <a:moveTo>
                    <a:pt x="6426" y="1"/>
                  </a:moveTo>
                  <a:cubicBezTo>
                    <a:pt x="2862" y="1"/>
                    <a:pt x="1" y="2862"/>
                    <a:pt x="1" y="6426"/>
                  </a:cubicBezTo>
                  <a:lnTo>
                    <a:pt x="1" y="28002"/>
                  </a:lnTo>
                  <a:lnTo>
                    <a:pt x="62" y="28002"/>
                  </a:lnTo>
                  <a:lnTo>
                    <a:pt x="62" y="6426"/>
                  </a:lnTo>
                  <a:cubicBezTo>
                    <a:pt x="62" y="2928"/>
                    <a:pt x="2928" y="62"/>
                    <a:pt x="6426" y="62"/>
                  </a:cubicBezTo>
                  <a:cubicBezTo>
                    <a:pt x="9929" y="62"/>
                    <a:pt x="12790" y="2928"/>
                    <a:pt x="12790" y="6426"/>
                  </a:cubicBezTo>
                  <a:lnTo>
                    <a:pt x="12790" y="28002"/>
                  </a:lnTo>
                  <a:lnTo>
                    <a:pt x="12856" y="28002"/>
                  </a:lnTo>
                  <a:lnTo>
                    <a:pt x="12856" y="6426"/>
                  </a:lnTo>
                  <a:cubicBezTo>
                    <a:pt x="12856" y="2862"/>
                    <a:pt x="9990" y="1"/>
                    <a:pt x="64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37"/>
            <p:cNvSpPr/>
            <p:nvPr/>
          </p:nvSpPr>
          <p:spPr>
            <a:xfrm>
              <a:off x="4343947" y="704400"/>
              <a:ext cx="1037124" cy="2611531"/>
            </a:xfrm>
            <a:custGeom>
              <a:rect b="b" l="l" r="r" t="t"/>
              <a:pathLst>
                <a:path extrusionOk="0" h="26923" w="10692">
                  <a:moveTo>
                    <a:pt x="5346" y="1"/>
                  </a:moveTo>
                  <a:cubicBezTo>
                    <a:pt x="2418" y="1"/>
                    <a:pt x="0" y="2419"/>
                    <a:pt x="0" y="5347"/>
                  </a:cubicBezTo>
                  <a:lnTo>
                    <a:pt x="0" y="26923"/>
                  </a:lnTo>
                  <a:lnTo>
                    <a:pt x="66" y="26923"/>
                  </a:lnTo>
                  <a:lnTo>
                    <a:pt x="66" y="5347"/>
                  </a:lnTo>
                  <a:cubicBezTo>
                    <a:pt x="66" y="2419"/>
                    <a:pt x="2418" y="67"/>
                    <a:pt x="5346" y="67"/>
                  </a:cubicBezTo>
                  <a:cubicBezTo>
                    <a:pt x="8273" y="67"/>
                    <a:pt x="10630" y="2419"/>
                    <a:pt x="10630" y="5347"/>
                  </a:cubicBezTo>
                  <a:lnTo>
                    <a:pt x="10630" y="26923"/>
                  </a:lnTo>
                  <a:lnTo>
                    <a:pt x="10691" y="26923"/>
                  </a:lnTo>
                  <a:lnTo>
                    <a:pt x="10691" y="5347"/>
                  </a:lnTo>
                  <a:cubicBezTo>
                    <a:pt x="10691" y="2419"/>
                    <a:pt x="8273" y="1"/>
                    <a:pt x="53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37"/>
            <p:cNvSpPr/>
            <p:nvPr/>
          </p:nvSpPr>
          <p:spPr>
            <a:xfrm>
              <a:off x="4449094" y="809644"/>
              <a:ext cx="827313" cy="2506286"/>
            </a:xfrm>
            <a:custGeom>
              <a:rect b="b" l="l" r="r" t="t"/>
              <a:pathLst>
                <a:path extrusionOk="0" h="25838" w="8529">
                  <a:moveTo>
                    <a:pt x="4262" y="0"/>
                  </a:moveTo>
                  <a:cubicBezTo>
                    <a:pt x="1910" y="0"/>
                    <a:pt x="1" y="1909"/>
                    <a:pt x="1" y="4262"/>
                  </a:cubicBezTo>
                  <a:lnTo>
                    <a:pt x="1" y="25838"/>
                  </a:lnTo>
                  <a:lnTo>
                    <a:pt x="62" y="25838"/>
                  </a:lnTo>
                  <a:lnTo>
                    <a:pt x="62" y="4262"/>
                  </a:lnTo>
                  <a:cubicBezTo>
                    <a:pt x="62" y="1971"/>
                    <a:pt x="1971" y="61"/>
                    <a:pt x="4262" y="61"/>
                  </a:cubicBezTo>
                  <a:cubicBezTo>
                    <a:pt x="6553" y="61"/>
                    <a:pt x="8462" y="1971"/>
                    <a:pt x="8462" y="4262"/>
                  </a:cubicBezTo>
                  <a:lnTo>
                    <a:pt x="8462" y="25838"/>
                  </a:lnTo>
                  <a:lnTo>
                    <a:pt x="8528" y="25838"/>
                  </a:lnTo>
                  <a:lnTo>
                    <a:pt x="8528" y="4262"/>
                  </a:lnTo>
                  <a:cubicBezTo>
                    <a:pt x="8528" y="1909"/>
                    <a:pt x="6619" y="0"/>
                    <a:pt x="42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37"/>
            <p:cNvSpPr/>
            <p:nvPr/>
          </p:nvSpPr>
          <p:spPr>
            <a:xfrm>
              <a:off x="4553756" y="914306"/>
              <a:ext cx="617405" cy="2401623"/>
            </a:xfrm>
            <a:custGeom>
              <a:rect b="b" l="l" r="r" t="t"/>
              <a:pathLst>
                <a:path extrusionOk="0" h="24759" w="6365">
                  <a:moveTo>
                    <a:pt x="3183" y="1"/>
                  </a:moveTo>
                  <a:cubicBezTo>
                    <a:pt x="1467" y="1"/>
                    <a:pt x="1" y="1401"/>
                    <a:pt x="1" y="3183"/>
                  </a:cubicBezTo>
                  <a:lnTo>
                    <a:pt x="1" y="24759"/>
                  </a:lnTo>
                  <a:lnTo>
                    <a:pt x="67" y="24759"/>
                  </a:lnTo>
                  <a:lnTo>
                    <a:pt x="67" y="3183"/>
                  </a:lnTo>
                  <a:cubicBezTo>
                    <a:pt x="67" y="1467"/>
                    <a:pt x="1467" y="67"/>
                    <a:pt x="3183" y="67"/>
                  </a:cubicBezTo>
                  <a:cubicBezTo>
                    <a:pt x="4904" y="67"/>
                    <a:pt x="6304" y="1467"/>
                    <a:pt x="6304" y="3183"/>
                  </a:cubicBezTo>
                  <a:lnTo>
                    <a:pt x="6304" y="24759"/>
                  </a:lnTo>
                  <a:lnTo>
                    <a:pt x="6365" y="24759"/>
                  </a:lnTo>
                  <a:lnTo>
                    <a:pt x="6365" y="3183"/>
                  </a:lnTo>
                  <a:cubicBezTo>
                    <a:pt x="6365" y="1401"/>
                    <a:pt x="4904" y="1"/>
                    <a:pt x="31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55" name="Google Shape;755;p37"/>
          <p:cNvSpPr/>
          <p:nvPr/>
        </p:nvSpPr>
        <p:spPr>
          <a:xfrm flipH="1">
            <a:off x="7116708" y="4584020"/>
            <a:ext cx="1103120" cy="549848"/>
          </a:xfrm>
          <a:custGeom>
            <a:rect b="b" l="l" r="r" t="t"/>
            <a:pathLst>
              <a:path extrusionOk="0" h="10438" w="20941">
                <a:moveTo>
                  <a:pt x="10437" y="0"/>
                </a:moveTo>
                <a:cubicBezTo>
                  <a:pt x="8976" y="0"/>
                  <a:pt x="7637" y="316"/>
                  <a:pt x="6364" y="825"/>
                </a:cubicBezTo>
                <a:cubicBezTo>
                  <a:pt x="4521" y="1589"/>
                  <a:pt x="2867" y="2928"/>
                  <a:pt x="1782" y="4582"/>
                </a:cubicBezTo>
                <a:cubicBezTo>
                  <a:pt x="637" y="6298"/>
                  <a:pt x="0" y="8273"/>
                  <a:pt x="0" y="10437"/>
                </a:cubicBezTo>
                <a:lnTo>
                  <a:pt x="2291" y="10437"/>
                </a:lnTo>
                <a:cubicBezTo>
                  <a:pt x="2291" y="9353"/>
                  <a:pt x="2485" y="8273"/>
                  <a:pt x="2928" y="7255"/>
                </a:cubicBezTo>
                <a:cubicBezTo>
                  <a:pt x="3503" y="5789"/>
                  <a:pt x="4582" y="4582"/>
                  <a:pt x="5855" y="3691"/>
                </a:cubicBezTo>
                <a:cubicBezTo>
                  <a:pt x="7194" y="2801"/>
                  <a:pt x="8722" y="2291"/>
                  <a:pt x="10437" y="2291"/>
                </a:cubicBezTo>
                <a:cubicBezTo>
                  <a:pt x="11583" y="2291"/>
                  <a:pt x="12667" y="2546"/>
                  <a:pt x="13619" y="2928"/>
                </a:cubicBezTo>
                <a:cubicBezTo>
                  <a:pt x="15085" y="3564"/>
                  <a:pt x="16358" y="4582"/>
                  <a:pt x="17249" y="5916"/>
                </a:cubicBezTo>
                <a:cubicBezTo>
                  <a:pt x="18074" y="7189"/>
                  <a:pt x="18583" y="8783"/>
                  <a:pt x="18649" y="10437"/>
                </a:cubicBezTo>
                <a:lnTo>
                  <a:pt x="20940" y="10437"/>
                </a:lnTo>
                <a:cubicBezTo>
                  <a:pt x="20940" y="9037"/>
                  <a:pt x="20620" y="7637"/>
                  <a:pt x="20110" y="6364"/>
                </a:cubicBezTo>
                <a:cubicBezTo>
                  <a:pt x="19286" y="4516"/>
                  <a:pt x="17947" y="2928"/>
                  <a:pt x="16292" y="1782"/>
                </a:cubicBezTo>
                <a:cubicBezTo>
                  <a:pt x="14637" y="637"/>
                  <a:pt x="12601" y="0"/>
                  <a:pt x="104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56" name="Google Shape;756;p37"/>
          <p:cNvGrpSpPr/>
          <p:nvPr/>
        </p:nvGrpSpPr>
        <p:grpSpPr>
          <a:xfrm flipH="1" rot="5400000">
            <a:off x="-298920" y="3501767"/>
            <a:ext cx="1620553" cy="3132038"/>
            <a:chOff x="4128125" y="488675"/>
            <a:chExt cx="1462857" cy="2827259"/>
          </a:xfrm>
        </p:grpSpPr>
        <p:sp>
          <p:nvSpPr>
            <p:cNvPr id="757" name="Google Shape;757;p37"/>
            <p:cNvSpPr/>
            <p:nvPr/>
          </p:nvSpPr>
          <p:spPr>
            <a:xfrm>
              <a:off x="4128125" y="488675"/>
              <a:ext cx="1462857" cy="2827259"/>
            </a:xfrm>
            <a:custGeom>
              <a:rect b="b" l="l" r="r" t="t"/>
              <a:pathLst>
                <a:path extrusionOk="0" h="29147" w="15081">
                  <a:moveTo>
                    <a:pt x="7571" y="0"/>
                  </a:moveTo>
                  <a:cubicBezTo>
                    <a:pt x="3437" y="0"/>
                    <a:pt x="0" y="3437"/>
                    <a:pt x="0" y="7571"/>
                  </a:cubicBezTo>
                  <a:lnTo>
                    <a:pt x="0" y="29147"/>
                  </a:lnTo>
                  <a:lnTo>
                    <a:pt x="61" y="29147"/>
                  </a:lnTo>
                  <a:lnTo>
                    <a:pt x="61" y="7571"/>
                  </a:lnTo>
                  <a:cubicBezTo>
                    <a:pt x="61" y="3437"/>
                    <a:pt x="3437" y="61"/>
                    <a:pt x="7571" y="61"/>
                  </a:cubicBezTo>
                  <a:cubicBezTo>
                    <a:pt x="11710" y="61"/>
                    <a:pt x="15019" y="3437"/>
                    <a:pt x="15019" y="7571"/>
                  </a:cubicBezTo>
                  <a:lnTo>
                    <a:pt x="15019" y="29147"/>
                  </a:lnTo>
                  <a:lnTo>
                    <a:pt x="15080" y="29147"/>
                  </a:lnTo>
                  <a:lnTo>
                    <a:pt x="15080" y="7571"/>
                  </a:lnTo>
                  <a:cubicBezTo>
                    <a:pt x="15080" y="3437"/>
                    <a:pt x="11710" y="0"/>
                    <a:pt x="75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37"/>
            <p:cNvSpPr/>
            <p:nvPr/>
          </p:nvSpPr>
          <p:spPr>
            <a:xfrm>
              <a:off x="4239189" y="599739"/>
              <a:ext cx="1247032" cy="2716194"/>
            </a:xfrm>
            <a:custGeom>
              <a:rect b="b" l="l" r="r" t="t"/>
              <a:pathLst>
                <a:path extrusionOk="0" h="28002" w="12856">
                  <a:moveTo>
                    <a:pt x="6426" y="1"/>
                  </a:moveTo>
                  <a:cubicBezTo>
                    <a:pt x="2862" y="1"/>
                    <a:pt x="1" y="2862"/>
                    <a:pt x="1" y="6426"/>
                  </a:cubicBezTo>
                  <a:lnTo>
                    <a:pt x="1" y="28002"/>
                  </a:lnTo>
                  <a:lnTo>
                    <a:pt x="62" y="28002"/>
                  </a:lnTo>
                  <a:lnTo>
                    <a:pt x="62" y="6426"/>
                  </a:lnTo>
                  <a:cubicBezTo>
                    <a:pt x="62" y="2928"/>
                    <a:pt x="2928" y="62"/>
                    <a:pt x="6426" y="62"/>
                  </a:cubicBezTo>
                  <a:cubicBezTo>
                    <a:pt x="9929" y="62"/>
                    <a:pt x="12790" y="2928"/>
                    <a:pt x="12790" y="6426"/>
                  </a:cubicBezTo>
                  <a:lnTo>
                    <a:pt x="12790" y="28002"/>
                  </a:lnTo>
                  <a:lnTo>
                    <a:pt x="12856" y="28002"/>
                  </a:lnTo>
                  <a:lnTo>
                    <a:pt x="12856" y="6426"/>
                  </a:lnTo>
                  <a:cubicBezTo>
                    <a:pt x="12856" y="2862"/>
                    <a:pt x="9990" y="1"/>
                    <a:pt x="64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37"/>
            <p:cNvSpPr/>
            <p:nvPr/>
          </p:nvSpPr>
          <p:spPr>
            <a:xfrm>
              <a:off x="4343947" y="704400"/>
              <a:ext cx="1037124" cy="2611531"/>
            </a:xfrm>
            <a:custGeom>
              <a:rect b="b" l="l" r="r" t="t"/>
              <a:pathLst>
                <a:path extrusionOk="0" h="26923" w="10692">
                  <a:moveTo>
                    <a:pt x="5346" y="1"/>
                  </a:moveTo>
                  <a:cubicBezTo>
                    <a:pt x="2418" y="1"/>
                    <a:pt x="0" y="2419"/>
                    <a:pt x="0" y="5347"/>
                  </a:cubicBezTo>
                  <a:lnTo>
                    <a:pt x="0" y="26923"/>
                  </a:lnTo>
                  <a:lnTo>
                    <a:pt x="66" y="26923"/>
                  </a:lnTo>
                  <a:lnTo>
                    <a:pt x="66" y="5347"/>
                  </a:lnTo>
                  <a:cubicBezTo>
                    <a:pt x="66" y="2419"/>
                    <a:pt x="2418" y="67"/>
                    <a:pt x="5346" y="67"/>
                  </a:cubicBezTo>
                  <a:cubicBezTo>
                    <a:pt x="8273" y="67"/>
                    <a:pt x="10630" y="2419"/>
                    <a:pt x="10630" y="5347"/>
                  </a:cubicBezTo>
                  <a:lnTo>
                    <a:pt x="10630" y="26923"/>
                  </a:lnTo>
                  <a:lnTo>
                    <a:pt x="10691" y="26923"/>
                  </a:lnTo>
                  <a:lnTo>
                    <a:pt x="10691" y="5347"/>
                  </a:lnTo>
                  <a:cubicBezTo>
                    <a:pt x="10691" y="2419"/>
                    <a:pt x="8273" y="1"/>
                    <a:pt x="53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37"/>
            <p:cNvSpPr/>
            <p:nvPr/>
          </p:nvSpPr>
          <p:spPr>
            <a:xfrm>
              <a:off x="4449094" y="809644"/>
              <a:ext cx="827313" cy="2506286"/>
            </a:xfrm>
            <a:custGeom>
              <a:rect b="b" l="l" r="r" t="t"/>
              <a:pathLst>
                <a:path extrusionOk="0" h="25838" w="8529">
                  <a:moveTo>
                    <a:pt x="4262" y="0"/>
                  </a:moveTo>
                  <a:cubicBezTo>
                    <a:pt x="1910" y="0"/>
                    <a:pt x="1" y="1909"/>
                    <a:pt x="1" y="4262"/>
                  </a:cubicBezTo>
                  <a:lnTo>
                    <a:pt x="1" y="25838"/>
                  </a:lnTo>
                  <a:lnTo>
                    <a:pt x="62" y="25838"/>
                  </a:lnTo>
                  <a:lnTo>
                    <a:pt x="62" y="4262"/>
                  </a:lnTo>
                  <a:cubicBezTo>
                    <a:pt x="62" y="1971"/>
                    <a:pt x="1971" y="61"/>
                    <a:pt x="4262" y="61"/>
                  </a:cubicBezTo>
                  <a:cubicBezTo>
                    <a:pt x="6553" y="61"/>
                    <a:pt x="8462" y="1971"/>
                    <a:pt x="8462" y="4262"/>
                  </a:cubicBezTo>
                  <a:lnTo>
                    <a:pt x="8462" y="25838"/>
                  </a:lnTo>
                  <a:lnTo>
                    <a:pt x="8528" y="25838"/>
                  </a:lnTo>
                  <a:lnTo>
                    <a:pt x="8528" y="4262"/>
                  </a:lnTo>
                  <a:cubicBezTo>
                    <a:pt x="8528" y="1909"/>
                    <a:pt x="6619" y="0"/>
                    <a:pt x="42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37"/>
            <p:cNvSpPr/>
            <p:nvPr/>
          </p:nvSpPr>
          <p:spPr>
            <a:xfrm>
              <a:off x="4553756" y="914306"/>
              <a:ext cx="617405" cy="2401623"/>
            </a:xfrm>
            <a:custGeom>
              <a:rect b="b" l="l" r="r" t="t"/>
              <a:pathLst>
                <a:path extrusionOk="0" h="24759" w="6365">
                  <a:moveTo>
                    <a:pt x="3183" y="1"/>
                  </a:moveTo>
                  <a:cubicBezTo>
                    <a:pt x="1467" y="1"/>
                    <a:pt x="1" y="1401"/>
                    <a:pt x="1" y="3183"/>
                  </a:cubicBezTo>
                  <a:lnTo>
                    <a:pt x="1" y="24759"/>
                  </a:lnTo>
                  <a:lnTo>
                    <a:pt x="67" y="24759"/>
                  </a:lnTo>
                  <a:lnTo>
                    <a:pt x="67" y="3183"/>
                  </a:lnTo>
                  <a:cubicBezTo>
                    <a:pt x="67" y="1467"/>
                    <a:pt x="1467" y="67"/>
                    <a:pt x="3183" y="67"/>
                  </a:cubicBezTo>
                  <a:cubicBezTo>
                    <a:pt x="4904" y="67"/>
                    <a:pt x="6304" y="1467"/>
                    <a:pt x="6304" y="3183"/>
                  </a:cubicBezTo>
                  <a:lnTo>
                    <a:pt x="6304" y="24759"/>
                  </a:lnTo>
                  <a:lnTo>
                    <a:pt x="6365" y="24759"/>
                  </a:lnTo>
                  <a:lnTo>
                    <a:pt x="6365" y="3183"/>
                  </a:lnTo>
                  <a:cubicBezTo>
                    <a:pt x="6365" y="1401"/>
                    <a:pt x="4904" y="1"/>
                    <a:pt x="31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2"/>
          <p:cNvSpPr txBox="1"/>
          <p:nvPr>
            <p:ph type="ctrTitle"/>
          </p:nvPr>
        </p:nvSpPr>
        <p:spPr>
          <a:xfrm>
            <a:off x="720000" y="768600"/>
            <a:ext cx="3831000" cy="50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3"/>
          <p:cNvSpPr txBox="1"/>
          <p:nvPr>
            <p:ph hasCustomPrompt="1" type="title"/>
          </p:nvPr>
        </p:nvSpPr>
        <p:spPr>
          <a:xfrm>
            <a:off x="720000" y="1734311"/>
            <a:ext cx="7704000" cy="129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  <a:defRPr sz="90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9pPr>
          </a:lstStyle>
          <a:p>
            <a:r>
              <a:t>xx%</a:t>
            </a:r>
          </a:p>
        </p:txBody>
      </p:sp>
      <p:sp>
        <p:nvSpPr>
          <p:cNvPr id="74" name="Google Shape;74;p23"/>
          <p:cNvSpPr txBox="1"/>
          <p:nvPr>
            <p:ph idx="1" type="subTitle"/>
          </p:nvPr>
        </p:nvSpPr>
        <p:spPr>
          <a:xfrm>
            <a:off x="2379450" y="3032386"/>
            <a:ext cx="4385100" cy="3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75" name="Google Shape;75;p23"/>
          <p:cNvGrpSpPr/>
          <p:nvPr/>
        </p:nvGrpSpPr>
        <p:grpSpPr>
          <a:xfrm flipH="1">
            <a:off x="-10288" y="4103882"/>
            <a:ext cx="3215140" cy="1059581"/>
            <a:chOff x="5949424" y="4103882"/>
            <a:chExt cx="3215140" cy="1059581"/>
          </a:xfrm>
        </p:grpSpPr>
        <p:sp>
          <p:nvSpPr>
            <p:cNvPr id="76" name="Google Shape;76;p23"/>
            <p:cNvSpPr/>
            <p:nvPr/>
          </p:nvSpPr>
          <p:spPr>
            <a:xfrm>
              <a:off x="8104989" y="4103882"/>
              <a:ext cx="1059575" cy="1059575"/>
            </a:xfrm>
            <a:custGeom>
              <a:rect b="b" l="l" r="r" t="t"/>
              <a:pathLst>
                <a:path extrusionOk="0" h="16293" w="16293">
                  <a:moveTo>
                    <a:pt x="16292" y="1"/>
                  </a:moveTo>
                  <a:lnTo>
                    <a:pt x="1" y="16292"/>
                  </a:lnTo>
                  <a:lnTo>
                    <a:pt x="16292" y="16292"/>
                  </a:lnTo>
                  <a:lnTo>
                    <a:pt x="1629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23"/>
            <p:cNvSpPr/>
            <p:nvPr/>
          </p:nvSpPr>
          <p:spPr>
            <a:xfrm>
              <a:off x="7409717" y="4484654"/>
              <a:ext cx="1361846" cy="678809"/>
            </a:xfrm>
            <a:custGeom>
              <a:rect b="b" l="l" r="r" t="t"/>
              <a:pathLst>
                <a:path extrusionOk="0" h="10438" w="20941">
                  <a:moveTo>
                    <a:pt x="10437" y="0"/>
                  </a:moveTo>
                  <a:cubicBezTo>
                    <a:pt x="8976" y="0"/>
                    <a:pt x="7637" y="316"/>
                    <a:pt x="6364" y="825"/>
                  </a:cubicBezTo>
                  <a:cubicBezTo>
                    <a:pt x="4521" y="1589"/>
                    <a:pt x="2867" y="2928"/>
                    <a:pt x="1782" y="4582"/>
                  </a:cubicBezTo>
                  <a:cubicBezTo>
                    <a:pt x="637" y="6298"/>
                    <a:pt x="0" y="8273"/>
                    <a:pt x="0" y="10437"/>
                  </a:cubicBezTo>
                  <a:lnTo>
                    <a:pt x="2291" y="10437"/>
                  </a:lnTo>
                  <a:cubicBezTo>
                    <a:pt x="2291" y="9353"/>
                    <a:pt x="2485" y="8273"/>
                    <a:pt x="2928" y="7255"/>
                  </a:cubicBezTo>
                  <a:cubicBezTo>
                    <a:pt x="3503" y="5789"/>
                    <a:pt x="4582" y="4582"/>
                    <a:pt x="5855" y="3691"/>
                  </a:cubicBezTo>
                  <a:cubicBezTo>
                    <a:pt x="7194" y="2801"/>
                    <a:pt x="8722" y="2291"/>
                    <a:pt x="10437" y="2291"/>
                  </a:cubicBezTo>
                  <a:cubicBezTo>
                    <a:pt x="11583" y="2291"/>
                    <a:pt x="12667" y="2546"/>
                    <a:pt x="13619" y="2928"/>
                  </a:cubicBezTo>
                  <a:cubicBezTo>
                    <a:pt x="15085" y="3564"/>
                    <a:pt x="16358" y="4582"/>
                    <a:pt x="17249" y="5916"/>
                  </a:cubicBezTo>
                  <a:cubicBezTo>
                    <a:pt x="18074" y="7189"/>
                    <a:pt x="18583" y="8783"/>
                    <a:pt x="18649" y="10437"/>
                  </a:cubicBezTo>
                  <a:lnTo>
                    <a:pt x="20940" y="10437"/>
                  </a:lnTo>
                  <a:cubicBezTo>
                    <a:pt x="20940" y="9037"/>
                    <a:pt x="20620" y="7637"/>
                    <a:pt x="20110" y="6364"/>
                  </a:cubicBezTo>
                  <a:cubicBezTo>
                    <a:pt x="19286" y="4516"/>
                    <a:pt x="17947" y="2928"/>
                    <a:pt x="16292" y="1782"/>
                  </a:cubicBezTo>
                  <a:cubicBezTo>
                    <a:pt x="14637" y="637"/>
                    <a:pt x="12601" y="0"/>
                    <a:pt x="104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23"/>
            <p:cNvSpPr/>
            <p:nvPr/>
          </p:nvSpPr>
          <p:spPr>
            <a:xfrm>
              <a:off x="5949424" y="4592285"/>
              <a:ext cx="918844" cy="206933"/>
            </a:xfrm>
            <a:custGeom>
              <a:rect b="b" l="l" r="r" t="t"/>
              <a:pathLst>
                <a:path extrusionOk="0" h="3182" w="14129">
                  <a:moveTo>
                    <a:pt x="7067" y="0"/>
                  </a:moveTo>
                  <a:cubicBezTo>
                    <a:pt x="6619" y="0"/>
                    <a:pt x="6110" y="61"/>
                    <a:pt x="5667" y="255"/>
                  </a:cubicBezTo>
                  <a:cubicBezTo>
                    <a:pt x="5219" y="443"/>
                    <a:pt x="4776" y="698"/>
                    <a:pt x="4394" y="1079"/>
                  </a:cubicBezTo>
                  <a:cubicBezTo>
                    <a:pt x="4139" y="1334"/>
                    <a:pt x="3885" y="1527"/>
                    <a:pt x="3630" y="1588"/>
                  </a:cubicBezTo>
                  <a:cubicBezTo>
                    <a:pt x="3309" y="1716"/>
                    <a:pt x="2994" y="1782"/>
                    <a:pt x="2673" y="1782"/>
                  </a:cubicBezTo>
                  <a:cubicBezTo>
                    <a:pt x="2357" y="1782"/>
                    <a:pt x="2037" y="1716"/>
                    <a:pt x="1782" y="1588"/>
                  </a:cubicBezTo>
                  <a:cubicBezTo>
                    <a:pt x="1466" y="1527"/>
                    <a:pt x="1212" y="1334"/>
                    <a:pt x="957" y="1079"/>
                  </a:cubicBezTo>
                  <a:lnTo>
                    <a:pt x="0" y="2036"/>
                  </a:lnTo>
                  <a:cubicBezTo>
                    <a:pt x="382" y="2418"/>
                    <a:pt x="830" y="2673"/>
                    <a:pt x="1273" y="2861"/>
                  </a:cubicBezTo>
                  <a:cubicBezTo>
                    <a:pt x="1721" y="3055"/>
                    <a:pt x="2230" y="3182"/>
                    <a:pt x="2673" y="3182"/>
                  </a:cubicBezTo>
                  <a:cubicBezTo>
                    <a:pt x="3182" y="3182"/>
                    <a:pt x="3630" y="3055"/>
                    <a:pt x="4139" y="2861"/>
                  </a:cubicBezTo>
                  <a:cubicBezTo>
                    <a:pt x="4582" y="2673"/>
                    <a:pt x="4964" y="2418"/>
                    <a:pt x="5346" y="2036"/>
                  </a:cubicBezTo>
                  <a:cubicBezTo>
                    <a:pt x="5600" y="1782"/>
                    <a:pt x="5855" y="1655"/>
                    <a:pt x="6176" y="1527"/>
                  </a:cubicBezTo>
                  <a:cubicBezTo>
                    <a:pt x="6430" y="1400"/>
                    <a:pt x="6746" y="1334"/>
                    <a:pt x="7067" y="1334"/>
                  </a:cubicBezTo>
                  <a:cubicBezTo>
                    <a:pt x="7382" y="1334"/>
                    <a:pt x="7703" y="1400"/>
                    <a:pt x="8019" y="1527"/>
                  </a:cubicBezTo>
                  <a:cubicBezTo>
                    <a:pt x="8273" y="1655"/>
                    <a:pt x="8528" y="1782"/>
                    <a:pt x="8782" y="2036"/>
                  </a:cubicBezTo>
                  <a:cubicBezTo>
                    <a:pt x="9164" y="2418"/>
                    <a:pt x="9612" y="2673"/>
                    <a:pt x="10055" y="2861"/>
                  </a:cubicBezTo>
                  <a:cubicBezTo>
                    <a:pt x="10503" y="3055"/>
                    <a:pt x="11012" y="3182"/>
                    <a:pt x="11455" y="3182"/>
                  </a:cubicBezTo>
                  <a:cubicBezTo>
                    <a:pt x="11964" y="3182"/>
                    <a:pt x="12412" y="3055"/>
                    <a:pt x="12921" y="2861"/>
                  </a:cubicBezTo>
                  <a:cubicBezTo>
                    <a:pt x="13364" y="2673"/>
                    <a:pt x="13746" y="2418"/>
                    <a:pt x="14128" y="2036"/>
                  </a:cubicBezTo>
                  <a:lnTo>
                    <a:pt x="13176" y="1079"/>
                  </a:lnTo>
                  <a:cubicBezTo>
                    <a:pt x="12921" y="1334"/>
                    <a:pt x="12667" y="1527"/>
                    <a:pt x="12412" y="1588"/>
                  </a:cubicBezTo>
                  <a:cubicBezTo>
                    <a:pt x="12092" y="1716"/>
                    <a:pt x="11776" y="1782"/>
                    <a:pt x="11455" y="1782"/>
                  </a:cubicBezTo>
                  <a:cubicBezTo>
                    <a:pt x="11140" y="1782"/>
                    <a:pt x="10819" y="1716"/>
                    <a:pt x="10564" y="1588"/>
                  </a:cubicBezTo>
                  <a:cubicBezTo>
                    <a:pt x="10249" y="1527"/>
                    <a:pt x="9994" y="1334"/>
                    <a:pt x="9739" y="1079"/>
                  </a:cubicBezTo>
                  <a:cubicBezTo>
                    <a:pt x="9358" y="698"/>
                    <a:pt x="8976" y="443"/>
                    <a:pt x="8528" y="255"/>
                  </a:cubicBezTo>
                  <a:cubicBezTo>
                    <a:pt x="8019" y="61"/>
                    <a:pt x="7576" y="0"/>
                    <a:pt x="70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9" name="Google Shape;79;p23"/>
            <p:cNvGrpSpPr/>
            <p:nvPr/>
          </p:nvGrpSpPr>
          <p:grpSpPr>
            <a:xfrm>
              <a:off x="8887406" y="4255169"/>
              <a:ext cx="177866" cy="385129"/>
              <a:chOff x="8877683" y="4321646"/>
              <a:chExt cx="177866" cy="385129"/>
            </a:xfrm>
          </p:grpSpPr>
          <p:sp>
            <p:nvSpPr>
              <p:cNvPr id="80" name="Google Shape;80;p23"/>
              <p:cNvSpPr/>
              <p:nvPr/>
            </p:nvSpPr>
            <p:spPr>
              <a:xfrm>
                <a:off x="9030642" y="4321646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94" y="0"/>
                    </a:moveTo>
                    <a:cubicBezTo>
                      <a:pt x="66" y="0"/>
                      <a:pt x="0" y="66"/>
                      <a:pt x="0" y="194"/>
                    </a:cubicBezTo>
                    <a:cubicBezTo>
                      <a:pt x="0" y="321"/>
                      <a:pt x="66" y="382"/>
                      <a:pt x="194" y="382"/>
                    </a:cubicBezTo>
                    <a:cubicBezTo>
                      <a:pt x="321" y="382"/>
                      <a:pt x="382" y="321"/>
                      <a:pt x="382" y="194"/>
                    </a:cubicBezTo>
                    <a:cubicBezTo>
                      <a:pt x="382" y="66"/>
                      <a:pt x="321" y="0"/>
                      <a:pt x="194" y="0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81;p23"/>
              <p:cNvSpPr/>
              <p:nvPr/>
            </p:nvSpPr>
            <p:spPr>
              <a:xfrm>
                <a:off x="9030642" y="4392143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94" y="1"/>
                    </a:moveTo>
                    <a:cubicBezTo>
                      <a:pt x="66" y="1"/>
                      <a:pt x="0" y="128"/>
                      <a:pt x="0" y="189"/>
                    </a:cubicBezTo>
                    <a:cubicBezTo>
                      <a:pt x="0" y="316"/>
                      <a:pt x="66" y="382"/>
                      <a:pt x="194" y="382"/>
                    </a:cubicBezTo>
                    <a:cubicBezTo>
                      <a:pt x="321" y="382"/>
                      <a:pt x="382" y="316"/>
                      <a:pt x="382" y="189"/>
                    </a:cubicBezTo>
                    <a:cubicBezTo>
                      <a:pt x="382" y="128"/>
                      <a:pt x="321" y="1"/>
                      <a:pt x="194" y="1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82;p23"/>
              <p:cNvSpPr/>
              <p:nvPr/>
            </p:nvSpPr>
            <p:spPr>
              <a:xfrm>
                <a:off x="9030642" y="4466672"/>
                <a:ext cx="24907" cy="24842"/>
              </a:xfrm>
              <a:custGeom>
                <a:rect b="b" l="l" r="r" t="t"/>
                <a:pathLst>
                  <a:path extrusionOk="0" h="382" w="383">
                    <a:moveTo>
                      <a:pt x="194" y="0"/>
                    </a:moveTo>
                    <a:cubicBezTo>
                      <a:pt x="66" y="0"/>
                      <a:pt x="0" y="61"/>
                      <a:pt x="0" y="189"/>
                    </a:cubicBezTo>
                    <a:cubicBezTo>
                      <a:pt x="0" y="255"/>
                      <a:pt x="66" y="382"/>
                      <a:pt x="194" y="382"/>
                    </a:cubicBezTo>
                    <a:cubicBezTo>
                      <a:pt x="321" y="382"/>
                      <a:pt x="382" y="255"/>
                      <a:pt x="382" y="189"/>
                    </a:cubicBezTo>
                    <a:cubicBezTo>
                      <a:pt x="382" y="61"/>
                      <a:pt x="321" y="0"/>
                      <a:pt x="194" y="0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83;p23"/>
              <p:cNvSpPr/>
              <p:nvPr/>
            </p:nvSpPr>
            <p:spPr>
              <a:xfrm>
                <a:off x="9030642" y="4536843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94" y="0"/>
                    </a:moveTo>
                    <a:cubicBezTo>
                      <a:pt x="66" y="0"/>
                      <a:pt x="0" y="67"/>
                      <a:pt x="0" y="194"/>
                    </a:cubicBezTo>
                    <a:cubicBezTo>
                      <a:pt x="0" y="321"/>
                      <a:pt x="66" y="382"/>
                      <a:pt x="194" y="382"/>
                    </a:cubicBezTo>
                    <a:cubicBezTo>
                      <a:pt x="321" y="382"/>
                      <a:pt x="382" y="321"/>
                      <a:pt x="382" y="194"/>
                    </a:cubicBezTo>
                    <a:cubicBezTo>
                      <a:pt x="382" y="67"/>
                      <a:pt x="321" y="0"/>
                      <a:pt x="194" y="0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" name="Google Shape;84;p23"/>
              <p:cNvSpPr/>
              <p:nvPr/>
            </p:nvSpPr>
            <p:spPr>
              <a:xfrm>
                <a:off x="9030642" y="4607340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94" y="1"/>
                    </a:moveTo>
                    <a:cubicBezTo>
                      <a:pt x="66" y="1"/>
                      <a:pt x="0" y="128"/>
                      <a:pt x="0" y="189"/>
                    </a:cubicBezTo>
                    <a:cubicBezTo>
                      <a:pt x="0" y="317"/>
                      <a:pt x="66" y="383"/>
                      <a:pt x="194" y="383"/>
                    </a:cubicBezTo>
                    <a:cubicBezTo>
                      <a:pt x="321" y="383"/>
                      <a:pt x="382" y="317"/>
                      <a:pt x="382" y="189"/>
                    </a:cubicBezTo>
                    <a:cubicBezTo>
                      <a:pt x="382" y="128"/>
                      <a:pt x="321" y="1"/>
                      <a:pt x="194" y="1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" name="Google Shape;85;p23"/>
              <p:cNvSpPr/>
              <p:nvPr/>
            </p:nvSpPr>
            <p:spPr>
              <a:xfrm>
                <a:off x="9030642" y="4681868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94" y="0"/>
                    </a:moveTo>
                    <a:cubicBezTo>
                      <a:pt x="66" y="0"/>
                      <a:pt x="0" y="61"/>
                      <a:pt x="0" y="189"/>
                    </a:cubicBezTo>
                    <a:cubicBezTo>
                      <a:pt x="0" y="255"/>
                      <a:pt x="66" y="382"/>
                      <a:pt x="194" y="382"/>
                    </a:cubicBezTo>
                    <a:cubicBezTo>
                      <a:pt x="321" y="382"/>
                      <a:pt x="382" y="255"/>
                      <a:pt x="382" y="189"/>
                    </a:cubicBezTo>
                    <a:cubicBezTo>
                      <a:pt x="382" y="61"/>
                      <a:pt x="321" y="0"/>
                      <a:pt x="194" y="0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86;p23"/>
              <p:cNvSpPr/>
              <p:nvPr/>
            </p:nvSpPr>
            <p:spPr>
              <a:xfrm>
                <a:off x="8952146" y="4321646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128" y="0"/>
                      <a:pt x="1" y="66"/>
                      <a:pt x="1" y="194"/>
                    </a:cubicBezTo>
                    <a:cubicBezTo>
                      <a:pt x="1" y="321"/>
                      <a:pt x="128" y="382"/>
                      <a:pt x="189" y="382"/>
                    </a:cubicBezTo>
                    <a:cubicBezTo>
                      <a:pt x="316" y="382"/>
                      <a:pt x="383" y="321"/>
                      <a:pt x="383" y="194"/>
                    </a:cubicBezTo>
                    <a:cubicBezTo>
                      <a:pt x="383" y="66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" name="Google Shape;87;p23"/>
              <p:cNvSpPr/>
              <p:nvPr/>
            </p:nvSpPr>
            <p:spPr>
              <a:xfrm>
                <a:off x="8952146" y="4392143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1"/>
                    </a:moveTo>
                    <a:cubicBezTo>
                      <a:pt x="128" y="1"/>
                      <a:pt x="1" y="128"/>
                      <a:pt x="1" y="189"/>
                    </a:cubicBezTo>
                    <a:cubicBezTo>
                      <a:pt x="1" y="316"/>
                      <a:pt x="128" y="382"/>
                      <a:pt x="189" y="382"/>
                    </a:cubicBezTo>
                    <a:cubicBezTo>
                      <a:pt x="316" y="382"/>
                      <a:pt x="383" y="316"/>
                      <a:pt x="383" y="189"/>
                    </a:cubicBezTo>
                    <a:cubicBezTo>
                      <a:pt x="383" y="128"/>
                      <a:pt x="316" y="1"/>
                      <a:pt x="189" y="1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88;p23"/>
              <p:cNvSpPr/>
              <p:nvPr/>
            </p:nvSpPr>
            <p:spPr>
              <a:xfrm>
                <a:off x="8952146" y="4466672"/>
                <a:ext cx="24907" cy="24842"/>
              </a:xfrm>
              <a:custGeom>
                <a:rect b="b" l="l" r="r" t="t"/>
                <a:pathLst>
                  <a:path extrusionOk="0" h="382" w="383">
                    <a:moveTo>
                      <a:pt x="189" y="0"/>
                    </a:moveTo>
                    <a:cubicBezTo>
                      <a:pt x="128" y="0"/>
                      <a:pt x="1" y="61"/>
                      <a:pt x="1" y="189"/>
                    </a:cubicBezTo>
                    <a:cubicBezTo>
                      <a:pt x="1" y="255"/>
                      <a:pt x="128" y="382"/>
                      <a:pt x="189" y="382"/>
                    </a:cubicBezTo>
                    <a:cubicBezTo>
                      <a:pt x="316" y="382"/>
                      <a:pt x="383" y="255"/>
                      <a:pt x="383" y="189"/>
                    </a:cubicBezTo>
                    <a:cubicBezTo>
                      <a:pt x="383" y="61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" name="Google Shape;89;p23"/>
              <p:cNvSpPr/>
              <p:nvPr/>
            </p:nvSpPr>
            <p:spPr>
              <a:xfrm>
                <a:off x="8952146" y="4536843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128" y="0"/>
                      <a:pt x="1" y="67"/>
                      <a:pt x="1" y="194"/>
                    </a:cubicBezTo>
                    <a:cubicBezTo>
                      <a:pt x="1" y="321"/>
                      <a:pt x="128" y="382"/>
                      <a:pt x="189" y="382"/>
                    </a:cubicBezTo>
                    <a:cubicBezTo>
                      <a:pt x="316" y="382"/>
                      <a:pt x="383" y="321"/>
                      <a:pt x="383" y="194"/>
                    </a:cubicBezTo>
                    <a:cubicBezTo>
                      <a:pt x="383" y="67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" name="Google Shape;90;p23"/>
              <p:cNvSpPr/>
              <p:nvPr/>
            </p:nvSpPr>
            <p:spPr>
              <a:xfrm>
                <a:off x="8952146" y="4607340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1"/>
                    </a:moveTo>
                    <a:cubicBezTo>
                      <a:pt x="128" y="1"/>
                      <a:pt x="1" y="128"/>
                      <a:pt x="1" y="189"/>
                    </a:cubicBezTo>
                    <a:cubicBezTo>
                      <a:pt x="1" y="317"/>
                      <a:pt x="128" y="383"/>
                      <a:pt x="189" y="383"/>
                    </a:cubicBezTo>
                    <a:cubicBezTo>
                      <a:pt x="316" y="383"/>
                      <a:pt x="383" y="317"/>
                      <a:pt x="383" y="189"/>
                    </a:cubicBezTo>
                    <a:cubicBezTo>
                      <a:pt x="383" y="128"/>
                      <a:pt x="316" y="1"/>
                      <a:pt x="189" y="1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91;p23"/>
              <p:cNvSpPr/>
              <p:nvPr/>
            </p:nvSpPr>
            <p:spPr>
              <a:xfrm>
                <a:off x="8952146" y="4681868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128" y="0"/>
                      <a:pt x="1" y="61"/>
                      <a:pt x="1" y="189"/>
                    </a:cubicBezTo>
                    <a:cubicBezTo>
                      <a:pt x="1" y="255"/>
                      <a:pt x="128" y="382"/>
                      <a:pt x="189" y="382"/>
                    </a:cubicBezTo>
                    <a:cubicBezTo>
                      <a:pt x="316" y="382"/>
                      <a:pt x="383" y="255"/>
                      <a:pt x="383" y="189"/>
                    </a:cubicBezTo>
                    <a:cubicBezTo>
                      <a:pt x="383" y="61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92;p23"/>
              <p:cNvSpPr/>
              <p:nvPr/>
            </p:nvSpPr>
            <p:spPr>
              <a:xfrm>
                <a:off x="8877683" y="4321646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89" y="0"/>
                    </a:moveTo>
                    <a:cubicBezTo>
                      <a:pt x="61" y="0"/>
                      <a:pt x="0" y="66"/>
                      <a:pt x="0" y="194"/>
                    </a:cubicBezTo>
                    <a:cubicBezTo>
                      <a:pt x="0" y="321"/>
                      <a:pt x="61" y="382"/>
                      <a:pt x="189" y="382"/>
                    </a:cubicBezTo>
                    <a:cubicBezTo>
                      <a:pt x="316" y="382"/>
                      <a:pt x="382" y="321"/>
                      <a:pt x="382" y="194"/>
                    </a:cubicBezTo>
                    <a:cubicBezTo>
                      <a:pt x="382" y="66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93;p23"/>
              <p:cNvSpPr/>
              <p:nvPr/>
            </p:nvSpPr>
            <p:spPr>
              <a:xfrm>
                <a:off x="8877683" y="4392143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89" y="1"/>
                    </a:moveTo>
                    <a:cubicBezTo>
                      <a:pt x="61" y="1"/>
                      <a:pt x="0" y="128"/>
                      <a:pt x="0" y="189"/>
                    </a:cubicBezTo>
                    <a:cubicBezTo>
                      <a:pt x="0" y="316"/>
                      <a:pt x="61" y="382"/>
                      <a:pt x="189" y="382"/>
                    </a:cubicBezTo>
                    <a:cubicBezTo>
                      <a:pt x="316" y="382"/>
                      <a:pt x="382" y="316"/>
                      <a:pt x="382" y="189"/>
                    </a:cubicBezTo>
                    <a:cubicBezTo>
                      <a:pt x="382" y="128"/>
                      <a:pt x="316" y="1"/>
                      <a:pt x="189" y="1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94;p23"/>
              <p:cNvSpPr/>
              <p:nvPr/>
            </p:nvSpPr>
            <p:spPr>
              <a:xfrm>
                <a:off x="8877683" y="4466672"/>
                <a:ext cx="24842" cy="24842"/>
              </a:xfrm>
              <a:custGeom>
                <a:rect b="b" l="l" r="r" t="t"/>
                <a:pathLst>
                  <a:path extrusionOk="0" h="382" w="382">
                    <a:moveTo>
                      <a:pt x="189" y="0"/>
                    </a:moveTo>
                    <a:cubicBezTo>
                      <a:pt x="61" y="0"/>
                      <a:pt x="0" y="61"/>
                      <a:pt x="0" y="189"/>
                    </a:cubicBezTo>
                    <a:cubicBezTo>
                      <a:pt x="0" y="255"/>
                      <a:pt x="61" y="382"/>
                      <a:pt x="189" y="382"/>
                    </a:cubicBezTo>
                    <a:cubicBezTo>
                      <a:pt x="316" y="382"/>
                      <a:pt x="382" y="255"/>
                      <a:pt x="382" y="189"/>
                    </a:cubicBezTo>
                    <a:cubicBezTo>
                      <a:pt x="382" y="61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95;p23"/>
              <p:cNvSpPr/>
              <p:nvPr/>
            </p:nvSpPr>
            <p:spPr>
              <a:xfrm>
                <a:off x="8877683" y="4536843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89" y="0"/>
                    </a:moveTo>
                    <a:cubicBezTo>
                      <a:pt x="61" y="0"/>
                      <a:pt x="0" y="67"/>
                      <a:pt x="0" y="194"/>
                    </a:cubicBezTo>
                    <a:cubicBezTo>
                      <a:pt x="0" y="321"/>
                      <a:pt x="61" y="382"/>
                      <a:pt x="189" y="382"/>
                    </a:cubicBezTo>
                    <a:cubicBezTo>
                      <a:pt x="316" y="382"/>
                      <a:pt x="382" y="321"/>
                      <a:pt x="382" y="194"/>
                    </a:cubicBezTo>
                    <a:cubicBezTo>
                      <a:pt x="382" y="67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96;p23"/>
              <p:cNvSpPr/>
              <p:nvPr/>
            </p:nvSpPr>
            <p:spPr>
              <a:xfrm>
                <a:off x="8877683" y="4607340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89" y="1"/>
                    </a:moveTo>
                    <a:cubicBezTo>
                      <a:pt x="61" y="1"/>
                      <a:pt x="0" y="128"/>
                      <a:pt x="0" y="189"/>
                    </a:cubicBezTo>
                    <a:cubicBezTo>
                      <a:pt x="0" y="317"/>
                      <a:pt x="61" y="383"/>
                      <a:pt x="189" y="383"/>
                    </a:cubicBezTo>
                    <a:cubicBezTo>
                      <a:pt x="316" y="383"/>
                      <a:pt x="382" y="317"/>
                      <a:pt x="382" y="189"/>
                    </a:cubicBezTo>
                    <a:cubicBezTo>
                      <a:pt x="382" y="128"/>
                      <a:pt x="316" y="1"/>
                      <a:pt x="189" y="1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97;p23"/>
              <p:cNvSpPr/>
              <p:nvPr/>
            </p:nvSpPr>
            <p:spPr>
              <a:xfrm>
                <a:off x="8877683" y="4681868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89" y="0"/>
                    </a:moveTo>
                    <a:cubicBezTo>
                      <a:pt x="61" y="0"/>
                      <a:pt x="0" y="61"/>
                      <a:pt x="0" y="189"/>
                    </a:cubicBezTo>
                    <a:cubicBezTo>
                      <a:pt x="0" y="255"/>
                      <a:pt x="61" y="382"/>
                      <a:pt x="189" y="382"/>
                    </a:cubicBezTo>
                    <a:cubicBezTo>
                      <a:pt x="316" y="382"/>
                      <a:pt x="382" y="255"/>
                      <a:pt x="382" y="189"/>
                    </a:cubicBezTo>
                    <a:cubicBezTo>
                      <a:pt x="382" y="61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FFFCE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98" name="Google Shape;98;p23"/>
          <p:cNvSpPr/>
          <p:nvPr/>
        </p:nvSpPr>
        <p:spPr>
          <a:xfrm flipH="1">
            <a:off x="356896" y="968725"/>
            <a:ext cx="169504" cy="169554"/>
          </a:xfrm>
          <a:custGeom>
            <a:rect b="b" l="l" r="r" t="t"/>
            <a:pathLst>
              <a:path extrusionOk="0" h="3438" w="3437">
                <a:moveTo>
                  <a:pt x="3437" y="1"/>
                </a:moveTo>
                <a:cubicBezTo>
                  <a:pt x="1528" y="1"/>
                  <a:pt x="0" y="1528"/>
                  <a:pt x="0" y="3437"/>
                </a:cubicBezTo>
                <a:cubicBezTo>
                  <a:pt x="1909" y="3437"/>
                  <a:pt x="3437" y="1910"/>
                  <a:pt x="3437" y="1"/>
                </a:cubicBezTo>
                <a:close/>
              </a:path>
            </a:pathLst>
          </a:custGeom>
          <a:solidFill>
            <a:srgbClr val="252C4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23"/>
          <p:cNvSpPr/>
          <p:nvPr/>
        </p:nvSpPr>
        <p:spPr>
          <a:xfrm flipH="1">
            <a:off x="1257870" y="4"/>
            <a:ext cx="678827" cy="678827"/>
          </a:xfrm>
          <a:custGeom>
            <a:rect b="b" l="l" r="r" t="t"/>
            <a:pathLst>
              <a:path extrusionOk="0" h="14322" w="14322">
                <a:moveTo>
                  <a:pt x="1" y="0"/>
                </a:moveTo>
                <a:cubicBezTo>
                  <a:pt x="1" y="764"/>
                  <a:pt x="194" y="1528"/>
                  <a:pt x="449" y="2230"/>
                </a:cubicBezTo>
                <a:cubicBezTo>
                  <a:pt x="892" y="3248"/>
                  <a:pt x="1594" y="4073"/>
                  <a:pt x="2546" y="4710"/>
                </a:cubicBezTo>
                <a:cubicBezTo>
                  <a:pt x="2994" y="5030"/>
                  <a:pt x="3503" y="5219"/>
                  <a:pt x="4012" y="5412"/>
                </a:cubicBezTo>
                <a:cubicBezTo>
                  <a:pt x="4522" y="5601"/>
                  <a:pt x="5092" y="5667"/>
                  <a:pt x="5667" y="5667"/>
                </a:cubicBezTo>
                <a:cubicBezTo>
                  <a:pt x="6110" y="5667"/>
                  <a:pt x="6492" y="5728"/>
                  <a:pt x="6874" y="5921"/>
                </a:cubicBezTo>
                <a:cubicBezTo>
                  <a:pt x="7383" y="6110"/>
                  <a:pt x="7831" y="6491"/>
                  <a:pt x="8213" y="7001"/>
                </a:cubicBezTo>
                <a:lnTo>
                  <a:pt x="8594" y="7764"/>
                </a:lnTo>
                <a:cubicBezTo>
                  <a:pt x="8656" y="8085"/>
                  <a:pt x="8722" y="8401"/>
                  <a:pt x="8722" y="8655"/>
                </a:cubicBezTo>
                <a:cubicBezTo>
                  <a:pt x="8722" y="9485"/>
                  <a:pt x="8849" y="10183"/>
                  <a:pt x="9165" y="10885"/>
                </a:cubicBezTo>
                <a:cubicBezTo>
                  <a:pt x="9546" y="11903"/>
                  <a:pt x="10310" y="12794"/>
                  <a:pt x="11201" y="13364"/>
                </a:cubicBezTo>
                <a:cubicBezTo>
                  <a:pt x="11649" y="13685"/>
                  <a:pt x="12158" y="13940"/>
                  <a:pt x="12667" y="14067"/>
                </a:cubicBezTo>
                <a:cubicBezTo>
                  <a:pt x="13176" y="14255"/>
                  <a:pt x="13747" y="14322"/>
                  <a:pt x="14322" y="14322"/>
                </a:cubicBezTo>
                <a:lnTo>
                  <a:pt x="14322" y="11710"/>
                </a:lnTo>
                <a:cubicBezTo>
                  <a:pt x="13940" y="11710"/>
                  <a:pt x="13558" y="11649"/>
                  <a:pt x="13176" y="11455"/>
                </a:cubicBezTo>
                <a:cubicBezTo>
                  <a:pt x="12667" y="11267"/>
                  <a:pt x="12158" y="10885"/>
                  <a:pt x="11837" y="10376"/>
                </a:cubicBezTo>
                <a:lnTo>
                  <a:pt x="11456" y="9612"/>
                </a:lnTo>
                <a:cubicBezTo>
                  <a:pt x="11395" y="9292"/>
                  <a:pt x="11328" y="8976"/>
                  <a:pt x="11328" y="8655"/>
                </a:cubicBezTo>
                <a:cubicBezTo>
                  <a:pt x="11328" y="7892"/>
                  <a:pt x="11201" y="7194"/>
                  <a:pt x="10885" y="6491"/>
                </a:cubicBezTo>
                <a:cubicBezTo>
                  <a:pt x="10437" y="5473"/>
                  <a:pt x="9740" y="4582"/>
                  <a:pt x="8849" y="4012"/>
                </a:cubicBezTo>
                <a:cubicBezTo>
                  <a:pt x="8401" y="3691"/>
                  <a:pt x="7892" y="3437"/>
                  <a:pt x="7383" y="3310"/>
                </a:cubicBezTo>
                <a:cubicBezTo>
                  <a:pt x="6813" y="3121"/>
                  <a:pt x="6237" y="3055"/>
                  <a:pt x="5667" y="3055"/>
                </a:cubicBezTo>
                <a:cubicBezTo>
                  <a:pt x="5285" y="3055"/>
                  <a:pt x="4837" y="2928"/>
                  <a:pt x="4522" y="2800"/>
                </a:cubicBezTo>
                <a:cubicBezTo>
                  <a:pt x="3946" y="2546"/>
                  <a:pt x="3503" y="2164"/>
                  <a:pt x="3183" y="1721"/>
                </a:cubicBezTo>
                <a:cubicBezTo>
                  <a:pt x="2994" y="1467"/>
                  <a:pt x="2867" y="1212"/>
                  <a:pt x="2801" y="891"/>
                </a:cubicBezTo>
                <a:cubicBezTo>
                  <a:pt x="2740" y="637"/>
                  <a:pt x="2673" y="321"/>
                  <a:pt x="267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0" name="Google Shape;100;p23"/>
          <p:cNvGrpSpPr/>
          <p:nvPr/>
        </p:nvGrpSpPr>
        <p:grpSpPr>
          <a:xfrm flipH="1">
            <a:off x="8576098" y="4103865"/>
            <a:ext cx="249156" cy="539522"/>
            <a:chOff x="1266755" y="4029330"/>
            <a:chExt cx="148325" cy="321163"/>
          </a:xfrm>
        </p:grpSpPr>
        <p:sp>
          <p:nvSpPr>
            <p:cNvPr id="101" name="Google Shape;101;p23"/>
            <p:cNvSpPr/>
            <p:nvPr/>
          </p:nvSpPr>
          <p:spPr>
            <a:xfrm>
              <a:off x="1394309" y="4029330"/>
              <a:ext cx="20771" cy="20771"/>
            </a:xfrm>
            <a:custGeom>
              <a:rect b="b" l="l" r="r" t="t"/>
              <a:pathLst>
                <a:path extrusionOk="0" h="383" w="383">
                  <a:moveTo>
                    <a:pt x="194" y="0"/>
                  </a:moveTo>
                  <a:cubicBezTo>
                    <a:pt x="67" y="0"/>
                    <a:pt x="1" y="128"/>
                    <a:pt x="1" y="194"/>
                  </a:cubicBezTo>
                  <a:cubicBezTo>
                    <a:pt x="1" y="321"/>
                    <a:pt x="67" y="382"/>
                    <a:pt x="194" y="382"/>
                  </a:cubicBezTo>
                  <a:cubicBezTo>
                    <a:pt x="321" y="382"/>
                    <a:pt x="382" y="321"/>
                    <a:pt x="382" y="194"/>
                  </a:cubicBezTo>
                  <a:cubicBezTo>
                    <a:pt x="382" y="128"/>
                    <a:pt x="321" y="0"/>
                    <a:pt x="194" y="0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23"/>
            <p:cNvSpPr/>
            <p:nvPr/>
          </p:nvSpPr>
          <p:spPr>
            <a:xfrm>
              <a:off x="1394309" y="4091426"/>
              <a:ext cx="20771" cy="20771"/>
            </a:xfrm>
            <a:custGeom>
              <a:rect b="b" l="l" r="r" t="t"/>
              <a:pathLst>
                <a:path extrusionOk="0" h="383" w="383">
                  <a:moveTo>
                    <a:pt x="194" y="1"/>
                  </a:moveTo>
                  <a:cubicBezTo>
                    <a:pt x="67" y="1"/>
                    <a:pt x="1" y="67"/>
                    <a:pt x="1" y="194"/>
                  </a:cubicBezTo>
                  <a:cubicBezTo>
                    <a:pt x="1" y="255"/>
                    <a:pt x="67" y="383"/>
                    <a:pt x="194" y="383"/>
                  </a:cubicBezTo>
                  <a:cubicBezTo>
                    <a:pt x="321" y="383"/>
                    <a:pt x="382" y="255"/>
                    <a:pt x="382" y="194"/>
                  </a:cubicBezTo>
                  <a:cubicBezTo>
                    <a:pt x="382" y="67"/>
                    <a:pt x="321" y="1"/>
                    <a:pt x="194" y="1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23"/>
            <p:cNvSpPr/>
            <p:nvPr/>
          </p:nvSpPr>
          <p:spPr>
            <a:xfrm>
              <a:off x="1394309" y="4150268"/>
              <a:ext cx="20771" cy="20771"/>
            </a:xfrm>
            <a:custGeom>
              <a:rect b="b" l="l" r="r" t="t"/>
              <a:pathLst>
                <a:path extrusionOk="0" h="383" w="383">
                  <a:moveTo>
                    <a:pt x="194" y="0"/>
                  </a:moveTo>
                  <a:cubicBezTo>
                    <a:pt x="67" y="0"/>
                    <a:pt x="1" y="61"/>
                    <a:pt x="1" y="189"/>
                  </a:cubicBezTo>
                  <a:cubicBezTo>
                    <a:pt x="1" y="316"/>
                    <a:pt x="67" y="382"/>
                    <a:pt x="194" y="382"/>
                  </a:cubicBezTo>
                  <a:cubicBezTo>
                    <a:pt x="321" y="382"/>
                    <a:pt x="382" y="316"/>
                    <a:pt x="382" y="189"/>
                  </a:cubicBezTo>
                  <a:cubicBezTo>
                    <a:pt x="382" y="61"/>
                    <a:pt x="321" y="0"/>
                    <a:pt x="194" y="0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23"/>
            <p:cNvSpPr/>
            <p:nvPr/>
          </p:nvSpPr>
          <p:spPr>
            <a:xfrm>
              <a:off x="1394309" y="4208784"/>
              <a:ext cx="20771" cy="20771"/>
            </a:xfrm>
            <a:custGeom>
              <a:rect b="b" l="l" r="r" t="t"/>
              <a:pathLst>
                <a:path extrusionOk="0" h="383" w="383">
                  <a:moveTo>
                    <a:pt x="194" y="1"/>
                  </a:moveTo>
                  <a:cubicBezTo>
                    <a:pt x="67" y="1"/>
                    <a:pt x="1" y="128"/>
                    <a:pt x="1" y="194"/>
                  </a:cubicBezTo>
                  <a:cubicBezTo>
                    <a:pt x="1" y="321"/>
                    <a:pt x="67" y="382"/>
                    <a:pt x="194" y="382"/>
                  </a:cubicBezTo>
                  <a:cubicBezTo>
                    <a:pt x="321" y="382"/>
                    <a:pt x="382" y="321"/>
                    <a:pt x="382" y="194"/>
                  </a:cubicBezTo>
                  <a:cubicBezTo>
                    <a:pt x="382" y="128"/>
                    <a:pt x="321" y="1"/>
                    <a:pt x="194" y="1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23"/>
            <p:cNvSpPr/>
            <p:nvPr/>
          </p:nvSpPr>
          <p:spPr>
            <a:xfrm>
              <a:off x="1394309" y="4270934"/>
              <a:ext cx="20771" cy="20717"/>
            </a:xfrm>
            <a:custGeom>
              <a:rect b="b" l="l" r="r" t="t"/>
              <a:pathLst>
                <a:path extrusionOk="0" h="382" w="383">
                  <a:moveTo>
                    <a:pt x="194" y="0"/>
                  </a:moveTo>
                  <a:cubicBezTo>
                    <a:pt x="67" y="0"/>
                    <a:pt x="1" y="66"/>
                    <a:pt x="1" y="194"/>
                  </a:cubicBezTo>
                  <a:cubicBezTo>
                    <a:pt x="1" y="255"/>
                    <a:pt x="67" y="382"/>
                    <a:pt x="194" y="382"/>
                  </a:cubicBezTo>
                  <a:cubicBezTo>
                    <a:pt x="321" y="382"/>
                    <a:pt x="382" y="255"/>
                    <a:pt x="382" y="194"/>
                  </a:cubicBezTo>
                  <a:cubicBezTo>
                    <a:pt x="382" y="66"/>
                    <a:pt x="321" y="0"/>
                    <a:pt x="194" y="0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23"/>
            <p:cNvSpPr/>
            <p:nvPr/>
          </p:nvSpPr>
          <p:spPr>
            <a:xfrm>
              <a:off x="1394309" y="4329722"/>
              <a:ext cx="20771" cy="20771"/>
            </a:xfrm>
            <a:custGeom>
              <a:rect b="b" l="l" r="r" t="t"/>
              <a:pathLst>
                <a:path extrusionOk="0" h="383" w="383">
                  <a:moveTo>
                    <a:pt x="194" y="0"/>
                  </a:moveTo>
                  <a:cubicBezTo>
                    <a:pt x="67" y="0"/>
                    <a:pt x="1" y="62"/>
                    <a:pt x="1" y="189"/>
                  </a:cubicBezTo>
                  <a:cubicBezTo>
                    <a:pt x="1" y="316"/>
                    <a:pt x="67" y="382"/>
                    <a:pt x="194" y="382"/>
                  </a:cubicBezTo>
                  <a:cubicBezTo>
                    <a:pt x="321" y="382"/>
                    <a:pt x="382" y="316"/>
                    <a:pt x="382" y="189"/>
                  </a:cubicBezTo>
                  <a:cubicBezTo>
                    <a:pt x="382" y="62"/>
                    <a:pt x="321" y="0"/>
                    <a:pt x="194" y="0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23"/>
            <p:cNvSpPr/>
            <p:nvPr/>
          </p:nvSpPr>
          <p:spPr>
            <a:xfrm>
              <a:off x="1332213" y="4029330"/>
              <a:ext cx="20717" cy="20771"/>
            </a:xfrm>
            <a:custGeom>
              <a:rect b="b" l="l" r="r" t="t"/>
              <a:pathLst>
                <a:path extrusionOk="0" h="383" w="382">
                  <a:moveTo>
                    <a:pt x="193" y="0"/>
                  </a:moveTo>
                  <a:cubicBezTo>
                    <a:pt x="66" y="0"/>
                    <a:pt x="0" y="128"/>
                    <a:pt x="0" y="194"/>
                  </a:cubicBezTo>
                  <a:cubicBezTo>
                    <a:pt x="0" y="321"/>
                    <a:pt x="66" y="382"/>
                    <a:pt x="193" y="382"/>
                  </a:cubicBezTo>
                  <a:cubicBezTo>
                    <a:pt x="255" y="382"/>
                    <a:pt x="382" y="321"/>
                    <a:pt x="382" y="194"/>
                  </a:cubicBezTo>
                  <a:cubicBezTo>
                    <a:pt x="382" y="128"/>
                    <a:pt x="255" y="0"/>
                    <a:pt x="193" y="0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23"/>
            <p:cNvSpPr/>
            <p:nvPr/>
          </p:nvSpPr>
          <p:spPr>
            <a:xfrm>
              <a:off x="1332213" y="4091426"/>
              <a:ext cx="20717" cy="20771"/>
            </a:xfrm>
            <a:custGeom>
              <a:rect b="b" l="l" r="r" t="t"/>
              <a:pathLst>
                <a:path extrusionOk="0" h="383" w="382">
                  <a:moveTo>
                    <a:pt x="193" y="1"/>
                  </a:moveTo>
                  <a:cubicBezTo>
                    <a:pt x="66" y="1"/>
                    <a:pt x="0" y="67"/>
                    <a:pt x="0" y="194"/>
                  </a:cubicBezTo>
                  <a:cubicBezTo>
                    <a:pt x="0" y="255"/>
                    <a:pt x="66" y="383"/>
                    <a:pt x="193" y="383"/>
                  </a:cubicBezTo>
                  <a:cubicBezTo>
                    <a:pt x="255" y="383"/>
                    <a:pt x="382" y="255"/>
                    <a:pt x="382" y="194"/>
                  </a:cubicBezTo>
                  <a:cubicBezTo>
                    <a:pt x="382" y="67"/>
                    <a:pt x="255" y="1"/>
                    <a:pt x="193" y="1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23"/>
            <p:cNvSpPr/>
            <p:nvPr/>
          </p:nvSpPr>
          <p:spPr>
            <a:xfrm>
              <a:off x="1332213" y="4150268"/>
              <a:ext cx="20717" cy="20771"/>
            </a:xfrm>
            <a:custGeom>
              <a:rect b="b" l="l" r="r" t="t"/>
              <a:pathLst>
                <a:path extrusionOk="0" h="383" w="382">
                  <a:moveTo>
                    <a:pt x="193" y="0"/>
                  </a:moveTo>
                  <a:cubicBezTo>
                    <a:pt x="66" y="0"/>
                    <a:pt x="0" y="61"/>
                    <a:pt x="0" y="189"/>
                  </a:cubicBezTo>
                  <a:cubicBezTo>
                    <a:pt x="0" y="316"/>
                    <a:pt x="66" y="382"/>
                    <a:pt x="193" y="382"/>
                  </a:cubicBezTo>
                  <a:cubicBezTo>
                    <a:pt x="255" y="382"/>
                    <a:pt x="382" y="316"/>
                    <a:pt x="382" y="189"/>
                  </a:cubicBezTo>
                  <a:cubicBezTo>
                    <a:pt x="382" y="61"/>
                    <a:pt x="255" y="0"/>
                    <a:pt x="193" y="0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23"/>
            <p:cNvSpPr/>
            <p:nvPr/>
          </p:nvSpPr>
          <p:spPr>
            <a:xfrm>
              <a:off x="1332213" y="4208784"/>
              <a:ext cx="20717" cy="20771"/>
            </a:xfrm>
            <a:custGeom>
              <a:rect b="b" l="l" r="r" t="t"/>
              <a:pathLst>
                <a:path extrusionOk="0" h="383" w="382">
                  <a:moveTo>
                    <a:pt x="193" y="1"/>
                  </a:moveTo>
                  <a:cubicBezTo>
                    <a:pt x="66" y="1"/>
                    <a:pt x="0" y="128"/>
                    <a:pt x="0" y="194"/>
                  </a:cubicBezTo>
                  <a:cubicBezTo>
                    <a:pt x="0" y="321"/>
                    <a:pt x="66" y="382"/>
                    <a:pt x="193" y="382"/>
                  </a:cubicBezTo>
                  <a:cubicBezTo>
                    <a:pt x="255" y="382"/>
                    <a:pt x="382" y="321"/>
                    <a:pt x="382" y="194"/>
                  </a:cubicBezTo>
                  <a:cubicBezTo>
                    <a:pt x="382" y="128"/>
                    <a:pt x="255" y="1"/>
                    <a:pt x="193" y="1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23"/>
            <p:cNvSpPr/>
            <p:nvPr/>
          </p:nvSpPr>
          <p:spPr>
            <a:xfrm>
              <a:off x="1332213" y="4270934"/>
              <a:ext cx="20717" cy="20717"/>
            </a:xfrm>
            <a:custGeom>
              <a:rect b="b" l="l" r="r" t="t"/>
              <a:pathLst>
                <a:path extrusionOk="0" h="382" w="382">
                  <a:moveTo>
                    <a:pt x="193" y="0"/>
                  </a:moveTo>
                  <a:cubicBezTo>
                    <a:pt x="66" y="0"/>
                    <a:pt x="0" y="66"/>
                    <a:pt x="0" y="194"/>
                  </a:cubicBezTo>
                  <a:cubicBezTo>
                    <a:pt x="0" y="255"/>
                    <a:pt x="66" y="382"/>
                    <a:pt x="193" y="382"/>
                  </a:cubicBezTo>
                  <a:cubicBezTo>
                    <a:pt x="255" y="382"/>
                    <a:pt x="382" y="255"/>
                    <a:pt x="382" y="194"/>
                  </a:cubicBezTo>
                  <a:cubicBezTo>
                    <a:pt x="382" y="66"/>
                    <a:pt x="255" y="0"/>
                    <a:pt x="193" y="0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23"/>
            <p:cNvSpPr/>
            <p:nvPr/>
          </p:nvSpPr>
          <p:spPr>
            <a:xfrm>
              <a:off x="1332213" y="4329722"/>
              <a:ext cx="20717" cy="20771"/>
            </a:xfrm>
            <a:custGeom>
              <a:rect b="b" l="l" r="r" t="t"/>
              <a:pathLst>
                <a:path extrusionOk="0" h="383" w="382">
                  <a:moveTo>
                    <a:pt x="193" y="0"/>
                  </a:moveTo>
                  <a:cubicBezTo>
                    <a:pt x="66" y="0"/>
                    <a:pt x="0" y="62"/>
                    <a:pt x="0" y="189"/>
                  </a:cubicBezTo>
                  <a:cubicBezTo>
                    <a:pt x="0" y="316"/>
                    <a:pt x="66" y="382"/>
                    <a:pt x="193" y="382"/>
                  </a:cubicBezTo>
                  <a:cubicBezTo>
                    <a:pt x="255" y="382"/>
                    <a:pt x="382" y="316"/>
                    <a:pt x="382" y="189"/>
                  </a:cubicBezTo>
                  <a:cubicBezTo>
                    <a:pt x="382" y="62"/>
                    <a:pt x="255" y="0"/>
                    <a:pt x="193" y="0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23"/>
            <p:cNvSpPr/>
            <p:nvPr/>
          </p:nvSpPr>
          <p:spPr>
            <a:xfrm>
              <a:off x="1266755" y="4029330"/>
              <a:ext cx="20771" cy="20771"/>
            </a:xfrm>
            <a:custGeom>
              <a:rect b="b" l="l" r="r" t="t"/>
              <a:pathLst>
                <a:path extrusionOk="0" h="383" w="383">
                  <a:moveTo>
                    <a:pt x="189" y="0"/>
                  </a:moveTo>
                  <a:cubicBezTo>
                    <a:pt x="62" y="0"/>
                    <a:pt x="0" y="128"/>
                    <a:pt x="0" y="194"/>
                  </a:cubicBezTo>
                  <a:cubicBezTo>
                    <a:pt x="0" y="321"/>
                    <a:pt x="62" y="382"/>
                    <a:pt x="189" y="382"/>
                  </a:cubicBezTo>
                  <a:cubicBezTo>
                    <a:pt x="316" y="382"/>
                    <a:pt x="382" y="321"/>
                    <a:pt x="382" y="194"/>
                  </a:cubicBezTo>
                  <a:cubicBezTo>
                    <a:pt x="382" y="128"/>
                    <a:pt x="316" y="0"/>
                    <a:pt x="189" y="0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23"/>
            <p:cNvSpPr/>
            <p:nvPr/>
          </p:nvSpPr>
          <p:spPr>
            <a:xfrm>
              <a:off x="1266755" y="4091426"/>
              <a:ext cx="20771" cy="20771"/>
            </a:xfrm>
            <a:custGeom>
              <a:rect b="b" l="l" r="r" t="t"/>
              <a:pathLst>
                <a:path extrusionOk="0" h="383" w="383">
                  <a:moveTo>
                    <a:pt x="189" y="1"/>
                  </a:moveTo>
                  <a:cubicBezTo>
                    <a:pt x="62" y="1"/>
                    <a:pt x="0" y="67"/>
                    <a:pt x="0" y="194"/>
                  </a:cubicBezTo>
                  <a:cubicBezTo>
                    <a:pt x="0" y="255"/>
                    <a:pt x="62" y="383"/>
                    <a:pt x="189" y="383"/>
                  </a:cubicBezTo>
                  <a:cubicBezTo>
                    <a:pt x="316" y="383"/>
                    <a:pt x="382" y="255"/>
                    <a:pt x="382" y="194"/>
                  </a:cubicBezTo>
                  <a:cubicBezTo>
                    <a:pt x="382" y="67"/>
                    <a:pt x="316" y="1"/>
                    <a:pt x="189" y="1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23"/>
            <p:cNvSpPr/>
            <p:nvPr/>
          </p:nvSpPr>
          <p:spPr>
            <a:xfrm>
              <a:off x="1266755" y="4150268"/>
              <a:ext cx="20771" cy="20771"/>
            </a:xfrm>
            <a:custGeom>
              <a:rect b="b" l="l" r="r" t="t"/>
              <a:pathLst>
                <a:path extrusionOk="0" h="383" w="383">
                  <a:moveTo>
                    <a:pt x="189" y="0"/>
                  </a:moveTo>
                  <a:cubicBezTo>
                    <a:pt x="62" y="0"/>
                    <a:pt x="0" y="61"/>
                    <a:pt x="0" y="189"/>
                  </a:cubicBezTo>
                  <a:cubicBezTo>
                    <a:pt x="0" y="316"/>
                    <a:pt x="62" y="382"/>
                    <a:pt x="189" y="382"/>
                  </a:cubicBezTo>
                  <a:cubicBezTo>
                    <a:pt x="316" y="382"/>
                    <a:pt x="382" y="316"/>
                    <a:pt x="382" y="189"/>
                  </a:cubicBezTo>
                  <a:cubicBezTo>
                    <a:pt x="382" y="61"/>
                    <a:pt x="316" y="0"/>
                    <a:pt x="189" y="0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23"/>
            <p:cNvSpPr/>
            <p:nvPr/>
          </p:nvSpPr>
          <p:spPr>
            <a:xfrm>
              <a:off x="1266755" y="4208784"/>
              <a:ext cx="20771" cy="20771"/>
            </a:xfrm>
            <a:custGeom>
              <a:rect b="b" l="l" r="r" t="t"/>
              <a:pathLst>
                <a:path extrusionOk="0" h="383" w="383">
                  <a:moveTo>
                    <a:pt x="189" y="1"/>
                  </a:moveTo>
                  <a:cubicBezTo>
                    <a:pt x="62" y="1"/>
                    <a:pt x="0" y="128"/>
                    <a:pt x="0" y="194"/>
                  </a:cubicBezTo>
                  <a:cubicBezTo>
                    <a:pt x="0" y="321"/>
                    <a:pt x="62" y="382"/>
                    <a:pt x="189" y="382"/>
                  </a:cubicBezTo>
                  <a:cubicBezTo>
                    <a:pt x="316" y="382"/>
                    <a:pt x="382" y="321"/>
                    <a:pt x="382" y="194"/>
                  </a:cubicBezTo>
                  <a:cubicBezTo>
                    <a:pt x="382" y="128"/>
                    <a:pt x="316" y="1"/>
                    <a:pt x="189" y="1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23"/>
            <p:cNvSpPr/>
            <p:nvPr/>
          </p:nvSpPr>
          <p:spPr>
            <a:xfrm>
              <a:off x="1266755" y="4270934"/>
              <a:ext cx="20771" cy="20717"/>
            </a:xfrm>
            <a:custGeom>
              <a:rect b="b" l="l" r="r" t="t"/>
              <a:pathLst>
                <a:path extrusionOk="0" h="382" w="383">
                  <a:moveTo>
                    <a:pt x="189" y="0"/>
                  </a:moveTo>
                  <a:cubicBezTo>
                    <a:pt x="62" y="0"/>
                    <a:pt x="0" y="66"/>
                    <a:pt x="0" y="194"/>
                  </a:cubicBezTo>
                  <a:cubicBezTo>
                    <a:pt x="0" y="255"/>
                    <a:pt x="62" y="382"/>
                    <a:pt x="189" y="382"/>
                  </a:cubicBezTo>
                  <a:cubicBezTo>
                    <a:pt x="316" y="382"/>
                    <a:pt x="382" y="255"/>
                    <a:pt x="382" y="194"/>
                  </a:cubicBezTo>
                  <a:cubicBezTo>
                    <a:pt x="382" y="66"/>
                    <a:pt x="316" y="0"/>
                    <a:pt x="189" y="0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23"/>
            <p:cNvSpPr/>
            <p:nvPr/>
          </p:nvSpPr>
          <p:spPr>
            <a:xfrm>
              <a:off x="1266755" y="4329722"/>
              <a:ext cx="20771" cy="20771"/>
            </a:xfrm>
            <a:custGeom>
              <a:rect b="b" l="l" r="r" t="t"/>
              <a:pathLst>
                <a:path extrusionOk="0" h="383" w="383">
                  <a:moveTo>
                    <a:pt x="189" y="0"/>
                  </a:moveTo>
                  <a:cubicBezTo>
                    <a:pt x="62" y="0"/>
                    <a:pt x="0" y="62"/>
                    <a:pt x="0" y="189"/>
                  </a:cubicBezTo>
                  <a:cubicBezTo>
                    <a:pt x="0" y="316"/>
                    <a:pt x="62" y="382"/>
                    <a:pt x="189" y="382"/>
                  </a:cubicBezTo>
                  <a:cubicBezTo>
                    <a:pt x="316" y="382"/>
                    <a:pt x="382" y="316"/>
                    <a:pt x="382" y="189"/>
                  </a:cubicBezTo>
                  <a:cubicBezTo>
                    <a:pt x="382" y="62"/>
                    <a:pt x="316" y="0"/>
                    <a:pt x="189" y="0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9" name="Google Shape;119;p23"/>
          <p:cNvSpPr/>
          <p:nvPr/>
        </p:nvSpPr>
        <p:spPr>
          <a:xfrm flipH="1">
            <a:off x="317046" y="3620842"/>
            <a:ext cx="249170" cy="249170"/>
          </a:xfrm>
          <a:custGeom>
            <a:rect b="b" l="l" r="r" t="t"/>
            <a:pathLst>
              <a:path extrusionOk="0" h="5662" w="5662">
                <a:moveTo>
                  <a:pt x="0" y="0"/>
                </a:moveTo>
                <a:cubicBezTo>
                  <a:pt x="0" y="764"/>
                  <a:pt x="128" y="1528"/>
                  <a:pt x="443" y="2225"/>
                </a:cubicBezTo>
                <a:cubicBezTo>
                  <a:pt x="891" y="3243"/>
                  <a:pt x="1589" y="4073"/>
                  <a:pt x="2480" y="4710"/>
                </a:cubicBezTo>
                <a:cubicBezTo>
                  <a:pt x="2928" y="5025"/>
                  <a:pt x="3437" y="5219"/>
                  <a:pt x="3946" y="5407"/>
                </a:cubicBezTo>
                <a:cubicBezTo>
                  <a:pt x="4516" y="5601"/>
                  <a:pt x="5025" y="5662"/>
                  <a:pt x="5662" y="5662"/>
                </a:cubicBezTo>
                <a:lnTo>
                  <a:pt x="5662" y="3055"/>
                </a:lnTo>
                <a:cubicBezTo>
                  <a:pt x="5219" y="3055"/>
                  <a:pt x="4837" y="2928"/>
                  <a:pt x="4455" y="2801"/>
                </a:cubicBezTo>
                <a:cubicBezTo>
                  <a:pt x="3946" y="2546"/>
                  <a:pt x="3437" y="2164"/>
                  <a:pt x="3116" y="1716"/>
                </a:cubicBezTo>
                <a:cubicBezTo>
                  <a:pt x="2989" y="1462"/>
                  <a:pt x="2862" y="1207"/>
                  <a:pt x="2734" y="891"/>
                </a:cubicBezTo>
                <a:cubicBezTo>
                  <a:pt x="2673" y="637"/>
                  <a:pt x="2607" y="316"/>
                  <a:pt x="2607" y="0"/>
                </a:cubicBezTo>
                <a:close/>
              </a:path>
            </a:pathLst>
          </a:custGeom>
          <a:solidFill>
            <a:srgbClr val="378E6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23"/>
          <p:cNvSpPr/>
          <p:nvPr/>
        </p:nvSpPr>
        <p:spPr>
          <a:xfrm flipH="1">
            <a:off x="8423997" y="2548851"/>
            <a:ext cx="720106" cy="720120"/>
          </a:xfrm>
          <a:custGeom>
            <a:rect b="b" l="l" r="r" t="t"/>
            <a:pathLst>
              <a:path extrusionOk="0" h="5667" w="5667">
                <a:moveTo>
                  <a:pt x="2994" y="1"/>
                </a:moveTo>
                <a:cubicBezTo>
                  <a:pt x="2994" y="449"/>
                  <a:pt x="2927" y="830"/>
                  <a:pt x="2800" y="1212"/>
                </a:cubicBezTo>
                <a:cubicBezTo>
                  <a:pt x="2546" y="1721"/>
                  <a:pt x="2164" y="2164"/>
                  <a:pt x="1655" y="2546"/>
                </a:cubicBezTo>
                <a:cubicBezTo>
                  <a:pt x="1466" y="2673"/>
                  <a:pt x="1212" y="2801"/>
                  <a:pt x="891" y="2928"/>
                </a:cubicBezTo>
                <a:cubicBezTo>
                  <a:pt x="636" y="2994"/>
                  <a:pt x="321" y="3055"/>
                  <a:pt x="0" y="3055"/>
                </a:cubicBezTo>
                <a:lnTo>
                  <a:pt x="0" y="5667"/>
                </a:lnTo>
                <a:cubicBezTo>
                  <a:pt x="764" y="5667"/>
                  <a:pt x="1527" y="5540"/>
                  <a:pt x="2230" y="5219"/>
                </a:cubicBezTo>
                <a:cubicBezTo>
                  <a:pt x="3182" y="4776"/>
                  <a:pt x="4073" y="4073"/>
                  <a:pt x="4709" y="3183"/>
                </a:cubicBezTo>
                <a:cubicBezTo>
                  <a:pt x="4964" y="2740"/>
                  <a:pt x="5219" y="2230"/>
                  <a:pt x="5412" y="1721"/>
                </a:cubicBezTo>
                <a:cubicBezTo>
                  <a:pt x="5539" y="1146"/>
                  <a:pt x="5667" y="576"/>
                  <a:pt x="566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1" name="Google Shape;121;p23"/>
          <p:cNvGrpSpPr/>
          <p:nvPr/>
        </p:nvGrpSpPr>
        <p:grpSpPr>
          <a:xfrm flipH="1">
            <a:off x="4580433" y="3870003"/>
            <a:ext cx="1957156" cy="3782590"/>
            <a:chOff x="4128125" y="488675"/>
            <a:chExt cx="1462857" cy="2827259"/>
          </a:xfrm>
        </p:grpSpPr>
        <p:sp>
          <p:nvSpPr>
            <p:cNvPr id="122" name="Google Shape;122;p23"/>
            <p:cNvSpPr/>
            <p:nvPr/>
          </p:nvSpPr>
          <p:spPr>
            <a:xfrm>
              <a:off x="4128125" y="488675"/>
              <a:ext cx="1462857" cy="2827259"/>
            </a:xfrm>
            <a:custGeom>
              <a:rect b="b" l="l" r="r" t="t"/>
              <a:pathLst>
                <a:path extrusionOk="0" h="29147" w="15081">
                  <a:moveTo>
                    <a:pt x="7571" y="0"/>
                  </a:moveTo>
                  <a:cubicBezTo>
                    <a:pt x="3437" y="0"/>
                    <a:pt x="0" y="3437"/>
                    <a:pt x="0" y="7571"/>
                  </a:cubicBezTo>
                  <a:lnTo>
                    <a:pt x="0" y="29147"/>
                  </a:lnTo>
                  <a:lnTo>
                    <a:pt x="61" y="29147"/>
                  </a:lnTo>
                  <a:lnTo>
                    <a:pt x="61" y="7571"/>
                  </a:lnTo>
                  <a:cubicBezTo>
                    <a:pt x="61" y="3437"/>
                    <a:pt x="3437" y="61"/>
                    <a:pt x="7571" y="61"/>
                  </a:cubicBezTo>
                  <a:cubicBezTo>
                    <a:pt x="11710" y="61"/>
                    <a:pt x="15019" y="3437"/>
                    <a:pt x="15019" y="7571"/>
                  </a:cubicBezTo>
                  <a:lnTo>
                    <a:pt x="15019" y="29147"/>
                  </a:lnTo>
                  <a:lnTo>
                    <a:pt x="15080" y="29147"/>
                  </a:lnTo>
                  <a:lnTo>
                    <a:pt x="15080" y="7571"/>
                  </a:lnTo>
                  <a:cubicBezTo>
                    <a:pt x="15080" y="3437"/>
                    <a:pt x="11710" y="0"/>
                    <a:pt x="75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23"/>
            <p:cNvSpPr/>
            <p:nvPr/>
          </p:nvSpPr>
          <p:spPr>
            <a:xfrm>
              <a:off x="4239189" y="599739"/>
              <a:ext cx="1247032" cy="2716194"/>
            </a:xfrm>
            <a:custGeom>
              <a:rect b="b" l="l" r="r" t="t"/>
              <a:pathLst>
                <a:path extrusionOk="0" h="28002" w="12856">
                  <a:moveTo>
                    <a:pt x="6426" y="1"/>
                  </a:moveTo>
                  <a:cubicBezTo>
                    <a:pt x="2862" y="1"/>
                    <a:pt x="1" y="2862"/>
                    <a:pt x="1" y="6426"/>
                  </a:cubicBezTo>
                  <a:lnTo>
                    <a:pt x="1" y="28002"/>
                  </a:lnTo>
                  <a:lnTo>
                    <a:pt x="62" y="28002"/>
                  </a:lnTo>
                  <a:lnTo>
                    <a:pt x="62" y="6426"/>
                  </a:lnTo>
                  <a:cubicBezTo>
                    <a:pt x="62" y="2928"/>
                    <a:pt x="2928" y="62"/>
                    <a:pt x="6426" y="62"/>
                  </a:cubicBezTo>
                  <a:cubicBezTo>
                    <a:pt x="9929" y="62"/>
                    <a:pt x="12790" y="2928"/>
                    <a:pt x="12790" y="6426"/>
                  </a:cubicBezTo>
                  <a:lnTo>
                    <a:pt x="12790" y="28002"/>
                  </a:lnTo>
                  <a:lnTo>
                    <a:pt x="12856" y="28002"/>
                  </a:lnTo>
                  <a:lnTo>
                    <a:pt x="12856" y="6426"/>
                  </a:lnTo>
                  <a:cubicBezTo>
                    <a:pt x="12856" y="2862"/>
                    <a:pt x="9990" y="1"/>
                    <a:pt x="64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23"/>
            <p:cNvSpPr/>
            <p:nvPr/>
          </p:nvSpPr>
          <p:spPr>
            <a:xfrm>
              <a:off x="4343947" y="704400"/>
              <a:ext cx="1037124" cy="2611531"/>
            </a:xfrm>
            <a:custGeom>
              <a:rect b="b" l="l" r="r" t="t"/>
              <a:pathLst>
                <a:path extrusionOk="0" h="26923" w="10692">
                  <a:moveTo>
                    <a:pt x="5346" y="1"/>
                  </a:moveTo>
                  <a:cubicBezTo>
                    <a:pt x="2418" y="1"/>
                    <a:pt x="0" y="2419"/>
                    <a:pt x="0" y="5347"/>
                  </a:cubicBezTo>
                  <a:lnTo>
                    <a:pt x="0" y="26923"/>
                  </a:lnTo>
                  <a:lnTo>
                    <a:pt x="66" y="26923"/>
                  </a:lnTo>
                  <a:lnTo>
                    <a:pt x="66" y="5347"/>
                  </a:lnTo>
                  <a:cubicBezTo>
                    <a:pt x="66" y="2419"/>
                    <a:pt x="2418" y="67"/>
                    <a:pt x="5346" y="67"/>
                  </a:cubicBezTo>
                  <a:cubicBezTo>
                    <a:pt x="8273" y="67"/>
                    <a:pt x="10630" y="2419"/>
                    <a:pt x="10630" y="5347"/>
                  </a:cubicBezTo>
                  <a:lnTo>
                    <a:pt x="10630" y="26923"/>
                  </a:lnTo>
                  <a:lnTo>
                    <a:pt x="10691" y="26923"/>
                  </a:lnTo>
                  <a:lnTo>
                    <a:pt x="10691" y="5347"/>
                  </a:lnTo>
                  <a:cubicBezTo>
                    <a:pt x="10691" y="2419"/>
                    <a:pt x="8273" y="1"/>
                    <a:pt x="53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23"/>
            <p:cNvSpPr/>
            <p:nvPr/>
          </p:nvSpPr>
          <p:spPr>
            <a:xfrm>
              <a:off x="4449094" y="809644"/>
              <a:ext cx="827313" cy="2506286"/>
            </a:xfrm>
            <a:custGeom>
              <a:rect b="b" l="l" r="r" t="t"/>
              <a:pathLst>
                <a:path extrusionOk="0" h="25838" w="8529">
                  <a:moveTo>
                    <a:pt x="4262" y="0"/>
                  </a:moveTo>
                  <a:cubicBezTo>
                    <a:pt x="1910" y="0"/>
                    <a:pt x="1" y="1909"/>
                    <a:pt x="1" y="4262"/>
                  </a:cubicBezTo>
                  <a:lnTo>
                    <a:pt x="1" y="25838"/>
                  </a:lnTo>
                  <a:lnTo>
                    <a:pt x="62" y="25838"/>
                  </a:lnTo>
                  <a:lnTo>
                    <a:pt x="62" y="4262"/>
                  </a:lnTo>
                  <a:cubicBezTo>
                    <a:pt x="62" y="1971"/>
                    <a:pt x="1971" y="61"/>
                    <a:pt x="4262" y="61"/>
                  </a:cubicBezTo>
                  <a:cubicBezTo>
                    <a:pt x="6553" y="61"/>
                    <a:pt x="8462" y="1971"/>
                    <a:pt x="8462" y="4262"/>
                  </a:cubicBezTo>
                  <a:lnTo>
                    <a:pt x="8462" y="25838"/>
                  </a:lnTo>
                  <a:lnTo>
                    <a:pt x="8528" y="25838"/>
                  </a:lnTo>
                  <a:lnTo>
                    <a:pt x="8528" y="4262"/>
                  </a:lnTo>
                  <a:cubicBezTo>
                    <a:pt x="8528" y="1909"/>
                    <a:pt x="6619" y="0"/>
                    <a:pt x="42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23"/>
            <p:cNvSpPr/>
            <p:nvPr/>
          </p:nvSpPr>
          <p:spPr>
            <a:xfrm>
              <a:off x="4553756" y="914306"/>
              <a:ext cx="617405" cy="2401623"/>
            </a:xfrm>
            <a:custGeom>
              <a:rect b="b" l="l" r="r" t="t"/>
              <a:pathLst>
                <a:path extrusionOk="0" h="24759" w="6365">
                  <a:moveTo>
                    <a:pt x="3183" y="1"/>
                  </a:moveTo>
                  <a:cubicBezTo>
                    <a:pt x="1467" y="1"/>
                    <a:pt x="1" y="1401"/>
                    <a:pt x="1" y="3183"/>
                  </a:cubicBezTo>
                  <a:lnTo>
                    <a:pt x="1" y="24759"/>
                  </a:lnTo>
                  <a:lnTo>
                    <a:pt x="67" y="24759"/>
                  </a:lnTo>
                  <a:lnTo>
                    <a:pt x="67" y="3183"/>
                  </a:lnTo>
                  <a:cubicBezTo>
                    <a:pt x="67" y="1467"/>
                    <a:pt x="1467" y="67"/>
                    <a:pt x="3183" y="67"/>
                  </a:cubicBezTo>
                  <a:cubicBezTo>
                    <a:pt x="4904" y="67"/>
                    <a:pt x="6304" y="1467"/>
                    <a:pt x="6304" y="3183"/>
                  </a:cubicBezTo>
                  <a:lnTo>
                    <a:pt x="6304" y="24759"/>
                  </a:lnTo>
                  <a:lnTo>
                    <a:pt x="6365" y="24759"/>
                  </a:lnTo>
                  <a:lnTo>
                    <a:pt x="6365" y="3183"/>
                  </a:lnTo>
                  <a:cubicBezTo>
                    <a:pt x="6365" y="1401"/>
                    <a:pt x="4904" y="1"/>
                    <a:pt x="31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7" name="Google Shape;127;p23"/>
          <p:cNvSpPr/>
          <p:nvPr/>
        </p:nvSpPr>
        <p:spPr>
          <a:xfrm flipH="1" rot="10800000">
            <a:off x="4629" y="3"/>
            <a:ext cx="1103120" cy="549848"/>
          </a:xfrm>
          <a:custGeom>
            <a:rect b="b" l="l" r="r" t="t"/>
            <a:pathLst>
              <a:path extrusionOk="0" h="10438" w="20941">
                <a:moveTo>
                  <a:pt x="10437" y="0"/>
                </a:moveTo>
                <a:cubicBezTo>
                  <a:pt x="8976" y="0"/>
                  <a:pt x="7637" y="316"/>
                  <a:pt x="6364" y="825"/>
                </a:cubicBezTo>
                <a:cubicBezTo>
                  <a:pt x="4521" y="1589"/>
                  <a:pt x="2867" y="2928"/>
                  <a:pt x="1782" y="4582"/>
                </a:cubicBezTo>
                <a:cubicBezTo>
                  <a:pt x="637" y="6298"/>
                  <a:pt x="0" y="8273"/>
                  <a:pt x="0" y="10437"/>
                </a:cubicBezTo>
                <a:lnTo>
                  <a:pt x="2291" y="10437"/>
                </a:lnTo>
                <a:cubicBezTo>
                  <a:pt x="2291" y="9353"/>
                  <a:pt x="2485" y="8273"/>
                  <a:pt x="2928" y="7255"/>
                </a:cubicBezTo>
                <a:cubicBezTo>
                  <a:pt x="3503" y="5789"/>
                  <a:pt x="4582" y="4582"/>
                  <a:pt x="5855" y="3691"/>
                </a:cubicBezTo>
                <a:cubicBezTo>
                  <a:pt x="7194" y="2801"/>
                  <a:pt x="8722" y="2291"/>
                  <a:pt x="10437" y="2291"/>
                </a:cubicBezTo>
                <a:cubicBezTo>
                  <a:pt x="11583" y="2291"/>
                  <a:pt x="12667" y="2546"/>
                  <a:pt x="13619" y="2928"/>
                </a:cubicBezTo>
                <a:cubicBezTo>
                  <a:pt x="15085" y="3564"/>
                  <a:pt x="16358" y="4582"/>
                  <a:pt x="17249" y="5916"/>
                </a:cubicBezTo>
                <a:cubicBezTo>
                  <a:pt x="18074" y="7189"/>
                  <a:pt x="18583" y="8783"/>
                  <a:pt x="18649" y="10437"/>
                </a:cubicBezTo>
                <a:lnTo>
                  <a:pt x="20940" y="10437"/>
                </a:lnTo>
                <a:cubicBezTo>
                  <a:pt x="20940" y="9037"/>
                  <a:pt x="20620" y="7637"/>
                  <a:pt x="20110" y="6364"/>
                </a:cubicBezTo>
                <a:cubicBezTo>
                  <a:pt x="19286" y="4516"/>
                  <a:pt x="17947" y="2928"/>
                  <a:pt x="16292" y="1782"/>
                </a:cubicBezTo>
                <a:cubicBezTo>
                  <a:pt x="14637" y="637"/>
                  <a:pt x="12601" y="0"/>
                  <a:pt x="1043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8" name="Google Shape;128;p23"/>
          <p:cNvGrpSpPr/>
          <p:nvPr/>
        </p:nvGrpSpPr>
        <p:grpSpPr>
          <a:xfrm flipH="1" rot="-5400000">
            <a:off x="6893747" y="-1336920"/>
            <a:ext cx="1620553" cy="3132038"/>
            <a:chOff x="4128125" y="488675"/>
            <a:chExt cx="1462857" cy="2827259"/>
          </a:xfrm>
        </p:grpSpPr>
        <p:sp>
          <p:nvSpPr>
            <p:cNvPr id="129" name="Google Shape;129;p23"/>
            <p:cNvSpPr/>
            <p:nvPr/>
          </p:nvSpPr>
          <p:spPr>
            <a:xfrm>
              <a:off x="4128125" y="488675"/>
              <a:ext cx="1462857" cy="2827259"/>
            </a:xfrm>
            <a:custGeom>
              <a:rect b="b" l="l" r="r" t="t"/>
              <a:pathLst>
                <a:path extrusionOk="0" h="29147" w="15081">
                  <a:moveTo>
                    <a:pt x="7571" y="0"/>
                  </a:moveTo>
                  <a:cubicBezTo>
                    <a:pt x="3437" y="0"/>
                    <a:pt x="0" y="3437"/>
                    <a:pt x="0" y="7571"/>
                  </a:cubicBezTo>
                  <a:lnTo>
                    <a:pt x="0" y="29147"/>
                  </a:lnTo>
                  <a:lnTo>
                    <a:pt x="61" y="29147"/>
                  </a:lnTo>
                  <a:lnTo>
                    <a:pt x="61" y="7571"/>
                  </a:lnTo>
                  <a:cubicBezTo>
                    <a:pt x="61" y="3437"/>
                    <a:pt x="3437" y="61"/>
                    <a:pt x="7571" y="61"/>
                  </a:cubicBezTo>
                  <a:cubicBezTo>
                    <a:pt x="11710" y="61"/>
                    <a:pt x="15019" y="3437"/>
                    <a:pt x="15019" y="7571"/>
                  </a:cubicBezTo>
                  <a:lnTo>
                    <a:pt x="15019" y="29147"/>
                  </a:lnTo>
                  <a:lnTo>
                    <a:pt x="15080" y="29147"/>
                  </a:lnTo>
                  <a:lnTo>
                    <a:pt x="15080" y="7571"/>
                  </a:lnTo>
                  <a:cubicBezTo>
                    <a:pt x="15080" y="3437"/>
                    <a:pt x="11710" y="0"/>
                    <a:pt x="75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23"/>
            <p:cNvSpPr/>
            <p:nvPr/>
          </p:nvSpPr>
          <p:spPr>
            <a:xfrm>
              <a:off x="4239189" y="599739"/>
              <a:ext cx="1247032" cy="2716194"/>
            </a:xfrm>
            <a:custGeom>
              <a:rect b="b" l="l" r="r" t="t"/>
              <a:pathLst>
                <a:path extrusionOk="0" h="28002" w="12856">
                  <a:moveTo>
                    <a:pt x="6426" y="1"/>
                  </a:moveTo>
                  <a:cubicBezTo>
                    <a:pt x="2862" y="1"/>
                    <a:pt x="1" y="2862"/>
                    <a:pt x="1" y="6426"/>
                  </a:cubicBezTo>
                  <a:lnTo>
                    <a:pt x="1" y="28002"/>
                  </a:lnTo>
                  <a:lnTo>
                    <a:pt x="62" y="28002"/>
                  </a:lnTo>
                  <a:lnTo>
                    <a:pt x="62" y="6426"/>
                  </a:lnTo>
                  <a:cubicBezTo>
                    <a:pt x="62" y="2928"/>
                    <a:pt x="2928" y="62"/>
                    <a:pt x="6426" y="62"/>
                  </a:cubicBezTo>
                  <a:cubicBezTo>
                    <a:pt x="9929" y="62"/>
                    <a:pt x="12790" y="2928"/>
                    <a:pt x="12790" y="6426"/>
                  </a:cubicBezTo>
                  <a:lnTo>
                    <a:pt x="12790" y="28002"/>
                  </a:lnTo>
                  <a:lnTo>
                    <a:pt x="12856" y="28002"/>
                  </a:lnTo>
                  <a:lnTo>
                    <a:pt x="12856" y="6426"/>
                  </a:lnTo>
                  <a:cubicBezTo>
                    <a:pt x="12856" y="2862"/>
                    <a:pt x="9990" y="1"/>
                    <a:pt x="64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23"/>
            <p:cNvSpPr/>
            <p:nvPr/>
          </p:nvSpPr>
          <p:spPr>
            <a:xfrm>
              <a:off x="4343947" y="704400"/>
              <a:ext cx="1037124" cy="2611531"/>
            </a:xfrm>
            <a:custGeom>
              <a:rect b="b" l="l" r="r" t="t"/>
              <a:pathLst>
                <a:path extrusionOk="0" h="26923" w="10692">
                  <a:moveTo>
                    <a:pt x="5346" y="1"/>
                  </a:moveTo>
                  <a:cubicBezTo>
                    <a:pt x="2418" y="1"/>
                    <a:pt x="0" y="2419"/>
                    <a:pt x="0" y="5347"/>
                  </a:cubicBezTo>
                  <a:lnTo>
                    <a:pt x="0" y="26923"/>
                  </a:lnTo>
                  <a:lnTo>
                    <a:pt x="66" y="26923"/>
                  </a:lnTo>
                  <a:lnTo>
                    <a:pt x="66" y="5347"/>
                  </a:lnTo>
                  <a:cubicBezTo>
                    <a:pt x="66" y="2419"/>
                    <a:pt x="2418" y="67"/>
                    <a:pt x="5346" y="67"/>
                  </a:cubicBezTo>
                  <a:cubicBezTo>
                    <a:pt x="8273" y="67"/>
                    <a:pt x="10630" y="2419"/>
                    <a:pt x="10630" y="5347"/>
                  </a:cubicBezTo>
                  <a:lnTo>
                    <a:pt x="10630" y="26923"/>
                  </a:lnTo>
                  <a:lnTo>
                    <a:pt x="10691" y="26923"/>
                  </a:lnTo>
                  <a:lnTo>
                    <a:pt x="10691" y="5347"/>
                  </a:lnTo>
                  <a:cubicBezTo>
                    <a:pt x="10691" y="2419"/>
                    <a:pt x="8273" y="1"/>
                    <a:pt x="53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23"/>
            <p:cNvSpPr/>
            <p:nvPr/>
          </p:nvSpPr>
          <p:spPr>
            <a:xfrm>
              <a:off x="4449094" y="809644"/>
              <a:ext cx="827313" cy="2506286"/>
            </a:xfrm>
            <a:custGeom>
              <a:rect b="b" l="l" r="r" t="t"/>
              <a:pathLst>
                <a:path extrusionOk="0" h="25838" w="8529">
                  <a:moveTo>
                    <a:pt x="4262" y="0"/>
                  </a:moveTo>
                  <a:cubicBezTo>
                    <a:pt x="1910" y="0"/>
                    <a:pt x="1" y="1909"/>
                    <a:pt x="1" y="4262"/>
                  </a:cubicBezTo>
                  <a:lnTo>
                    <a:pt x="1" y="25838"/>
                  </a:lnTo>
                  <a:lnTo>
                    <a:pt x="62" y="25838"/>
                  </a:lnTo>
                  <a:lnTo>
                    <a:pt x="62" y="4262"/>
                  </a:lnTo>
                  <a:cubicBezTo>
                    <a:pt x="62" y="1971"/>
                    <a:pt x="1971" y="61"/>
                    <a:pt x="4262" y="61"/>
                  </a:cubicBezTo>
                  <a:cubicBezTo>
                    <a:pt x="6553" y="61"/>
                    <a:pt x="8462" y="1971"/>
                    <a:pt x="8462" y="4262"/>
                  </a:cubicBezTo>
                  <a:lnTo>
                    <a:pt x="8462" y="25838"/>
                  </a:lnTo>
                  <a:lnTo>
                    <a:pt x="8528" y="25838"/>
                  </a:lnTo>
                  <a:lnTo>
                    <a:pt x="8528" y="4262"/>
                  </a:lnTo>
                  <a:cubicBezTo>
                    <a:pt x="8528" y="1909"/>
                    <a:pt x="6619" y="0"/>
                    <a:pt x="42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23"/>
            <p:cNvSpPr/>
            <p:nvPr/>
          </p:nvSpPr>
          <p:spPr>
            <a:xfrm>
              <a:off x="4553756" y="914306"/>
              <a:ext cx="617405" cy="2401623"/>
            </a:xfrm>
            <a:custGeom>
              <a:rect b="b" l="l" r="r" t="t"/>
              <a:pathLst>
                <a:path extrusionOk="0" h="24759" w="6365">
                  <a:moveTo>
                    <a:pt x="3183" y="1"/>
                  </a:moveTo>
                  <a:cubicBezTo>
                    <a:pt x="1467" y="1"/>
                    <a:pt x="1" y="1401"/>
                    <a:pt x="1" y="3183"/>
                  </a:cubicBezTo>
                  <a:lnTo>
                    <a:pt x="1" y="24759"/>
                  </a:lnTo>
                  <a:lnTo>
                    <a:pt x="67" y="24759"/>
                  </a:lnTo>
                  <a:lnTo>
                    <a:pt x="67" y="3183"/>
                  </a:lnTo>
                  <a:cubicBezTo>
                    <a:pt x="67" y="1467"/>
                    <a:pt x="1467" y="67"/>
                    <a:pt x="3183" y="67"/>
                  </a:cubicBezTo>
                  <a:cubicBezTo>
                    <a:pt x="4904" y="67"/>
                    <a:pt x="6304" y="1467"/>
                    <a:pt x="6304" y="3183"/>
                  </a:cubicBezTo>
                  <a:lnTo>
                    <a:pt x="6304" y="24759"/>
                  </a:lnTo>
                  <a:lnTo>
                    <a:pt x="6365" y="24759"/>
                  </a:lnTo>
                  <a:lnTo>
                    <a:pt x="6365" y="3183"/>
                  </a:lnTo>
                  <a:cubicBezTo>
                    <a:pt x="6365" y="1401"/>
                    <a:pt x="4904" y="1"/>
                    <a:pt x="31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4"/>
          <p:cNvSpPr txBox="1"/>
          <p:nvPr>
            <p:ph type="ctrTitle"/>
          </p:nvPr>
        </p:nvSpPr>
        <p:spPr>
          <a:xfrm>
            <a:off x="722725" y="1285850"/>
            <a:ext cx="4048500" cy="19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4000">
                <a:solidFill>
                  <a:srgbClr val="252C4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36" name="Google Shape;136;p24"/>
          <p:cNvSpPr txBox="1"/>
          <p:nvPr>
            <p:ph idx="1" type="subTitle"/>
          </p:nvPr>
        </p:nvSpPr>
        <p:spPr>
          <a:xfrm>
            <a:off x="722100" y="3315585"/>
            <a:ext cx="3849300" cy="43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Nunito Sans Light"/>
              <a:buNone/>
              <a:defRPr sz="1600">
                <a:solidFill>
                  <a:srgbClr val="252C40"/>
                </a:solidFill>
              </a:defRPr>
            </a:lvl1pPr>
            <a:lvl2pPr lv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Nunito Sans Light"/>
              <a:buNone/>
              <a:defRPr sz="1100"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lvl="2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Nunito Sans Light"/>
              <a:buNone/>
              <a:defRPr sz="1100"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lvl="3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Nunito Sans Light"/>
              <a:buNone/>
              <a:defRPr sz="1100"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lvl="4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Nunito Sans Light"/>
              <a:buNone/>
              <a:defRPr sz="1100"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lvl="5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Nunito Sans Light"/>
              <a:buNone/>
              <a:defRPr sz="1100"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lvl="6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Nunito Sans Light"/>
              <a:buNone/>
              <a:defRPr sz="1100"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lvl="7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Nunito Sans Light"/>
              <a:buNone/>
              <a:defRPr sz="1100"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lvl="8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Nunito Sans Light"/>
              <a:buNone/>
              <a:defRPr sz="1100"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/>
        </p:txBody>
      </p:sp>
      <p:grpSp>
        <p:nvGrpSpPr>
          <p:cNvPr id="137" name="Google Shape;137;p24"/>
          <p:cNvGrpSpPr/>
          <p:nvPr/>
        </p:nvGrpSpPr>
        <p:grpSpPr>
          <a:xfrm>
            <a:off x="0" y="-11597"/>
            <a:ext cx="10760450" cy="8044025"/>
            <a:chOff x="0" y="-11597"/>
            <a:chExt cx="10760450" cy="8044025"/>
          </a:xfrm>
        </p:grpSpPr>
        <p:sp>
          <p:nvSpPr>
            <p:cNvPr id="138" name="Google Shape;138;p24"/>
            <p:cNvSpPr/>
            <p:nvPr/>
          </p:nvSpPr>
          <p:spPr>
            <a:xfrm>
              <a:off x="0" y="1"/>
              <a:ext cx="1166731" cy="1163744"/>
            </a:xfrm>
            <a:custGeom>
              <a:rect b="b" l="l" r="r" t="t"/>
              <a:pathLst>
                <a:path extrusionOk="0" h="25711" w="25777">
                  <a:moveTo>
                    <a:pt x="0" y="1"/>
                  </a:moveTo>
                  <a:lnTo>
                    <a:pt x="0" y="25711"/>
                  </a:lnTo>
                  <a:lnTo>
                    <a:pt x="2577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9" name="Google Shape;139;p24"/>
            <p:cNvGrpSpPr/>
            <p:nvPr/>
          </p:nvGrpSpPr>
          <p:grpSpPr>
            <a:xfrm>
              <a:off x="7818526" y="4350659"/>
              <a:ext cx="1346494" cy="813017"/>
              <a:chOff x="7399994" y="4094158"/>
              <a:chExt cx="1754847" cy="1059582"/>
            </a:xfrm>
          </p:grpSpPr>
          <p:sp>
            <p:nvSpPr>
              <p:cNvPr id="140" name="Google Shape;140;p24"/>
              <p:cNvSpPr/>
              <p:nvPr/>
            </p:nvSpPr>
            <p:spPr>
              <a:xfrm>
                <a:off x="8095266" y="4094158"/>
                <a:ext cx="1059575" cy="1059575"/>
              </a:xfrm>
              <a:custGeom>
                <a:rect b="b" l="l" r="r" t="t"/>
                <a:pathLst>
                  <a:path extrusionOk="0" h="16293" w="16293">
                    <a:moveTo>
                      <a:pt x="16292" y="1"/>
                    </a:moveTo>
                    <a:lnTo>
                      <a:pt x="1" y="16292"/>
                    </a:lnTo>
                    <a:lnTo>
                      <a:pt x="16292" y="16292"/>
                    </a:lnTo>
                    <a:lnTo>
                      <a:pt x="1629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" name="Google Shape;141;p24"/>
              <p:cNvSpPr/>
              <p:nvPr/>
            </p:nvSpPr>
            <p:spPr>
              <a:xfrm>
                <a:off x="7399994" y="4474931"/>
                <a:ext cx="1361846" cy="678809"/>
              </a:xfrm>
              <a:custGeom>
                <a:rect b="b" l="l" r="r" t="t"/>
                <a:pathLst>
                  <a:path extrusionOk="0" h="10438" w="20941">
                    <a:moveTo>
                      <a:pt x="10437" y="0"/>
                    </a:moveTo>
                    <a:cubicBezTo>
                      <a:pt x="8976" y="0"/>
                      <a:pt x="7637" y="316"/>
                      <a:pt x="6364" y="825"/>
                    </a:cubicBezTo>
                    <a:cubicBezTo>
                      <a:pt x="4521" y="1589"/>
                      <a:pt x="2867" y="2928"/>
                      <a:pt x="1782" y="4582"/>
                    </a:cubicBezTo>
                    <a:cubicBezTo>
                      <a:pt x="637" y="6298"/>
                      <a:pt x="0" y="8273"/>
                      <a:pt x="0" y="10437"/>
                    </a:cubicBezTo>
                    <a:lnTo>
                      <a:pt x="2291" y="10437"/>
                    </a:lnTo>
                    <a:cubicBezTo>
                      <a:pt x="2291" y="9353"/>
                      <a:pt x="2485" y="8273"/>
                      <a:pt x="2928" y="7255"/>
                    </a:cubicBezTo>
                    <a:cubicBezTo>
                      <a:pt x="3503" y="5789"/>
                      <a:pt x="4582" y="4582"/>
                      <a:pt x="5855" y="3691"/>
                    </a:cubicBezTo>
                    <a:cubicBezTo>
                      <a:pt x="7194" y="2801"/>
                      <a:pt x="8722" y="2291"/>
                      <a:pt x="10437" y="2291"/>
                    </a:cubicBezTo>
                    <a:cubicBezTo>
                      <a:pt x="11583" y="2291"/>
                      <a:pt x="12667" y="2546"/>
                      <a:pt x="13619" y="2928"/>
                    </a:cubicBezTo>
                    <a:cubicBezTo>
                      <a:pt x="15085" y="3564"/>
                      <a:pt x="16358" y="4582"/>
                      <a:pt x="17249" y="5916"/>
                    </a:cubicBezTo>
                    <a:cubicBezTo>
                      <a:pt x="18074" y="7189"/>
                      <a:pt x="18583" y="8783"/>
                      <a:pt x="18649" y="10437"/>
                    </a:cubicBezTo>
                    <a:lnTo>
                      <a:pt x="20940" y="10437"/>
                    </a:lnTo>
                    <a:cubicBezTo>
                      <a:pt x="20940" y="9037"/>
                      <a:pt x="20620" y="7637"/>
                      <a:pt x="20110" y="6364"/>
                    </a:cubicBezTo>
                    <a:cubicBezTo>
                      <a:pt x="19286" y="4516"/>
                      <a:pt x="17947" y="2928"/>
                      <a:pt x="16292" y="1782"/>
                    </a:cubicBezTo>
                    <a:cubicBezTo>
                      <a:pt x="14637" y="637"/>
                      <a:pt x="12601" y="0"/>
                      <a:pt x="104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42" name="Google Shape;142;p24"/>
              <p:cNvGrpSpPr/>
              <p:nvPr/>
            </p:nvGrpSpPr>
            <p:grpSpPr>
              <a:xfrm>
                <a:off x="8877683" y="4245446"/>
                <a:ext cx="177866" cy="385129"/>
                <a:chOff x="8877683" y="4321646"/>
                <a:chExt cx="177866" cy="385129"/>
              </a:xfrm>
            </p:grpSpPr>
            <p:sp>
              <p:nvSpPr>
                <p:cNvPr id="143" name="Google Shape;143;p24"/>
                <p:cNvSpPr/>
                <p:nvPr/>
              </p:nvSpPr>
              <p:spPr>
                <a:xfrm>
                  <a:off x="9030642" y="4321646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94" y="0"/>
                      </a:moveTo>
                      <a:cubicBezTo>
                        <a:pt x="66" y="0"/>
                        <a:pt x="0" y="66"/>
                        <a:pt x="0" y="194"/>
                      </a:cubicBezTo>
                      <a:cubicBezTo>
                        <a:pt x="0" y="321"/>
                        <a:pt x="66" y="382"/>
                        <a:pt x="194" y="382"/>
                      </a:cubicBezTo>
                      <a:cubicBezTo>
                        <a:pt x="321" y="382"/>
                        <a:pt x="382" y="321"/>
                        <a:pt x="382" y="194"/>
                      </a:cubicBezTo>
                      <a:cubicBezTo>
                        <a:pt x="382" y="66"/>
                        <a:pt x="321" y="0"/>
                        <a:pt x="194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4" name="Google Shape;144;p24"/>
                <p:cNvSpPr/>
                <p:nvPr/>
              </p:nvSpPr>
              <p:spPr>
                <a:xfrm>
                  <a:off x="9030642" y="4392143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94" y="1"/>
                      </a:moveTo>
                      <a:cubicBezTo>
                        <a:pt x="66" y="1"/>
                        <a:pt x="0" y="128"/>
                        <a:pt x="0" y="189"/>
                      </a:cubicBezTo>
                      <a:cubicBezTo>
                        <a:pt x="0" y="316"/>
                        <a:pt x="66" y="382"/>
                        <a:pt x="194" y="382"/>
                      </a:cubicBezTo>
                      <a:cubicBezTo>
                        <a:pt x="321" y="382"/>
                        <a:pt x="382" y="316"/>
                        <a:pt x="382" y="189"/>
                      </a:cubicBezTo>
                      <a:cubicBezTo>
                        <a:pt x="382" y="128"/>
                        <a:pt x="321" y="1"/>
                        <a:pt x="194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5" name="Google Shape;145;p24"/>
                <p:cNvSpPr/>
                <p:nvPr/>
              </p:nvSpPr>
              <p:spPr>
                <a:xfrm>
                  <a:off x="9030642" y="4466672"/>
                  <a:ext cx="24907" cy="24842"/>
                </a:xfrm>
                <a:custGeom>
                  <a:rect b="b" l="l" r="r" t="t"/>
                  <a:pathLst>
                    <a:path extrusionOk="0" h="382" w="383">
                      <a:moveTo>
                        <a:pt x="194" y="0"/>
                      </a:moveTo>
                      <a:cubicBezTo>
                        <a:pt x="66" y="0"/>
                        <a:pt x="0" y="61"/>
                        <a:pt x="0" y="189"/>
                      </a:cubicBezTo>
                      <a:cubicBezTo>
                        <a:pt x="0" y="255"/>
                        <a:pt x="66" y="382"/>
                        <a:pt x="194" y="382"/>
                      </a:cubicBezTo>
                      <a:cubicBezTo>
                        <a:pt x="321" y="382"/>
                        <a:pt x="382" y="255"/>
                        <a:pt x="382" y="189"/>
                      </a:cubicBezTo>
                      <a:cubicBezTo>
                        <a:pt x="382" y="61"/>
                        <a:pt x="321" y="0"/>
                        <a:pt x="194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6" name="Google Shape;146;p24"/>
                <p:cNvSpPr/>
                <p:nvPr/>
              </p:nvSpPr>
              <p:spPr>
                <a:xfrm>
                  <a:off x="9030642" y="4536843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94" y="0"/>
                      </a:moveTo>
                      <a:cubicBezTo>
                        <a:pt x="66" y="0"/>
                        <a:pt x="0" y="67"/>
                        <a:pt x="0" y="194"/>
                      </a:cubicBezTo>
                      <a:cubicBezTo>
                        <a:pt x="0" y="321"/>
                        <a:pt x="66" y="382"/>
                        <a:pt x="194" y="382"/>
                      </a:cubicBezTo>
                      <a:cubicBezTo>
                        <a:pt x="321" y="382"/>
                        <a:pt x="382" y="321"/>
                        <a:pt x="382" y="194"/>
                      </a:cubicBezTo>
                      <a:cubicBezTo>
                        <a:pt x="382" y="67"/>
                        <a:pt x="321" y="0"/>
                        <a:pt x="194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7" name="Google Shape;147;p24"/>
                <p:cNvSpPr/>
                <p:nvPr/>
              </p:nvSpPr>
              <p:spPr>
                <a:xfrm>
                  <a:off x="9030642" y="4607340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94" y="1"/>
                      </a:moveTo>
                      <a:cubicBezTo>
                        <a:pt x="66" y="1"/>
                        <a:pt x="0" y="128"/>
                        <a:pt x="0" y="189"/>
                      </a:cubicBezTo>
                      <a:cubicBezTo>
                        <a:pt x="0" y="317"/>
                        <a:pt x="66" y="383"/>
                        <a:pt x="194" y="383"/>
                      </a:cubicBezTo>
                      <a:cubicBezTo>
                        <a:pt x="321" y="383"/>
                        <a:pt x="382" y="317"/>
                        <a:pt x="382" y="189"/>
                      </a:cubicBezTo>
                      <a:cubicBezTo>
                        <a:pt x="382" y="128"/>
                        <a:pt x="321" y="1"/>
                        <a:pt x="194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8" name="Google Shape;148;p24"/>
                <p:cNvSpPr/>
                <p:nvPr/>
              </p:nvSpPr>
              <p:spPr>
                <a:xfrm>
                  <a:off x="9030642" y="4681868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94" y="0"/>
                      </a:moveTo>
                      <a:cubicBezTo>
                        <a:pt x="66" y="0"/>
                        <a:pt x="0" y="61"/>
                        <a:pt x="0" y="189"/>
                      </a:cubicBezTo>
                      <a:cubicBezTo>
                        <a:pt x="0" y="255"/>
                        <a:pt x="66" y="382"/>
                        <a:pt x="194" y="382"/>
                      </a:cubicBezTo>
                      <a:cubicBezTo>
                        <a:pt x="321" y="382"/>
                        <a:pt x="382" y="255"/>
                        <a:pt x="382" y="189"/>
                      </a:cubicBezTo>
                      <a:cubicBezTo>
                        <a:pt x="382" y="61"/>
                        <a:pt x="321" y="0"/>
                        <a:pt x="194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9" name="Google Shape;149;p24"/>
                <p:cNvSpPr/>
                <p:nvPr/>
              </p:nvSpPr>
              <p:spPr>
                <a:xfrm>
                  <a:off x="8952146" y="4321646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89" y="0"/>
                      </a:moveTo>
                      <a:cubicBezTo>
                        <a:pt x="128" y="0"/>
                        <a:pt x="1" y="66"/>
                        <a:pt x="1" y="194"/>
                      </a:cubicBezTo>
                      <a:cubicBezTo>
                        <a:pt x="1" y="321"/>
                        <a:pt x="128" y="382"/>
                        <a:pt x="189" y="382"/>
                      </a:cubicBezTo>
                      <a:cubicBezTo>
                        <a:pt x="316" y="382"/>
                        <a:pt x="383" y="321"/>
                        <a:pt x="383" y="194"/>
                      </a:cubicBezTo>
                      <a:cubicBezTo>
                        <a:pt x="383" y="66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0" name="Google Shape;150;p24"/>
                <p:cNvSpPr/>
                <p:nvPr/>
              </p:nvSpPr>
              <p:spPr>
                <a:xfrm>
                  <a:off x="8952146" y="4392143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89" y="1"/>
                      </a:moveTo>
                      <a:cubicBezTo>
                        <a:pt x="128" y="1"/>
                        <a:pt x="1" y="128"/>
                        <a:pt x="1" y="189"/>
                      </a:cubicBezTo>
                      <a:cubicBezTo>
                        <a:pt x="1" y="316"/>
                        <a:pt x="128" y="382"/>
                        <a:pt x="189" y="382"/>
                      </a:cubicBezTo>
                      <a:cubicBezTo>
                        <a:pt x="316" y="382"/>
                        <a:pt x="383" y="316"/>
                        <a:pt x="383" y="189"/>
                      </a:cubicBezTo>
                      <a:cubicBezTo>
                        <a:pt x="383" y="128"/>
                        <a:pt x="316" y="1"/>
                        <a:pt x="189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1" name="Google Shape;151;p24"/>
                <p:cNvSpPr/>
                <p:nvPr/>
              </p:nvSpPr>
              <p:spPr>
                <a:xfrm>
                  <a:off x="8952146" y="4466672"/>
                  <a:ext cx="24907" cy="24842"/>
                </a:xfrm>
                <a:custGeom>
                  <a:rect b="b" l="l" r="r" t="t"/>
                  <a:pathLst>
                    <a:path extrusionOk="0" h="382" w="383">
                      <a:moveTo>
                        <a:pt x="189" y="0"/>
                      </a:moveTo>
                      <a:cubicBezTo>
                        <a:pt x="128" y="0"/>
                        <a:pt x="1" y="61"/>
                        <a:pt x="1" y="189"/>
                      </a:cubicBezTo>
                      <a:cubicBezTo>
                        <a:pt x="1" y="255"/>
                        <a:pt x="128" y="382"/>
                        <a:pt x="189" y="382"/>
                      </a:cubicBezTo>
                      <a:cubicBezTo>
                        <a:pt x="316" y="382"/>
                        <a:pt x="383" y="255"/>
                        <a:pt x="383" y="189"/>
                      </a:cubicBezTo>
                      <a:cubicBezTo>
                        <a:pt x="383" y="61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2" name="Google Shape;152;p24"/>
                <p:cNvSpPr/>
                <p:nvPr/>
              </p:nvSpPr>
              <p:spPr>
                <a:xfrm>
                  <a:off x="8952146" y="4536843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89" y="0"/>
                      </a:moveTo>
                      <a:cubicBezTo>
                        <a:pt x="128" y="0"/>
                        <a:pt x="1" y="67"/>
                        <a:pt x="1" y="194"/>
                      </a:cubicBezTo>
                      <a:cubicBezTo>
                        <a:pt x="1" y="321"/>
                        <a:pt x="128" y="382"/>
                        <a:pt x="189" y="382"/>
                      </a:cubicBezTo>
                      <a:cubicBezTo>
                        <a:pt x="316" y="382"/>
                        <a:pt x="383" y="321"/>
                        <a:pt x="383" y="194"/>
                      </a:cubicBezTo>
                      <a:cubicBezTo>
                        <a:pt x="383" y="67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3" name="Google Shape;153;p24"/>
                <p:cNvSpPr/>
                <p:nvPr/>
              </p:nvSpPr>
              <p:spPr>
                <a:xfrm>
                  <a:off x="8952146" y="4607340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89" y="1"/>
                      </a:moveTo>
                      <a:cubicBezTo>
                        <a:pt x="128" y="1"/>
                        <a:pt x="1" y="128"/>
                        <a:pt x="1" y="189"/>
                      </a:cubicBezTo>
                      <a:cubicBezTo>
                        <a:pt x="1" y="317"/>
                        <a:pt x="128" y="383"/>
                        <a:pt x="189" y="383"/>
                      </a:cubicBezTo>
                      <a:cubicBezTo>
                        <a:pt x="316" y="383"/>
                        <a:pt x="383" y="317"/>
                        <a:pt x="383" y="189"/>
                      </a:cubicBezTo>
                      <a:cubicBezTo>
                        <a:pt x="383" y="128"/>
                        <a:pt x="316" y="1"/>
                        <a:pt x="189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4" name="Google Shape;154;p24"/>
                <p:cNvSpPr/>
                <p:nvPr/>
              </p:nvSpPr>
              <p:spPr>
                <a:xfrm>
                  <a:off x="8952146" y="4681868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89" y="0"/>
                      </a:moveTo>
                      <a:cubicBezTo>
                        <a:pt x="128" y="0"/>
                        <a:pt x="1" y="61"/>
                        <a:pt x="1" y="189"/>
                      </a:cubicBezTo>
                      <a:cubicBezTo>
                        <a:pt x="1" y="255"/>
                        <a:pt x="128" y="382"/>
                        <a:pt x="189" y="382"/>
                      </a:cubicBezTo>
                      <a:cubicBezTo>
                        <a:pt x="316" y="382"/>
                        <a:pt x="383" y="255"/>
                        <a:pt x="383" y="189"/>
                      </a:cubicBezTo>
                      <a:cubicBezTo>
                        <a:pt x="383" y="61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5" name="Google Shape;155;p24"/>
                <p:cNvSpPr/>
                <p:nvPr/>
              </p:nvSpPr>
              <p:spPr>
                <a:xfrm>
                  <a:off x="8877683" y="4321646"/>
                  <a:ext cx="24842" cy="24907"/>
                </a:xfrm>
                <a:custGeom>
                  <a:rect b="b" l="l" r="r" t="t"/>
                  <a:pathLst>
                    <a:path extrusionOk="0" h="383" w="382">
                      <a:moveTo>
                        <a:pt x="189" y="0"/>
                      </a:moveTo>
                      <a:cubicBezTo>
                        <a:pt x="61" y="0"/>
                        <a:pt x="0" y="66"/>
                        <a:pt x="0" y="194"/>
                      </a:cubicBezTo>
                      <a:cubicBezTo>
                        <a:pt x="0" y="321"/>
                        <a:pt x="61" y="382"/>
                        <a:pt x="189" y="382"/>
                      </a:cubicBezTo>
                      <a:cubicBezTo>
                        <a:pt x="316" y="382"/>
                        <a:pt x="382" y="321"/>
                        <a:pt x="382" y="194"/>
                      </a:cubicBezTo>
                      <a:cubicBezTo>
                        <a:pt x="382" y="66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6" name="Google Shape;156;p24"/>
                <p:cNvSpPr/>
                <p:nvPr/>
              </p:nvSpPr>
              <p:spPr>
                <a:xfrm>
                  <a:off x="8877683" y="4392143"/>
                  <a:ext cx="24842" cy="24907"/>
                </a:xfrm>
                <a:custGeom>
                  <a:rect b="b" l="l" r="r" t="t"/>
                  <a:pathLst>
                    <a:path extrusionOk="0" h="383" w="382">
                      <a:moveTo>
                        <a:pt x="189" y="1"/>
                      </a:moveTo>
                      <a:cubicBezTo>
                        <a:pt x="61" y="1"/>
                        <a:pt x="0" y="128"/>
                        <a:pt x="0" y="189"/>
                      </a:cubicBezTo>
                      <a:cubicBezTo>
                        <a:pt x="0" y="316"/>
                        <a:pt x="61" y="382"/>
                        <a:pt x="189" y="382"/>
                      </a:cubicBezTo>
                      <a:cubicBezTo>
                        <a:pt x="316" y="382"/>
                        <a:pt x="382" y="316"/>
                        <a:pt x="382" y="189"/>
                      </a:cubicBezTo>
                      <a:cubicBezTo>
                        <a:pt x="382" y="128"/>
                        <a:pt x="316" y="1"/>
                        <a:pt x="189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7" name="Google Shape;157;p24"/>
                <p:cNvSpPr/>
                <p:nvPr/>
              </p:nvSpPr>
              <p:spPr>
                <a:xfrm>
                  <a:off x="8877683" y="4466672"/>
                  <a:ext cx="24842" cy="24842"/>
                </a:xfrm>
                <a:custGeom>
                  <a:rect b="b" l="l" r="r" t="t"/>
                  <a:pathLst>
                    <a:path extrusionOk="0" h="382" w="382">
                      <a:moveTo>
                        <a:pt x="189" y="0"/>
                      </a:moveTo>
                      <a:cubicBezTo>
                        <a:pt x="61" y="0"/>
                        <a:pt x="0" y="61"/>
                        <a:pt x="0" y="189"/>
                      </a:cubicBezTo>
                      <a:cubicBezTo>
                        <a:pt x="0" y="255"/>
                        <a:pt x="61" y="382"/>
                        <a:pt x="189" y="382"/>
                      </a:cubicBezTo>
                      <a:cubicBezTo>
                        <a:pt x="316" y="382"/>
                        <a:pt x="382" y="255"/>
                        <a:pt x="382" y="189"/>
                      </a:cubicBezTo>
                      <a:cubicBezTo>
                        <a:pt x="382" y="61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8" name="Google Shape;158;p24"/>
                <p:cNvSpPr/>
                <p:nvPr/>
              </p:nvSpPr>
              <p:spPr>
                <a:xfrm>
                  <a:off x="8877683" y="4536843"/>
                  <a:ext cx="24842" cy="24907"/>
                </a:xfrm>
                <a:custGeom>
                  <a:rect b="b" l="l" r="r" t="t"/>
                  <a:pathLst>
                    <a:path extrusionOk="0" h="383" w="382">
                      <a:moveTo>
                        <a:pt x="189" y="0"/>
                      </a:moveTo>
                      <a:cubicBezTo>
                        <a:pt x="61" y="0"/>
                        <a:pt x="0" y="67"/>
                        <a:pt x="0" y="194"/>
                      </a:cubicBezTo>
                      <a:cubicBezTo>
                        <a:pt x="0" y="321"/>
                        <a:pt x="61" y="382"/>
                        <a:pt x="189" y="382"/>
                      </a:cubicBezTo>
                      <a:cubicBezTo>
                        <a:pt x="316" y="382"/>
                        <a:pt x="382" y="321"/>
                        <a:pt x="382" y="194"/>
                      </a:cubicBezTo>
                      <a:cubicBezTo>
                        <a:pt x="382" y="67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9" name="Google Shape;159;p24"/>
                <p:cNvSpPr/>
                <p:nvPr/>
              </p:nvSpPr>
              <p:spPr>
                <a:xfrm>
                  <a:off x="8877683" y="4607340"/>
                  <a:ext cx="24842" cy="24907"/>
                </a:xfrm>
                <a:custGeom>
                  <a:rect b="b" l="l" r="r" t="t"/>
                  <a:pathLst>
                    <a:path extrusionOk="0" h="383" w="382">
                      <a:moveTo>
                        <a:pt x="189" y="1"/>
                      </a:moveTo>
                      <a:cubicBezTo>
                        <a:pt x="61" y="1"/>
                        <a:pt x="0" y="128"/>
                        <a:pt x="0" y="189"/>
                      </a:cubicBezTo>
                      <a:cubicBezTo>
                        <a:pt x="0" y="317"/>
                        <a:pt x="61" y="383"/>
                        <a:pt x="189" y="383"/>
                      </a:cubicBezTo>
                      <a:cubicBezTo>
                        <a:pt x="316" y="383"/>
                        <a:pt x="382" y="317"/>
                        <a:pt x="382" y="189"/>
                      </a:cubicBezTo>
                      <a:cubicBezTo>
                        <a:pt x="382" y="128"/>
                        <a:pt x="316" y="1"/>
                        <a:pt x="189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0" name="Google Shape;160;p24"/>
                <p:cNvSpPr/>
                <p:nvPr/>
              </p:nvSpPr>
              <p:spPr>
                <a:xfrm>
                  <a:off x="8877683" y="4681868"/>
                  <a:ext cx="24842" cy="24907"/>
                </a:xfrm>
                <a:custGeom>
                  <a:rect b="b" l="l" r="r" t="t"/>
                  <a:pathLst>
                    <a:path extrusionOk="0" h="383" w="382">
                      <a:moveTo>
                        <a:pt x="189" y="0"/>
                      </a:moveTo>
                      <a:cubicBezTo>
                        <a:pt x="61" y="0"/>
                        <a:pt x="0" y="61"/>
                        <a:pt x="0" y="189"/>
                      </a:cubicBezTo>
                      <a:cubicBezTo>
                        <a:pt x="0" y="255"/>
                        <a:pt x="61" y="382"/>
                        <a:pt x="189" y="382"/>
                      </a:cubicBezTo>
                      <a:cubicBezTo>
                        <a:pt x="316" y="382"/>
                        <a:pt x="382" y="255"/>
                        <a:pt x="382" y="189"/>
                      </a:cubicBezTo>
                      <a:cubicBezTo>
                        <a:pt x="382" y="61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61" name="Google Shape;161;p24"/>
            <p:cNvGrpSpPr/>
            <p:nvPr/>
          </p:nvGrpSpPr>
          <p:grpSpPr>
            <a:xfrm>
              <a:off x="8703849" y="-11597"/>
              <a:ext cx="451002" cy="1311854"/>
              <a:chOff x="8703849" y="7849"/>
              <a:chExt cx="451002" cy="1311854"/>
            </a:xfrm>
          </p:grpSpPr>
          <p:sp>
            <p:nvSpPr>
              <p:cNvPr id="162" name="Google Shape;162;p24"/>
              <p:cNvSpPr/>
              <p:nvPr/>
            </p:nvSpPr>
            <p:spPr>
              <a:xfrm>
                <a:off x="8803155" y="7849"/>
                <a:ext cx="351696" cy="707619"/>
              </a:xfrm>
              <a:custGeom>
                <a:rect b="b" l="l" r="r" t="t"/>
                <a:pathLst>
                  <a:path extrusionOk="0" h="10881" w="5408">
                    <a:moveTo>
                      <a:pt x="5407" y="1"/>
                    </a:moveTo>
                    <a:cubicBezTo>
                      <a:pt x="2419" y="1"/>
                      <a:pt x="1" y="2419"/>
                      <a:pt x="1" y="5407"/>
                    </a:cubicBezTo>
                    <a:cubicBezTo>
                      <a:pt x="1" y="8462"/>
                      <a:pt x="2419" y="10880"/>
                      <a:pt x="5407" y="10880"/>
                    </a:cubicBezTo>
                    <a:lnTo>
                      <a:pt x="540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" name="Google Shape;163;p24"/>
              <p:cNvSpPr/>
              <p:nvPr/>
            </p:nvSpPr>
            <p:spPr>
              <a:xfrm>
                <a:off x="9063744" y="239629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94" y="0"/>
                    </a:moveTo>
                    <a:cubicBezTo>
                      <a:pt x="67" y="0"/>
                      <a:pt x="0" y="128"/>
                      <a:pt x="0" y="189"/>
                    </a:cubicBezTo>
                    <a:cubicBezTo>
                      <a:pt x="0" y="316"/>
                      <a:pt x="67" y="382"/>
                      <a:pt x="194" y="382"/>
                    </a:cubicBezTo>
                    <a:cubicBezTo>
                      <a:pt x="321" y="382"/>
                      <a:pt x="382" y="316"/>
                      <a:pt x="382" y="189"/>
                    </a:cubicBezTo>
                    <a:cubicBezTo>
                      <a:pt x="382" y="128"/>
                      <a:pt x="321" y="0"/>
                      <a:pt x="194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" name="Google Shape;164;p24"/>
              <p:cNvSpPr/>
              <p:nvPr/>
            </p:nvSpPr>
            <p:spPr>
              <a:xfrm>
                <a:off x="8993573" y="239629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88" y="0"/>
                    </a:moveTo>
                    <a:cubicBezTo>
                      <a:pt x="61" y="0"/>
                      <a:pt x="0" y="128"/>
                      <a:pt x="0" y="189"/>
                    </a:cubicBezTo>
                    <a:cubicBezTo>
                      <a:pt x="0" y="316"/>
                      <a:pt x="61" y="382"/>
                      <a:pt x="188" y="382"/>
                    </a:cubicBezTo>
                    <a:cubicBezTo>
                      <a:pt x="255" y="382"/>
                      <a:pt x="382" y="316"/>
                      <a:pt x="382" y="189"/>
                    </a:cubicBezTo>
                    <a:cubicBezTo>
                      <a:pt x="382" y="128"/>
                      <a:pt x="255" y="0"/>
                      <a:pt x="188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" name="Google Shape;165;p24"/>
              <p:cNvSpPr/>
              <p:nvPr/>
            </p:nvSpPr>
            <p:spPr>
              <a:xfrm>
                <a:off x="8919044" y="239629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128" y="0"/>
                      <a:pt x="1" y="128"/>
                      <a:pt x="1" y="189"/>
                    </a:cubicBezTo>
                    <a:cubicBezTo>
                      <a:pt x="1" y="316"/>
                      <a:pt x="128" y="382"/>
                      <a:pt x="189" y="382"/>
                    </a:cubicBezTo>
                    <a:cubicBezTo>
                      <a:pt x="316" y="382"/>
                      <a:pt x="382" y="316"/>
                      <a:pt x="382" y="189"/>
                    </a:cubicBezTo>
                    <a:cubicBezTo>
                      <a:pt x="382" y="128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" name="Google Shape;166;p24"/>
              <p:cNvSpPr/>
              <p:nvPr/>
            </p:nvSpPr>
            <p:spPr>
              <a:xfrm>
                <a:off x="8848548" y="239629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94" y="0"/>
                    </a:moveTo>
                    <a:cubicBezTo>
                      <a:pt x="66" y="0"/>
                      <a:pt x="0" y="128"/>
                      <a:pt x="0" y="189"/>
                    </a:cubicBezTo>
                    <a:cubicBezTo>
                      <a:pt x="0" y="316"/>
                      <a:pt x="66" y="382"/>
                      <a:pt x="194" y="382"/>
                    </a:cubicBezTo>
                    <a:cubicBezTo>
                      <a:pt x="321" y="382"/>
                      <a:pt x="382" y="316"/>
                      <a:pt x="382" y="189"/>
                    </a:cubicBezTo>
                    <a:cubicBezTo>
                      <a:pt x="382" y="128"/>
                      <a:pt x="321" y="0"/>
                      <a:pt x="194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" name="Google Shape;167;p24"/>
              <p:cNvSpPr/>
              <p:nvPr/>
            </p:nvSpPr>
            <p:spPr>
              <a:xfrm>
                <a:off x="8778312" y="239629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62" y="0"/>
                      <a:pt x="1" y="128"/>
                      <a:pt x="1" y="189"/>
                    </a:cubicBezTo>
                    <a:cubicBezTo>
                      <a:pt x="1" y="316"/>
                      <a:pt x="62" y="382"/>
                      <a:pt x="189" y="382"/>
                    </a:cubicBezTo>
                    <a:cubicBezTo>
                      <a:pt x="255" y="382"/>
                      <a:pt x="383" y="316"/>
                      <a:pt x="383" y="189"/>
                    </a:cubicBezTo>
                    <a:cubicBezTo>
                      <a:pt x="383" y="128"/>
                      <a:pt x="255" y="0"/>
                      <a:pt x="189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" name="Google Shape;168;p24"/>
              <p:cNvSpPr/>
              <p:nvPr/>
            </p:nvSpPr>
            <p:spPr>
              <a:xfrm>
                <a:off x="8703849" y="239629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128" y="0"/>
                      <a:pt x="0" y="128"/>
                      <a:pt x="0" y="189"/>
                    </a:cubicBezTo>
                    <a:cubicBezTo>
                      <a:pt x="0" y="316"/>
                      <a:pt x="128" y="382"/>
                      <a:pt x="189" y="382"/>
                    </a:cubicBezTo>
                    <a:cubicBezTo>
                      <a:pt x="316" y="382"/>
                      <a:pt x="382" y="316"/>
                      <a:pt x="382" y="189"/>
                    </a:cubicBezTo>
                    <a:cubicBezTo>
                      <a:pt x="382" y="128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" name="Google Shape;169;p24"/>
              <p:cNvSpPr/>
              <p:nvPr/>
            </p:nvSpPr>
            <p:spPr>
              <a:xfrm>
                <a:off x="9063744" y="165100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94" y="1"/>
                    </a:moveTo>
                    <a:cubicBezTo>
                      <a:pt x="67" y="1"/>
                      <a:pt x="0" y="62"/>
                      <a:pt x="0" y="189"/>
                    </a:cubicBezTo>
                    <a:cubicBezTo>
                      <a:pt x="0" y="317"/>
                      <a:pt x="67" y="383"/>
                      <a:pt x="194" y="383"/>
                    </a:cubicBezTo>
                    <a:cubicBezTo>
                      <a:pt x="321" y="383"/>
                      <a:pt x="382" y="317"/>
                      <a:pt x="382" y="189"/>
                    </a:cubicBezTo>
                    <a:cubicBezTo>
                      <a:pt x="382" y="62"/>
                      <a:pt x="321" y="1"/>
                      <a:pt x="194" y="1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" name="Google Shape;170;p24"/>
              <p:cNvSpPr/>
              <p:nvPr/>
            </p:nvSpPr>
            <p:spPr>
              <a:xfrm>
                <a:off x="8993573" y="165100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88" y="1"/>
                    </a:moveTo>
                    <a:cubicBezTo>
                      <a:pt x="61" y="1"/>
                      <a:pt x="0" y="62"/>
                      <a:pt x="0" y="189"/>
                    </a:cubicBezTo>
                    <a:cubicBezTo>
                      <a:pt x="0" y="317"/>
                      <a:pt x="61" y="383"/>
                      <a:pt x="188" y="383"/>
                    </a:cubicBezTo>
                    <a:cubicBezTo>
                      <a:pt x="255" y="383"/>
                      <a:pt x="382" y="317"/>
                      <a:pt x="382" y="189"/>
                    </a:cubicBezTo>
                    <a:cubicBezTo>
                      <a:pt x="382" y="62"/>
                      <a:pt x="255" y="1"/>
                      <a:pt x="188" y="1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" name="Google Shape;171;p24"/>
              <p:cNvSpPr/>
              <p:nvPr/>
            </p:nvSpPr>
            <p:spPr>
              <a:xfrm>
                <a:off x="8919044" y="165100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1"/>
                    </a:moveTo>
                    <a:cubicBezTo>
                      <a:pt x="128" y="1"/>
                      <a:pt x="1" y="62"/>
                      <a:pt x="1" y="189"/>
                    </a:cubicBezTo>
                    <a:cubicBezTo>
                      <a:pt x="1" y="317"/>
                      <a:pt x="128" y="383"/>
                      <a:pt x="189" y="383"/>
                    </a:cubicBezTo>
                    <a:cubicBezTo>
                      <a:pt x="316" y="383"/>
                      <a:pt x="382" y="317"/>
                      <a:pt x="382" y="189"/>
                    </a:cubicBezTo>
                    <a:cubicBezTo>
                      <a:pt x="382" y="62"/>
                      <a:pt x="316" y="1"/>
                      <a:pt x="189" y="1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" name="Google Shape;172;p24"/>
              <p:cNvSpPr/>
              <p:nvPr/>
            </p:nvSpPr>
            <p:spPr>
              <a:xfrm>
                <a:off x="8848548" y="165100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94" y="1"/>
                    </a:moveTo>
                    <a:cubicBezTo>
                      <a:pt x="66" y="1"/>
                      <a:pt x="0" y="62"/>
                      <a:pt x="0" y="189"/>
                    </a:cubicBezTo>
                    <a:cubicBezTo>
                      <a:pt x="0" y="317"/>
                      <a:pt x="66" y="383"/>
                      <a:pt x="194" y="383"/>
                    </a:cubicBezTo>
                    <a:cubicBezTo>
                      <a:pt x="321" y="383"/>
                      <a:pt x="382" y="317"/>
                      <a:pt x="382" y="189"/>
                    </a:cubicBezTo>
                    <a:cubicBezTo>
                      <a:pt x="382" y="62"/>
                      <a:pt x="321" y="1"/>
                      <a:pt x="194" y="1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" name="Google Shape;173;p24"/>
              <p:cNvSpPr/>
              <p:nvPr/>
            </p:nvSpPr>
            <p:spPr>
              <a:xfrm>
                <a:off x="8778312" y="165100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1"/>
                    </a:moveTo>
                    <a:cubicBezTo>
                      <a:pt x="62" y="1"/>
                      <a:pt x="1" y="62"/>
                      <a:pt x="1" y="189"/>
                    </a:cubicBezTo>
                    <a:cubicBezTo>
                      <a:pt x="1" y="317"/>
                      <a:pt x="62" y="383"/>
                      <a:pt x="189" y="383"/>
                    </a:cubicBezTo>
                    <a:cubicBezTo>
                      <a:pt x="255" y="383"/>
                      <a:pt x="383" y="317"/>
                      <a:pt x="383" y="189"/>
                    </a:cubicBezTo>
                    <a:cubicBezTo>
                      <a:pt x="383" y="62"/>
                      <a:pt x="255" y="1"/>
                      <a:pt x="189" y="1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" name="Google Shape;174;p24"/>
              <p:cNvSpPr/>
              <p:nvPr/>
            </p:nvSpPr>
            <p:spPr>
              <a:xfrm>
                <a:off x="8703849" y="165100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1"/>
                    </a:moveTo>
                    <a:cubicBezTo>
                      <a:pt x="128" y="1"/>
                      <a:pt x="0" y="62"/>
                      <a:pt x="0" y="189"/>
                    </a:cubicBezTo>
                    <a:cubicBezTo>
                      <a:pt x="0" y="317"/>
                      <a:pt x="128" y="383"/>
                      <a:pt x="189" y="383"/>
                    </a:cubicBezTo>
                    <a:cubicBezTo>
                      <a:pt x="316" y="383"/>
                      <a:pt x="382" y="317"/>
                      <a:pt x="382" y="189"/>
                    </a:cubicBezTo>
                    <a:cubicBezTo>
                      <a:pt x="382" y="62"/>
                      <a:pt x="316" y="1"/>
                      <a:pt x="189" y="1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" name="Google Shape;175;p24"/>
              <p:cNvSpPr/>
              <p:nvPr/>
            </p:nvSpPr>
            <p:spPr>
              <a:xfrm>
                <a:off x="9063744" y="86344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94" y="0"/>
                    </a:moveTo>
                    <a:cubicBezTo>
                      <a:pt x="67" y="0"/>
                      <a:pt x="0" y="128"/>
                      <a:pt x="0" y="194"/>
                    </a:cubicBezTo>
                    <a:cubicBezTo>
                      <a:pt x="0" y="321"/>
                      <a:pt x="67" y="382"/>
                      <a:pt x="194" y="382"/>
                    </a:cubicBezTo>
                    <a:cubicBezTo>
                      <a:pt x="321" y="382"/>
                      <a:pt x="382" y="321"/>
                      <a:pt x="382" y="194"/>
                    </a:cubicBezTo>
                    <a:cubicBezTo>
                      <a:pt x="382" y="128"/>
                      <a:pt x="321" y="0"/>
                      <a:pt x="194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" name="Google Shape;176;p24"/>
              <p:cNvSpPr/>
              <p:nvPr/>
            </p:nvSpPr>
            <p:spPr>
              <a:xfrm>
                <a:off x="8993573" y="86344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88" y="0"/>
                    </a:moveTo>
                    <a:cubicBezTo>
                      <a:pt x="61" y="0"/>
                      <a:pt x="0" y="128"/>
                      <a:pt x="0" y="194"/>
                    </a:cubicBezTo>
                    <a:cubicBezTo>
                      <a:pt x="0" y="321"/>
                      <a:pt x="61" y="382"/>
                      <a:pt x="188" y="382"/>
                    </a:cubicBezTo>
                    <a:cubicBezTo>
                      <a:pt x="255" y="382"/>
                      <a:pt x="382" y="321"/>
                      <a:pt x="382" y="194"/>
                    </a:cubicBezTo>
                    <a:cubicBezTo>
                      <a:pt x="382" y="128"/>
                      <a:pt x="255" y="0"/>
                      <a:pt x="188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" name="Google Shape;177;p24"/>
              <p:cNvSpPr/>
              <p:nvPr/>
            </p:nvSpPr>
            <p:spPr>
              <a:xfrm>
                <a:off x="8919044" y="86344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128" y="0"/>
                      <a:pt x="1" y="128"/>
                      <a:pt x="1" y="194"/>
                    </a:cubicBezTo>
                    <a:cubicBezTo>
                      <a:pt x="1" y="321"/>
                      <a:pt x="128" y="382"/>
                      <a:pt x="189" y="382"/>
                    </a:cubicBezTo>
                    <a:cubicBezTo>
                      <a:pt x="316" y="382"/>
                      <a:pt x="382" y="321"/>
                      <a:pt x="382" y="194"/>
                    </a:cubicBezTo>
                    <a:cubicBezTo>
                      <a:pt x="382" y="128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178;p24"/>
              <p:cNvSpPr/>
              <p:nvPr/>
            </p:nvSpPr>
            <p:spPr>
              <a:xfrm>
                <a:off x="8848548" y="86344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94" y="0"/>
                    </a:moveTo>
                    <a:cubicBezTo>
                      <a:pt x="66" y="0"/>
                      <a:pt x="0" y="128"/>
                      <a:pt x="0" y="194"/>
                    </a:cubicBezTo>
                    <a:cubicBezTo>
                      <a:pt x="0" y="321"/>
                      <a:pt x="66" y="382"/>
                      <a:pt x="194" y="382"/>
                    </a:cubicBezTo>
                    <a:cubicBezTo>
                      <a:pt x="321" y="382"/>
                      <a:pt x="382" y="321"/>
                      <a:pt x="382" y="194"/>
                    </a:cubicBezTo>
                    <a:cubicBezTo>
                      <a:pt x="382" y="128"/>
                      <a:pt x="321" y="0"/>
                      <a:pt x="194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" name="Google Shape;179;p24"/>
              <p:cNvSpPr/>
              <p:nvPr/>
            </p:nvSpPr>
            <p:spPr>
              <a:xfrm>
                <a:off x="8778312" y="86344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62" y="0"/>
                      <a:pt x="1" y="128"/>
                      <a:pt x="1" y="194"/>
                    </a:cubicBezTo>
                    <a:cubicBezTo>
                      <a:pt x="1" y="321"/>
                      <a:pt x="62" y="382"/>
                      <a:pt x="189" y="382"/>
                    </a:cubicBezTo>
                    <a:cubicBezTo>
                      <a:pt x="255" y="382"/>
                      <a:pt x="383" y="321"/>
                      <a:pt x="383" y="194"/>
                    </a:cubicBezTo>
                    <a:cubicBezTo>
                      <a:pt x="383" y="128"/>
                      <a:pt x="255" y="0"/>
                      <a:pt x="189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" name="Google Shape;180;p24"/>
              <p:cNvSpPr/>
              <p:nvPr/>
            </p:nvSpPr>
            <p:spPr>
              <a:xfrm>
                <a:off x="8703849" y="86344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128" y="0"/>
                      <a:pt x="0" y="128"/>
                      <a:pt x="0" y="194"/>
                    </a:cubicBezTo>
                    <a:cubicBezTo>
                      <a:pt x="0" y="321"/>
                      <a:pt x="128" y="382"/>
                      <a:pt x="189" y="382"/>
                    </a:cubicBezTo>
                    <a:cubicBezTo>
                      <a:pt x="316" y="382"/>
                      <a:pt x="382" y="321"/>
                      <a:pt x="382" y="194"/>
                    </a:cubicBezTo>
                    <a:cubicBezTo>
                      <a:pt x="382" y="128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" name="Google Shape;181;p24"/>
              <p:cNvSpPr/>
              <p:nvPr/>
            </p:nvSpPr>
            <p:spPr>
              <a:xfrm>
                <a:off x="8703849" y="400847"/>
                <a:ext cx="223517" cy="223582"/>
              </a:xfrm>
              <a:custGeom>
                <a:rect b="b" l="l" r="r" t="t"/>
                <a:pathLst>
                  <a:path extrusionOk="0" h="3438" w="3437">
                    <a:moveTo>
                      <a:pt x="1716" y="1"/>
                    </a:moveTo>
                    <a:cubicBezTo>
                      <a:pt x="764" y="1"/>
                      <a:pt x="0" y="765"/>
                      <a:pt x="0" y="1722"/>
                    </a:cubicBezTo>
                    <a:cubicBezTo>
                      <a:pt x="0" y="2674"/>
                      <a:pt x="764" y="3437"/>
                      <a:pt x="1716" y="3437"/>
                    </a:cubicBezTo>
                    <a:cubicBezTo>
                      <a:pt x="2673" y="3437"/>
                      <a:pt x="3437" y="2674"/>
                      <a:pt x="3437" y="1722"/>
                    </a:cubicBezTo>
                    <a:cubicBezTo>
                      <a:pt x="3437" y="765"/>
                      <a:pt x="2673" y="1"/>
                      <a:pt x="171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" name="Google Shape;182;p24"/>
              <p:cNvSpPr/>
              <p:nvPr/>
            </p:nvSpPr>
            <p:spPr>
              <a:xfrm>
                <a:off x="8745210" y="1005141"/>
                <a:ext cx="409640" cy="314562"/>
              </a:xfrm>
              <a:custGeom>
                <a:rect b="b" l="l" r="r" t="t"/>
                <a:pathLst>
                  <a:path extrusionOk="0" h="4837" w="6299">
                    <a:moveTo>
                      <a:pt x="1" y="0"/>
                    </a:moveTo>
                    <a:cubicBezTo>
                      <a:pt x="1" y="637"/>
                      <a:pt x="128" y="1273"/>
                      <a:pt x="383" y="1848"/>
                    </a:cubicBezTo>
                    <a:cubicBezTo>
                      <a:pt x="698" y="2739"/>
                      <a:pt x="1335" y="3503"/>
                      <a:pt x="2098" y="4012"/>
                    </a:cubicBezTo>
                    <a:cubicBezTo>
                      <a:pt x="2480" y="4266"/>
                      <a:pt x="2928" y="4455"/>
                      <a:pt x="3371" y="4648"/>
                    </a:cubicBezTo>
                    <a:cubicBezTo>
                      <a:pt x="3880" y="4776"/>
                      <a:pt x="4328" y="4837"/>
                      <a:pt x="4837" y="4837"/>
                    </a:cubicBezTo>
                    <a:lnTo>
                      <a:pt x="6298" y="4837"/>
                    </a:lnTo>
                    <a:lnTo>
                      <a:pt x="6298" y="2230"/>
                    </a:lnTo>
                    <a:lnTo>
                      <a:pt x="4837" y="2230"/>
                    </a:lnTo>
                    <a:cubicBezTo>
                      <a:pt x="4517" y="2230"/>
                      <a:pt x="4262" y="2164"/>
                      <a:pt x="3946" y="2037"/>
                    </a:cubicBezTo>
                    <a:cubicBezTo>
                      <a:pt x="3565" y="1848"/>
                      <a:pt x="3244" y="1594"/>
                      <a:pt x="2989" y="1212"/>
                    </a:cubicBezTo>
                    <a:cubicBezTo>
                      <a:pt x="2862" y="1018"/>
                      <a:pt x="2735" y="830"/>
                      <a:pt x="2674" y="637"/>
                    </a:cubicBezTo>
                    <a:cubicBezTo>
                      <a:pt x="2607" y="448"/>
                      <a:pt x="2607" y="194"/>
                      <a:pt x="260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3" name="Google Shape;183;p24"/>
            <p:cNvSpPr/>
            <p:nvPr/>
          </p:nvSpPr>
          <p:spPr>
            <a:xfrm>
              <a:off x="227519" y="2370647"/>
              <a:ext cx="107913" cy="107913"/>
            </a:xfrm>
            <a:custGeom>
              <a:rect b="b" l="l" r="r" t="t"/>
              <a:pathLst>
                <a:path extrusionOk="0" h="3437" w="3437">
                  <a:moveTo>
                    <a:pt x="825" y="0"/>
                  </a:moveTo>
                  <a:lnTo>
                    <a:pt x="0" y="825"/>
                  </a:lnTo>
                  <a:lnTo>
                    <a:pt x="891" y="1716"/>
                  </a:lnTo>
                  <a:lnTo>
                    <a:pt x="0" y="2673"/>
                  </a:lnTo>
                  <a:lnTo>
                    <a:pt x="825" y="3437"/>
                  </a:lnTo>
                  <a:lnTo>
                    <a:pt x="1716" y="2546"/>
                  </a:lnTo>
                  <a:lnTo>
                    <a:pt x="2673" y="3437"/>
                  </a:lnTo>
                  <a:lnTo>
                    <a:pt x="3437" y="2673"/>
                  </a:lnTo>
                  <a:lnTo>
                    <a:pt x="2546" y="1716"/>
                  </a:lnTo>
                  <a:lnTo>
                    <a:pt x="3437" y="825"/>
                  </a:lnTo>
                  <a:lnTo>
                    <a:pt x="2673" y="0"/>
                  </a:lnTo>
                  <a:lnTo>
                    <a:pt x="1716" y="891"/>
                  </a:lnTo>
                  <a:lnTo>
                    <a:pt x="82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24"/>
            <p:cNvSpPr/>
            <p:nvPr/>
          </p:nvSpPr>
          <p:spPr>
            <a:xfrm>
              <a:off x="227505" y="1413272"/>
              <a:ext cx="107945" cy="107913"/>
            </a:xfrm>
            <a:custGeom>
              <a:rect b="b" l="l" r="r" t="t"/>
              <a:pathLst>
                <a:path extrusionOk="0" h="3437" w="3438">
                  <a:moveTo>
                    <a:pt x="831" y="0"/>
                  </a:moveTo>
                  <a:lnTo>
                    <a:pt x="1" y="825"/>
                  </a:lnTo>
                  <a:lnTo>
                    <a:pt x="892" y="1716"/>
                  </a:lnTo>
                  <a:lnTo>
                    <a:pt x="1" y="2673"/>
                  </a:lnTo>
                  <a:lnTo>
                    <a:pt x="831" y="3437"/>
                  </a:lnTo>
                  <a:lnTo>
                    <a:pt x="1721" y="2546"/>
                  </a:lnTo>
                  <a:lnTo>
                    <a:pt x="2612" y="3437"/>
                  </a:lnTo>
                  <a:lnTo>
                    <a:pt x="3437" y="2673"/>
                  </a:lnTo>
                  <a:lnTo>
                    <a:pt x="2546" y="1716"/>
                  </a:lnTo>
                  <a:lnTo>
                    <a:pt x="3437" y="825"/>
                  </a:lnTo>
                  <a:lnTo>
                    <a:pt x="2612" y="0"/>
                  </a:lnTo>
                  <a:lnTo>
                    <a:pt x="1721" y="89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24"/>
            <p:cNvSpPr/>
            <p:nvPr/>
          </p:nvSpPr>
          <p:spPr>
            <a:xfrm>
              <a:off x="3502130" y="4703193"/>
              <a:ext cx="107896" cy="107927"/>
            </a:xfrm>
            <a:custGeom>
              <a:rect b="b" l="l" r="r" t="t"/>
              <a:pathLst>
                <a:path extrusionOk="0" h="3438" w="3437">
                  <a:moveTo>
                    <a:pt x="3437" y="1"/>
                  </a:moveTo>
                  <a:cubicBezTo>
                    <a:pt x="1528" y="1"/>
                    <a:pt x="0" y="1528"/>
                    <a:pt x="0" y="3437"/>
                  </a:cubicBezTo>
                  <a:cubicBezTo>
                    <a:pt x="1909" y="3437"/>
                    <a:pt x="3437" y="1910"/>
                    <a:pt x="3437" y="1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24"/>
            <p:cNvSpPr/>
            <p:nvPr/>
          </p:nvSpPr>
          <p:spPr>
            <a:xfrm>
              <a:off x="8844725" y="3543286"/>
              <a:ext cx="118095" cy="118061"/>
            </a:xfrm>
            <a:custGeom>
              <a:rect b="b" l="l" r="r" t="t"/>
              <a:pathLst>
                <a:path extrusionOk="0" h="3437" w="3438">
                  <a:moveTo>
                    <a:pt x="3437" y="0"/>
                  </a:moveTo>
                  <a:cubicBezTo>
                    <a:pt x="1528" y="0"/>
                    <a:pt x="1" y="1528"/>
                    <a:pt x="1" y="3437"/>
                  </a:cubicBezTo>
                  <a:cubicBezTo>
                    <a:pt x="1910" y="3437"/>
                    <a:pt x="3437" y="1910"/>
                    <a:pt x="34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24"/>
            <p:cNvSpPr/>
            <p:nvPr/>
          </p:nvSpPr>
          <p:spPr>
            <a:xfrm>
              <a:off x="8585249" y="3641747"/>
              <a:ext cx="259479" cy="259479"/>
            </a:xfrm>
            <a:custGeom>
              <a:rect b="b" l="l" r="r" t="t"/>
              <a:pathLst>
                <a:path extrusionOk="0" h="14322" w="14322">
                  <a:moveTo>
                    <a:pt x="1" y="0"/>
                  </a:moveTo>
                  <a:cubicBezTo>
                    <a:pt x="1" y="764"/>
                    <a:pt x="194" y="1528"/>
                    <a:pt x="449" y="2230"/>
                  </a:cubicBezTo>
                  <a:cubicBezTo>
                    <a:pt x="892" y="3248"/>
                    <a:pt x="1594" y="4073"/>
                    <a:pt x="2546" y="4710"/>
                  </a:cubicBezTo>
                  <a:cubicBezTo>
                    <a:pt x="2994" y="5030"/>
                    <a:pt x="3503" y="5219"/>
                    <a:pt x="4012" y="5412"/>
                  </a:cubicBezTo>
                  <a:cubicBezTo>
                    <a:pt x="4522" y="5601"/>
                    <a:pt x="5092" y="5667"/>
                    <a:pt x="5667" y="5667"/>
                  </a:cubicBezTo>
                  <a:cubicBezTo>
                    <a:pt x="6110" y="5667"/>
                    <a:pt x="6492" y="5728"/>
                    <a:pt x="6874" y="5921"/>
                  </a:cubicBezTo>
                  <a:cubicBezTo>
                    <a:pt x="7383" y="6110"/>
                    <a:pt x="7831" y="6491"/>
                    <a:pt x="8213" y="7001"/>
                  </a:cubicBezTo>
                  <a:lnTo>
                    <a:pt x="8594" y="7764"/>
                  </a:lnTo>
                  <a:cubicBezTo>
                    <a:pt x="8656" y="8085"/>
                    <a:pt x="8722" y="8401"/>
                    <a:pt x="8722" y="8655"/>
                  </a:cubicBezTo>
                  <a:cubicBezTo>
                    <a:pt x="8722" y="9485"/>
                    <a:pt x="8849" y="10183"/>
                    <a:pt x="9165" y="10885"/>
                  </a:cubicBezTo>
                  <a:cubicBezTo>
                    <a:pt x="9546" y="11903"/>
                    <a:pt x="10310" y="12794"/>
                    <a:pt x="11201" y="13364"/>
                  </a:cubicBezTo>
                  <a:cubicBezTo>
                    <a:pt x="11649" y="13685"/>
                    <a:pt x="12158" y="13940"/>
                    <a:pt x="12667" y="14067"/>
                  </a:cubicBezTo>
                  <a:cubicBezTo>
                    <a:pt x="13176" y="14255"/>
                    <a:pt x="13747" y="14322"/>
                    <a:pt x="14322" y="14322"/>
                  </a:cubicBezTo>
                  <a:lnTo>
                    <a:pt x="14322" y="11710"/>
                  </a:lnTo>
                  <a:cubicBezTo>
                    <a:pt x="13940" y="11710"/>
                    <a:pt x="13558" y="11649"/>
                    <a:pt x="13176" y="11455"/>
                  </a:cubicBezTo>
                  <a:cubicBezTo>
                    <a:pt x="12667" y="11267"/>
                    <a:pt x="12158" y="10885"/>
                    <a:pt x="11837" y="10376"/>
                  </a:cubicBezTo>
                  <a:lnTo>
                    <a:pt x="11456" y="9612"/>
                  </a:lnTo>
                  <a:cubicBezTo>
                    <a:pt x="11395" y="9292"/>
                    <a:pt x="11328" y="8976"/>
                    <a:pt x="11328" y="8655"/>
                  </a:cubicBezTo>
                  <a:cubicBezTo>
                    <a:pt x="11328" y="7892"/>
                    <a:pt x="11201" y="7194"/>
                    <a:pt x="10885" y="6491"/>
                  </a:cubicBezTo>
                  <a:cubicBezTo>
                    <a:pt x="10437" y="5473"/>
                    <a:pt x="9740" y="4582"/>
                    <a:pt x="8849" y="4012"/>
                  </a:cubicBezTo>
                  <a:cubicBezTo>
                    <a:pt x="8401" y="3691"/>
                    <a:pt x="7892" y="3437"/>
                    <a:pt x="7383" y="3310"/>
                  </a:cubicBezTo>
                  <a:cubicBezTo>
                    <a:pt x="6813" y="3121"/>
                    <a:pt x="6237" y="3055"/>
                    <a:pt x="5667" y="3055"/>
                  </a:cubicBezTo>
                  <a:cubicBezTo>
                    <a:pt x="5285" y="3055"/>
                    <a:pt x="4837" y="2928"/>
                    <a:pt x="4522" y="2800"/>
                  </a:cubicBezTo>
                  <a:cubicBezTo>
                    <a:pt x="3946" y="2546"/>
                    <a:pt x="3503" y="2164"/>
                    <a:pt x="3183" y="1721"/>
                  </a:cubicBezTo>
                  <a:cubicBezTo>
                    <a:pt x="2994" y="1467"/>
                    <a:pt x="2867" y="1212"/>
                    <a:pt x="2801" y="891"/>
                  </a:cubicBezTo>
                  <a:cubicBezTo>
                    <a:pt x="2740" y="637"/>
                    <a:pt x="2673" y="321"/>
                    <a:pt x="26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24"/>
            <p:cNvSpPr/>
            <p:nvPr/>
          </p:nvSpPr>
          <p:spPr>
            <a:xfrm>
              <a:off x="11" y="3869813"/>
              <a:ext cx="307336" cy="307336"/>
            </a:xfrm>
            <a:custGeom>
              <a:rect b="b" l="l" r="r" t="t"/>
              <a:pathLst>
                <a:path extrusionOk="0" h="5667" w="5667">
                  <a:moveTo>
                    <a:pt x="2994" y="1"/>
                  </a:moveTo>
                  <a:cubicBezTo>
                    <a:pt x="2994" y="449"/>
                    <a:pt x="2927" y="830"/>
                    <a:pt x="2800" y="1212"/>
                  </a:cubicBezTo>
                  <a:cubicBezTo>
                    <a:pt x="2546" y="1721"/>
                    <a:pt x="2164" y="2164"/>
                    <a:pt x="1655" y="2546"/>
                  </a:cubicBezTo>
                  <a:cubicBezTo>
                    <a:pt x="1466" y="2673"/>
                    <a:pt x="1212" y="2801"/>
                    <a:pt x="891" y="2928"/>
                  </a:cubicBezTo>
                  <a:cubicBezTo>
                    <a:pt x="636" y="2994"/>
                    <a:pt x="321" y="3055"/>
                    <a:pt x="0" y="3055"/>
                  </a:cubicBezTo>
                  <a:lnTo>
                    <a:pt x="0" y="5667"/>
                  </a:lnTo>
                  <a:cubicBezTo>
                    <a:pt x="764" y="5667"/>
                    <a:pt x="1527" y="5540"/>
                    <a:pt x="2230" y="5219"/>
                  </a:cubicBezTo>
                  <a:cubicBezTo>
                    <a:pt x="3182" y="4776"/>
                    <a:pt x="4073" y="4073"/>
                    <a:pt x="4709" y="3183"/>
                  </a:cubicBezTo>
                  <a:cubicBezTo>
                    <a:pt x="4964" y="2740"/>
                    <a:pt x="5219" y="2230"/>
                    <a:pt x="5412" y="1721"/>
                  </a:cubicBezTo>
                  <a:cubicBezTo>
                    <a:pt x="5539" y="1146"/>
                    <a:pt x="5667" y="576"/>
                    <a:pt x="56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24"/>
            <p:cNvSpPr/>
            <p:nvPr/>
          </p:nvSpPr>
          <p:spPr>
            <a:xfrm>
              <a:off x="2570967" y="-6008"/>
              <a:ext cx="693634" cy="345190"/>
            </a:xfrm>
            <a:custGeom>
              <a:rect b="b" l="l" r="r" t="t"/>
              <a:pathLst>
                <a:path extrusionOk="0" h="6365" w="12790">
                  <a:moveTo>
                    <a:pt x="1" y="1"/>
                  </a:moveTo>
                  <a:cubicBezTo>
                    <a:pt x="1" y="892"/>
                    <a:pt x="189" y="1716"/>
                    <a:pt x="510" y="2480"/>
                  </a:cubicBezTo>
                  <a:cubicBezTo>
                    <a:pt x="953" y="3626"/>
                    <a:pt x="1783" y="4583"/>
                    <a:pt x="2801" y="5280"/>
                  </a:cubicBezTo>
                  <a:cubicBezTo>
                    <a:pt x="3819" y="5983"/>
                    <a:pt x="5092" y="6365"/>
                    <a:pt x="6365" y="6365"/>
                  </a:cubicBezTo>
                  <a:cubicBezTo>
                    <a:pt x="7256" y="6365"/>
                    <a:pt x="8081" y="6171"/>
                    <a:pt x="8844" y="5855"/>
                  </a:cubicBezTo>
                  <a:cubicBezTo>
                    <a:pt x="9990" y="5407"/>
                    <a:pt x="11008" y="4583"/>
                    <a:pt x="11710" y="3564"/>
                  </a:cubicBezTo>
                  <a:cubicBezTo>
                    <a:pt x="12347" y="2546"/>
                    <a:pt x="12790" y="1273"/>
                    <a:pt x="12790" y="1"/>
                  </a:cubicBezTo>
                  <a:lnTo>
                    <a:pt x="10499" y="1"/>
                  </a:lnTo>
                  <a:cubicBezTo>
                    <a:pt x="10499" y="571"/>
                    <a:pt x="10372" y="1080"/>
                    <a:pt x="10183" y="1589"/>
                  </a:cubicBezTo>
                  <a:cubicBezTo>
                    <a:pt x="9862" y="2292"/>
                    <a:pt x="9353" y="2928"/>
                    <a:pt x="8656" y="3371"/>
                  </a:cubicBezTo>
                  <a:cubicBezTo>
                    <a:pt x="8019" y="3819"/>
                    <a:pt x="7256" y="4074"/>
                    <a:pt x="6365" y="4074"/>
                  </a:cubicBezTo>
                  <a:cubicBezTo>
                    <a:pt x="5789" y="4074"/>
                    <a:pt x="5280" y="3946"/>
                    <a:pt x="4771" y="3753"/>
                  </a:cubicBezTo>
                  <a:cubicBezTo>
                    <a:pt x="4074" y="3437"/>
                    <a:pt x="3437" y="2928"/>
                    <a:pt x="2989" y="2292"/>
                  </a:cubicBezTo>
                  <a:cubicBezTo>
                    <a:pt x="2546" y="1589"/>
                    <a:pt x="2292" y="825"/>
                    <a:pt x="22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0" name="Google Shape;190;p24"/>
            <p:cNvGrpSpPr/>
            <p:nvPr/>
          </p:nvGrpSpPr>
          <p:grpSpPr>
            <a:xfrm rot="-5400000">
              <a:off x="9170533" y="1526206"/>
              <a:ext cx="1084270" cy="2095564"/>
              <a:chOff x="4128125" y="488675"/>
              <a:chExt cx="1462857" cy="2827259"/>
            </a:xfrm>
          </p:grpSpPr>
          <p:sp>
            <p:nvSpPr>
              <p:cNvPr id="191" name="Google Shape;191;p24"/>
              <p:cNvSpPr/>
              <p:nvPr/>
            </p:nvSpPr>
            <p:spPr>
              <a:xfrm>
                <a:off x="4128125" y="488675"/>
                <a:ext cx="1462857" cy="2827259"/>
              </a:xfrm>
              <a:custGeom>
                <a:rect b="b" l="l" r="r" t="t"/>
                <a:pathLst>
                  <a:path extrusionOk="0" h="29147" w="15081">
                    <a:moveTo>
                      <a:pt x="7571" y="0"/>
                    </a:moveTo>
                    <a:cubicBezTo>
                      <a:pt x="3437" y="0"/>
                      <a:pt x="0" y="3437"/>
                      <a:pt x="0" y="7571"/>
                    </a:cubicBezTo>
                    <a:lnTo>
                      <a:pt x="0" y="29147"/>
                    </a:lnTo>
                    <a:lnTo>
                      <a:pt x="61" y="29147"/>
                    </a:lnTo>
                    <a:lnTo>
                      <a:pt x="61" y="7571"/>
                    </a:lnTo>
                    <a:cubicBezTo>
                      <a:pt x="61" y="3437"/>
                      <a:pt x="3437" y="61"/>
                      <a:pt x="7571" y="61"/>
                    </a:cubicBezTo>
                    <a:cubicBezTo>
                      <a:pt x="11710" y="61"/>
                      <a:pt x="15019" y="3437"/>
                      <a:pt x="15019" y="7571"/>
                    </a:cubicBezTo>
                    <a:lnTo>
                      <a:pt x="15019" y="29147"/>
                    </a:lnTo>
                    <a:lnTo>
                      <a:pt x="15080" y="29147"/>
                    </a:lnTo>
                    <a:lnTo>
                      <a:pt x="15080" y="7571"/>
                    </a:lnTo>
                    <a:cubicBezTo>
                      <a:pt x="15080" y="3437"/>
                      <a:pt x="11710" y="0"/>
                      <a:pt x="7571" y="0"/>
                    </a:cubicBezTo>
                    <a:close/>
                  </a:path>
                </a:pathLst>
              </a:custGeom>
              <a:solidFill>
                <a:srgbClr val="FCD04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" name="Google Shape;192;p24"/>
              <p:cNvSpPr/>
              <p:nvPr/>
            </p:nvSpPr>
            <p:spPr>
              <a:xfrm>
                <a:off x="4239189" y="599739"/>
                <a:ext cx="1247032" cy="2716194"/>
              </a:xfrm>
              <a:custGeom>
                <a:rect b="b" l="l" r="r" t="t"/>
                <a:pathLst>
                  <a:path extrusionOk="0" h="28002" w="12856">
                    <a:moveTo>
                      <a:pt x="6426" y="1"/>
                    </a:moveTo>
                    <a:cubicBezTo>
                      <a:pt x="2862" y="1"/>
                      <a:pt x="1" y="2862"/>
                      <a:pt x="1" y="6426"/>
                    </a:cubicBezTo>
                    <a:lnTo>
                      <a:pt x="1" y="28002"/>
                    </a:lnTo>
                    <a:lnTo>
                      <a:pt x="62" y="28002"/>
                    </a:lnTo>
                    <a:lnTo>
                      <a:pt x="62" y="6426"/>
                    </a:lnTo>
                    <a:cubicBezTo>
                      <a:pt x="62" y="2928"/>
                      <a:pt x="2928" y="62"/>
                      <a:pt x="6426" y="62"/>
                    </a:cubicBezTo>
                    <a:cubicBezTo>
                      <a:pt x="9929" y="62"/>
                      <a:pt x="12790" y="2928"/>
                      <a:pt x="12790" y="6426"/>
                    </a:cubicBezTo>
                    <a:lnTo>
                      <a:pt x="12790" y="28002"/>
                    </a:lnTo>
                    <a:lnTo>
                      <a:pt x="12856" y="28002"/>
                    </a:lnTo>
                    <a:lnTo>
                      <a:pt x="12856" y="6426"/>
                    </a:lnTo>
                    <a:cubicBezTo>
                      <a:pt x="12856" y="2862"/>
                      <a:pt x="9990" y="1"/>
                      <a:pt x="6426" y="1"/>
                    </a:cubicBezTo>
                    <a:close/>
                  </a:path>
                </a:pathLst>
              </a:custGeom>
              <a:solidFill>
                <a:srgbClr val="FCD04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" name="Google Shape;193;p24"/>
              <p:cNvSpPr/>
              <p:nvPr/>
            </p:nvSpPr>
            <p:spPr>
              <a:xfrm>
                <a:off x="4343947" y="704400"/>
                <a:ext cx="1037124" cy="2611531"/>
              </a:xfrm>
              <a:custGeom>
                <a:rect b="b" l="l" r="r" t="t"/>
                <a:pathLst>
                  <a:path extrusionOk="0" h="26923" w="10692">
                    <a:moveTo>
                      <a:pt x="5346" y="1"/>
                    </a:moveTo>
                    <a:cubicBezTo>
                      <a:pt x="2418" y="1"/>
                      <a:pt x="0" y="2419"/>
                      <a:pt x="0" y="5347"/>
                    </a:cubicBezTo>
                    <a:lnTo>
                      <a:pt x="0" y="26923"/>
                    </a:lnTo>
                    <a:lnTo>
                      <a:pt x="66" y="26923"/>
                    </a:lnTo>
                    <a:lnTo>
                      <a:pt x="66" y="5347"/>
                    </a:lnTo>
                    <a:cubicBezTo>
                      <a:pt x="66" y="2419"/>
                      <a:pt x="2418" y="67"/>
                      <a:pt x="5346" y="67"/>
                    </a:cubicBezTo>
                    <a:cubicBezTo>
                      <a:pt x="8273" y="67"/>
                      <a:pt x="10630" y="2419"/>
                      <a:pt x="10630" y="5347"/>
                    </a:cubicBezTo>
                    <a:lnTo>
                      <a:pt x="10630" y="26923"/>
                    </a:lnTo>
                    <a:lnTo>
                      <a:pt x="10691" y="26923"/>
                    </a:lnTo>
                    <a:lnTo>
                      <a:pt x="10691" y="5347"/>
                    </a:lnTo>
                    <a:cubicBezTo>
                      <a:pt x="10691" y="2419"/>
                      <a:pt x="8273" y="1"/>
                      <a:pt x="5346" y="1"/>
                    </a:cubicBezTo>
                    <a:close/>
                  </a:path>
                </a:pathLst>
              </a:custGeom>
              <a:solidFill>
                <a:srgbClr val="FCD04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" name="Google Shape;194;p24"/>
              <p:cNvSpPr/>
              <p:nvPr/>
            </p:nvSpPr>
            <p:spPr>
              <a:xfrm>
                <a:off x="4449094" y="809644"/>
                <a:ext cx="827313" cy="2506286"/>
              </a:xfrm>
              <a:custGeom>
                <a:rect b="b" l="l" r="r" t="t"/>
                <a:pathLst>
                  <a:path extrusionOk="0" h="25838" w="8529">
                    <a:moveTo>
                      <a:pt x="4262" y="0"/>
                    </a:moveTo>
                    <a:cubicBezTo>
                      <a:pt x="1910" y="0"/>
                      <a:pt x="1" y="1909"/>
                      <a:pt x="1" y="4262"/>
                    </a:cubicBezTo>
                    <a:lnTo>
                      <a:pt x="1" y="25838"/>
                    </a:lnTo>
                    <a:lnTo>
                      <a:pt x="62" y="25838"/>
                    </a:lnTo>
                    <a:lnTo>
                      <a:pt x="62" y="4262"/>
                    </a:lnTo>
                    <a:cubicBezTo>
                      <a:pt x="62" y="1971"/>
                      <a:pt x="1971" y="61"/>
                      <a:pt x="4262" y="61"/>
                    </a:cubicBezTo>
                    <a:cubicBezTo>
                      <a:pt x="6553" y="61"/>
                      <a:pt x="8462" y="1971"/>
                      <a:pt x="8462" y="4262"/>
                    </a:cubicBezTo>
                    <a:lnTo>
                      <a:pt x="8462" y="25838"/>
                    </a:lnTo>
                    <a:lnTo>
                      <a:pt x="8528" y="25838"/>
                    </a:lnTo>
                    <a:lnTo>
                      <a:pt x="8528" y="4262"/>
                    </a:lnTo>
                    <a:cubicBezTo>
                      <a:pt x="8528" y="1909"/>
                      <a:pt x="6619" y="0"/>
                      <a:pt x="4262" y="0"/>
                    </a:cubicBezTo>
                    <a:close/>
                  </a:path>
                </a:pathLst>
              </a:custGeom>
              <a:solidFill>
                <a:srgbClr val="FCD04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" name="Google Shape;195;p24"/>
              <p:cNvSpPr/>
              <p:nvPr/>
            </p:nvSpPr>
            <p:spPr>
              <a:xfrm>
                <a:off x="4553756" y="914306"/>
                <a:ext cx="617405" cy="2401623"/>
              </a:xfrm>
              <a:custGeom>
                <a:rect b="b" l="l" r="r" t="t"/>
                <a:pathLst>
                  <a:path extrusionOk="0" h="24759" w="6365">
                    <a:moveTo>
                      <a:pt x="3183" y="1"/>
                    </a:moveTo>
                    <a:cubicBezTo>
                      <a:pt x="1467" y="1"/>
                      <a:pt x="1" y="1401"/>
                      <a:pt x="1" y="3183"/>
                    </a:cubicBezTo>
                    <a:lnTo>
                      <a:pt x="1" y="24759"/>
                    </a:lnTo>
                    <a:lnTo>
                      <a:pt x="67" y="24759"/>
                    </a:lnTo>
                    <a:lnTo>
                      <a:pt x="67" y="3183"/>
                    </a:lnTo>
                    <a:cubicBezTo>
                      <a:pt x="67" y="1467"/>
                      <a:pt x="1467" y="67"/>
                      <a:pt x="3183" y="67"/>
                    </a:cubicBezTo>
                    <a:cubicBezTo>
                      <a:pt x="4904" y="67"/>
                      <a:pt x="6304" y="1467"/>
                      <a:pt x="6304" y="3183"/>
                    </a:cubicBezTo>
                    <a:lnTo>
                      <a:pt x="6304" y="24759"/>
                    </a:lnTo>
                    <a:lnTo>
                      <a:pt x="6365" y="24759"/>
                    </a:lnTo>
                    <a:lnTo>
                      <a:pt x="6365" y="3183"/>
                    </a:lnTo>
                    <a:cubicBezTo>
                      <a:pt x="6365" y="1401"/>
                      <a:pt x="4904" y="1"/>
                      <a:pt x="3183" y="1"/>
                    </a:cubicBezTo>
                    <a:close/>
                  </a:path>
                </a:pathLst>
              </a:custGeom>
              <a:solidFill>
                <a:srgbClr val="FCD04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6" name="Google Shape;196;p24"/>
            <p:cNvSpPr/>
            <p:nvPr/>
          </p:nvSpPr>
          <p:spPr>
            <a:xfrm>
              <a:off x="566450" y="4401727"/>
              <a:ext cx="307094" cy="307161"/>
            </a:xfrm>
            <a:custGeom>
              <a:rect b="b" l="l" r="r" t="t"/>
              <a:pathLst>
                <a:path extrusionOk="0" h="22850" w="22845">
                  <a:moveTo>
                    <a:pt x="11389" y="5092"/>
                  </a:moveTo>
                  <a:cubicBezTo>
                    <a:pt x="14892" y="5092"/>
                    <a:pt x="17753" y="7892"/>
                    <a:pt x="17753" y="11395"/>
                  </a:cubicBezTo>
                  <a:cubicBezTo>
                    <a:pt x="17753" y="14892"/>
                    <a:pt x="14892" y="17692"/>
                    <a:pt x="11389" y="17692"/>
                  </a:cubicBezTo>
                  <a:cubicBezTo>
                    <a:pt x="7892" y="17692"/>
                    <a:pt x="5092" y="14892"/>
                    <a:pt x="5092" y="11395"/>
                  </a:cubicBezTo>
                  <a:cubicBezTo>
                    <a:pt x="5092" y="7892"/>
                    <a:pt x="7892" y="5092"/>
                    <a:pt x="11389" y="5092"/>
                  </a:cubicBezTo>
                  <a:close/>
                  <a:moveTo>
                    <a:pt x="11389" y="1"/>
                  </a:moveTo>
                  <a:cubicBezTo>
                    <a:pt x="5092" y="1"/>
                    <a:pt x="1" y="5092"/>
                    <a:pt x="1" y="11395"/>
                  </a:cubicBezTo>
                  <a:cubicBezTo>
                    <a:pt x="1" y="17692"/>
                    <a:pt x="5092" y="22850"/>
                    <a:pt x="11389" y="22850"/>
                  </a:cubicBezTo>
                  <a:cubicBezTo>
                    <a:pt x="17692" y="22850"/>
                    <a:pt x="22845" y="17692"/>
                    <a:pt x="22845" y="11395"/>
                  </a:cubicBezTo>
                  <a:cubicBezTo>
                    <a:pt x="22845" y="5092"/>
                    <a:pt x="17692" y="1"/>
                    <a:pt x="11389" y="1"/>
                  </a:cubicBezTo>
                  <a:close/>
                </a:path>
              </a:pathLst>
            </a:custGeom>
            <a:solidFill>
              <a:srgbClr val="FCD04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7" name="Google Shape;197;p24"/>
            <p:cNvGrpSpPr/>
            <p:nvPr/>
          </p:nvGrpSpPr>
          <p:grpSpPr>
            <a:xfrm>
              <a:off x="1307406" y="4249838"/>
              <a:ext cx="1957156" cy="3782590"/>
              <a:chOff x="4128125" y="488675"/>
              <a:chExt cx="1462857" cy="2827259"/>
            </a:xfrm>
          </p:grpSpPr>
          <p:sp>
            <p:nvSpPr>
              <p:cNvPr id="198" name="Google Shape;198;p24"/>
              <p:cNvSpPr/>
              <p:nvPr/>
            </p:nvSpPr>
            <p:spPr>
              <a:xfrm>
                <a:off x="4128125" y="488675"/>
                <a:ext cx="1462857" cy="2827259"/>
              </a:xfrm>
              <a:custGeom>
                <a:rect b="b" l="l" r="r" t="t"/>
                <a:pathLst>
                  <a:path extrusionOk="0" h="29147" w="15081">
                    <a:moveTo>
                      <a:pt x="7571" y="0"/>
                    </a:moveTo>
                    <a:cubicBezTo>
                      <a:pt x="3437" y="0"/>
                      <a:pt x="0" y="3437"/>
                      <a:pt x="0" y="7571"/>
                    </a:cubicBezTo>
                    <a:lnTo>
                      <a:pt x="0" y="29147"/>
                    </a:lnTo>
                    <a:lnTo>
                      <a:pt x="61" y="29147"/>
                    </a:lnTo>
                    <a:lnTo>
                      <a:pt x="61" y="7571"/>
                    </a:lnTo>
                    <a:cubicBezTo>
                      <a:pt x="61" y="3437"/>
                      <a:pt x="3437" y="61"/>
                      <a:pt x="7571" y="61"/>
                    </a:cubicBezTo>
                    <a:cubicBezTo>
                      <a:pt x="11710" y="61"/>
                      <a:pt x="15019" y="3437"/>
                      <a:pt x="15019" y="7571"/>
                    </a:cubicBezTo>
                    <a:lnTo>
                      <a:pt x="15019" y="29147"/>
                    </a:lnTo>
                    <a:lnTo>
                      <a:pt x="15080" y="29147"/>
                    </a:lnTo>
                    <a:lnTo>
                      <a:pt x="15080" y="7571"/>
                    </a:lnTo>
                    <a:cubicBezTo>
                      <a:pt x="15080" y="3437"/>
                      <a:pt x="11710" y="0"/>
                      <a:pt x="7571" y="0"/>
                    </a:cubicBezTo>
                    <a:close/>
                  </a:path>
                </a:pathLst>
              </a:custGeom>
              <a:solidFill>
                <a:srgbClr val="FCD04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" name="Google Shape;199;p24"/>
              <p:cNvSpPr/>
              <p:nvPr/>
            </p:nvSpPr>
            <p:spPr>
              <a:xfrm>
                <a:off x="4239189" y="599739"/>
                <a:ext cx="1247032" cy="2716194"/>
              </a:xfrm>
              <a:custGeom>
                <a:rect b="b" l="l" r="r" t="t"/>
                <a:pathLst>
                  <a:path extrusionOk="0" h="28002" w="12856">
                    <a:moveTo>
                      <a:pt x="6426" y="1"/>
                    </a:moveTo>
                    <a:cubicBezTo>
                      <a:pt x="2862" y="1"/>
                      <a:pt x="1" y="2862"/>
                      <a:pt x="1" y="6426"/>
                    </a:cubicBezTo>
                    <a:lnTo>
                      <a:pt x="1" y="28002"/>
                    </a:lnTo>
                    <a:lnTo>
                      <a:pt x="62" y="28002"/>
                    </a:lnTo>
                    <a:lnTo>
                      <a:pt x="62" y="6426"/>
                    </a:lnTo>
                    <a:cubicBezTo>
                      <a:pt x="62" y="2928"/>
                      <a:pt x="2928" y="62"/>
                      <a:pt x="6426" y="62"/>
                    </a:cubicBezTo>
                    <a:cubicBezTo>
                      <a:pt x="9929" y="62"/>
                      <a:pt x="12790" y="2928"/>
                      <a:pt x="12790" y="6426"/>
                    </a:cubicBezTo>
                    <a:lnTo>
                      <a:pt x="12790" y="28002"/>
                    </a:lnTo>
                    <a:lnTo>
                      <a:pt x="12856" y="28002"/>
                    </a:lnTo>
                    <a:lnTo>
                      <a:pt x="12856" y="6426"/>
                    </a:lnTo>
                    <a:cubicBezTo>
                      <a:pt x="12856" y="2862"/>
                      <a:pt x="9990" y="1"/>
                      <a:pt x="6426" y="1"/>
                    </a:cubicBezTo>
                    <a:close/>
                  </a:path>
                </a:pathLst>
              </a:custGeom>
              <a:solidFill>
                <a:srgbClr val="FCD04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" name="Google Shape;200;p24"/>
              <p:cNvSpPr/>
              <p:nvPr/>
            </p:nvSpPr>
            <p:spPr>
              <a:xfrm>
                <a:off x="4343947" y="704400"/>
                <a:ext cx="1037124" cy="2611531"/>
              </a:xfrm>
              <a:custGeom>
                <a:rect b="b" l="l" r="r" t="t"/>
                <a:pathLst>
                  <a:path extrusionOk="0" h="26923" w="10692">
                    <a:moveTo>
                      <a:pt x="5346" y="1"/>
                    </a:moveTo>
                    <a:cubicBezTo>
                      <a:pt x="2418" y="1"/>
                      <a:pt x="0" y="2419"/>
                      <a:pt x="0" y="5347"/>
                    </a:cubicBezTo>
                    <a:lnTo>
                      <a:pt x="0" y="26923"/>
                    </a:lnTo>
                    <a:lnTo>
                      <a:pt x="66" y="26923"/>
                    </a:lnTo>
                    <a:lnTo>
                      <a:pt x="66" y="5347"/>
                    </a:lnTo>
                    <a:cubicBezTo>
                      <a:pt x="66" y="2419"/>
                      <a:pt x="2418" y="67"/>
                      <a:pt x="5346" y="67"/>
                    </a:cubicBezTo>
                    <a:cubicBezTo>
                      <a:pt x="8273" y="67"/>
                      <a:pt x="10630" y="2419"/>
                      <a:pt x="10630" y="5347"/>
                    </a:cubicBezTo>
                    <a:lnTo>
                      <a:pt x="10630" y="26923"/>
                    </a:lnTo>
                    <a:lnTo>
                      <a:pt x="10691" y="26923"/>
                    </a:lnTo>
                    <a:lnTo>
                      <a:pt x="10691" y="5347"/>
                    </a:lnTo>
                    <a:cubicBezTo>
                      <a:pt x="10691" y="2419"/>
                      <a:pt x="8273" y="1"/>
                      <a:pt x="5346" y="1"/>
                    </a:cubicBezTo>
                    <a:close/>
                  </a:path>
                </a:pathLst>
              </a:custGeom>
              <a:solidFill>
                <a:srgbClr val="FCD04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" name="Google Shape;201;p24"/>
              <p:cNvSpPr/>
              <p:nvPr/>
            </p:nvSpPr>
            <p:spPr>
              <a:xfrm>
                <a:off x="4449094" y="809644"/>
                <a:ext cx="827313" cy="2506286"/>
              </a:xfrm>
              <a:custGeom>
                <a:rect b="b" l="l" r="r" t="t"/>
                <a:pathLst>
                  <a:path extrusionOk="0" h="25838" w="8529">
                    <a:moveTo>
                      <a:pt x="4262" y="0"/>
                    </a:moveTo>
                    <a:cubicBezTo>
                      <a:pt x="1910" y="0"/>
                      <a:pt x="1" y="1909"/>
                      <a:pt x="1" y="4262"/>
                    </a:cubicBezTo>
                    <a:lnTo>
                      <a:pt x="1" y="25838"/>
                    </a:lnTo>
                    <a:lnTo>
                      <a:pt x="62" y="25838"/>
                    </a:lnTo>
                    <a:lnTo>
                      <a:pt x="62" y="4262"/>
                    </a:lnTo>
                    <a:cubicBezTo>
                      <a:pt x="62" y="1971"/>
                      <a:pt x="1971" y="61"/>
                      <a:pt x="4262" y="61"/>
                    </a:cubicBezTo>
                    <a:cubicBezTo>
                      <a:pt x="6553" y="61"/>
                      <a:pt x="8462" y="1971"/>
                      <a:pt x="8462" y="4262"/>
                    </a:cubicBezTo>
                    <a:lnTo>
                      <a:pt x="8462" y="25838"/>
                    </a:lnTo>
                    <a:lnTo>
                      <a:pt x="8528" y="25838"/>
                    </a:lnTo>
                    <a:lnTo>
                      <a:pt x="8528" y="4262"/>
                    </a:lnTo>
                    <a:cubicBezTo>
                      <a:pt x="8528" y="1909"/>
                      <a:pt x="6619" y="0"/>
                      <a:pt x="4262" y="0"/>
                    </a:cubicBezTo>
                    <a:close/>
                  </a:path>
                </a:pathLst>
              </a:custGeom>
              <a:solidFill>
                <a:srgbClr val="FCD04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" name="Google Shape;202;p24"/>
              <p:cNvSpPr/>
              <p:nvPr/>
            </p:nvSpPr>
            <p:spPr>
              <a:xfrm>
                <a:off x="4553756" y="914306"/>
                <a:ext cx="617405" cy="2401623"/>
              </a:xfrm>
              <a:custGeom>
                <a:rect b="b" l="l" r="r" t="t"/>
                <a:pathLst>
                  <a:path extrusionOk="0" h="24759" w="6365">
                    <a:moveTo>
                      <a:pt x="3183" y="1"/>
                    </a:moveTo>
                    <a:cubicBezTo>
                      <a:pt x="1467" y="1"/>
                      <a:pt x="1" y="1401"/>
                      <a:pt x="1" y="3183"/>
                    </a:cubicBezTo>
                    <a:lnTo>
                      <a:pt x="1" y="24759"/>
                    </a:lnTo>
                    <a:lnTo>
                      <a:pt x="67" y="24759"/>
                    </a:lnTo>
                    <a:lnTo>
                      <a:pt x="67" y="3183"/>
                    </a:lnTo>
                    <a:cubicBezTo>
                      <a:pt x="67" y="1467"/>
                      <a:pt x="1467" y="67"/>
                      <a:pt x="3183" y="67"/>
                    </a:cubicBezTo>
                    <a:cubicBezTo>
                      <a:pt x="4904" y="67"/>
                      <a:pt x="6304" y="1467"/>
                      <a:pt x="6304" y="3183"/>
                    </a:cubicBezTo>
                    <a:lnTo>
                      <a:pt x="6304" y="24759"/>
                    </a:lnTo>
                    <a:lnTo>
                      <a:pt x="6365" y="24759"/>
                    </a:lnTo>
                    <a:lnTo>
                      <a:pt x="6365" y="3183"/>
                    </a:lnTo>
                    <a:cubicBezTo>
                      <a:pt x="6365" y="1401"/>
                      <a:pt x="4904" y="1"/>
                      <a:pt x="3183" y="1"/>
                    </a:cubicBezTo>
                    <a:close/>
                  </a:path>
                </a:pathLst>
              </a:custGeom>
              <a:solidFill>
                <a:srgbClr val="FCD04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5"/>
          <p:cNvSpPr txBox="1"/>
          <p:nvPr>
            <p:ph idx="1" type="body"/>
          </p:nvPr>
        </p:nvSpPr>
        <p:spPr>
          <a:xfrm>
            <a:off x="720000" y="1250025"/>
            <a:ext cx="7752600" cy="335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100">
                <a:latin typeface="Nunito Sans"/>
                <a:ea typeface="Nunito Sans"/>
                <a:cs typeface="Nunito Sans"/>
                <a:sym typeface="Nunito Sans"/>
              </a:defRPr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/>
        </p:txBody>
      </p:sp>
      <p:sp>
        <p:nvSpPr>
          <p:cNvPr id="205" name="Google Shape;205;p25"/>
          <p:cNvSpPr txBox="1"/>
          <p:nvPr>
            <p:ph type="ctrTitle"/>
          </p:nvPr>
        </p:nvSpPr>
        <p:spPr>
          <a:xfrm>
            <a:off x="720000" y="540000"/>
            <a:ext cx="7752600" cy="50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grpSp>
        <p:nvGrpSpPr>
          <p:cNvPr id="206" name="Google Shape;206;p25"/>
          <p:cNvGrpSpPr/>
          <p:nvPr/>
        </p:nvGrpSpPr>
        <p:grpSpPr>
          <a:xfrm flipH="1">
            <a:off x="-1627905" y="-11597"/>
            <a:ext cx="10771894" cy="5175272"/>
            <a:chOff x="-11444" y="-11597"/>
            <a:chExt cx="10771894" cy="5175272"/>
          </a:xfrm>
        </p:grpSpPr>
        <p:grpSp>
          <p:nvGrpSpPr>
            <p:cNvPr id="207" name="Google Shape;207;p25"/>
            <p:cNvGrpSpPr/>
            <p:nvPr/>
          </p:nvGrpSpPr>
          <p:grpSpPr>
            <a:xfrm>
              <a:off x="1600156" y="4350659"/>
              <a:ext cx="7564865" cy="813016"/>
              <a:chOff x="-704229" y="4094158"/>
              <a:chExt cx="9859070" cy="1059581"/>
            </a:xfrm>
          </p:grpSpPr>
          <p:sp>
            <p:nvSpPr>
              <p:cNvPr id="208" name="Google Shape;208;p25"/>
              <p:cNvSpPr/>
              <p:nvPr/>
            </p:nvSpPr>
            <p:spPr>
              <a:xfrm>
                <a:off x="8095266" y="4094158"/>
                <a:ext cx="1059575" cy="1059575"/>
              </a:xfrm>
              <a:custGeom>
                <a:rect b="b" l="l" r="r" t="t"/>
                <a:pathLst>
                  <a:path extrusionOk="0" h="16293" w="16293">
                    <a:moveTo>
                      <a:pt x="16292" y="1"/>
                    </a:moveTo>
                    <a:lnTo>
                      <a:pt x="1" y="16292"/>
                    </a:lnTo>
                    <a:lnTo>
                      <a:pt x="16292" y="16292"/>
                    </a:lnTo>
                    <a:lnTo>
                      <a:pt x="1629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" name="Google Shape;209;p25"/>
              <p:cNvSpPr/>
              <p:nvPr/>
            </p:nvSpPr>
            <p:spPr>
              <a:xfrm>
                <a:off x="-704229" y="4715656"/>
                <a:ext cx="878894" cy="438083"/>
              </a:xfrm>
              <a:custGeom>
                <a:rect b="b" l="l" r="r" t="t"/>
                <a:pathLst>
                  <a:path extrusionOk="0" h="10438" w="20941">
                    <a:moveTo>
                      <a:pt x="10437" y="0"/>
                    </a:moveTo>
                    <a:cubicBezTo>
                      <a:pt x="8976" y="0"/>
                      <a:pt x="7637" y="316"/>
                      <a:pt x="6364" y="825"/>
                    </a:cubicBezTo>
                    <a:cubicBezTo>
                      <a:pt x="4521" y="1589"/>
                      <a:pt x="2867" y="2928"/>
                      <a:pt x="1782" y="4582"/>
                    </a:cubicBezTo>
                    <a:cubicBezTo>
                      <a:pt x="637" y="6298"/>
                      <a:pt x="0" y="8273"/>
                      <a:pt x="0" y="10437"/>
                    </a:cubicBezTo>
                    <a:lnTo>
                      <a:pt x="2291" y="10437"/>
                    </a:lnTo>
                    <a:cubicBezTo>
                      <a:pt x="2291" y="9353"/>
                      <a:pt x="2485" y="8273"/>
                      <a:pt x="2928" y="7255"/>
                    </a:cubicBezTo>
                    <a:cubicBezTo>
                      <a:pt x="3503" y="5789"/>
                      <a:pt x="4582" y="4582"/>
                      <a:pt x="5855" y="3691"/>
                    </a:cubicBezTo>
                    <a:cubicBezTo>
                      <a:pt x="7194" y="2801"/>
                      <a:pt x="8722" y="2291"/>
                      <a:pt x="10437" y="2291"/>
                    </a:cubicBezTo>
                    <a:cubicBezTo>
                      <a:pt x="11583" y="2291"/>
                      <a:pt x="12667" y="2546"/>
                      <a:pt x="13619" y="2928"/>
                    </a:cubicBezTo>
                    <a:cubicBezTo>
                      <a:pt x="15085" y="3564"/>
                      <a:pt x="16358" y="4582"/>
                      <a:pt x="17249" y="5916"/>
                    </a:cubicBezTo>
                    <a:cubicBezTo>
                      <a:pt x="18074" y="7189"/>
                      <a:pt x="18583" y="8783"/>
                      <a:pt x="18649" y="10437"/>
                    </a:cubicBezTo>
                    <a:lnTo>
                      <a:pt x="20940" y="10437"/>
                    </a:lnTo>
                    <a:cubicBezTo>
                      <a:pt x="20940" y="9037"/>
                      <a:pt x="20620" y="7637"/>
                      <a:pt x="20110" y="6364"/>
                    </a:cubicBezTo>
                    <a:cubicBezTo>
                      <a:pt x="19286" y="4516"/>
                      <a:pt x="17947" y="2928"/>
                      <a:pt x="16292" y="1782"/>
                    </a:cubicBezTo>
                    <a:cubicBezTo>
                      <a:pt x="14637" y="637"/>
                      <a:pt x="12601" y="0"/>
                      <a:pt x="104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10" name="Google Shape;210;p25"/>
              <p:cNvGrpSpPr/>
              <p:nvPr/>
            </p:nvGrpSpPr>
            <p:grpSpPr>
              <a:xfrm>
                <a:off x="8877683" y="4245446"/>
                <a:ext cx="177866" cy="385129"/>
                <a:chOff x="8877683" y="4321646"/>
                <a:chExt cx="177866" cy="385129"/>
              </a:xfrm>
            </p:grpSpPr>
            <p:sp>
              <p:nvSpPr>
                <p:cNvPr id="211" name="Google Shape;211;p25"/>
                <p:cNvSpPr/>
                <p:nvPr/>
              </p:nvSpPr>
              <p:spPr>
                <a:xfrm>
                  <a:off x="9030642" y="4321646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94" y="0"/>
                      </a:moveTo>
                      <a:cubicBezTo>
                        <a:pt x="66" y="0"/>
                        <a:pt x="0" y="66"/>
                        <a:pt x="0" y="194"/>
                      </a:cubicBezTo>
                      <a:cubicBezTo>
                        <a:pt x="0" y="321"/>
                        <a:pt x="66" y="382"/>
                        <a:pt x="194" y="382"/>
                      </a:cubicBezTo>
                      <a:cubicBezTo>
                        <a:pt x="321" y="382"/>
                        <a:pt x="382" y="321"/>
                        <a:pt x="382" y="194"/>
                      </a:cubicBezTo>
                      <a:cubicBezTo>
                        <a:pt x="382" y="66"/>
                        <a:pt x="321" y="0"/>
                        <a:pt x="194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2" name="Google Shape;212;p25"/>
                <p:cNvSpPr/>
                <p:nvPr/>
              </p:nvSpPr>
              <p:spPr>
                <a:xfrm>
                  <a:off x="9030642" y="4392143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94" y="1"/>
                      </a:moveTo>
                      <a:cubicBezTo>
                        <a:pt x="66" y="1"/>
                        <a:pt x="0" y="128"/>
                        <a:pt x="0" y="189"/>
                      </a:cubicBezTo>
                      <a:cubicBezTo>
                        <a:pt x="0" y="316"/>
                        <a:pt x="66" y="382"/>
                        <a:pt x="194" y="382"/>
                      </a:cubicBezTo>
                      <a:cubicBezTo>
                        <a:pt x="321" y="382"/>
                        <a:pt x="382" y="316"/>
                        <a:pt x="382" y="189"/>
                      </a:cubicBezTo>
                      <a:cubicBezTo>
                        <a:pt x="382" y="128"/>
                        <a:pt x="321" y="1"/>
                        <a:pt x="194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3" name="Google Shape;213;p25"/>
                <p:cNvSpPr/>
                <p:nvPr/>
              </p:nvSpPr>
              <p:spPr>
                <a:xfrm>
                  <a:off x="9030642" y="4466672"/>
                  <a:ext cx="24907" cy="24842"/>
                </a:xfrm>
                <a:custGeom>
                  <a:rect b="b" l="l" r="r" t="t"/>
                  <a:pathLst>
                    <a:path extrusionOk="0" h="382" w="383">
                      <a:moveTo>
                        <a:pt x="194" y="0"/>
                      </a:moveTo>
                      <a:cubicBezTo>
                        <a:pt x="66" y="0"/>
                        <a:pt x="0" y="61"/>
                        <a:pt x="0" y="189"/>
                      </a:cubicBezTo>
                      <a:cubicBezTo>
                        <a:pt x="0" y="255"/>
                        <a:pt x="66" y="382"/>
                        <a:pt x="194" y="382"/>
                      </a:cubicBezTo>
                      <a:cubicBezTo>
                        <a:pt x="321" y="382"/>
                        <a:pt x="382" y="255"/>
                        <a:pt x="382" y="189"/>
                      </a:cubicBezTo>
                      <a:cubicBezTo>
                        <a:pt x="382" y="61"/>
                        <a:pt x="321" y="0"/>
                        <a:pt x="194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4" name="Google Shape;214;p25"/>
                <p:cNvSpPr/>
                <p:nvPr/>
              </p:nvSpPr>
              <p:spPr>
                <a:xfrm>
                  <a:off x="9030642" y="4536843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94" y="0"/>
                      </a:moveTo>
                      <a:cubicBezTo>
                        <a:pt x="66" y="0"/>
                        <a:pt x="0" y="67"/>
                        <a:pt x="0" y="194"/>
                      </a:cubicBezTo>
                      <a:cubicBezTo>
                        <a:pt x="0" y="321"/>
                        <a:pt x="66" y="382"/>
                        <a:pt x="194" y="382"/>
                      </a:cubicBezTo>
                      <a:cubicBezTo>
                        <a:pt x="321" y="382"/>
                        <a:pt x="382" y="321"/>
                        <a:pt x="382" y="194"/>
                      </a:cubicBezTo>
                      <a:cubicBezTo>
                        <a:pt x="382" y="67"/>
                        <a:pt x="321" y="0"/>
                        <a:pt x="194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5" name="Google Shape;215;p25"/>
                <p:cNvSpPr/>
                <p:nvPr/>
              </p:nvSpPr>
              <p:spPr>
                <a:xfrm>
                  <a:off x="9030642" y="4607340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94" y="1"/>
                      </a:moveTo>
                      <a:cubicBezTo>
                        <a:pt x="66" y="1"/>
                        <a:pt x="0" y="128"/>
                        <a:pt x="0" y="189"/>
                      </a:cubicBezTo>
                      <a:cubicBezTo>
                        <a:pt x="0" y="317"/>
                        <a:pt x="66" y="383"/>
                        <a:pt x="194" y="383"/>
                      </a:cubicBezTo>
                      <a:cubicBezTo>
                        <a:pt x="321" y="383"/>
                        <a:pt x="382" y="317"/>
                        <a:pt x="382" y="189"/>
                      </a:cubicBezTo>
                      <a:cubicBezTo>
                        <a:pt x="382" y="128"/>
                        <a:pt x="321" y="1"/>
                        <a:pt x="194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6" name="Google Shape;216;p25"/>
                <p:cNvSpPr/>
                <p:nvPr/>
              </p:nvSpPr>
              <p:spPr>
                <a:xfrm>
                  <a:off x="9030642" y="4681868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94" y="0"/>
                      </a:moveTo>
                      <a:cubicBezTo>
                        <a:pt x="66" y="0"/>
                        <a:pt x="0" y="61"/>
                        <a:pt x="0" y="189"/>
                      </a:cubicBezTo>
                      <a:cubicBezTo>
                        <a:pt x="0" y="255"/>
                        <a:pt x="66" y="382"/>
                        <a:pt x="194" y="382"/>
                      </a:cubicBezTo>
                      <a:cubicBezTo>
                        <a:pt x="321" y="382"/>
                        <a:pt x="382" y="255"/>
                        <a:pt x="382" y="189"/>
                      </a:cubicBezTo>
                      <a:cubicBezTo>
                        <a:pt x="382" y="61"/>
                        <a:pt x="321" y="0"/>
                        <a:pt x="194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7" name="Google Shape;217;p25"/>
                <p:cNvSpPr/>
                <p:nvPr/>
              </p:nvSpPr>
              <p:spPr>
                <a:xfrm>
                  <a:off x="8952146" y="4321646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89" y="0"/>
                      </a:moveTo>
                      <a:cubicBezTo>
                        <a:pt x="128" y="0"/>
                        <a:pt x="1" y="66"/>
                        <a:pt x="1" y="194"/>
                      </a:cubicBezTo>
                      <a:cubicBezTo>
                        <a:pt x="1" y="321"/>
                        <a:pt x="128" y="382"/>
                        <a:pt x="189" y="382"/>
                      </a:cubicBezTo>
                      <a:cubicBezTo>
                        <a:pt x="316" y="382"/>
                        <a:pt x="383" y="321"/>
                        <a:pt x="383" y="194"/>
                      </a:cubicBezTo>
                      <a:cubicBezTo>
                        <a:pt x="383" y="66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8" name="Google Shape;218;p25"/>
                <p:cNvSpPr/>
                <p:nvPr/>
              </p:nvSpPr>
              <p:spPr>
                <a:xfrm>
                  <a:off x="8952146" y="4392143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89" y="1"/>
                      </a:moveTo>
                      <a:cubicBezTo>
                        <a:pt x="128" y="1"/>
                        <a:pt x="1" y="128"/>
                        <a:pt x="1" y="189"/>
                      </a:cubicBezTo>
                      <a:cubicBezTo>
                        <a:pt x="1" y="316"/>
                        <a:pt x="128" y="382"/>
                        <a:pt x="189" y="382"/>
                      </a:cubicBezTo>
                      <a:cubicBezTo>
                        <a:pt x="316" y="382"/>
                        <a:pt x="383" y="316"/>
                        <a:pt x="383" y="189"/>
                      </a:cubicBezTo>
                      <a:cubicBezTo>
                        <a:pt x="383" y="128"/>
                        <a:pt x="316" y="1"/>
                        <a:pt x="189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9" name="Google Shape;219;p25"/>
                <p:cNvSpPr/>
                <p:nvPr/>
              </p:nvSpPr>
              <p:spPr>
                <a:xfrm>
                  <a:off x="8952146" y="4466672"/>
                  <a:ext cx="24907" cy="24842"/>
                </a:xfrm>
                <a:custGeom>
                  <a:rect b="b" l="l" r="r" t="t"/>
                  <a:pathLst>
                    <a:path extrusionOk="0" h="382" w="383">
                      <a:moveTo>
                        <a:pt x="189" y="0"/>
                      </a:moveTo>
                      <a:cubicBezTo>
                        <a:pt x="128" y="0"/>
                        <a:pt x="1" y="61"/>
                        <a:pt x="1" y="189"/>
                      </a:cubicBezTo>
                      <a:cubicBezTo>
                        <a:pt x="1" y="255"/>
                        <a:pt x="128" y="382"/>
                        <a:pt x="189" y="382"/>
                      </a:cubicBezTo>
                      <a:cubicBezTo>
                        <a:pt x="316" y="382"/>
                        <a:pt x="383" y="255"/>
                        <a:pt x="383" y="189"/>
                      </a:cubicBezTo>
                      <a:cubicBezTo>
                        <a:pt x="383" y="61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0" name="Google Shape;220;p25"/>
                <p:cNvSpPr/>
                <p:nvPr/>
              </p:nvSpPr>
              <p:spPr>
                <a:xfrm>
                  <a:off x="8952146" y="4536843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89" y="0"/>
                      </a:moveTo>
                      <a:cubicBezTo>
                        <a:pt x="128" y="0"/>
                        <a:pt x="1" y="67"/>
                        <a:pt x="1" y="194"/>
                      </a:cubicBezTo>
                      <a:cubicBezTo>
                        <a:pt x="1" y="321"/>
                        <a:pt x="128" y="382"/>
                        <a:pt x="189" y="382"/>
                      </a:cubicBezTo>
                      <a:cubicBezTo>
                        <a:pt x="316" y="382"/>
                        <a:pt x="383" y="321"/>
                        <a:pt x="383" y="194"/>
                      </a:cubicBezTo>
                      <a:cubicBezTo>
                        <a:pt x="383" y="67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" name="Google Shape;221;p25"/>
                <p:cNvSpPr/>
                <p:nvPr/>
              </p:nvSpPr>
              <p:spPr>
                <a:xfrm>
                  <a:off x="8952146" y="4607340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89" y="1"/>
                      </a:moveTo>
                      <a:cubicBezTo>
                        <a:pt x="128" y="1"/>
                        <a:pt x="1" y="128"/>
                        <a:pt x="1" y="189"/>
                      </a:cubicBezTo>
                      <a:cubicBezTo>
                        <a:pt x="1" y="317"/>
                        <a:pt x="128" y="383"/>
                        <a:pt x="189" y="383"/>
                      </a:cubicBezTo>
                      <a:cubicBezTo>
                        <a:pt x="316" y="383"/>
                        <a:pt x="383" y="317"/>
                        <a:pt x="383" y="189"/>
                      </a:cubicBezTo>
                      <a:cubicBezTo>
                        <a:pt x="383" y="128"/>
                        <a:pt x="316" y="1"/>
                        <a:pt x="189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2" name="Google Shape;222;p25"/>
                <p:cNvSpPr/>
                <p:nvPr/>
              </p:nvSpPr>
              <p:spPr>
                <a:xfrm>
                  <a:off x="8952146" y="4681868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89" y="0"/>
                      </a:moveTo>
                      <a:cubicBezTo>
                        <a:pt x="128" y="0"/>
                        <a:pt x="1" y="61"/>
                        <a:pt x="1" y="189"/>
                      </a:cubicBezTo>
                      <a:cubicBezTo>
                        <a:pt x="1" y="255"/>
                        <a:pt x="128" y="382"/>
                        <a:pt x="189" y="382"/>
                      </a:cubicBezTo>
                      <a:cubicBezTo>
                        <a:pt x="316" y="382"/>
                        <a:pt x="383" y="255"/>
                        <a:pt x="383" y="189"/>
                      </a:cubicBezTo>
                      <a:cubicBezTo>
                        <a:pt x="383" y="61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3" name="Google Shape;223;p25"/>
                <p:cNvSpPr/>
                <p:nvPr/>
              </p:nvSpPr>
              <p:spPr>
                <a:xfrm>
                  <a:off x="8877683" y="4321646"/>
                  <a:ext cx="24842" cy="24907"/>
                </a:xfrm>
                <a:custGeom>
                  <a:rect b="b" l="l" r="r" t="t"/>
                  <a:pathLst>
                    <a:path extrusionOk="0" h="383" w="382">
                      <a:moveTo>
                        <a:pt x="189" y="0"/>
                      </a:moveTo>
                      <a:cubicBezTo>
                        <a:pt x="61" y="0"/>
                        <a:pt x="0" y="66"/>
                        <a:pt x="0" y="194"/>
                      </a:cubicBezTo>
                      <a:cubicBezTo>
                        <a:pt x="0" y="321"/>
                        <a:pt x="61" y="382"/>
                        <a:pt x="189" y="382"/>
                      </a:cubicBezTo>
                      <a:cubicBezTo>
                        <a:pt x="316" y="382"/>
                        <a:pt x="382" y="321"/>
                        <a:pt x="382" y="194"/>
                      </a:cubicBezTo>
                      <a:cubicBezTo>
                        <a:pt x="382" y="66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4" name="Google Shape;224;p25"/>
                <p:cNvSpPr/>
                <p:nvPr/>
              </p:nvSpPr>
              <p:spPr>
                <a:xfrm>
                  <a:off x="8877683" y="4392143"/>
                  <a:ext cx="24842" cy="24907"/>
                </a:xfrm>
                <a:custGeom>
                  <a:rect b="b" l="l" r="r" t="t"/>
                  <a:pathLst>
                    <a:path extrusionOk="0" h="383" w="382">
                      <a:moveTo>
                        <a:pt x="189" y="1"/>
                      </a:moveTo>
                      <a:cubicBezTo>
                        <a:pt x="61" y="1"/>
                        <a:pt x="0" y="128"/>
                        <a:pt x="0" y="189"/>
                      </a:cubicBezTo>
                      <a:cubicBezTo>
                        <a:pt x="0" y="316"/>
                        <a:pt x="61" y="382"/>
                        <a:pt x="189" y="382"/>
                      </a:cubicBezTo>
                      <a:cubicBezTo>
                        <a:pt x="316" y="382"/>
                        <a:pt x="382" y="316"/>
                        <a:pt x="382" y="189"/>
                      </a:cubicBezTo>
                      <a:cubicBezTo>
                        <a:pt x="382" y="128"/>
                        <a:pt x="316" y="1"/>
                        <a:pt x="189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5" name="Google Shape;225;p25"/>
                <p:cNvSpPr/>
                <p:nvPr/>
              </p:nvSpPr>
              <p:spPr>
                <a:xfrm>
                  <a:off x="8877683" y="4466672"/>
                  <a:ext cx="24842" cy="24842"/>
                </a:xfrm>
                <a:custGeom>
                  <a:rect b="b" l="l" r="r" t="t"/>
                  <a:pathLst>
                    <a:path extrusionOk="0" h="382" w="382">
                      <a:moveTo>
                        <a:pt x="189" y="0"/>
                      </a:moveTo>
                      <a:cubicBezTo>
                        <a:pt x="61" y="0"/>
                        <a:pt x="0" y="61"/>
                        <a:pt x="0" y="189"/>
                      </a:cubicBezTo>
                      <a:cubicBezTo>
                        <a:pt x="0" y="255"/>
                        <a:pt x="61" y="382"/>
                        <a:pt x="189" y="382"/>
                      </a:cubicBezTo>
                      <a:cubicBezTo>
                        <a:pt x="316" y="382"/>
                        <a:pt x="382" y="255"/>
                        <a:pt x="382" y="189"/>
                      </a:cubicBezTo>
                      <a:cubicBezTo>
                        <a:pt x="382" y="61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6" name="Google Shape;226;p25"/>
                <p:cNvSpPr/>
                <p:nvPr/>
              </p:nvSpPr>
              <p:spPr>
                <a:xfrm>
                  <a:off x="8877683" y="4536843"/>
                  <a:ext cx="24842" cy="24907"/>
                </a:xfrm>
                <a:custGeom>
                  <a:rect b="b" l="l" r="r" t="t"/>
                  <a:pathLst>
                    <a:path extrusionOk="0" h="383" w="382">
                      <a:moveTo>
                        <a:pt x="189" y="0"/>
                      </a:moveTo>
                      <a:cubicBezTo>
                        <a:pt x="61" y="0"/>
                        <a:pt x="0" y="67"/>
                        <a:pt x="0" y="194"/>
                      </a:cubicBezTo>
                      <a:cubicBezTo>
                        <a:pt x="0" y="321"/>
                        <a:pt x="61" y="382"/>
                        <a:pt x="189" y="382"/>
                      </a:cubicBezTo>
                      <a:cubicBezTo>
                        <a:pt x="316" y="382"/>
                        <a:pt x="382" y="321"/>
                        <a:pt x="382" y="194"/>
                      </a:cubicBezTo>
                      <a:cubicBezTo>
                        <a:pt x="382" y="67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7" name="Google Shape;227;p25"/>
                <p:cNvSpPr/>
                <p:nvPr/>
              </p:nvSpPr>
              <p:spPr>
                <a:xfrm>
                  <a:off x="8877683" y="4607340"/>
                  <a:ext cx="24842" cy="24907"/>
                </a:xfrm>
                <a:custGeom>
                  <a:rect b="b" l="l" r="r" t="t"/>
                  <a:pathLst>
                    <a:path extrusionOk="0" h="383" w="382">
                      <a:moveTo>
                        <a:pt x="189" y="1"/>
                      </a:moveTo>
                      <a:cubicBezTo>
                        <a:pt x="61" y="1"/>
                        <a:pt x="0" y="128"/>
                        <a:pt x="0" y="189"/>
                      </a:cubicBezTo>
                      <a:cubicBezTo>
                        <a:pt x="0" y="317"/>
                        <a:pt x="61" y="383"/>
                        <a:pt x="189" y="383"/>
                      </a:cubicBezTo>
                      <a:cubicBezTo>
                        <a:pt x="316" y="383"/>
                        <a:pt x="382" y="317"/>
                        <a:pt x="382" y="189"/>
                      </a:cubicBezTo>
                      <a:cubicBezTo>
                        <a:pt x="382" y="128"/>
                        <a:pt x="316" y="1"/>
                        <a:pt x="189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" name="Google Shape;228;p25"/>
                <p:cNvSpPr/>
                <p:nvPr/>
              </p:nvSpPr>
              <p:spPr>
                <a:xfrm>
                  <a:off x="8877683" y="4681868"/>
                  <a:ext cx="24842" cy="24907"/>
                </a:xfrm>
                <a:custGeom>
                  <a:rect b="b" l="l" r="r" t="t"/>
                  <a:pathLst>
                    <a:path extrusionOk="0" h="383" w="382">
                      <a:moveTo>
                        <a:pt x="189" y="0"/>
                      </a:moveTo>
                      <a:cubicBezTo>
                        <a:pt x="61" y="0"/>
                        <a:pt x="0" y="61"/>
                        <a:pt x="0" y="189"/>
                      </a:cubicBezTo>
                      <a:cubicBezTo>
                        <a:pt x="0" y="255"/>
                        <a:pt x="61" y="382"/>
                        <a:pt x="189" y="382"/>
                      </a:cubicBezTo>
                      <a:cubicBezTo>
                        <a:pt x="316" y="382"/>
                        <a:pt x="382" y="255"/>
                        <a:pt x="382" y="189"/>
                      </a:cubicBezTo>
                      <a:cubicBezTo>
                        <a:pt x="382" y="61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229" name="Google Shape;229;p25"/>
            <p:cNvGrpSpPr/>
            <p:nvPr/>
          </p:nvGrpSpPr>
          <p:grpSpPr>
            <a:xfrm>
              <a:off x="8703849" y="-11597"/>
              <a:ext cx="451002" cy="707619"/>
              <a:chOff x="8703849" y="7849"/>
              <a:chExt cx="451002" cy="707619"/>
            </a:xfrm>
          </p:grpSpPr>
          <p:sp>
            <p:nvSpPr>
              <p:cNvPr id="230" name="Google Shape;230;p25"/>
              <p:cNvSpPr/>
              <p:nvPr/>
            </p:nvSpPr>
            <p:spPr>
              <a:xfrm>
                <a:off x="8803155" y="7849"/>
                <a:ext cx="351696" cy="707619"/>
              </a:xfrm>
              <a:custGeom>
                <a:rect b="b" l="l" r="r" t="t"/>
                <a:pathLst>
                  <a:path extrusionOk="0" h="10881" w="5408">
                    <a:moveTo>
                      <a:pt x="5407" y="1"/>
                    </a:moveTo>
                    <a:cubicBezTo>
                      <a:pt x="2419" y="1"/>
                      <a:pt x="1" y="2419"/>
                      <a:pt x="1" y="5407"/>
                    </a:cubicBezTo>
                    <a:cubicBezTo>
                      <a:pt x="1" y="8462"/>
                      <a:pt x="2419" y="10880"/>
                      <a:pt x="5407" y="10880"/>
                    </a:cubicBezTo>
                    <a:lnTo>
                      <a:pt x="5407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" name="Google Shape;231;p25"/>
              <p:cNvSpPr/>
              <p:nvPr/>
            </p:nvSpPr>
            <p:spPr>
              <a:xfrm>
                <a:off x="9063744" y="239629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94" y="0"/>
                    </a:moveTo>
                    <a:cubicBezTo>
                      <a:pt x="67" y="0"/>
                      <a:pt x="0" y="128"/>
                      <a:pt x="0" y="189"/>
                    </a:cubicBezTo>
                    <a:cubicBezTo>
                      <a:pt x="0" y="316"/>
                      <a:pt x="67" y="382"/>
                      <a:pt x="194" y="382"/>
                    </a:cubicBezTo>
                    <a:cubicBezTo>
                      <a:pt x="321" y="382"/>
                      <a:pt x="382" y="316"/>
                      <a:pt x="382" y="189"/>
                    </a:cubicBezTo>
                    <a:cubicBezTo>
                      <a:pt x="382" y="128"/>
                      <a:pt x="321" y="0"/>
                      <a:pt x="194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" name="Google Shape;232;p25"/>
              <p:cNvSpPr/>
              <p:nvPr/>
            </p:nvSpPr>
            <p:spPr>
              <a:xfrm>
                <a:off x="8993573" y="239629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88" y="0"/>
                    </a:moveTo>
                    <a:cubicBezTo>
                      <a:pt x="61" y="0"/>
                      <a:pt x="0" y="128"/>
                      <a:pt x="0" y="189"/>
                    </a:cubicBezTo>
                    <a:cubicBezTo>
                      <a:pt x="0" y="316"/>
                      <a:pt x="61" y="382"/>
                      <a:pt x="188" y="382"/>
                    </a:cubicBezTo>
                    <a:cubicBezTo>
                      <a:pt x="255" y="382"/>
                      <a:pt x="382" y="316"/>
                      <a:pt x="382" y="189"/>
                    </a:cubicBezTo>
                    <a:cubicBezTo>
                      <a:pt x="382" y="128"/>
                      <a:pt x="255" y="0"/>
                      <a:pt x="188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" name="Google Shape;233;p25"/>
              <p:cNvSpPr/>
              <p:nvPr/>
            </p:nvSpPr>
            <p:spPr>
              <a:xfrm>
                <a:off x="8919044" y="239629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128" y="0"/>
                      <a:pt x="1" y="128"/>
                      <a:pt x="1" y="189"/>
                    </a:cubicBezTo>
                    <a:cubicBezTo>
                      <a:pt x="1" y="316"/>
                      <a:pt x="128" y="382"/>
                      <a:pt x="189" y="382"/>
                    </a:cubicBezTo>
                    <a:cubicBezTo>
                      <a:pt x="316" y="382"/>
                      <a:pt x="382" y="316"/>
                      <a:pt x="382" y="189"/>
                    </a:cubicBezTo>
                    <a:cubicBezTo>
                      <a:pt x="382" y="128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" name="Google Shape;234;p25"/>
              <p:cNvSpPr/>
              <p:nvPr/>
            </p:nvSpPr>
            <p:spPr>
              <a:xfrm>
                <a:off x="8848548" y="239629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94" y="0"/>
                    </a:moveTo>
                    <a:cubicBezTo>
                      <a:pt x="66" y="0"/>
                      <a:pt x="0" y="128"/>
                      <a:pt x="0" y="189"/>
                    </a:cubicBezTo>
                    <a:cubicBezTo>
                      <a:pt x="0" y="316"/>
                      <a:pt x="66" y="382"/>
                      <a:pt x="194" y="382"/>
                    </a:cubicBezTo>
                    <a:cubicBezTo>
                      <a:pt x="321" y="382"/>
                      <a:pt x="382" y="316"/>
                      <a:pt x="382" y="189"/>
                    </a:cubicBezTo>
                    <a:cubicBezTo>
                      <a:pt x="382" y="128"/>
                      <a:pt x="321" y="0"/>
                      <a:pt x="194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" name="Google Shape;235;p25"/>
              <p:cNvSpPr/>
              <p:nvPr/>
            </p:nvSpPr>
            <p:spPr>
              <a:xfrm>
                <a:off x="8778312" y="239629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62" y="0"/>
                      <a:pt x="1" y="128"/>
                      <a:pt x="1" y="189"/>
                    </a:cubicBezTo>
                    <a:cubicBezTo>
                      <a:pt x="1" y="316"/>
                      <a:pt x="62" y="382"/>
                      <a:pt x="189" y="382"/>
                    </a:cubicBezTo>
                    <a:cubicBezTo>
                      <a:pt x="255" y="382"/>
                      <a:pt x="383" y="316"/>
                      <a:pt x="383" y="189"/>
                    </a:cubicBezTo>
                    <a:cubicBezTo>
                      <a:pt x="383" y="128"/>
                      <a:pt x="255" y="0"/>
                      <a:pt x="189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" name="Google Shape;236;p25"/>
              <p:cNvSpPr/>
              <p:nvPr/>
            </p:nvSpPr>
            <p:spPr>
              <a:xfrm>
                <a:off x="8703849" y="239629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128" y="0"/>
                      <a:pt x="0" y="128"/>
                      <a:pt x="0" y="189"/>
                    </a:cubicBezTo>
                    <a:cubicBezTo>
                      <a:pt x="0" y="316"/>
                      <a:pt x="128" y="382"/>
                      <a:pt x="189" y="382"/>
                    </a:cubicBezTo>
                    <a:cubicBezTo>
                      <a:pt x="316" y="382"/>
                      <a:pt x="382" y="316"/>
                      <a:pt x="382" y="189"/>
                    </a:cubicBezTo>
                    <a:cubicBezTo>
                      <a:pt x="382" y="128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" name="Google Shape;237;p25"/>
              <p:cNvSpPr/>
              <p:nvPr/>
            </p:nvSpPr>
            <p:spPr>
              <a:xfrm>
                <a:off x="9063744" y="165100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94" y="1"/>
                    </a:moveTo>
                    <a:cubicBezTo>
                      <a:pt x="67" y="1"/>
                      <a:pt x="0" y="62"/>
                      <a:pt x="0" y="189"/>
                    </a:cubicBezTo>
                    <a:cubicBezTo>
                      <a:pt x="0" y="317"/>
                      <a:pt x="67" y="383"/>
                      <a:pt x="194" y="383"/>
                    </a:cubicBezTo>
                    <a:cubicBezTo>
                      <a:pt x="321" y="383"/>
                      <a:pt x="382" y="317"/>
                      <a:pt x="382" y="189"/>
                    </a:cubicBezTo>
                    <a:cubicBezTo>
                      <a:pt x="382" y="62"/>
                      <a:pt x="321" y="1"/>
                      <a:pt x="194" y="1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" name="Google Shape;238;p25"/>
              <p:cNvSpPr/>
              <p:nvPr/>
            </p:nvSpPr>
            <p:spPr>
              <a:xfrm>
                <a:off x="8993573" y="165100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88" y="1"/>
                    </a:moveTo>
                    <a:cubicBezTo>
                      <a:pt x="61" y="1"/>
                      <a:pt x="0" y="62"/>
                      <a:pt x="0" y="189"/>
                    </a:cubicBezTo>
                    <a:cubicBezTo>
                      <a:pt x="0" y="317"/>
                      <a:pt x="61" y="383"/>
                      <a:pt x="188" y="383"/>
                    </a:cubicBezTo>
                    <a:cubicBezTo>
                      <a:pt x="255" y="383"/>
                      <a:pt x="382" y="317"/>
                      <a:pt x="382" y="189"/>
                    </a:cubicBezTo>
                    <a:cubicBezTo>
                      <a:pt x="382" y="62"/>
                      <a:pt x="255" y="1"/>
                      <a:pt x="188" y="1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" name="Google Shape;239;p25"/>
              <p:cNvSpPr/>
              <p:nvPr/>
            </p:nvSpPr>
            <p:spPr>
              <a:xfrm>
                <a:off x="8919044" y="165100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1"/>
                    </a:moveTo>
                    <a:cubicBezTo>
                      <a:pt x="128" y="1"/>
                      <a:pt x="1" y="62"/>
                      <a:pt x="1" y="189"/>
                    </a:cubicBezTo>
                    <a:cubicBezTo>
                      <a:pt x="1" y="317"/>
                      <a:pt x="128" y="383"/>
                      <a:pt x="189" y="383"/>
                    </a:cubicBezTo>
                    <a:cubicBezTo>
                      <a:pt x="316" y="383"/>
                      <a:pt x="382" y="317"/>
                      <a:pt x="382" y="189"/>
                    </a:cubicBezTo>
                    <a:cubicBezTo>
                      <a:pt x="382" y="62"/>
                      <a:pt x="316" y="1"/>
                      <a:pt x="189" y="1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" name="Google Shape;240;p25"/>
              <p:cNvSpPr/>
              <p:nvPr/>
            </p:nvSpPr>
            <p:spPr>
              <a:xfrm>
                <a:off x="8848548" y="165100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94" y="1"/>
                    </a:moveTo>
                    <a:cubicBezTo>
                      <a:pt x="66" y="1"/>
                      <a:pt x="0" y="62"/>
                      <a:pt x="0" y="189"/>
                    </a:cubicBezTo>
                    <a:cubicBezTo>
                      <a:pt x="0" y="317"/>
                      <a:pt x="66" y="383"/>
                      <a:pt x="194" y="383"/>
                    </a:cubicBezTo>
                    <a:cubicBezTo>
                      <a:pt x="321" y="383"/>
                      <a:pt x="382" y="317"/>
                      <a:pt x="382" y="189"/>
                    </a:cubicBezTo>
                    <a:cubicBezTo>
                      <a:pt x="382" y="62"/>
                      <a:pt x="321" y="1"/>
                      <a:pt x="194" y="1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" name="Google Shape;241;p25"/>
              <p:cNvSpPr/>
              <p:nvPr/>
            </p:nvSpPr>
            <p:spPr>
              <a:xfrm>
                <a:off x="8778312" y="165100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1"/>
                    </a:moveTo>
                    <a:cubicBezTo>
                      <a:pt x="62" y="1"/>
                      <a:pt x="1" y="62"/>
                      <a:pt x="1" y="189"/>
                    </a:cubicBezTo>
                    <a:cubicBezTo>
                      <a:pt x="1" y="317"/>
                      <a:pt x="62" y="383"/>
                      <a:pt x="189" y="383"/>
                    </a:cubicBezTo>
                    <a:cubicBezTo>
                      <a:pt x="255" y="383"/>
                      <a:pt x="383" y="317"/>
                      <a:pt x="383" y="189"/>
                    </a:cubicBezTo>
                    <a:cubicBezTo>
                      <a:pt x="383" y="62"/>
                      <a:pt x="255" y="1"/>
                      <a:pt x="189" y="1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" name="Google Shape;242;p25"/>
              <p:cNvSpPr/>
              <p:nvPr/>
            </p:nvSpPr>
            <p:spPr>
              <a:xfrm>
                <a:off x="8703849" y="165100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1"/>
                    </a:moveTo>
                    <a:cubicBezTo>
                      <a:pt x="128" y="1"/>
                      <a:pt x="0" y="62"/>
                      <a:pt x="0" y="189"/>
                    </a:cubicBezTo>
                    <a:cubicBezTo>
                      <a:pt x="0" y="317"/>
                      <a:pt x="128" y="383"/>
                      <a:pt x="189" y="383"/>
                    </a:cubicBezTo>
                    <a:cubicBezTo>
                      <a:pt x="316" y="383"/>
                      <a:pt x="382" y="317"/>
                      <a:pt x="382" y="189"/>
                    </a:cubicBezTo>
                    <a:cubicBezTo>
                      <a:pt x="382" y="62"/>
                      <a:pt x="316" y="1"/>
                      <a:pt x="189" y="1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" name="Google Shape;243;p25"/>
              <p:cNvSpPr/>
              <p:nvPr/>
            </p:nvSpPr>
            <p:spPr>
              <a:xfrm>
                <a:off x="9063744" y="86344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94" y="0"/>
                    </a:moveTo>
                    <a:cubicBezTo>
                      <a:pt x="67" y="0"/>
                      <a:pt x="0" y="128"/>
                      <a:pt x="0" y="194"/>
                    </a:cubicBezTo>
                    <a:cubicBezTo>
                      <a:pt x="0" y="321"/>
                      <a:pt x="67" y="382"/>
                      <a:pt x="194" y="382"/>
                    </a:cubicBezTo>
                    <a:cubicBezTo>
                      <a:pt x="321" y="382"/>
                      <a:pt x="382" y="321"/>
                      <a:pt x="382" y="194"/>
                    </a:cubicBezTo>
                    <a:cubicBezTo>
                      <a:pt x="382" y="128"/>
                      <a:pt x="321" y="0"/>
                      <a:pt x="194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" name="Google Shape;244;p25"/>
              <p:cNvSpPr/>
              <p:nvPr/>
            </p:nvSpPr>
            <p:spPr>
              <a:xfrm>
                <a:off x="8993573" y="86344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88" y="0"/>
                    </a:moveTo>
                    <a:cubicBezTo>
                      <a:pt x="61" y="0"/>
                      <a:pt x="0" y="128"/>
                      <a:pt x="0" y="194"/>
                    </a:cubicBezTo>
                    <a:cubicBezTo>
                      <a:pt x="0" y="321"/>
                      <a:pt x="61" y="382"/>
                      <a:pt x="188" y="382"/>
                    </a:cubicBezTo>
                    <a:cubicBezTo>
                      <a:pt x="255" y="382"/>
                      <a:pt x="382" y="321"/>
                      <a:pt x="382" y="194"/>
                    </a:cubicBezTo>
                    <a:cubicBezTo>
                      <a:pt x="382" y="128"/>
                      <a:pt x="255" y="0"/>
                      <a:pt x="188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" name="Google Shape;245;p25"/>
              <p:cNvSpPr/>
              <p:nvPr/>
            </p:nvSpPr>
            <p:spPr>
              <a:xfrm>
                <a:off x="8919044" y="86344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128" y="0"/>
                      <a:pt x="1" y="128"/>
                      <a:pt x="1" y="194"/>
                    </a:cubicBezTo>
                    <a:cubicBezTo>
                      <a:pt x="1" y="321"/>
                      <a:pt x="128" y="382"/>
                      <a:pt x="189" y="382"/>
                    </a:cubicBezTo>
                    <a:cubicBezTo>
                      <a:pt x="316" y="382"/>
                      <a:pt x="382" y="321"/>
                      <a:pt x="382" y="194"/>
                    </a:cubicBezTo>
                    <a:cubicBezTo>
                      <a:pt x="382" y="128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" name="Google Shape;246;p25"/>
              <p:cNvSpPr/>
              <p:nvPr/>
            </p:nvSpPr>
            <p:spPr>
              <a:xfrm>
                <a:off x="8848548" y="86344"/>
                <a:ext cx="24842" cy="24907"/>
              </a:xfrm>
              <a:custGeom>
                <a:rect b="b" l="l" r="r" t="t"/>
                <a:pathLst>
                  <a:path extrusionOk="0" h="383" w="382">
                    <a:moveTo>
                      <a:pt x="194" y="0"/>
                    </a:moveTo>
                    <a:cubicBezTo>
                      <a:pt x="66" y="0"/>
                      <a:pt x="0" y="128"/>
                      <a:pt x="0" y="194"/>
                    </a:cubicBezTo>
                    <a:cubicBezTo>
                      <a:pt x="0" y="321"/>
                      <a:pt x="66" y="382"/>
                      <a:pt x="194" y="382"/>
                    </a:cubicBezTo>
                    <a:cubicBezTo>
                      <a:pt x="321" y="382"/>
                      <a:pt x="382" y="321"/>
                      <a:pt x="382" y="194"/>
                    </a:cubicBezTo>
                    <a:cubicBezTo>
                      <a:pt x="382" y="128"/>
                      <a:pt x="321" y="0"/>
                      <a:pt x="194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" name="Google Shape;247;p25"/>
              <p:cNvSpPr/>
              <p:nvPr/>
            </p:nvSpPr>
            <p:spPr>
              <a:xfrm>
                <a:off x="8778312" y="86344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62" y="0"/>
                      <a:pt x="1" y="128"/>
                      <a:pt x="1" y="194"/>
                    </a:cubicBezTo>
                    <a:cubicBezTo>
                      <a:pt x="1" y="321"/>
                      <a:pt x="62" y="382"/>
                      <a:pt x="189" y="382"/>
                    </a:cubicBezTo>
                    <a:cubicBezTo>
                      <a:pt x="255" y="382"/>
                      <a:pt x="383" y="321"/>
                      <a:pt x="383" y="194"/>
                    </a:cubicBezTo>
                    <a:cubicBezTo>
                      <a:pt x="383" y="128"/>
                      <a:pt x="255" y="0"/>
                      <a:pt x="189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" name="Google Shape;248;p25"/>
              <p:cNvSpPr/>
              <p:nvPr/>
            </p:nvSpPr>
            <p:spPr>
              <a:xfrm>
                <a:off x="8703849" y="86344"/>
                <a:ext cx="24907" cy="24907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128" y="0"/>
                      <a:pt x="0" y="128"/>
                      <a:pt x="0" y="194"/>
                    </a:cubicBezTo>
                    <a:cubicBezTo>
                      <a:pt x="0" y="321"/>
                      <a:pt x="128" y="382"/>
                      <a:pt x="189" y="382"/>
                    </a:cubicBezTo>
                    <a:cubicBezTo>
                      <a:pt x="316" y="382"/>
                      <a:pt x="382" y="321"/>
                      <a:pt x="382" y="194"/>
                    </a:cubicBezTo>
                    <a:cubicBezTo>
                      <a:pt x="382" y="128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E8D3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" name="Google Shape;249;p25"/>
              <p:cNvSpPr/>
              <p:nvPr/>
            </p:nvSpPr>
            <p:spPr>
              <a:xfrm>
                <a:off x="8703849" y="400847"/>
                <a:ext cx="223517" cy="223582"/>
              </a:xfrm>
              <a:custGeom>
                <a:rect b="b" l="l" r="r" t="t"/>
                <a:pathLst>
                  <a:path extrusionOk="0" h="3438" w="3437">
                    <a:moveTo>
                      <a:pt x="1716" y="1"/>
                    </a:moveTo>
                    <a:cubicBezTo>
                      <a:pt x="764" y="1"/>
                      <a:pt x="0" y="765"/>
                      <a:pt x="0" y="1722"/>
                    </a:cubicBezTo>
                    <a:cubicBezTo>
                      <a:pt x="0" y="2674"/>
                      <a:pt x="764" y="3437"/>
                      <a:pt x="1716" y="3437"/>
                    </a:cubicBezTo>
                    <a:cubicBezTo>
                      <a:pt x="2673" y="3437"/>
                      <a:pt x="3437" y="2674"/>
                      <a:pt x="3437" y="1722"/>
                    </a:cubicBezTo>
                    <a:cubicBezTo>
                      <a:pt x="3437" y="765"/>
                      <a:pt x="2673" y="1"/>
                      <a:pt x="171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0" name="Google Shape;250;p25"/>
            <p:cNvSpPr/>
            <p:nvPr/>
          </p:nvSpPr>
          <p:spPr>
            <a:xfrm>
              <a:off x="227519" y="2370647"/>
              <a:ext cx="107913" cy="107913"/>
            </a:xfrm>
            <a:custGeom>
              <a:rect b="b" l="l" r="r" t="t"/>
              <a:pathLst>
                <a:path extrusionOk="0" h="3437" w="3437">
                  <a:moveTo>
                    <a:pt x="825" y="0"/>
                  </a:moveTo>
                  <a:lnTo>
                    <a:pt x="0" y="825"/>
                  </a:lnTo>
                  <a:lnTo>
                    <a:pt x="891" y="1716"/>
                  </a:lnTo>
                  <a:lnTo>
                    <a:pt x="0" y="2673"/>
                  </a:lnTo>
                  <a:lnTo>
                    <a:pt x="825" y="3437"/>
                  </a:lnTo>
                  <a:lnTo>
                    <a:pt x="1716" y="2546"/>
                  </a:lnTo>
                  <a:lnTo>
                    <a:pt x="2673" y="3437"/>
                  </a:lnTo>
                  <a:lnTo>
                    <a:pt x="3437" y="2673"/>
                  </a:lnTo>
                  <a:lnTo>
                    <a:pt x="2546" y="1716"/>
                  </a:lnTo>
                  <a:lnTo>
                    <a:pt x="3437" y="825"/>
                  </a:lnTo>
                  <a:lnTo>
                    <a:pt x="2673" y="0"/>
                  </a:lnTo>
                  <a:lnTo>
                    <a:pt x="1716" y="891"/>
                  </a:lnTo>
                  <a:lnTo>
                    <a:pt x="82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25"/>
            <p:cNvSpPr/>
            <p:nvPr/>
          </p:nvSpPr>
          <p:spPr>
            <a:xfrm>
              <a:off x="227505" y="1413272"/>
              <a:ext cx="107945" cy="107913"/>
            </a:xfrm>
            <a:custGeom>
              <a:rect b="b" l="l" r="r" t="t"/>
              <a:pathLst>
                <a:path extrusionOk="0" h="3437" w="3438">
                  <a:moveTo>
                    <a:pt x="831" y="0"/>
                  </a:moveTo>
                  <a:lnTo>
                    <a:pt x="1" y="825"/>
                  </a:lnTo>
                  <a:lnTo>
                    <a:pt x="892" y="1716"/>
                  </a:lnTo>
                  <a:lnTo>
                    <a:pt x="1" y="2673"/>
                  </a:lnTo>
                  <a:lnTo>
                    <a:pt x="831" y="3437"/>
                  </a:lnTo>
                  <a:lnTo>
                    <a:pt x="1721" y="2546"/>
                  </a:lnTo>
                  <a:lnTo>
                    <a:pt x="2612" y="3437"/>
                  </a:lnTo>
                  <a:lnTo>
                    <a:pt x="3437" y="2673"/>
                  </a:lnTo>
                  <a:lnTo>
                    <a:pt x="2546" y="1716"/>
                  </a:lnTo>
                  <a:lnTo>
                    <a:pt x="3437" y="825"/>
                  </a:lnTo>
                  <a:lnTo>
                    <a:pt x="2612" y="0"/>
                  </a:lnTo>
                  <a:lnTo>
                    <a:pt x="1721" y="89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25"/>
            <p:cNvSpPr/>
            <p:nvPr/>
          </p:nvSpPr>
          <p:spPr>
            <a:xfrm>
              <a:off x="2892530" y="4855593"/>
              <a:ext cx="107896" cy="107927"/>
            </a:xfrm>
            <a:custGeom>
              <a:rect b="b" l="l" r="r" t="t"/>
              <a:pathLst>
                <a:path extrusionOk="0" h="3438" w="3437">
                  <a:moveTo>
                    <a:pt x="3437" y="1"/>
                  </a:moveTo>
                  <a:cubicBezTo>
                    <a:pt x="1528" y="1"/>
                    <a:pt x="0" y="1528"/>
                    <a:pt x="0" y="3437"/>
                  </a:cubicBezTo>
                  <a:cubicBezTo>
                    <a:pt x="1909" y="3437"/>
                    <a:pt x="3437" y="1910"/>
                    <a:pt x="3437" y="1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25"/>
            <p:cNvSpPr/>
            <p:nvPr/>
          </p:nvSpPr>
          <p:spPr>
            <a:xfrm>
              <a:off x="8756562" y="3543286"/>
              <a:ext cx="118095" cy="118061"/>
            </a:xfrm>
            <a:custGeom>
              <a:rect b="b" l="l" r="r" t="t"/>
              <a:pathLst>
                <a:path extrusionOk="0" h="3437" w="3438">
                  <a:moveTo>
                    <a:pt x="3437" y="0"/>
                  </a:moveTo>
                  <a:cubicBezTo>
                    <a:pt x="1528" y="0"/>
                    <a:pt x="1" y="1528"/>
                    <a:pt x="1" y="3437"/>
                  </a:cubicBezTo>
                  <a:cubicBezTo>
                    <a:pt x="1910" y="3437"/>
                    <a:pt x="3437" y="1910"/>
                    <a:pt x="34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25"/>
            <p:cNvSpPr/>
            <p:nvPr/>
          </p:nvSpPr>
          <p:spPr>
            <a:xfrm>
              <a:off x="8585249" y="4170822"/>
              <a:ext cx="259479" cy="259479"/>
            </a:xfrm>
            <a:custGeom>
              <a:rect b="b" l="l" r="r" t="t"/>
              <a:pathLst>
                <a:path extrusionOk="0" h="14322" w="14322">
                  <a:moveTo>
                    <a:pt x="1" y="0"/>
                  </a:moveTo>
                  <a:cubicBezTo>
                    <a:pt x="1" y="764"/>
                    <a:pt x="194" y="1528"/>
                    <a:pt x="449" y="2230"/>
                  </a:cubicBezTo>
                  <a:cubicBezTo>
                    <a:pt x="892" y="3248"/>
                    <a:pt x="1594" y="4073"/>
                    <a:pt x="2546" y="4710"/>
                  </a:cubicBezTo>
                  <a:cubicBezTo>
                    <a:pt x="2994" y="5030"/>
                    <a:pt x="3503" y="5219"/>
                    <a:pt x="4012" y="5412"/>
                  </a:cubicBezTo>
                  <a:cubicBezTo>
                    <a:pt x="4522" y="5601"/>
                    <a:pt x="5092" y="5667"/>
                    <a:pt x="5667" y="5667"/>
                  </a:cubicBezTo>
                  <a:cubicBezTo>
                    <a:pt x="6110" y="5667"/>
                    <a:pt x="6492" y="5728"/>
                    <a:pt x="6874" y="5921"/>
                  </a:cubicBezTo>
                  <a:cubicBezTo>
                    <a:pt x="7383" y="6110"/>
                    <a:pt x="7831" y="6491"/>
                    <a:pt x="8213" y="7001"/>
                  </a:cubicBezTo>
                  <a:lnTo>
                    <a:pt x="8594" y="7764"/>
                  </a:lnTo>
                  <a:cubicBezTo>
                    <a:pt x="8656" y="8085"/>
                    <a:pt x="8722" y="8401"/>
                    <a:pt x="8722" y="8655"/>
                  </a:cubicBezTo>
                  <a:cubicBezTo>
                    <a:pt x="8722" y="9485"/>
                    <a:pt x="8849" y="10183"/>
                    <a:pt x="9165" y="10885"/>
                  </a:cubicBezTo>
                  <a:cubicBezTo>
                    <a:pt x="9546" y="11903"/>
                    <a:pt x="10310" y="12794"/>
                    <a:pt x="11201" y="13364"/>
                  </a:cubicBezTo>
                  <a:cubicBezTo>
                    <a:pt x="11649" y="13685"/>
                    <a:pt x="12158" y="13940"/>
                    <a:pt x="12667" y="14067"/>
                  </a:cubicBezTo>
                  <a:cubicBezTo>
                    <a:pt x="13176" y="14255"/>
                    <a:pt x="13747" y="14322"/>
                    <a:pt x="14322" y="14322"/>
                  </a:cubicBezTo>
                  <a:lnTo>
                    <a:pt x="14322" y="11710"/>
                  </a:lnTo>
                  <a:cubicBezTo>
                    <a:pt x="13940" y="11710"/>
                    <a:pt x="13558" y="11649"/>
                    <a:pt x="13176" y="11455"/>
                  </a:cubicBezTo>
                  <a:cubicBezTo>
                    <a:pt x="12667" y="11267"/>
                    <a:pt x="12158" y="10885"/>
                    <a:pt x="11837" y="10376"/>
                  </a:cubicBezTo>
                  <a:lnTo>
                    <a:pt x="11456" y="9612"/>
                  </a:lnTo>
                  <a:cubicBezTo>
                    <a:pt x="11395" y="9292"/>
                    <a:pt x="11328" y="8976"/>
                    <a:pt x="11328" y="8655"/>
                  </a:cubicBezTo>
                  <a:cubicBezTo>
                    <a:pt x="11328" y="7892"/>
                    <a:pt x="11201" y="7194"/>
                    <a:pt x="10885" y="6491"/>
                  </a:cubicBezTo>
                  <a:cubicBezTo>
                    <a:pt x="10437" y="5473"/>
                    <a:pt x="9740" y="4582"/>
                    <a:pt x="8849" y="4012"/>
                  </a:cubicBezTo>
                  <a:cubicBezTo>
                    <a:pt x="8401" y="3691"/>
                    <a:pt x="7892" y="3437"/>
                    <a:pt x="7383" y="3310"/>
                  </a:cubicBezTo>
                  <a:cubicBezTo>
                    <a:pt x="6813" y="3121"/>
                    <a:pt x="6237" y="3055"/>
                    <a:pt x="5667" y="3055"/>
                  </a:cubicBezTo>
                  <a:cubicBezTo>
                    <a:pt x="5285" y="3055"/>
                    <a:pt x="4837" y="2928"/>
                    <a:pt x="4522" y="2800"/>
                  </a:cubicBezTo>
                  <a:cubicBezTo>
                    <a:pt x="3946" y="2546"/>
                    <a:pt x="3503" y="2164"/>
                    <a:pt x="3183" y="1721"/>
                  </a:cubicBezTo>
                  <a:cubicBezTo>
                    <a:pt x="2994" y="1467"/>
                    <a:pt x="2867" y="1212"/>
                    <a:pt x="2801" y="891"/>
                  </a:cubicBezTo>
                  <a:cubicBezTo>
                    <a:pt x="2740" y="637"/>
                    <a:pt x="2673" y="321"/>
                    <a:pt x="26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25"/>
            <p:cNvSpPr/>
            <p:nvPr/>
          </p:nvSpPr>
          <p:spPr>
            <a:xfrm>
              <a:off x="-11444" y="456088"/>
              <a:ext cx="307336" cy="307336"/>
            </a:xfrm>
            <a:custGeom>
              <a:rect b="b" l="l" r="r" t="t"/>
              <a:pathLst>
                <a:path extrusionOk="0" h="5667" w="5667">
                  <a:moveTo>
                    <a:pt x="2994" y="1"/>
                  </a:moveTo>
                  <a:cubicBezTo>
                    <a:pt x="2994" y="449"/>
                    <a:pt x="2927" y="830"/>
                    <a:pt x="2800" y="1212"/>
                  </a:cubicBezTo>
                  <a:cubicBezTo>
                    <a:pt x="2546" y="1721"/>
                    <a:pt x="2164" y="2164"/>
                    <a:pt x="1655" y="2546"/>
                  </a:cubicBezTo>
                  <a:cubicBezTo>
                    <a:pt x="1466" y="2673"/>
                    <a:pt x="1212" y="2801"/>
                    <a:pt x="891" y="2928"/>
                  </a:cubicBezTo>
                  <a:cubicBezTo>
                    <a:pt x="636" y="2994"/>
                    <a:pt x="321" y="3055"/>
                    <a:pt x="0" y="3055"/>
                  </a:cubicBezTo>
                  <a:lnTo>
                    <a:pt x="0" y="5667"/>
                  </a:lnTo>
                  <a:cubicBezTo>
                    <a:pt x="764" y="5667"/>
                    <a:pt x="1527" y="5540"/>
                    <a:pt x="2230" y="5219"/>
                  </a:cubicBezTo>
                  <a:cubicBezTo>
                    <a:pt x="3182" y="4776"/>
                    <a:pt x="4073" y="4073"/>
                    <a:pt x="4709" y="3183"/>
                  </a:cubicBezTo>
                  <a:cubicBezTo>
                    <a:pt x="4964" y="2740"/>
                    <a:pt x="5219" y="2230"/>
                    <a:pt x="5412" y="1721"/>
                  </a:cubicBezTo>
                  <a:cubicBezTo>
                    <a:pt x="5539" y="1146"/>
                    <a:pt x="5667" y="576"/>
                    <a:pt x="56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25"/>
            <p:cNvSpPr/>
            <p:nvPr/>
          </p:nvSpPr>
          <p:spPr>
            <a:xfrm>
              <a:off x="2570967" y="-6008"/>
              <a:ext cx="693634" cy="345190"/>
            </a:xfrm>
            <a:custGeom>
              <a:rect b="b" l="l" r="r" t="t"/>
              <a:pathLst>
                <a:path extrusionOk="0" h="6365" w="12790">
                  <a:moveTo>
                    <a:pt x="1" y="1"/>
                  </a:moveTo>
                  <a:cubicBezTo>
                    <a:pt x="1" y="892"/>
                    <a:pt x="189" y="1716"/>
                    <a:pt x="510" y="2480"/>
                  </a:cubicBezTo>
                  <a:cubicBezTo>
                    <a:pt x="953" y="3626"/>
                    <a:pt x="1783" y="4583"/>
                    <a:pt x="2801" y="5280"/>
                  </a:cubicBezTo>
                  <a:cubicBezTo>
                    <a:pt x="3819" y="5983"/>
                    <a:pt x="5092" y="6365"/>
                    <a:pt x="6365" y="6365"/>
                  </a:cubicBezTo>
                  <a:cubicBezTo>
                    <a:pt x="7256" y="6365"/>
                    <a:pt x="8081" y="6171"/>
                    <a:pt x="8844" y="5855"/>
                  </a:cubicBezTo>
                  <a:cubicBezTo>
                    <a:pt x="9990" y="5407"/>
                    <a:pt x="11008" y="4583"/>
                    <a:pt x="11710" y="3564"/>
                  </a:cubicBezTo>
                  <a:cubicBezTo>
                    <a:pt x="12347" y="2546"/>
                    <a:pt x="12790" y="1273"/>
                    <a:pt x="12790" y="1"/>
                  </a:cubicBezTo>
                  <a:lnTo>
                    <a:pt x="10499" y="1"/>
                  </a:lnTo>
                  <a:cubicBezTo>
                    <a:pt x="10499" y="571"/>
                    <a:pt x="10372" y="1080"/>
                    <a:pt x="10183" y="1589"/>
                  </a:cubicBezTo>
                  <a:cubicBezTo>
                    <a:pt x="9862" y="2292"/>
                    <a:pt x="9353" y="2928"/>
                    <a:pt x="8656" y="3371"/>
                  </a:cubicBezTo>
                  <a:cubicBezTo>
                    <a:pt x="8019" y="3819"/>
                    <a:pt x="7256" y="4074"/>
                    <a:pt x="6365" y="4074"/>
                  </a:cubicBezTo>
                  <a:cubicBezTo>
                    <a:pt x="5789" y="4074"/>
                    <a:pt x="5280" y="3946"/>
                    <a:pt x="4771" y="3753"/>
                  </a:cubicBezTo>
                  <a:cubicBezTo>
                    <a:pt x="4074" y="3437"/>
                    <a:pt x="3437" y="2928"/>
                    <a:pt x="2989" y="2292"/>
                  </a:cubicBezTo>
                  <a:cubicBezTo>
                    <a:pt x="2546" y="1589"/>
                    <a:pt x="2292" y="825"/>
                    <a:pt x="22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7" name="Google Shape;257;p25"/>
            <p:cNvGrpSpPr/>
            <p:nvPr/>
          </p:nvGrpSpPr>
          <p:grpSpPr>
            <a:xfrm rot="-5400000">
              <a:off x="9170533" y="1526206"/>
              <a:ext cx="1084270" cy="2095564"/>
              <a:chOff x="4128125" y="488675"/>
              <a:chExt cx="1462857" cy="2827259"/>
            </a:xfrm>
          </p:grpSpPr>
          <p:sp>
            <p:nvSpPr>
              <p:cNvPr id="258" name="Google Shape;258;p25"/>
              <p:cNvSpPr/>
              <p:nvPr/>
            </p:nvSpPr>
            <p:spPr>
              <a:xfrm>
                <a:off x="4128125" y="488675"/>
                <a:ext cx="1462857" cy="2827259"/>
              </a:xfrm>
              <a:custGeom>
                <a:rect b="b" l="l" r="r" t="t"/>
                <a:pathLst>
                  <a:path extrusionOk="0" h="29147" w="15081">
                    <a:moveTo>
                      <a:pt x="7571" y="0"/>
                    </a:moveTo>
                    <a:cubicBezTo>
                      <a:pt x="3437" y="0"/>
                      <a:pt x="0" y="3437"/>
                      <a:pt x="0" y="7571"/>
                    </a:cubicBezTo>
                    <a:lnTo>
                      <a:pt x="0" y="29147"/>
                    </a:lnTo>
                    <a:lnTo>
                      <a:pt x="61" y="29147"/>
                    </a:lnTo>
                    <a:lnTo>
                      <a:pt x="61" y="7571"/>
                    </a:lnTo>
                    <a:cubicBezTo>
                      <a:pt x="61" y="3437"/>
                      <a:pt x="3437" y="61"/>
                      <a:pt x="7571" y="61"/>
                    </a:cubicBezTo>
                    <a:cubicBezTo>
                      <a:pt x="11710" y="61"/>
                      <a:pt x="15019" y="3437"/>
                      <a:pt x="15019" y="7571"/>
                    </a:cubicBezTo>
                    <a:lnTo>
                      <a:pt x="15019" y="29147"/>
                    </a:lnTo>
                    <a:lnTo>
                      <a:pt x="15080" y="29147"/>
                    </a:lnTo>
                    <a:lnTo>
                      <a:pt x="15080" y="7571"/>
                    </a:lnTo>
                    <a:cubicBezTo>
                      <a:pt x="15080" y="3437"/>
                      <a:pt x="11710" y="0"/>
                      <a:pt x="7571" y="0"/>
                    </a:cubicBezTo>
                    <a:close/>
                  </a:path>
                </a:pathLst>
              </a:custGeom>
              <a:solidFill>
                <a:srgbClr val="FCD04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" name="Google Shape;259;p25"/>
              <p:cNvSpPr/>
              <p:nvPr/>
            </p:nvSpPr>
            <p:spPr>
              <a:xfrm>
                <a:off x="4239189" y="599739"/>
                <a:ext cx="1247032" cy="2716194"/>
              </a:xfrm>
              <a:custGeom>
                <a:rect b="b" l="l" r="r" t="t"/>
                <a:pathLst>
                  <a:path extrusionOk="0" h="28002" w="12856">
                    <a:moveTo>
                      <a:pt x="6426" y="1"/>
                    </a:moveTo>
                    <a:cubicBezTo>
                      <a:pt x="2862" y="1"/>
                      <a:pt x="1" y="2862"/>
                      <a:pt x="1" y="6426"/>
                    </a:cubicBezTo>
                    <a:lnTo>
                      <a:pt x="1" y="28002"/>
                    </a:lnTo>
                    <a:lnTo>
                      <a:pt x="62" y="28002"/>
                    </a:lnTo>
                    <a:lnTo>
                      <a:pt x="62" y="6426"/>
                    </a:lnTo>
                    <a:cubicBezTo>
                      <a:pt x="62" y="2928"/>
                      <a:pt x="2928" y="62"/>
                      <a:pt x="6426" y="62"/>
                    </a:cubicBezTo>
                    <a:cubicBezTo>
                      <a:pt x="9929" y="62"/>
                      <a:pt x="12790" y="2928"/>
                      <a:pt x="12790" y="6426"/>
                    </a:cubicBezTo>
                    <a:lnTo>
                      <a:pt x="12790" y="28002"/>
                    </a:lnTo>
                    <a:lnTo>
                      <a:pt x="12856" y="28002"/>
                    </a:lnTo>
                    <a:lnTo>
                      <a:pt x="12856" y="6426"/>
                    </a:lnTo>
                    <a:cubicBezTo>
                      <a:pt x="12856" y="2862"/>
                      <a:pt x="9990" y="1"/>
                      <a:pt x="6426" y="1"/>
                    </a:cubicBezTo>
                    <a:close/>
                  </a:path>
                </a:pathLst>
              </a:custGeom>
              <a:solidFill>
                <a:srgbClr val="FCD04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" name="Google Shape;260;p25"/>
              <p:cNvSpPr/>
              <p:nvPr/>
            </p:nvSpPr>
            <p:spPr>
              <a:xfrm>
                <a:off x="4343947" y="704400"/>
                <a:ext cx="1037124" cy="2611531"/>
              </a:xfrm>
              <a:custGeom>
                <a:rect b="b" l="l" r="r" t="t"/>
                <a:pathLst>
                  <a:path extrusionOk="0" h="26923" w="10692">
                    <a:moveTo>
                      <a:pt x="5346" y="1"/>
                    </a:moveTo>
                    <a:cubicBezTo>
                      <a:pt x="2418" y="1"/>
                      <a:pt x="0" y="2419"/>
                      <a:pt x="0" y="5347"/>
                    </a:cubicBezTo>
                    <a:lnTo>
                      <a:pt x="0" y="26923"/>
                    </a:lnTo>
                    <a:lnTo>
                      <a:pt x="66" y="26923"/>
                    </a:lnTo>
                    <a:lnTo>
                      <a:pt x="66" y="5347"/>
                    </a:lnTo>
                    <a:cubicBezTo>
                      <a:pt x="66" y="2419"/>
                      <a:pt x="2418" y="67"/>
                      <a:pt x="5346" y="67"/>
                    </a:cubicBezTo>
                    <a:cubicBezTo>
                      <a:pt x="8273" y="67"/>
                      <a:pt x="10630" y="2419"/>
                      <a:pt x="10630" y="5347"/>
                    </a:cubicBezTo>
                    <a:lnTo>
                      <a:pt x="10630" y="26923"/>
                    </a:lnTo>
                    <a:lnTo>
                      <a:pt x="10691" y="26923"/>
                    </a:lnTo>
                    <a:lnTo>
                      <a:pt x="10691" y="5347"/>
                    </a:lnTo>
                    <a:cubicBezTo>
                      <a:pt x="10691" y="2419"/>
                      <a:pt x="8273" y="1"/>
                      <a:pt x="5346" y="1"/>
                    </a:cubicBezTo>
                    <a:close/>
                  </a:path>
                </a:pathLst>
              </a:custGeom>
              <a:solidFill>
                <a:srgbClr val="FCD04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" name="Google Shape;261;p25"/>
              <p:cNvSpPr/>
              <p:nvPr/>
            </p:nvSpPr>
            <p:spPr>
              <a:xfrm>
                <a:off x="4449094" y="809644"/>
                <a:ext cx="827313" cy="2506286"/>
              </a:xfrm>
              <a:custGeom>
                <a:rect b="b" l="l" r="r" t="t"/>
                <a:pathLst>
                  <a:path extrusionOk="0" h="25838" w="8529">
                    <a:moveTo>
                      <a:pt x="4262" y="0"/>
                    </a:moveTo>
                    <a:cubicBezTo>
                      <a:pt x="1910" y="0"/>
                      <a:pt x="1" y="1909"/>
                      <a:pt x="1" y="4262"/>
                    </a:cubicBezTo>
                    <a:lnTo>
                      <a:pt x="1" y="25838"/>
                    </a:lnTo>
                    <a:lnTo>
                      <a:pt x="62" y="25838"/>
                    </a:lnTo>
                    <a:lnTo>
                      <a:pt x="62" y="4262"/>
                    </a:lnTo>
                    <a:cubicBezTo>
                      <a:pt x="62" y="1971"/>
                      <a:pt x="1971" y="61"/>
                      <a:pt x="4262" y="61"/>
                    </a:cubicBezTo>
                    <a:cubicBezTo>
                      <a:pt x="6553" y="61"/>
                      <a:pt x="8462" y="1971"/>
                      <a:pt x="8462" y="4262"/>
                    </a:cubicBezTo>
                    <a:lnTo>
                      <a:pt x="8462" y="25838"/>
                    </a:lnTo>
                    <a:lnTo>
                      <a:pt x="8528" y="25838"/>
                    </a:lnTo>
                    <a:lnTo>
                      <a:pt x="8528" y="4262"/>
                    </a:lnTo>
                    <a:cubicBezTo>
                      <a:pt x="8528" y="1909"/>
                      <a:pt x="6619" y="0"/>
                      <a:pt x="4262" y="0"/>
                    </a:cubicBezTo>
                    <a:close/>
                  </a:path>
                </a:pathLst>
              </a:custGeom>
              <a:solidFill>
                <a:srgbClr val="FCD04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" name="Google Shape;262;p25"/>
              <p:cNvSpPr/>
              <p:nvPr/>
            </p:nvSpPr>
            <p:spPr>
              <a:xfrm>
                <a:off x="4553756" y="914306"/>
                <a:ext cx="617405" cy="2401623"/>
              </a:xfrm>
              <a:custGeom>
                <a:rect b="b" l="l" r="r" t="t"/>
                <a:pathLst>
                  <a:path extrusionOk="0" h="24759" w="6365">
                    <a:moveTo>
                      <a:pt x="3183" y="1"/>
                    </a:moveTo>
                    <a:cubicBezTo>
                      <a:pt x="1467" y="1"/>
                      <a:pt x="1" y="1401"/>
                      <a:pt x="1" y="3183"/>
                    </a:cubicBezTo>
                    <a:lnTo>
                      <a:pt x="1" y="24759"/>
                    </a:lnTo>
                    <a:lnTo>
                      <a:pt x="67" y="24759"/>
                    </a:lnTo>
                    <a:lnTo>
                      <a:pt x="67" y="3183"/>
                    </a:lnTo>
                    <a:cubicBezTo>
                      <a:pt x="67" y="1467"/>
                      <a:pt x="1467" y="67"/>
                      <a:pt x="3183" y="67"/>
                    </a:cubicBezTo>
                    <a:cubicBezTo>
                      <a:pt x="4904" y="67"/>
                      <a:pt x="6304" y="1467"/>
                      <a:pt x="6304" y="3183"/>
                    </a:cubicBezTo>
                    <a:lnTo>
                      <a:pt x="6304" y="24759"/>
                    </a:lnTo>
                    <a:lnTo>
                      <a:pt x="6365" y="24759"/>
                    </a:lnTo>
                    <a:lnTo>
                      <a:pt x="6365" y="3183"/>
                    </a:lnTo>
                    <a:cubicBezTo>
                      <a:pt x="6365" y="1401"/>
                      <a:pt x="4904" y="1"/>
                      <a:pt x="3183" y="1"/>
                    </a:cubicBezTo>
                    <a:close/>
                  </a:path>
                </a:pathLst>
              </a:custGeom>
              <a:solidFill>
                <a:srgbClr val="FCD04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3" name="Google Shape;263;p25"/>
            <p:cNvSpPr/>
            <p:nvPr/>
          </p:nvSpPr>
          <p:spPr>
            <a:xfrm>
              <a:off x="265344" y="4467636"/>
              <a:ext cx="118109" cy="118135"/>
            </a:xfrm>
            <a:custGeom>
              <a:rect b="b" l="l" r="r" t="t"/>
              <a:pathLst>
                <a:path extrusionOk="0" h="22850" w="22845">
                  <a:moveTo>
                    <a:pt x="11389" y="5092"/>
                  </a:moveTo>
                  <a:cubicBezTo>
                    <a:pt x="14892" y="5092"/>
                    <a:pt x="17753" y="7892"/>
                    <a:pt x="17753" y="11395"/>
                  </a:cubicBezTo>
                  <a:cubicBezTo>
                    <a:pt x="17753" y="14892"/>
                    <a:pt x="14892" y="17692"/>
                    <a:pt x="11389" y="17692"/>
                  </a:cubicBezTo>
                  <a:cubicBezTo>
                    <a:pt x="7892" y="17692"/>
                    <a:pt x="5092" y="14892"/>
                    <a:pt x="5092" y="11395"/>
                  </a:cubicBezTo>
                  <a:cubicBezTo>
                    <a:pt x="5092" y="7892"/>
                    <a:pt x="7892" y="5092"/>
                    <a:pt x="11389" y="5092"/>
                  </a:cubicBezTo>
                  <a:close/>
                  <a:moveTo>
                    <a:pt x="11389" y="1"/>
                  </a:moveTo>
                  <a:cubicBezTo>
                    <a:pt x="5092" y="1"/>
                    <a:pt x="1" y="5092"/>
                    <a:pt x="1" y="11395"/>
                  </a:cubicBezTo>
                  <a:cubicBezTo>
                    <a:pt x="1" y="17692"/>
                    <a:pt x="5092" y="22850"/>
                    <a:pt x="11389" y="22850"/>
                  </a:cubicBezTo>
                  <a:cubicBezTo>
                    <a:pt x="17692" y="22850"/>
                    <a:pt x="22845" y="17692"/>
                    <a:pt x="22845" y="11395"/>
                  </a:cubicBezTo>
                  <a:cubicBezTo>
                    <a:pt x="22845" y="5092"/>
                    <a:pt x="17692" y="1"/>
                    <a:pt x="11389" y="1"/>
                  </a:cubicBezTo>
                  <a:close/>
                </a:path>
              </a:pathLst>
            </a:custGeom>
            <a:solidFill>
              <a:srgbClr val="FCD04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CUSTOM_25"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6"/>
          <p:cNvSpPr txBox="1"/>
          <p:nvPr>
            <p:ph type="title"/>
          </p:nvPr>
        </p:nvSpPr>
        <p:spPr>
          <a:xfrm>
            <a:off x="1019423" y="3364275"/>
            <a:ext cx="626700" cy="57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600"/>
              <a:buNone/>
              <a:defRPr sz="22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600"/>
              <a:buNone/>
              <a:defRPr sz="1600">
                <a:solidFill>
                  <a:srgbClr val="F3F3F3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600"/>
              <a:buNone/>
              <a:defRPr sz="1600">
                <a:solidFill>
                  <a:srgbClr val="F3F3F3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600"/>
              <a:buNone/>
              <a:defRPr sz="1600">
                <a:solidFill>
                  <a:srgbClr val="F3F3F3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600"/>
              <a:buNone/>
              <a:defRPr sz="1600">
                <a:solidFill>
                  <a:srgbClr val="F3F3F3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600"/>
              <a:buNone/>
              <a:defRPr sz="1600">
                <a:solidFill>
                  <a:srgbClr val="F3F3F3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600"/>
              <a:buNone/>
              <a:defRPr sz="1600">
                <a:solidFill>
                  <a:srgbClr val="F3F3F3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600"/>
              <a:buNone/>
              <a:defRPr sz="1600">
                <a:solidFill>
                  <a:srgbClr val="F3F3F3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600"/>
              <a:buNone/>
              <a:defRPr sz="1600">
                <a:solidFill>
                  <a:srgbClr val="F3F3F3"/>
                </a:solidFill>
              </a:defRPr>
            </a:lvl9pPr>
          </a:lstStyle>
          <a:p/>
        </p:txBody>
      </p:sp>
      <p:sp>
        <p:nvSpPr>
          <p:cNvPr id="266" name="Google Shape;266;p26"/>
          <p:cNvSpPr txBox="1"/>
          <p:nvPr>
            <p:ph idx="2" type="title"/>
          </p:nvPr>
        </p:nvSpPr>
        <p:spPr>
          <a:xfrm>
            <a:off x="4916223" y="3364275"/>
            <a:ext cx="626700" cy="57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600"/>
              <a:buNone/>
              <a:defRPr sz="22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600"/>
              <a:buNone/>
              <a:defRPr sz="1600">
                <a:solidFill>
                  <a:srgbClr val="F3F3F3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600"/>
              <a:buNone/>
              <a:defRPr sz="1600">
                <a:solidFill>
                  <a:srgbClr val="F3F3F3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600"/>
              <a:buNone/>
              <a:defRPr sz="1600">
                <a:solidFill>
                  <a:srgbClr val="F3F3F3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600"/>
              <a:buNone/>
              <a:defRPr sz="1600">
                <a:solidFill>
                  <a:srgbClr val="F3F3F3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600"/>
              <a:buNone/>
              <a:defRPr sz="1600">
                <a:solidFill>
                  <a:srgbClr val="F3F3F3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600"/>
              <a:buNone/>
              <a:defRPr sz="1600">
                <a:solidFill>
                  <a:srgbClr val="F3F3F3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600"/>
              <a:buNone/>
              <a:defRPr sz="1600">
                <a:solidFill>
                  <a:srgbClr val="F3F3F3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600"/>
              <a:buNone/>
              <a:defRPr sz="1600">
                <a:solidFill>
                  <a:srgbClr val="F3F3F3"/>
                </a:solidFill>
              </a:defRPr>
            </a:lvl9pPr>
          </a:lstStyle>
          <a:p/>
        </p:txBody>
      </p:sp>
      <p:sp>
        <p:nvSpPr>
          <p:cNvPr id="267" name="Google Shape;267;p26"/>
          <p:cNvSpPr txBox="1"/>
          <p:nvPr>
            <p:ph idx="3" type="title"/>
          </p:nvPr>
        </p:nvSpPr>
        <p:spPr>
          <a:xfrm>
            <a:off x="4916223" y="1830048"/>
            <a:ext cx="626700" cy="57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600"/>
              <a:buNone/>
              <a:defRPr sz="22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600"/>
              <a:buNone/>
              <a:defRPr sz="1600">
                <a:solidFill>
                  <a:srgbClr val="F3F3F3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600"/>
              <a:buNone/>
              <a:defRPr sz="1600">
                <a:solidFill>
                  <a:srgbClr val="F3F3F3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600"/>
              <a:buNone/>
              <a:defRPr sz="1600">
                <a:solidFill>
                  <a:srgbClr val="F3F3F3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600"/>
              <a:buNone/>
              <a:defRPr sz="1600">
                <a:solidFill>
                  <a:srgbClr val="F3F3F3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600"/>
              <a:buNone/>
              <a:defRPr sz="1600">
                <a:solidFill>
                  <a:srgbClr val="F3F3F3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600"/>
              <a:buNone/>
              <a:defRPr sz="1600">
                <a:solidFill>
                  <a:srgbClr val="F3F3F3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600"/>
              <a:buNone/>
              <a:defRPr sz="1600">
                <a:solidFill>
                  <a:srgbClr val="F3F3F3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600"/>
              <a:buNone/>
              <a:defRPr sz="1600">
                <a:solidFill>
                  <a:srgbClr val="F3F3F3"/>
                </a:solidFill>
              </a:defRPr>
            </a:lvl9pPr>
          </a:lstStyle>
          <a:p/>
        </p:txBody>
      </p:sp>
      <p:sp>
        <p:nvSpPr>
          <p:cNvPr id="268" name="Google Shape;268;p26"/>
          <p:cNvSpPr txBox="1"/>
          <p:nvPr>
            <p:ph idx="4" type="title"/>
          </p:nvPr>
        </p:nvSpPr>
        <p:spPr>
          <a:xfrm>
            <a:off x="1019423" y="1830048"/>
            <a:ext cx="626700" cy="57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600"/>
              <a:buNone/>
              <a:defRPr sz="22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600"/>
              <a:buNone/>
              <a:defRPr sz="1600">
                <a:solidFill>
                  <a:srgbClr val="F3F3F3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600"/>
              <a:buNone/>
              <a:defRPr sz="1600">
                <a:solidFill>
                  <a:srgbClr val="F3F3F3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600"/>
              <a:buNone/>
              <a:defRPr sz="1600">
                <a:solidFill>
                  <a:srgbClr val="F3F3F3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600"/>
              <a:buNone/>
              <a:defRPr sz="1600">
                <a:solidFill>
                  <a:srgbClr val="F3F3F3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600"/>
              <a:buNone/>
              <a:defRPr sz="1600">
                <a:solidFill>
                  <a:srgbClr val="F3F3F3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600"/>
              <a:buNone/>
              <a:defRPr sz="1600">
                <a:solidFill>
                  <a:srgbClr val="F3F3F3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600"/>
              <a:buNone/>
              <a:defRPr sz="1600">
                <a:solidFill>
                  <a:srgbClr val="F3F3F3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600"/>
              <a:buNone/>
              <a:defRPr sz="1600">
                <a:solidFill>
                  <a:srgbClr val="F3F3F3"/>
                </a:solidFill>
              </a:defRPr>
            </a:lvl9pPr>
          </a:lstStyle>
          <a:p/>
        </p:txBody>
      </p:sp>
      <p:sp>
        <p:nvSpPr>
          <p:cNvPr id="269" name="Google Shape;269;p26"/>
          <p:cNvSpPr txBox="1"/>
          <p:nvPr>
            <p:ph idx="1" type="subTitle"/>
          </p:nvPr>
        </p:nvSpPr>
        <p:spPr>
          <a:xfrm>
            <a:off x="1793447" y="2165002"/>
            <a:ext cx="2461500" cy="36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0" name="Google Shape;270;p26"/>
          <p:cNvSpPr txBox="1"/>
          <p:nvPr>
            <p:ph idx="5" type="subTitle"/>
          </p:nvPr>
        </p:nvSpPr>
        <p:spPr>
          <a:xfrm>
            <a:off x="1789751" y="3298602"/>
            <a:ext cx="2461500" cy="27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800">
                <a:solidFill>
                  <a:schemeClr val="dk2"/>
                </a:solidFill>
                <a:latin typeface="Patua One"/>
                <a:ea typeface="Patua One"/>
                <a:cs typeface="Patua One"/>
                <a:sym typeface="Patua On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71" name="Google Shape;271;p26"/>
          <p:cNvSpPr txBox="1"/>
          <p:nvPr>
            <p:ph idx="6" type="subTitle"/>
          </p:nvPr>
        </p:nvSpPr>
        <p:spPr>
          <a:xfrm>
            <a:off x="5700472" y="3298602"/>
            <a:ext cx="2461500" cy="27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800">
                <a:solidFill>
                  <a:schemeClr val="dk2"/>
                </a:solidFill>
                <a:latin typeface="Patua One"/>
                <a:ea typeface="Patua One"/>
                <a:cs typeface="Patua One"/>
                <a:sym typeface="Patua On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72" name="Google Shape;272;p26"/>
          <p:cNvSpPr txBox="1"/>
          <p:nvPr>
            <p:ph idx="7" type="subTitle"/>
          </p:nvPr>
        </p:nvSpPr>
        <p:spPr>
          <a:xfrm>
            <a:off x="1791822" y="1809727"/>
            <a:ext cx="2461500" cy="27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800">
                <a:solidFill>
                  <a:schemeClr val="dk2"/>
                </a:solidFill>
                <a:latin typeface="Patua One"/>
                <a:ea typeface="Patua One"/>
                <a:cs typeface="Patua One"/>
                <a:sym typeface="Patua On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73" name="Google Shape;273;p26"/>
          <p:cNvSpPr txBox="1"/>
          <p:nvPr>
            <p:ph idx="8" type="subTitle"/>
          </p:nvPr>
        </p:nvSpPr>
        <p:spPr>
          <a:xfrm>
            <a:off x="5699072" y="1809727"/>
            <a:ext cx="2461500" cy="27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800">
                <a:solidFill>
                  <a:schemeClr val="dk2"/>
                </a:solidFill>
                <a:latin typeface="Patua One"/>
                <a:ea typeface="Patua One"/>
                <a:cs typeface="Patua One"/>
                <a:sym typeface="Patua On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74" name="Google Shape;274;p26"/>
          <p:cNvSpPr txBox="1"/>
          <p:nvPr>
            <p:ph idx="9" type="subTitle"/>
          </p:nvPr>
        </p:nvSpPr>
        <p:spPr>
          <a:xfrm>
            <a:off x="1789751" y="3650952"/>
            <a:ext cx="2461500" cy="36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26"/>
          <p:cNvSpPr txBox="1"/>
          <p:nvPr>
            <p:ph idx="13" type="subTitle"/>
          </p:nvPr>
        </p:nvSpPr>
        <p:spPr>
          <a:xfrm>
            <a:off x="5700472" y="2165102"/>
            <a:ext cx="2461500" cy="36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6" name="Google Shape;276;p26"/>
          <p:cNvSpPr txBox="1"/>
          <p:nvPr>
            <p:ph idx="14" type="subTitle"/>
          </p:nvPr>
        </p:nvSpPr>
        <p:spPr>
          <a:xfrm>
            <a:off x="5700472" y="3650952"/>
            <a:ext cx="2461500" cy="36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" name="Google Shape;277;p26"/>
          <p:cNvSpPr txBox="1"/>
          <p:nvPr>
            <p:ph idx="15" type="ctrTitle"/>
          </p:nvPr>
        </p:nvSpPr>
        <p:spPr>
          <a:xfrm>
            <a:off x="720000" y="540000"/>
            <a:ext cx="7704000" cy="50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grpSp>
        <p:nvGrpSpPr>
          <p:cNvPr id="278" name="Google Shape;278;p26"/>
          <p:cNvGrpSpPr/>
          <p:nvPr/>
        </p:nvGrpSpPr>
        <p:grpSpPr>
          <a:xfrm>
            <a:off x="-23" y="7"/>
            <a:ext cx="9931509" cy="7087242"/>
            <a:chOff x="-23" y="7"/>
            <a:chExt cx="9931509" cy="7087242"/>
          </a:xfrm>
        </p:grpSpPr>
        <p:sp>
          <p:nvSpPr>
            <p:cNvPr id="279" name="Google Shape;279;p26"/>
            <p:cNvSpPr/>
            <p:nvPr/>
          </p:nvSpPr>
          <p:spPr>
            <a:xfrm rot="-5400000">
              <a:off x="0" y="4244150"/>
              <a:ext cx="899296" cy="899296"/>
            </a:xfrm>
            <a:custGeom>
              <a:rect b="b" l="l" r="r" t="t"/>
              <a:pathLst>
                <a:path extrusionOk="0" h="5667" w="5667">
                  <a:moveTo>
                    <a:pt x="2994" y="1"/>
                  </a:moveTo>
                  <a:cubicBezTo>
                    <a:pt x="2994" y="449"/>
                    <a:pt x="2927" y="830"/>
                    <a:pt x="2800" y="1212"/>
                  </a:cubicBezTo>
                  <a:cubicBezTo>
                    <a:pt x="2546" y="1721"/>
                    <a:pt x="2164" y="2164"/>
                    <a:pt x="1655" y="2546"/>
                  </a:cubicBezTo>
                  <a:cubicBezTo>
                    <a:pt x="1466" y="2673"/>
                    <a:pt x="1212" y="2801"/>
                    <a:pt x="891" y="2928"/>
                  </a:cubicBezTo>
                  <a:cubicBezTo>
                    <a:pt x="636" y="2994"/>
                    <a:pt x="321" y="3055"/>
                    <a:pt x="0" y="3055"/>
                  </a:cubicBezTo>
                  <a:lnTo>
                    <a:pt x="0" y="5667"/>
                  </a:lnTo>
                  <a:cubicBezTo>
                    <a:pt x="764" y="5667"/>
                    <a:pt x="1527" y="5540"/>
                    <a:pt x="2230" y="5219"/>
                  </a:cubicBezTo>
                  <a:cubicBezTo>
                    <a:pt x="3182" y="4776"/>
                    <a:pt x="4073" y="4073"/>
                    <a:pt x="4709" y="3183"/>
                  </a:cubicBezTo>
                  <a:cubicBezTo>
                    <a:pt x="4964" y="2740"/>
                    <a:pt x="5219" y="2230"/>
                    <a:pt x="5412" y="1721"/>
                  </a:cubicBezTo>
                  <a:cubicBezTo>
                    <a:pt x="5539" y="1146"/>
                    <a:pt x="5667" y="576"/>
                    <a:pt x="5667" y="1"/>
                  </a:cubicBezTo>
                  <a:close/>
                </a:path>
              </a:pathLst>
            </a:custGeom>
            <a:solidFill>
              <a:srgbClr val="FFDCE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80" name="Google Shape;280;p26"/>
            <p:cNvGrpSpPr/>
            <p:nvPr/>
          </p:nvGrpSpPr>
          <p:grpSpPr>
            <a:xfrm>
              <a:off x="8166110" y="3675313"/>
              <a:ext cx="1765376" cy="3411936"/>
              <a:chOff x="4128125" y="488675"/>
              <a:chExt cx="1462857" cy="2827259"/>
            </a:xfrm>
          </p:grpSpPr>
          <p:sp>
            <p:nvSpPr>
              <p:cNvPr id="281" name="Google Shape;281;p26"/>
              <p:cNvSpPr/>
              <p:nvPr/>
            </p:nvSpPr>
            <p:spPr>
              <a:xfrm>
                <a:off x="4128125" y="488675"/>
                <a:ext cx="1462857" cy="2827259"/>
              </a:xfrm>
              <a:custGeom>
                <a:rect b="b" l="l" r="r" t="t"/>
                <a:pathLst>
                  <a:path extrusionOk="0" h="29147" w="15081">
                    <a:moveTo>
                      <a:pt x="7571" y="0"/>
                    </a:moveTo>
                    <a:cubicBezTo>
                      <a:pt x="3437" y="0"/>
                      <a:pt x="0" y="3437"/>
                      <a:pt x="0" y="7571"/>
                    </a:cubicBezTo>
                    <a:lnTo>
                      <a:pt x="0" y="29147"/>
                    </a:lnTo>
                    <a:lnTo>
                      <a:pt x="61" y="29147"/>
                    </a:lnTo>
                    <a:lnTo>
                      <a:pt x="61" y="7571"/>
                    </a:lnTo>
                    <a:cubicBezTo>
                      <a:pt x="61" y="3437"/>
                      <a:pt x="3437" y="61"/>
                      <a:pt x="7571" y="61"/>
                    </a:cubicBezTo>
                    <a:cubicBezTo>
                      <a:pt x="11710" y="61"/>
                      <a:pt x="15019" y="3437"/>
                      <a:pt x="15019" y="7571"/>
                    </a:cubicBezTo>
                    <a:lnTo>
                      <a:pt x="15019" y="29147"/>
                    </a:lnTo>
                    <a:lnTo>
                      <a:pt x="15080" y="29147"/>
                    </a:lnTo>
                    <a:lnTo>
                      <a:pt x="15080" y="7571"/>
                    </a:lnTo>
                    <a:cubicBezTo>
                      <a:pt x="15080" y="3437"/>
                      <a:pt x="11710" y="0"/>
                      <a:pt x="7571" y="0"/>
                    </a:cubicBezTo>
                    <a:close/>
                  </a:path>
                </a:pathLst>
              </a:custGeom>
              <a:solidFill>
                <a:srgbClr val="378E6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" name="Google Shape;282;p26"/>
              <p:cNvSpPr/>
              <p:nvPr/>
            </p:nvSpPr>
            <p:spPr>
              <a:xfrm>
                <a:off x="4239189" y="599739"/>
                <a:ext cx="1247032" cy="2716194"/>
              </a:xfrm>
              <a:custGeom>
                <a:rect b="b" l="l" r="r" t="t"/>
                <a:pathLst>
                  <a:path extrusionOk="0" h="28002" w="12856">
                    <a:moveTo>
                      <a:pt x="6426" y="1"/>
                    </a:moveTo>
                    <a:cubicBezTo>
                      <a:pt x="2862" y="1"/>
                      <a:pt x="1" y="2862"/>
                      <a:pt x="1" y="6426"/>
                    </a:cubicBezTo>
                    <a:lnTo>
                      <a:pt x="1" y="28002"/>
                    </a:lnTo>
                    <a:lnTo>
                      <a:pt x="62" y="28002"/>
                    </a:lnTo>
                    <a:lnTo>
                      <a:pt x="62" y="6426"/>
                    </a:lnTo>
                    <a:cubicBezTo>
                      <a:pt x="62" y="2928"/>
                      <a:pt x="2928" y="62"/>
                      <a:pt x="6426" y="62"/>
                    </a:cubicBezTo>
                    <a:cubicBezTo>
                      <a:pt x="9929" y="62"/>
                      <a:pt x="12790" y="2928"/>
                      <a:pt x="12790" y="6426"/>
                    </a:cubicBezTo>
                    <a:lnTo>
                      <a:pt x="12790" y="28002"/>
                    </a:lnTo>
                    <a:lnTo>
                      <a:pt x="12856" y="28002"/>
                    </a:lnTo>
                    <a:lnTo>
                      <a:pt x="12856" y="6426"/>
                    </a:lnTo>
                    <a:cubicBezTo>
                      <a:pt x="12856" y="2862"/>
                      <a:pt x="9990" y="1"/>
                      <a:pt x="6426" y="1"/>
                    </a:cubicBezTo>
                    <a:close/>
                  </a:path>
                </a:pathLst>
              </a:custGeom>
              <a:solidFill>
                <a:srgbClr val="378E6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" name="Google Shape;283;p26"/>
              <p:cNvSpPr/>
              <p:nvPr/>
            </p:nvSpPr>
            <p:spPr>
              <a:xfrm>
                <a:off x="4343947" y="704400"/>
                <a:ext cx="1037124" cy="2611531"/>
              </a:xfrm>
              <a:custGeom>
                <a:rect b="b" l="l" r="r" t="t"/>
                <a:pathLst>
                  <a:path extrusionOk="0" h="26923" w="10692">
                    <a:moveTo>
                      <a:pt x="5346" y="1"/>
                    </a:moveTo>
                    <a:cubicBezTo>
                      <a:pt x="2418" y="1"/>
                      <a:pt x="0" y="2419"/>
                      <a:pt x="0" y="5347"/>
                    </a:cubicBezTo>
                    <a:lnTo>
                      <a:pt x="0" y="26923"/>
                    </a:lnTo>
                    <a:lnTo>
                      <a:pt x="66" y="26923"/>
                    </a:lnTo>
                    <a:lnTo>
                      <a:pt x="66" y="5347"/>
                    </a:lnTo>
                    <a:cubicBezTo>
                      <a:pt x="66" y="2419"/>
                      <a:pt x="2418" y="67"/>
                      <a:pt x="5346" y="67"/>
                    </a:cubicBezTo>
                    <a:cubicBezTo>
                      <a:pt x="8273" y="67"/>
                      <a:pt x="10630" y="2419"/>
                      <a:pt x="10630" y="5347"/>
                    </a:cubicBezTo>
                    <a:lnTo>
                      <a:pt x="10630" y="26923"/>
                    </a:lnTo>
                    <a:lnTo>
                      <a:pt x="10691" y="26923"/>
                    </a:lnTo>
                    <a:lnTo>
                      <a:pt x="10691" y="5347"/>
                    </a:lnTo>
                    <a:cubicBezTo>
                      <a:pt x="10691" y="2419"/>
                      <a:pt x="8273" y="1"/>
                      <a:pt x="5346" y="1"/>
                    </a:cubicBezTo>
                    <a:close/>
                  </a:path>
                </a:pathLst>
              </a:custGeom>
              <a:solidFill>
                <a:srgbClr val="378E6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" name="Google Shape;284;p26"/>
              <p:cNvSpPr/>
              <p:nvPr/>
            </p:nvSpPr>
            <p:spPr>
              <a:xfrm>
                <a:off x="4449094" y="809644"/>
                <a:ext cx="827313" cy="2506286"/>
              </a:xfrm>
              <a:custGeom>
                <a:rect b="b" l="l" r="r" t="t"/>
                <a:pathLst>
                  <a:path extrusionOk="0" h="25838" w="8529">
                    <a:moveTo>
                      <a:pt x="4262" y="0"/>
                    </a:moveTo>
                    <a:cubicBezTo>
                      <a:pt x="1910" y="0"/>
                      <a:pt x="1" y="1909"/>
                      <a:pt x="1" y="4262"/>
                    </a:cubicBezTo>
                    <a:lnTo>
                      <a:pt x="1" y="25838"/>
                    </a:lnTo>
                    <a:lnTo>
                      <a:pt x="62" y="25838"/>
                    </a:lnTo>
                    <a:lnTo>
                      <a:pt x="62" y="4262"/>
                    </a:lnTo>
                    <a:cubicBezTo>
                      <a:pt x="62" y="1971"/>
                      <a:pt x="1971" y="61"/>
                      <a:pt x="4262" y="61"/>
                    </a:cubicBezTo>
                    <a:cubicBezTo>
                      <a:pt x="6553" y="61"/>
                      <a:pt x="8462" y="1971"/>
                      <a:pt x="8462" y="4262"/>
                    </a:cubicBezTo>
                    <a:lnTo>
                      <a:pt x="8462" y="25838"/>
                    </a:lnTo>
                    <a:lnTo>
                      <a:pt x="8528" y="25838"/>
                    </a:lnTo>
                    <a:lnTo>
                      <a:pt x="8528" y="4262"/>
                    </a:lnTo>
                    <a:cubicBezTo>
                      <a:pt x="8528" y="1909"/>
                      <a:pt x="6619" y="0"/>
                      <a:pt x="4262" y="0"/>
                    </a:cubicBezTo>
                    <a:close/>
                  </a:path>
                </a:pathLst>
              </a:custGeom>
              <a:solidFill>
                <a:srgbClr val="378E6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" name="Google Shape;285;p26"/>
              <p:cNvSpPr/>
              <p:nvPr/>
            </p:nvSpPr>
            <p:spPr>
              <a:xfrm>
                <a:off x="4553756" y="914306"/>
                <a:ext cx="617405" cy="2401623"/>
              </a:xfrm>
              <a:custGeom>
                <a:rect b="b" l="l" r="r" t="t"/>
                <a:pathLst>
                  <a:path extrusionOk="0" h="24759" w="6365">
                    <a:moveTo>
                      <a:pt x="3183" y="1"/>
                    </a:moveTo>
                    <a:cubicBezTo>
                      <a:pt x="1467" y="1"/>
                      <a:pt x="1" y="1401"/>
                      <a:pt x="1" y="3183"/>
                    </a:cubicBezTo>
                    <a:lnTo>
                      <a:pt x="1" y="24759"/>
                    </a:lnTo>
                    <a:lnTo>
                      <a:pt x="67" y="24759"/>
                    </a:lnTo>
                    <a:lnTo>
                      <a:pt x="67" y="3183"/>
                    </a:lnTo>
                    <a:cubicBezTo>
                      <a:pt x="67" y="1467"/>
                      <a:pt x="1467" y="67"/>
                      <a:pt x="3183" y="67"/>
                    </a:cubicBezTo>
                    <a:cubicBezTo>
                      <a:pt x="4904" y="67"/>
                      <a:pt x="6304" y="1467"/>
                      <a:pt x="6304" y="3183"/>
                    </a:cubicBezTo>
                    <a:lnTo>
                      <a:pt x="6304" y="24759"/>
                    </a:lnTo>
                    <a:lnTo>
                      <a:pt x="6365" y="24759"/>
                    </a:lnTo>
                    <a:lnTo>
                      <a:pt x="6365" y="3183"/>
                    </a:lnTo>
                    <a:cubicBezTo>
                      <a:pt x="6365" y="1401"/>
                      <a:pt x="4904" y="1"/>
                      <a:pt x="3183" y="1"/>
                    </a:cubicBezTo>
                    <a:close/>
                  </a:path>
                </a:pathLst>
              </a:custGeom>
              <a:solidFill>
                <a:srgbClr val="378E6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6" name="Google Shape;286;p26"/>
            <p:cNvGrpSpPr/>
            <p:nvPr/>
          </p:nvGrpSpPr>
          <p:grpSpPr>
            <a:xfrm rot="10800000">
              <a:off x="-23" y="7"/>
              <a:ext cx="1754847" cy="1059582"/>
              <a:chOff x="7399994" y="4094158"/>
              <a:chExt cx="1754847" cy="1059582"/>
            </a:xfrm>
          </p:grpSpPr>
          <p:sp>
            <p:nvSpPr>
              <p:cNvPr id="287" name="Google Shape;287;p26"/>
              <p:cNvSpPr/>
              <p:nvPr/>
            </p:nvSpPr>
            <p:spPr>
              <a:xfrm>
                <a:off x="8095266" y="4094158"/>
                <a:ext cx="1059575" cy="1059575"/>
              </a:xfrm>
              <a:custGeom>
                <a:rect b="b" l="l" r="r" t="t"/>
                <a:pathLst>
                  <a:path extrusionOk="0" h="16293" w="16293">
                    <a:moveTo>
                      <a:pt x="16292" y="1"/>
                    </a:moveTo>
                    <a:lnTo>
                      <a:pt x="1" y="16292"/>
                    </a:lnTo>
                    <a:lnTo>
                      <a:pt x="16292" y="16292"/>
                    </a:lnTo>
                    <a:lnTo>
                      <a:pt x="16292" y="1"/>
                    </a:lnTo>
                    <a:close/>
                  </a:path>
                </a:pathLst>
              </a:custGeom>
              <a:solidFill>
                <a:srgbClr val="252C4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" name="Google Shape;288;p26"/>
              <p:cNvSpPr/>
              <p:nvPr/>
            </p:nvSpPr>
            <p:spPr>
              <a:xfrm>
                <a:off x="7399994" y="4474931"/>
                <a:ext cx="1361846" cy="678809"/>
              </a:xfrm>
              <a:custGeom>
                <a:rect b="b" l="l" r="r" t="t"/>
                <a:pathLst>
                  <a:path extrusionOk="0" h="10438" w="20941">
                    <a:moveTo>
                      <a:pt x="10437" y="0"/>
                    </a:moveTo>
                    <a:cubicBezTo>
                      <a:pt x="8976" y="0"/>
                      <a:pt x="7637" y="316"/>
                      <a:pt x="6364" y="825"/>
                    </a:cubicBezTo>
                    <a:cubicBezTo>
                      <a:pt x="4521" y="1589"/>
                      <a:pt x="2867" y="2928"/>
                      <a:pt x="1782" y="4582"/>
                    </a:cubicBezTo>
                    <a:cubicBezTo>
                      <a:pt x="637" y="6298"/>
                      <a:pt x="0" y="8273"/>
                      <a:pt x="0" y="10437"/>
                    </a:cubicBezTo>
                    <a:lnTo>
                      <a:pt x="2291" y="10437"/>
                    </a:lnTo>
                    <a:cubicBezTo>
                      <a:pt x="2291" y="9353"/>
                      <a:pt x="2485" y="8273"/>
                      <a:pt x="2928" y="7255"/>
                    </a:cubicBezTo>
                    <a:cubicBezTo>
                      <a:pt x="3503" y="5789"/>
                      <a:pt x="4582" y="4582"/>
                      <a:pt x="5855" y="3691"/>
                    </a:cubicBezTo>
                    <a:cubicBezTo>
                      <a:pt x="7194" y="2801"/>
                      <a:pt x="8722" y="2291"/>
                      <a:pt x="10437" y="2291"/>
                    </a:cubicBezTo>
                    <a:cubicBezTo>
                      <a:pt x="11583" y="2291"/>
                      <a:pt x="12667" y="2546"/>
                      <a:pt x="13619" y="2928"/>
                    </a:cubicBezTo>
                    <a:cubicBezTo>
                      <a:pt x="15085" y="3564"/>
                      <a:pt x="16358" y="4582"/>
                      <a:pt x="17249" y="5916"/>
                    </a:cubicBezTo>
                    <a:cubicBezTo>
                      <a:pt x="18074" y="7189"/>
                      <a:pt x="18583" y="8783"/>
                      <a:pt x="18649" y="10437"/>
                    </a:cubicBezTo>
                    <a:lnTo>
                      <a:pt x="20940" y="10437"/>
                    </a:lnTo>
                    <a:cubicBezTo>
                      <a:pt x="20940" y="9037"/>
                      <a:pt x="20620" y="7637"/>
                      <a:pt x="20110" y="6364"/>
                    </a:cubicBezTo>
                    <a:cubicBezTo>
                      <a:pt x="19286" y="4516"/>
                      <a:pt x="17947" y="2928"/>
                      <a:pt x="16292" y="1782"/>
                    </a:cubicBezTo>
                    <a:cubicBezTo>
                      <a:pt x="14637" y="637"/>
                      <a:pt x="12601" y="0"/>
                      <a:pt x="10437" y="0"/>
                    </a:cubicBezTo>
                    <a:close/>
                  </a:path>
                </a:pathLst>
              </a:custGeom>
              <a:solidFill>
                <a:srgbClr val="FFDCE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89" name="Google Shape;289;p26"/>
              <p:cNvGrpSpPr/>
              <p:nvPr/>
            </p:nvGrpSpPr>
            <p:grpSpPr>
              <a:xfrm>
                <a:off x="8877683" y="4245446"/>
                <a:ext cx="177866" cy="385129"/>
                <a:chOff x="8877683" y="4321646"/>
                <a:chExt cx="177866" cy="385129"/>
              </a:xfrm>
            </p:grpSpPr>
            <p:sp>
              <p:nvSpPr>
                <p:cNvPr id="290" name="Google Shape;290;p26"/>
                <p:cNvSpPr/>
                <p:nvPr/>
              </p:nvSpPr>
              <p:spPr>
                <a:xfrm>
                  <a:off x="9030642" y="4321646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94" y="0"/>
                      </a:moveTo>
                      <a:cubicBezTo>
                        <a:pt x="66" y="0"/>
                        <a:pt x="0" y="66"/>
                        <a:pt x="0" y="194"/>
                      </a:cubicBezTo>
                      <a:cubicBezTo>
                        <a:pt x="0" y="321"/>
                        <a:pt x="66" y="382"/>
                        <a:pt x="194" y="382"/>
                      </a:cubicBezTo>
                      <a:cubicBezTo>
                        <a:pt x="321" y="382"/>
                        <a:pt x="382" y="321"/>
                        <a:pt x="382" y="194"/>
                      </a:cubicBezTo>
                      <a:cubicBezTo>
                        <a:pt x="382" y="66"/>
                        <a:pt x="321" y="0"/>
                        <a:pt x="194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1" name="Google Shape;291;p26"/>
                <p:cNvSpPr/>
                <p:nvPr/>
              </p:nvSpPr>
              <p:spPr>
                <a:xfrm>
                  <a:off x="9030642" y="4392143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94" y="1"/>
                      </a:moveTo>
                      <a:cubicBezTo>
                        <a:pt x="66" y="1"/>
                        <a:pt x="0" y="128"/>
                        <a:pt x="0" y="189"/>
                      </a:cubicBezTo>
                      <a:cubicBezTo>
                        <a:pt x="0" y="316"/>
                        <a:pt x="66" y="382"/>
                        <a:pt x="194" y="382"/>
                      </a:cubicBezTo>
                      <a:cubicBezTo>
                        <a:pt x="321" y="382"/>
                        <a:pt x="382" y="316"/>
                        <a:pt x="382" y="189"/>
                      </a:cubicBezTo>
                      <a:cubicBezTo>
                        <a:pt x="382" y="128"/>
                        <a:pt x="321" y="1"/>
                        <a:pt x="194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2" name="Google Shape;292;p26"/>
                <p:cNvSpPr/>
                <p:nvPr/>
              </p:nvSpPr>
              <p:spPr>
                <a:xfrm>
                  <a:off x="9030642" y="4466672"/>
                  <a:ext cx="24907" cy="24842"/>
                </a:xfrm>
                <a:custGeom>
                  <a:rect b="b" l="l" r="r" t="t"/>
                  <a:pathLst>
                    <a:path extrusionOk="0" h="382" w="383">
                      <a:moveTo>
                        <a:pt x="194" y="0"/>
                      </a:moveTo>
                      <a:cubicBezTo>
                        <a:pt x="66" y="0"/>
                        <a:pt x="0" y="61"/>
                        <a:pt x="0" y="189"/>
                      </a:cubicBezTo>
                      <a:cubicBezTo>
                        <a:pt x="0" y="255"/>
                        <a:pt x="66" y="382"/>
                        <a:pt x="194" y="382"/>
                      </a:cubicBezTo>
                      <a:cubicBezTo>
                        <a:pt x="321" y="382"/>
                        <a:pt x="382" y="255"/>
                        <a:pt x="382" y="189"/>
                      </a:cubicBezTo>
                      <a:cubicBezTo>
                        <a:pt x="382" y="61"/>
                        <a:pt x="321" y="0"/>
                        <a:pt x="194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3" name="Google Shape;293;p26"/>
                <p:cNvSpPr/>
                <p:nvPr/>
              </p:nvSpPr>
              <p:spPr>
                <a:xfrm>
                  <a:off x="9030642" y="4536843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94" y="0"/>
                      </a:moveTo>
                      <a:cubicBezTo>
                        <a:pt x="66" y="0"/>
                        <a:pt x="0" y="67"/>
                        <a:pt x="0" y="194"/>
                      </a:cubicBezTo>
                      <a:cubicBezTo>
                        <a:pt x="0" y="321"/>
                        <a:pt x="66" y="382"/>
                        <a:pt x="194" y="382"/>
                      </a:cubicBezTo>
                      <a:cubicBezTo>
                        <a:pt x="321" y="382"/>
                        <a:pt x="382" y="321"/>
                        <a:pt x="382" y="194"/>
                      </a:cubicBezTo>
                      <a:cubicBezTo>
                        <a:pt x="382" y="67"/>
                        <a:pt x="321" y="0"/>
                        <a:pt x="194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4" name="Google Shape;294;p26"/>
                <p:cNvSpPr/>
                <p:nvPr/>
              </p:nvSpPr>
              <p:spPr>
                <a:xfrm>
                  <a:off x="9030642" y="4607340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94" y="1"/>
                      </a:moveTo>
                      <a:cubicBezTo>
                        <a:pt x="66" y="1"/>
                        <a:pt x="0" y="128"/>
                        <a:pt x="0" y="189"/>
                      </a:cubicBezTo>
                      <a:cubicBezTo>
                        <a:pt x="0" y="317"/>
                        <a:pt x="66" y="383"/>
                        <a:pt x="194" y="383"/>
                      </a:cubicBezTo>
                      <a:cubicBezTo>
                        <a:pt x="321" y="383"/>
                        <a:pt x="382" y="317"/>
                        <a:pt x="382" y="189"/>
                      </a:cubicBezTo>
                      <a:cubicBezTo>
                        <a:pt x="382" y="128"/>
                        <a:pt x="321" y="1"/>
                        <a:pt x="194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5" name="Google Shape;295;p26"/>
                <p:cNvSpPr/>
                <p:nvPr/>
              </p:nvSpPr>
              <p:spPr>
                <a:xfrm>
                  <a:off x="9030642" y="4681868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94" y="0"/>
                      </a:moveTo>
                      <a:cubicBezTo>
                        <a:pt x="66" y="0"/>
                        <a:pt x="0" y="61"/>
                        <a:pt x="0" y="189"/>
                      </a:cubicBezTo>
                      <a:cubicBezTo>
                        <a:pt x="0" y="255"/>
                        <a:pt x="66" y="382"/>
                        <a:pt x="194" y="382"/>
                      </a:cubicBezTo>
                      <a:cubicBezTo>
                        <a:pt x="321" y="382"/>
                        <a:pt x="382" y="255"/>
                        <a:pt x="382" y="189"/>
                      </a:cubicBezTo>
                      <a:cubicBezTo>
                        <a:pt x="382" y="61"/>
                        <a:pt x="321" y="0"/>
                        <a:pt x="194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6" name="Google Shape;296;p26"/>
                <p:cNvSpPr/>
                <p:nvPr/>
              </p:nvSpPr>
              <p:spPr>
                <a:xfrm>
                  <a:off x="8952146" y="4321646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89" y="0"/>
                      </a:moveTo>
                      <a:cubicBezTo>
                        <a:pt x="128" y="0"/>
                        <a:pt x="1" y="66"/>
                        <a:pt x="1" y="194"/>
                      </a:cubicBezTo>
                      <a:cubicBezTo>
                        <a:pt x="1" y="321"/>
                        <a:pt x="128" y="382"/>
                        <a:pt x="189" y="382"/>
                      </a:cubicBezTo>
                      <a:cubicBezTo>
                        <a:pt x="316" y="382"/>
                        <a:pt x="383" y="321"/>
                        <a:pt x="383" y="194"/>
                      </a:cubicBezTo>
                      <a:cubicBezTo>
                        <a:pt x="383" y="66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7" name="Google Shape;297;p26"/>
                <p:cNvSpPr/>
                <p:nvPr/>
              </p:nvSpPr>
              <p:spPr>
                <a:xfrm>
                  <a:off x="8952146" y="4392143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89" y="1"/>
                      </a:moveTo>
                      <a:cubicBezTo>
                        <a:pt x="128" y="1"/>
                        <a:pt x="1" y="128"/>
                        <a:pt x="1" y="189"/>
                      </a:cubicBezTo>
                      <a:cubicBezTo>
                        <a:pt x="1" y="316"/>
                        <a:pt x="128" y="382"/>
                        <a:pt x="189" y="382"/>
                      </a:cubicBezTo>
                      <a:cubicBezTo>
                        <a:pt x="316" y="382"/>
                        <a:pt x="383" y="316"/>
                        <a:pt x="383" y="189"/>
                      </a:cubicBezTo>
                      <a:cubicBezTo>
                        <a:pt x="383" y="128"/>
                        <a:pt x="316" y="1"/>
                        <a:pt x="189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8" name="Google Shape;298;p26"/>
                <p:cNvSpPr/>
                <p:nvPr/>
              </p:nvSpPr>
              <p:spPr>
                <a:xfrm>
                  <a:off x="8952146" y="4466672"/>
                  <a:ext cx="24907" cy="24842"/>
                </a:xfrm>
                <a:custGeom>
                  <a:rect b="b" l="l" r="r" t="t"/>
                  <a:pathLst>
                    <a:path extrusionOk="0" h="382" w="383">
                      <a:moveTo>
                        <a:pt x="189" y="0"/>
                      </a:moveTo>
                      <a:cubicBezTo>
                        <a:pt x="128" y="0"/>
                        <a:pt x="1" y="61"/>
                        <a:pt x="1" y="189"/>
                      </a:cubicBezTo>
                      <a:cubicBezTo>
                        <a:pt x="1" y="255"/>
                        <a:pt x="128" y="382"/>
                        <a:pt x="189" y="382"/>
                      </a:cubicBezTo>
                      <a:cubicBezTo>
                        <a:pt x="316" y="382"/>
                        <a:pt x="383" y="255"/>
                        <a:pt x="383" y="189"/>
                      </a:cubicBezTo>
                      <a:cubicBezTo>
                        <a:pt x="383" y="61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9" name="Google Shape;299;p26"/>
                <p:cNvSpPr/>
                <p:nvPr/>
              </p:nvSpPr>
              <p:spPr>
                <a:xfrm>
                  <a:off x="8952146" y="4536843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89" y="0"/>
                      </a:moveTo>
                      <a:cubicBezTo>
                        <a:pt x="128" y="0"/>
                        <a:pt x="1" y="67"/>
                        <a:pt x="1" y="194"/>
                      </a:cubicBezTo>
                      <a:cubicBezTo>
                        <a:pt x="1" y="321"/>
                        <a:pt x="128" y="382"/>
                        <a:pt x="189" y="382"/>
                      </a:cubicBezTo>
                      <a:cubicBezTo>
                        <a:pt x="316" y="382"/>
                        <a:pt x="383" y="321"/>
                        <a:pt x="383" y="194"/>
                      </a:cubicBezTo>
                      <a:cubicBezTo>
                        <a:pt x="383" y="67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0" name="Google Shape;300;p26"/>
                <p:cNvSpPr/>
                <p:nvPr/>
              </p:nvSpPr>
              <p:spPr>
                <a:xfrm>
                  <a:off x="8952146" y="4607340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89" y="1"/>
                      </a:moveTo>
                      <a:cubicBezTo>
                        <a:pt x="128" y="1"/>
                        <a:pt x="1" y="128"/>
                        <a:pt x="1" y="189"/>
                      </a:cubicBezTo>
                      <a:cubicBezTo>
                        <a:pt x="1" y="317"/>
                        <a:pt x="128" y="383"/>
                        <a:pt x="189" y="383"/>
                      </a:cubicBezTo>
                      <a:cubicBezTo>
                        <a:pt x="316" y="383"/>
                        <a:pt x="383" y="317"/>
                        <a:pt x="383" y="189"/>
                      </a:cubicBezTo>
                      <a:cubicBezTo>
                        <a:pt x="383" y="128"/>
                        <a:pt x="316" y="1"/>
                        <a:pt x="189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1" name="Google Shape;301;p26"/>
                <p:cNvSpPr/>
                <p:nvPr/>
              </p:nvSpPr>
              <p:spPr>
                <a:xfrm>
                  <a:off x="8952146" y="4681868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89" y="0"/>
                      </a:moveTo>
                      <a:cubicBezTo>
                        <a:pt x="128" y="0"/>
                        <a:pt x="1" y="61"/>
                        <a:pt x="1" y="189"/>
                      </a:cubicBezTo>
                      <a:cubicBezTo>
                        <a:pt x="1" y="255"/>
                        <a:pt x="128" y="382"/>
                        <a:pt x="189" y="382"/>
                      </a:cubicBezTo>
                      <a:cubicBezTo>
                        <a:pt x="316" y="382"/>
                        <a:pt x="383" y="255"/>
                        <a:pt x="383" y="189"/>
                      </a:cubicBezTo>
                      <a:cubicBezTo>
                        <a:pt x="383" y="61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2" name="Google Shape;302;p26"/>
                <p:cNvSpPr/>
                <p:nvPr/>
              </p:nvSpPr>
              <p:spPr>
                <a:xfrm>
                  <a:off x="8877683" y="4321646"/>
                  <a:ext cx="24842" cy="24907"/>
                </a:xfrm>
                <a:custGeom>
                  <a:rect b="b" l="l" r="r" t="t"/>
                  <a:pathLst>
                    <a:path extrusionOk="0" h="383" w="382">
                      <a:moveTo>
                        <a:pt x="189" y="0"/>
                      </a:moveTo>
                      <a:cubicBezTo>
                        <a:pt x="61" y="0"/>
                        <a:pt x="0" y="66"/>
                        <a:pt x="0" y="194"/>
                      </a:cubicBezTo>
                      <a:cubicBezTo>
                        <a:pt x="0" y="321"/>
                        <a:pt x="61" y="382"/>
                        <a:pt x="189" y="382"/>
                      </a:cubicBezTo>
                      <a:cubicBezTo>
                        <a:pt x="316" y="382"/>
                        <a:pt x="382" y="321"/>
                        <a:pt x="382" y="194"/>
                      </a:cubicBezTo>
                      <a:cubicBezTo>
                        <a:pt x="382" y="66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3" name="Google Shape;303;p26"/>
                <p:cNvSpPr/>
                <p:nvPr/>
              </p:nvSpPr>
              <p:spPr>
                <a:xfrm>
                  <a:off x="8877683" y="4392143"/>
                  <a:ext cx="24842" cy="24907"/>
                </a:xfrm>
                <a:custGeom>
                  <a:rect b="b" l="l" r="r" t="t"/>
                  <a:pathLst>
                    <a:path extrusionOk="0" h="383" w="382">
                      <a:moveTo>
                        <a:pt x="189" y="1"/>
                      </a:moveTo>
                      <a:cubicBezTo>
                        <a:pt x="61" y="1"/>
                        <a:pt x="0" y="128"/>
                        <a:pt x="0" y="189"/>
                      </a:cubicBezTo>
                      <a:cubicBezTo>
                        <a:pt x="0" y="316"/>
                        <a:pt x="61" y="382"/>
                        <a:pt x="189" y="382"/>
                      </a:cubicBezTo>
                      <a:cubicBezTo>
                        <a:pt x="316" y="382"/>
                        <a:pt x="382" y="316"/>
                        <a:pt x="382" y="189"/>
                      </a:cubicBezTo>
                      <a:cubicBezTo>
                        <a:pt x="382" y="128"/>
                        <a:pt x="316" y="1"/>
                        <a:pt x="189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4" name="Google Shape;304;p26"/>
                <p:cNvSpPr/>
                <p:nvPr/>
              </p:nvSpPr>
              <p:spPr>
                <a:xfrm>
                  <a:off x="8877683" y="4466672"/>
                  <a:ext cx="24842" cy="24842"/>
                </a:xfrm>
                <a:custGeom>
                  <a:rect b="b" l="l" r="r" t="t"/>
                  <a:pathLst>
                    <a:path extrusionOk="0" h="382" w="382">
                      <a:moveTo>
                        <a:pt x="189" y="0"/>
                      </a:moveTo>
                      <a:cubicBezTo>
                        <a:pt x="61" y="0"/>
                        <a:pt x="0" y="61"/>
                        <a:pt x="0" y="189"/>
                      </a:cubicBezTo>
                      <a:cubicBezTo>
                        <a:pt x="0" y="255"/>
                        <a:pt x="61" y="382"/>
                        <a:pt x="189" y="382"/>
                      </a:cubicBezTo>
                      <a:cubicBezTo>
                        <a:pt x="316" y="382"/>
                        <a:pt x="382" y="255"/>
                        <a:pt x="382" y="189"/>
                      </a:cubicBezTo>
                      <a:cubicBezTo>
                        <a:pt x="382" y="61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5" name="Google Shape;305;p26"/>
                <p:cNvSpPr/>
                <p:nvPr/>
              </p:nvSpPr>
              <p:spPr>
                <a:xfrm>
                  <a:off x="8877683" y="4536843"/>
                  <a:ext cx="24842" cy="24907"/>
                </a:xfrm>
                <a:custGeom>
                  <a:rect b="b" l="l" r="r" t="t"/>
                  <a:pathLst>
                    <a:path extrusionOk="0" h="383" w="382">
                      <a:moveTo>
                        <a:pt x="189" y="0"/>
                      </a:moveTo>
                      <a:cubicBezTo>
                        <a:pt x="61" y="0"/>
                        <a:pt x="0" y="67"/>
                        <a:pt x="0" y="194"/>
                      </a:cubicBezTo>
                      <a:cubicBezTo>
                        <a:pt x="0" y="321"/>
                        <a:pt x="61" y="382"/>
                        <a:pt x="189" y="382"/>
                      </a:cubicBezTo>
                      <a:cubicBezTo>
                        <a:pt x="316" y="382"/>
                        <a:pt x="382" y="321"/>
                        <a:pt x="382" y="194"/>
                      </a:cubicBezTo>
                      <a:cubicBezTo>
                        <a:pt x="382" y="67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6" name="Google Shape;306;p26"/>
                <p:cNvSpPr/>
                <p:nvPr/>
              </p:nvSpPr>
              <p:spPr>
                <a:xfrm>
                  <a:off x="8877683" y="4607340"/>
                  <a:ext cx="24842" cy="24907"/>
                </a:xfrm>
                <a:custGeom>
                  <a:rect b="b" l="l" r="r" t="t"/>
                  <a:pathLst>
                    <a:path extrusionOk="0" h="383" w="382">
                      <a:moveTo>
                        <a:pt x="189" y="1"/>
                      </a:moveTo>
                      <a:cubicBezTo>
                        <a:pt x="61" y="1"/>
                        <a:pt x="0" y="128"/>
                        <a:pt x="0" y="189"/>
                      </a:cubicBezTo>
                      <a:cubicBezTo>
                        <a:pt x="0" y="317"/>
                        <a:pt x="61" y="383"/>
                        <a:pt x="189" y="383"/>
                      </a:cubicBezTo>
                      <a:cubicBezTo>
                        <a:pt x="316" y="383"/>
                        <a:pt x="382" y="317"/>
                        <a:pt x="382" y="189"/>
                      </a:cubicBezTo>
                      <a:cubicBezTo>
                        <a:pt x="382" y="128"/>
                        <a:pt x="316" y="1"/>
                        <a:pt x="189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7" name="Google Shape;307;p26"/>
                <p:cNvSpPr/>
                <p:nvPr/>
              </p:nvSpPr>
              <p:spPr>
                <a:xfrm>
                  <a:off x="8877683" y="4681868"/>
                  <a:ext cx="24842" cy="24907"/>
                </a:xfrm>
                <a:custGeom>
                  <a:rect b="b" l="l" r="r" t="t"/>
                  <a:pathLst>
                    <a:path extrusionOk="0" h="383" w="382">
                      <a:moveTo>
                        <a:pt x="189" y="0"/>
                      </a:moveTo>
                      <a:cubicBezTo>
                        <a:pt x="61" y="0"/>
                        <a:pt x="0" y="61"/>
                        <a:pt x="0" y="189"/>
                      </a:cubicBezTo>
                      <a:cubicBezTo>
                        <a:pt x="0" y="255"/>
                        <a:pt x="61" y="382"/>
                        <a:pt x="189" y="382"/>
                      </a:cubicBezTo>
                      <a:cubicBezTo>
                        <a:pt x="316" y="382"/>
                        <a:pt x="382" y="255"/>
                        <a:pt x="382" y="189"/>
                      </a:cubicBezTo>
                      <a:cubicBezTo>
                        <a:pt x="382" y="61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308" name="Google Shape;308;p26"/>
            <p:cNvSpPr/>
            <p:nvPr/>
          </p:nvSpPr>
          <p:spPr>
            <a:xfrm rot="10800000">
              <a:off x="8556766" y="3086730"/>
              <a:ext cx="437257" cy="98475"/>
            </a:xfrm>
            <a:custGeom>
              <a:rect b="b" l="l" r="r" t="t"/>
              <a:pathLst>
                <a:path extrusionOk="0" h="3182" w="14129">
                  <a:moveTo>
                    <a:pt x="7067" y="0"/>
                  </a:moveTo>
                  <a:cubicBezTo>
                    <a:pt x="6619" y="0"/>
                    <a:pt x="6110" y="61"/>
                    <a:pt x="5667" y="255"/>
                  </a:cubicBezTo>
                  <a:cubicBezTo>
                    <a:pt x="5219" y="443"/>
                    <a:pt x="4776" y="698"/>
                    <a:pt x="4394" y="1079"/>
                  </a:cubicBezTo>
                  <a:cubicBezTo>
                    <a:pt x="4139" y="1334"/>
                    <a:pt x="3885" y="1527"/>
                    <a:pt x="3630" y="1588"/>
                  </a:cubicBezTo>
                  <a:cubicBezTo>
                    <a:pt x="3309" y="1716"/>
                    <a:pt x="2994" y="1782"/>
                    <a:pt x="2673" y="1782"/>
                  </a:cubicBezTo>
                  <a:cubicBezTo>
                    <a:pt x="2357" y="1782"/>
                    <a:pt x="2037" y="1716"/>
                    <a:pt x="1782" y="1588"/>
                  </a:cubicBezTo>
                  <a:cubicBezTo>
                    <a:pt x="1466" y="1527"/>
                    <a:pt x="1212" y="1334"/>
                    <a:pt x="957" y="1079"/>
                  </a:cubicBezTo>
                  <a:lnTo>
                    <a:pt x="0" y="2036"/>
                  </a:lnTo>
                  <a:cubicBezTo>
                    <a:pt x="382" y="2418"/>
                    <a:pt x="830" y="2673"/>
                    <a:pt x="1273" y="2861"/>
                  </a:cubicBezTo>
                  <a:cubicBezTo>
                    <a:pt x="1721" y="3055"/>
                    <a:pt x="2230" y="3182"/>
                    <a:pt x="2673" y="3182"/>
                  </a:cubicBezTo>
                  <a:cubicBezTo>
                    <a:pt x="3182" y="3182"/>
                    <a:pt x="3630" y="3055"/>
                    <a:pt x="4139" y="2861"/>
                  </a:cubicBezTo>
                  <a:cubicBezTo>
                    <a:pt x="4582" y="2673"/>
                    <a:pt x="4964" y="2418"/>
                    <a:pt x="5346" y="2036"/>
                  </a:cubicBezTo>
                  <a:cubicBezTo>
                    <a:pt x="5600" y="1782"/>
                    <a:pt x="5855" y="1655"/>
                    <a:pt x="6176" y="1527"/>
                  </a:cubicBezTo>
                  <a:cubicBezTo>
                    <a:pt x="6430" y="1400"/>
                    <a:pt x="6746" y="1334"/>
                    <a:pt x="7067" y="1334"/>
                  </a:cubicBezTo>
                  <a:cubicBezTo>
                    <a:pt x="7382" y="1334"/>
                    <a:pt x="7703" y="1400"/>
                    <a:pt x="8019" y="1527"/>
                  </a:cubicBezTo>
                  <a:cubicBezTo>
                    <a:pt x="8273" y="1655"/>
                    <a:pt x="8528" y="1782"/>
                    <a:pt x="8782" y="2036"/>
                  </a:cubicBezTo>
                  <a:cubicBezTo>
                    <a:pt x="9164" y="2418"/>
                    <a:pt x="9612" y="2673"/>
                    <a:pt x="10055" y="2861"/>
                  </a:cubicBezTo>
                  <a:cubicBezTo>
                    <a:pt x="10503" y="3055"/>
                    <a:pt x="11012" y="3182"/>
                    <a:pt x="11455" y="3182"/>
                  </a:cubicBezTo>
                  <a:cubicBezTo>
                    <a:pt x="11964" y="3182"/>
                    <a:pt x="12412" y="3055"/>
                    <a:pt x="12921" y="2861"/>
                  </a:cubicBezTo>
                  <a:cubicBezTo>
                    <a:pt x="13364" y="2673"/>
                    <a:pt x="13746" y="2418"/>
                    <a:pt x="14128" y="2036"/>
                  </a:cubicBezTo>
                  <a:lnTo>
                    <a:pt x="13176" y="1079"/>
                  </a:lnTo>
                  <a:cubicBezTo>
                    <a:pt x="12921" y="1334"/>
                    <a:pt x="12667" y="1527"/>
                    <a:pt x="12412" y="1588"/>
                  </a:cubicBezTo>
                  <a:cubicBezTo>
                    <a:pt x="12092" y="1716"/>
                    <a:pt x="11776" y="1782"/>
                    <a:pt x="11455" y="1782"/>
                  </a:cubicBezTo>
                  <a:cubicBezTo>
                    <a:pt x="11140" y="1782"/>
                    <a:pt x="10819" y="1716"/>
                    <a:pt x="10564" y="1588"/>
                  </a:cubicBezTo>
                  <a:cubicBezTo>
                    <a:pt x="10249" y="1527"/>
                    <a:pt x="9994" y="1334"/>
                    <a:pt x="9739" y="1079"/>
                  </a:cubicBezTo>
                  <a:cubicBezTo>
                    <a:pt x="9358" y="698"/>
                    <a:pt x="8976" y="443"/>
                    <a:pt x="8528" y="255"/>
                  </a:cubicBezTo>
                  <a:cubicBezTo>
                    <a:pt x="8019" y="61"/>
                    <a:pt x="7576" y="0"/>
                    <a:pt x="7067" y="0"/>
                  </a:cubicBezTo>
                  <a:close/>
                </a:path>
              </a:pathLst>
            </a:custGeom>
            <a:solidFill>
              <a:srgbClr val="FCD04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26"/>
            <p:cNvSpPr/>
            <p:nvPr/>
          </p:nvSpPr>
          <p:spPr>
            <a:xfrm>
              <a:off x="227519" y="4006197"/>
              <a:ext cx="107913" cy="107913"/>
            </a:xfrm>
            <a:custGeom>
              <a:rect b="b" l="l" r="r" t="t"/>
              <a:pathLst>
                <a:path extrusionOk="0" h="3437" w="3437">
                  <a:moveTo>
                    <a:pt x="825" y="0"/>
                  </a:moveTo>
                  <a:lnTo>
                    <a:pt x="0" y="825"/>
                  </a:lnTo>
                  <a:lnTo>
                    <a:pt x="891" y="1716"/>
                  </a:lnTo>
                  <a:lnTo>
                    <a:pt x="0" y="2673"/>
                  </a:lnTo>
                  <a:lnTo>
                    <a:pt x="825" y="3437"/>
                  </a:lnTo>
                  <a:lnTo>
                    <a:pt x="1716" y="2546"/>
                  </a:lnTo>
                  <a:lnTo>
                    <a:pt x="2673" y="3437"/>
                  </a:lnTo>
                  <a:lnTo>
                    <a:pt x="3437" y="2673"/>
                  </a:lnTo>
                  <a:lnTo>
                    <a:pt x="2546" y="1716"/>
                  </a:lnTo>
                  <a:lnTo>
                    <a:pt x="3437" y="825"/>
                  </a:lnTo>
                  <a:lnTo>
                    <a:pt x="2673" y="0"/>
                  </a:lnTo>
                  <a:lnTo>
                    <a:pt x="1716" y="891"/>
                  </a:lnTo>
                  <a:lnTo>
                    <a:pt x="825" y="0"/>
                  </a:lnTo>
                  <a:close/>
                </a:path>
              </a:pathLst>
            </a:custGeom>
            <a:solidFill>
              <a:srgbClr val="FF80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26"/>
            <p:cNvSpPr/>
            <p:nvPr/>
          </p:nvSpPr>
          <p:spPr>
            <a:xfrm>
              <a:off x="227505" y="1108472"/>
              <a:ext cx="107945" cy="107913"/>
            </a:xfrm>
            <a:custGeom>
              <a:rect b="b" l="l" r="r" t="t"/>
              <a:pathLst>
                <a:path extrusionOk="0" h="3437" w="3438">
                  <a:moveTo>
                    <a:pt x="831" y="0"/>
                  </a:moveTo>
                  <a:lnTo>
                    <a:pt x="1" y="825"/>
                  </a:lnTo>
                  <a:lnTo>
                    <a:pt x="892" y="1716"/>
                  </a:lnTo>
                  <a:lnTo>
                    <a:pt x="1" y="2673"/>
                  </a:lnTo>
                  <a:lnTo>
                    <a:pt x="831" y="3437"/>
                  </a:lnTo>
                  <a:lnTo>
                    <a:pt x="1721" y="2546"/>
                  </a:lnTo>
                  <a:lnTo>
                    <a:pt x="2612" y="3437"/>
                  </a:lnTo>
                  <a:lnTo>
                    <a:pt x="3437" y="2673"/>
                  </a:lnTo>
                  <a:lnTo>
                    <a:pt x="2546" y="1716"/>
                  </a:lnTo>
                  <a:lnTo>
                    <a:pt x="3437" y="825"/>
                  </a:lnTo>
                  <a:lnTo>
                    <a:pt x="2612" y="0"/>
                  </a:lnTo>
                  <a:lnTo>
                    <a:pt x="1721" y="89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18_1"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7"/>
          <p:cNvSpPr txBox="1"/>
          <p:nvPr>
            <p:ph type="ctrTitle"/>
          </p:nvPr>
        </p:nvSpPr>
        <p:spPr>
          <a:xfrm>
            <a:off x="720000" y="540000"/>
            <a:ext cx="7704000" cy="50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grpSp>
        <p:nvGrpSpPr>
          <p:cNvPr id="313" name="Google Shape;313;p27"/>
          <p:cNvGrpSpPr/>
          <p:nvPr/>
        </p:nvGrpSpPr>
        <p:grpSpPr>
          <a:xfrm>
            <a:off x="-32476" y="238536"/>
            <a:ext cx="9176465" cy="4925135"/>
            <a:chOff x="-32476" y="238536"/>
            <a:chExt cx="9176465" cy="4925135"/>
          </a:xfrm>
        </p:grpSpPr>
        <p:grpSp>
          <p:nvGrpSpPr>
            <p:cNvPr id="314" name="Google Shape;314;p27"/>
            <p:cNvGrpSpPr/>
            <p:nvPr/>
          </p:nvGrpSpPr>
          <p:grpSpPr>
            <a:xfrm flipH="1">
              <a:off x="-32476" y="4350659"/>
              <a:ext cx="813012" cy="813012"/>
              <a:chOff x="8095266" y="4094158"/>
              <a:chExt cx="1059575" cy="1059575"/>
            </a:xfrm>
          </p:grpSpPr>
          <p:sp>
            <p:nvSpPr>
              <p:cNvPr id="315" name="Google Shape;315;p27"/>
              <p:cNvSpPr/>
              <p:nvPr/>
            </p:nvSpPr>
            <p:spPr>
              <a:xfrm>
                <a:off x="8095266" y="4094158"/>
                <a:ext cx="1059575" cy="1059575"/>
              </a:xfrm>
              <a:custGeom>
                <a:rect b="b" l="l" r="r" t="t"/>
                <a:pathLst>
                  <a:path extrusionOk="0" h="16293" w="16293">
                    <a:moveTo>
                      <a:pt x="16292" y="1"/>
                    </a:moveTo>
                    <a:lnTo>
                      <a:pt x="1" y="16292"/>
                    </a:lnTo>
                    <a:lnTo>
                      <a:pt x="16292" y="16292"/>
                    </a:lnTo>
                    <a:lnTo>
                      <a:pt x="1629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16" name="Google Shape;316;p27"/>
              <p:cNvGrpSpPr/>
              <p:nvPr/>
            </p:nvGrpSpPr>
            <p:grpSpPr>
              <a:xfrm>
                <a:off x="8877683" y="4245446"/>
                <a:ext cx="177866" cy="385129"/>
                <a:chOff x="8877683" y="4321646"/>
                <a:chExt cx="177866" cy="385129"/>
              </a:xfrm>
            </p:grpSpPr>
            <p:sp>
              <p:nvSpPr>
                <p:cNvPr id="317" name="Google Shape;317;p27"/>
                <p:cNvSpPr/>
                <p:nvPr/>
              </p:nvSpPr>
              <p:spPr>
                <a:xfrm>
                  <a:off x="9030642" y="4321646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94" y="0"/>
                      </a:moveTo>
                      <a:cubicBezTo>
                        <a:pt x="66" y="0"/>
                        <a:pt x="0" y="66"/>
                        <a:pt x="0" y="194"/>
                      </a:cubicBezTo>
                      <a:cubicBezTo>
                        <a:pt x="0" y="321"/>
                        <a:pt x="66" y="382"/>
                        <a:pt x="194" y="382"/>
                      </a:cubicBezTo>
                      <a:cubicBezTo>
                        <a:pt x="321" y="382"/>
                        <a:pt x="382" y="321"/>
                        <a:pt x="382" y="194"/>
                      </a:cubicBezTo>
                      <a:cubicBezTo>
                        <a:pt x="382" y="66"/>
                        <a:pt x="321" y="0"/>
                        <a:pt x="194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8" name="Google Shape;318;p27"/>
                <p:cNvSpPr/>
                <p:nvPr/>
              </p:nvSpPr>
              <p:spPr>
                <a:xfrm>
                  <a:off x="9030642" y="4392143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94" y="1"/>
                      </a:moveTo>
                      <a:cubicBezTo>
                        <a:pt x="66" y="1"/>
                        <a:pt x="0" y="128"/>
                        <a:pt x="0" y="189"/>
                      </a:cubicBezTo>
                      <a:cubicBezTo>
                        <a:pt x="0" y="316"/>
                        <a:pt x="66" y="382"/>
                        <a:pt x="194" y="382"/>
                      </a:cubicBezTo>
                      <a:cubicBezTo>
                        <a:pt x="321" y="382"/>
                        <a:pt x="382" y="316"/>
                        <a:pt x="382" y="189"/>
                      </a:cubicBezTo>
                      <a:cubicBezTo>
                        <a:pt x="382" y="128"/>
                        <a:pt x="321" y="1"/>
                        <a:pt x="194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9" name="Google Shape;319;p27"/>
                <p:cNvSpPr/>
                <p:nvPr/>
              </p:nvSpPr>
              <p:spPr>
                <a:xfrm>
                  <a:off x="9030642" y="4466672"/>
                  <a:ext cx="24907" cy="24842"/>
                </a:xfrm>
                <a:custGeom>
                  <a:rect b="b" l="l" r="r" t="t"/>
                  <a:pathLst>
                    <a:path extrusionOk="0" h="382" w="383">
                      <a:moveTo>
                        <a:pt x="194" y="0"/>
                      </a:moveTo>
                      <a:cubicBezTo>
                        <a:pt x="66" y="0"/>
                        <a:pt x="0" y="61"/>
                        <a:pt x="0" y="189"/>
                      </a:cubicBezTo>
                      <a:cubicBezTo>
                        <a:pt x="0" y="255"/>
                        <a:pt x="66" y="382"/>
                        <a:pt x="194" y="382"/>
                      </a:cubicBezTo>
                      <a:cubicBezTo>
                        <a:pt x="321" y="382"/>
                        <a:pt x="382" y="255"/>
                        <a:pt x="382" y="189"/>
                      </a:cubicBezTo>
                      <a:cubicBezTo>
                        <a:pt x="382" y="61"/>
                        <a:pt x="321" y="0"/>
                        <a:pt x="194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0" name="Google Shape;320;p27"/>
                <p:cNvSpPr/>
                <p:nvPr/>
              </p:nvSpPr>
              <p:spPr>
                <a:xfrm>
                  <a:off x="9030642" y="4536843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94" y="0"/>
                      </a:moveTo>
                      <a:cubicBezTo>
                        <a:pt x="66" y="0"/>
                        <a:pt x="0" y="67"/>
                        <a:pt x="0" y="194"/>
                      </a:cubicBezTo>
                      <a:cubicBezTo>
                        <a:pt x="0" y="321"/>
                        <a:pt x="66" y="382"/>
                        <a:pt x="194" y="382"/>
                      </a:cubicBezTo>
                      <a:cubicBezTo>
                        <a:pt x="321" y="382"/>
                        <a:pt x="382" y="321"/>
                        <a:pt x="382" y="194"/>
                      </a:cubicBezTo>
                      <a:cubicBezTo>
                        <a:pt x="382" y="67"/>
                        <a:pt x="321" y="0"/>
                        <a:pt x="194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1" name="Google Shape;321;p27"/>
                <p:cNvSpPr/>
                <p:nvPr/>
              </p:nvSpPr>
              <p:spPr>
                <a:xfrm>
                  <a:off x="9030642" y="4607340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94" y="1"/>
                      </a:moveTo>
                      <a:cubicBezTo>
                        <a:pt x="66" y="1"/>
                        <a:pt x="0" y="128"/>
                        <a:pt x="0" y="189"/>
                      </a:cubicBezTo>
                      <a:cubicBezTo>
                        <a:pt x="0" y="317"/>
                        <a:pt x="66" y="383"/>
                        <a:pt x="194" y="383"/>
                      </a:cubicBezTo>
                      <a:cubicBezTo>
                        <a:pt x="321" y="383"/>
                        <a:pt x="382" y="317"/>
                        <a:pt x="382" y="189"/>
                      </a:cubicBezTo>
                      <a:cubicBezTo>
                        <a:pt x="382" y="128"/>
                        <a:pt x="321" y="1"/>
                        <a:pt x="194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2" name="Google Shape;322;p27"/>
                <p:cNvSpPr/>
                <p:nvPr/>
              </p:nvSpPr>
              <p:spPr>
                <a:xfrm>
                  <a:off x="9030642" y="4681868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94" y="0"/>
                      </a:moveTo>
                      <a:cubicBezTo>
                        <a:pt x="66" y="0"/>
                        <a:pt x="0" y="61"/>
                        <a:pt x="0" y="189"/>
                      </a:cubicBezTo>
                      <a:cubicBezTo>
                        <a:pt x="0" y="255"/>
                        <a:pt x="66" y="382"/>
                        <a:pt x="194" y="382"/>
                      </a:cubicBezTo>
                      <a:cubicBezTo>
                        <a:pt x="321" y="382"/>
                        <a:pt x="382" y="255"/>
                        <a:pt x="382" y="189"/>
                      </a:cubicBezTo>
                      <a:cubicBezTo>
                        <a:pt x="382" y="61"/>
                        <a:pt x="321" y="0"/>
                        <a:pt x="194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3" name="Google Shape;323;p27"/>
                <p:cNvSpPr/>
                <p:nvPr/>
              </p:nvSpPr>
              <p:spPr>
                <a:xfrm>
                  <a:off x="8952146" y="4321646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89" y="0"/>
                      </a:moveTo>
                      <a:cubicBezTo>
                        <a:pt x="128" y="0"/>
                        <a:pt x="1" y="66"/>
                        <a:pt x="1" y="194"/>
                      </a:cubicBezTo>
                      <a:cubicBezTo>
                        <a:pt x="1" y="321"/>
                        <a:pt x="128" y="382"/>
                        <a:pt x="189" y="382"/>
                      </a:cubicBezTo>
                      <a:cubicBezTo>
                        <a:pt x="316" y="382"/>
                        <a:pt x="383" y="321"/>
                        <a:pt x="383" y="194"/>
                      </a:cubicBezTo>
                      <a:cubicBezTo>
                        <a:pt x="383" y="66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4" name="Google Shape;324;p27"/>
                <p:cNvSpPr/>
                <p:nvPr/>
              </p:nvSpPr>
              <p:spPr>
                <a:xfrm>
                  <a:off x="8952146" y="4392143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89" y="1"/>
                      </a:moveTo>
                      <a:cubicBezTo>
                        <a:pt x="128" y="1"/>
                        <a:pt x="1" y="128"/>
                        <a:pt x="1" y="189"/>
                      </a:cubicBezTo>
                      <a:cubicBezTo>
                        <a:pt x="1" y="316"/>
                        <a:pt x="128" y="382"/>
                        <a:pt x="189" y="382"/>
                      </a:cubicBezTo>
                      <a:cubicBezTo>
                        <a:pt x="316" y="382"/>
                        <a:pt x="383" y="316"/>
                        <a:pt x="383" y="189"/>
                      </a:cubicBezTo>
                      <a:cubicBezTo>
                        <a:pt x="383" y="128"/>
                        <a:pt x="316" y="1"/>
                        <a:pt x="189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5" name="Google Shape;325;p27"/>
                <p:cNvSpPr/>
                <p:nvPr/>
              </p:nvSpPr>
              <p:spPr>
                <a:xfrm>
                  <a:off x="8952146" y="4466672"/>
                  <a:ext cx="24907" cy="24842"/>
                </a:xfrm>
                <a:custGeom>
                  <a:rect b="b" l="l" r="r" t="t"/>
                  <a:pathLst>
                    <a:path extrusionOk="0" h="382" w="383">
                      <a:moveTo>
                        <a:pt x="189" y="0"/>
                      </a:moveTo>
                      <a:cubicBezTo>
                        <a:pt x="128" y="0"/>
                        <a:pt x="1" y="61"/>
                        <a:pt x="1" y="189"/>
                      </a:cubicBezTo>
                      <a:cubicBezTo>
                        <a:pt x="1" y="255"/>
                        <a:pt x="128" y="382"/>
                        <a:pt x="189" y="382"/>
                      </a:cubicBezTo>
                      <a:cubicBezTo>
                        <a:pt x="316" y="382"/>
                        <a:pt x="383" y="255"/>
                        <a:pt x="383" y="189"/>
                      </a:cubicBezTo>
                      <a:cubicBezTo>
                        <a:pt x="383" y="61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6" name="Google Shape;326;p27"/>
                <p:cNvSpPr/>
                <p:nvPr/>
              </p:nvSpPr>
              <p:spPr>
                <a:xfrm>
                  <a:off x="8952146" y="4536843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89" y="0"/>
                      </a:moveTo>
                      <a:cubicBezTo>
                        <a:pt x="128" y="0"/>
                        <a:pt x="1" y="67"/>
                        <a:pt x="1" y="194"/>
                      </a:cubicBezTo>
                      <a:cubicBezTo>
                        <a:pt x="1" y="321"/>
                        <a:pt x="128" y="382"/>
                        <a:pt x="189" y="382"/>
                      </a:cubicBezTo>
                      <a:cubicBezTo>
                        <a:pt x="316" y="382"/>
                        <a:pt x="383" y="321"/>
                        <a:pt x="383" y="194"/>
                      </a:cubicBezTo>
                      <a:cubicBezTo>
                        <a:pt x="383" y="67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7" name="Google Shape;327;p27"/>
                <p:cNvSpPr/>
                <p:nvPr/>
              </p:nvSpPr>
              <p:spPr>
                <a:xfrm>
                  <a:off x="8952146" y="4607340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89" y="1"/>
                      </a:moveTo>
                      <a:cubicBezTo>
                        <a:pt x="128" y="1"/>
                        <a:pt x="1" y="128"/>
                        <a:pt x="1" y="189"/>
                      </a:cubicBezTo>
                      <a:cubicBezTo>
                        <a:pt x="1" y="317"/>
                        <a:pt x="128" y="383"/>
                        <a:pt x="189" y="383"/>
                      </a:cubicBezTo>
                      <a:cubicBezTo>
                        <a:pt x="316" y="383"/>
                        <a:pt x="383" y="317"/>
                        <a:pt x="383" y="189"/>
                      </a:cubicBezTo>
                      <a:cubicBezTo>
                        <a:pt x="383" y="128"/>
                        <a:pt x="316" y="1"/>
                        <a:pt x="189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8" name="Google Shape;328;p27"/>
                <p:cNvSpPr/>
                <p:nvPr/>
              </p:nvSpPr>
              <p:spPr>
                <a:xfrm>
                  <a:off x="8952146" y="4681868"/>
                  <a:ext cx="24907" cy="24907"/>
                </a:xfrm>
                <a:custGeom>
                  <a:rect b="b" l="l" r="r" t="t"/>
                  <a:pathLst>
                    <a:path extrusionOk="0" h="383" w="383">
                      <a:moveTo>
                        <a:pt x="189" y="0"/>
                      </a:moveTo>
                      <a:cubicBezTo>
                        <a:pt x="128" y="0"/>
                        <a:pt x="1" y="61"/>
                        <a:pt x="1" y="189"/>
                      </a:cubicBezTo>
                      <a:cubicBezTo>
                        <a:pt x="1" y="255"/>
                        <a:pt x="128" y="382"/>
                        <a:pt x="189" y="382"/>
                      </a:cubicBezTo>
                      <a:cubicBezTo>
                        <a:pt x="316" y="382"/>
                        <a:pt x="383" y="255"/>
                        <a:pt x="383" y="189"/>
                      </a:cubicBezTo>
                      <a:cubicBezTo>
                        <a:pt x="383" y="61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9" name="Google Shape;329;p27"/>
                <p:cNvSpPr/>
                <p:nvPr/>
              </p:nvSpPr>
              <p:spPr>
                <a:xfrm>
                  <a:off x="8877683" y="4321646"/>
                  <a:ext cx="24842" cy="24907"/>
                </a:xfrm>
                <a:custGeom>
                  <a:rect b="b" l="l" r="r" t="t"/>
                  <a:pathLst>
                    <a:path extrusionOk="0" h="383" w="382">
                      <a:moveTo>
                        <a:pt x="189" y="0"/>
                      </a:moveTo>
                      <a:cubicBezTo>
                        <a:pt x="61" y="0"/>
                        <a:pt x="0" y="66"/>
                        <a:pt x="0" y="194"/>
                      </a:cubicBezTo>
                      <a:cubicBezTo>
                        <a:pt x="0" y="321"/>
                        <a:pt x="61" y="382"/>
                        <a:pt x="189" y="382"/>
                      </a:cubicBezTo>
                      <a:cubicBezTo>
                        <a:pt x="316" y="382"/>
                        <a:pt x="382" y="321"/>
                        <a:pt x="382" y="194"/>
                      </a:cubicBezTo>
                      <a:cubicBezTo>
                        <a:pt x="382" y="66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0" name="Google Shape;330;p27"/>
                <p:cNvSpPr/>
                <p:nvPr/>
              </p:nvSpPr>
              <p:spPr>
                <a:xfrm>
                  <a:off x="8877683" y="4392143"/>
                  <a:ext cx="24842" cy="24907"/>
                </a:xfrm>
                <a:custGeom>
                  <a:rect b="b" l="l" r="r" t="t"/>
                  <a:pathLst>
                    <a:path extrusionOk="0" h="383" w="382">
                      <a:moveTo>
                        <a:pt x="189" y="1"/>
                      </a:moveTo>
                      <a:cubicBezTo>
                        <a:pt x="61" y="1"/>
                        <a:pt x="0" y="128"/>
                        <a:pt x="0" y="189"/>
                      </a:cubicBezTo>
                      <a:cubicBezTo>
                        <a:pt x="0" y="316"/>
                        <a:pt x="61" y="382"/>
                        <a:pt x="189" y="382"/>
                      </a:cubicBezTo>
                      <a:cubicBezTo>
                        <a:pt x="316" y="382"/>
                        <a:pt x="382" y="316"/>
                        <a:pt x="382" y="189"/>
                      </a:cubicBezTo>
                      <a:cubicBezTo>
                        <a:pt x="382" y="128"/>
                        <a:pt x="316" y="1"/>
                        <a:pt x="189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1" name="Google Shape;331;p27"/>
                <p:cNvSpPr/>
                <p:nvPr/>
              </p:nvSpPr>
              <p:spPr>
                <a:xfrm>
                  <a:off x="8877683" y="4466672"/>
                  <a:ext cx="24842" cy="24842"/>
                </a:xfrm>
                <a:custGeom>
                  <a:rect b="b" l="l" r="r" t="t"/>
                  <a:pathLst>
                    <a:path extrusionOk="0" h="382" w="382">
                      <a:moveTo>
                        <a:pt x="189" y="0"/>
                      </a:moveTo>
                      <a:cubicBezTo>
                        <a:pt x="61" y="0"/>
                        <a:pt x="0" y="61"/>
                        <a:pt x="0" y="189"/>
                      </a:cubicBezTo>
                      <a:cubicBezTo>
                        <a:pt x="0" y="255"/>
                        <a:pt x="61" y="382"/>
                        <a:pt x="189" y="382"/>
                      </a:cubicBezTo>
                      <a:cubicBezTo>
                        <a:pt x="316" y="382"/>
                        <a:pt x="382" y="255"/>
                        <a:pt x="382" y="189"/>
                      </a:cubicBezTo>
                      <a:cubicBezTo>
                        <a:pt x="382" y="61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2" name="Google Shape;332;p27"/>
                <p:cNvSpPr/>
                <p:nvPr/>
              </p:nvSpPr>
              <p:spPr>
                <a:xfrm>
                  <a:off x="8877683" y="4536843"/>
                  <a:ext cx="24842" cy="24907"/>
                </a:xfrm>
                <a:custGeom>
                  <a:rect b="b" l="l" r="r" t="t"/>
                  <a:pathLst>
                    <a:path extrusionOk="0" h="383" w="382">
                      <a:moveTo>
                        <a:pt x="189" y="0"/>
                      </a:moveTo>
                      <a:cubicBezTo>
                        <a:pt x="61" y="0"/>
                        <a:pt x="0" y="67"/>
                        <a:pt x="0" y="194"/>
                      </a:cubicBezTo>
                      <a:cubicBezTo>
                        <a:pt x="0" y="321"/>
                        <a:pt x="61" y="382"/>
                        <a:pt x="189" y="382"/>
                      </a:cubicBezTo>
                      <a:cubicBezTo>
                        <a:pt x="316" y="382"/>
                        <a:pt x="382" y="321"/>
                        <a:pt x="382" y="194"/>
                      </a:cubicBezTo>
                      <a:cubicBezTo>
                        <a:pt x="382" y="67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3" name="Google Shape;333;p27"/>
                <p:cNvSpPr/>
                <p:nvPr/>
              </p:nvSpPr>
              <p:spPr>
                <a:xfrm>
                  <a:off x="8877683" y="4607340"/>
                  <a:ext cx="24842" cy="24907"/>
                </a:xfrm>
                <a:custGeom>
                  <a:rect b="b" l="l" r="r" t="t"/>
                  <a:pathLst>
                    <a:path extrusionOk="0" h="383" w="382">
                      <a:moveTo>
                        <a:pt x="189" y="1"/>
                      </a:moveTo>
                      <a:cubicBezTo>
                        <a:pt x="61" y="1"/>
                        <a:pt x="0" y="128"/>
                        <a:pt x="0" y="189"/>
                      </a:cubicBezTo>
                      <a:cubicBezTo>
                        <a:pt x="0" y="317"/>
                        <a:pt x="61" y="383"/>
                        <a:pt x="189" y="383"/>
                      </a:cubicBezTo>
                      <a:cubicBezTo>
                        <a:pt x="316" y="383"/>
                        <a:pt x="382" y="317"/>
                        <a:pt x="382" y="189"/>
                      </a:cubicBezTo>
                      <a:cubicBezTo>
                        <a:pt x="382" y="128"/>
                        <a:pt x="316" y="1"/>
                        <a:pt x="189" y="1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4" name="Google Shape;334;p27"/>
                <p:cNvSpPr/>
                <p:nvPr/>
              </p:nvSpPr>
              <p:spPr>
                <a:xfrm>
                  <a:off x="8877683" y="4681868"/>
                  <a:ext cx="24842" cy="24907"/>
                </a:xfrm>
                <a:custGeom>
                  <a:rect b="b" l="l" r="r" t="t"/>
                  <a:pathLst>
                    <a:path extrusionOk="0" h="383" w="382">
                      <a:moveTo>
                        <a:pt x="189" y="0"/>
                      </a:moveTo>
                      <a:cubicBezTo>
                        <a:pt x="61" y="0"/>
                        <a:pt x="0" y="61"/>
                        <a:pt x="0" y="189"/>
                      </a:cubicBezTo>
                      <a:cubicBezTo>
                        <a:pt x="0" y="255"/>
                        <a:pt x="61" y="382"/>
                        <a:pt x="189" y="382"/>
                      </a:cubicBezTo>
                      <a:cubicBezTo>
                        <a:pt x="316" y="382"/>
                        <a:pt x="382" y="255"/>
                        <a:pt x="382" y="189"/>
                      </a:cubicBezTo>
                      <a:cubicBezTo>
                        <a:pt x="382" y="61"/>
                        <a:pt x="316" y="0"/>
                        <a:pt x="189" y="0"/>
                      </a:cubicBezTo>
                      <a:close/>
                    </a:path>
                  </a:pathLst>
                </a:custGeom>
                <a:solidFill>
                  <a:srgbClr val="FFFCE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335" name="Google Shape;335;p27"/>
            <p:cNvSpPr/>
            <p:nvPr/>
          </p:nvSpPr>
          <p:spPr>
            <a:xfrm flipH="1">
              <a:off x="8836653" y="456088"/>
              <a:ext cx="307336" cy="307336"/>
            </a:xfrm>
            <a:custGeom>
              <a:rect b="b" l="l" r="r" t="t"/>
              <a:pathLst>
                <a:path extrusionOk="0" h="5667" w="5667">
                  <a:moveTo>
                    <a:pt x="2994" y="1"/>
                  </a:moveTo>
                  <a:cubicBezTo>
                    <a:pt x="2994" y="449"/>
                    <a:pt x="2927" y="830"/>
                    <a:pt x="2800" y="1212"/>
                  </a:cubicBezTo>
                  <a:cubicBezTo>
                    <a:pt x="2546" y="1721"/>
                    <a:pt x="2164" y="2164"/>
                    <a:pt x="1655" y="2546"/>
                  </a:cubicBezTo>
                  <a:cubicBezTo>
                    <a:pt x="1466" y="2673"/>
                    <a:pt x="1212" y="2801"/>
                    <a:pt x="891" y="2928"/>
                  </a:cubicBezTo>
                  <a:cubicBezTo>
                    <a:pt x="636" y="2994"/>
                    <a:pt x="321" y="3055"/>
                    <a:pt x="0" y="3055"/>
                  </a:cubicBezTo>
                  <a:lnTo>
                    <a:pt x="0" y="5667"/>
                  </a:lnTo>
                  <a:cubicBezTo>
                    <a:pt x="764" y="5667"/>
                    <a:pt x="1527" y="5540"/>
                    <a:pt x="2230" y="5219"/>
                  </a:cubicBezTo>
                  <a:cubicBezTo>
                    <a:pt x="3182" y="4776"/>
                    <a:pt x="4073" y="4073"/>
                    <a:pt x="4709" y="3183"/>
                  </a:cubicBezTo>
                  <a:cubicBezTo>
                    <a:pt x="4964" y="2740"/>
                    <a:pt x="5219" y="2230"/>
                    <a:pt x="5412" y="1721"/>
                  </a:cubicBezTo>
                  <a:cubicBezTo>
                    <a:pt x="5539" y="1146"/>
                    <a:pt x="5667" y="576"/>
                    <a:pt x="56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27"/>
            <p:cNvSpPr/>
            <p:nvPr/>
          </p:nvSpPr>
          <p:spPr>
            <a:xfrm flipH="1">
              <a:off x="8749091" y="238536"/>
              <a:ext cx="118109" cy="118134"/>
            </a:xfrm>
            <a:custGeom>
              <a:rect b="b" l="l" r="r" t="t"/>
              <a:pathLst>
                <a:path extrusionOk="0" h="22850" w="22845">
                  <a:moveTo>
                    <a:pt x="11389" y="5092"/>
                  </a:moveTo>
                  <a:cubicBezTo>
                    <a:pt x="14892" y="5092"/>
                    <a:pt x="17753" y="7892"/>
                    <a:pt x="17753" y="11395"/>
                  </a:cubicBezTo>
                  <a:cubicBezTo>
                    <a:pt x="17753" y="14892"/>
                    <a:pt x="14892" y="17692"/>
                    <a:pt x="11389" y="17692"/>
                  </a:cubicBezTo>
                  <a:cubicBezTo>
                    <a:pt x="7892" y="17692"/>
                    <a:pt x="5092" y="14892"/>
                    <a:pt x="5092" y="11395"/>
                  </a:cubicBezTo>
                  <a:cubicBezTo>
                    <a:pt x="5092" y="7892"/>
                    <a:pt x="7892" y="5092"/>
                    <a:pt x="11389" y="5092"/>
                  </a:cubicBezTo>
                  <a:close/>
                  <a:moveTo>
                    <a:pt x="11389" y="1"/>
                  </a:moveTo>
                  <a:cubicBezTo>
                    <a:pt x="5092" y="1"/>
                    <a:pt x="1" y="5092"/>
                    <a:pt x="1" y="11395"/>
                  </a:cubicBezTo>
                  <a:cubicBezTo>
                    <a:pt x="1" y="17692"/>
                    <a:pt x="5092" y="22850"/>
                    <a:pt x="11389" y="22850"/>
                  </a:cubicBezTo>
                  <a:cubicBezTo>
                    <a:pt x="17692" y="22850"/>
                    <a:pt x="22845" y="17692"/>
                    <a:pt x="22845" y="11395"/>
                  </a:cubicBezTo>
                  <a:cubicBezTo>
                    <a:pt x="22845" y="5092"/>
                    <a:pt x="17692" y="1"/>
                    <a:pt x="11389" y="1"/>
                  </a:cubicBezTo>
                  <a:close/>
                </a:path>
              </a:pathLst>
            </a:custGeom>
            <a:solidFill>
              <a:srgbClr val="FCD04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27"/>
            <p:cNvSpPr/>
            <p:nvPr/>
          </p:nvSpPr>
          <p:spPr>
            <a:xfrm flipH="1">
              <a:off x="287816" y="1014922"/>
              <a:ext cx="259479" cy="259479"/>
            </a:xfrm>
            <a:custGeom>
              <a:rect b="b" l="l" r="r" t="t"/>
              <a:pathLst>
                <a:path extrusionOk="0" h="14322" w="14322">
                  <a:moveTo>
                    <a:pt x="1" y="0"/>
                  </a:moveTo>
                  <a:cubicBezTo>
                    <a:pt x="1" y="764"/>
                    <a:pt x="194" y="1528"/>
                    <a:pt x="449" y="2230"/>
                  </a:cubicBezTo>
                  <a:cubicBezTo>
                    <a:pt x="892" y="3248"/>
                    <a:pt x="1594" y="4073"/>
                    <a:pt x="2546" y="4710"/>
                  </a:cubicBezTo>
                  <a:cubicBezTo>
                    <a:pt x="2994" y="5030"/>
                    <a:pt x="3503" y="5219"/>
                    <a:pt x="4012" y="5412"/>
                  </a:cubicBezTo>
                  <a:cubicBezTo>
                    <a:pt x="4522" y="5601"/>
                    <a:pt x="5092" y="5667"/>
                    <a:pt x="5667" y="5667"/>
                  </a:cubicBezTo>
                  <a:cubicBezTo>
                    <a:pt x="6110" y="5667"/>
                    <a:pt x="6492" y="5728"/>
                    <a:pt x="6874" y="5921"/>
                  </a:cubicBezTo>
                  <a:cubicBezTo>
                    <a:pt x="7383" y="6110"/>
                    <a:pt x="7831" y="6491"/>
                    <a:pt x="8213" y="7001"/>
                  </a:cubicBezTo>
                  <a:lnTo>
                    <a:pt x="8594" y="7764"/>
                  </a:lnTo>
                  <a:cubicBezTo>
                    <a:pt x="8656" y="8085"/>
                    <a:pt x="8722" y="8401"/>
                    <a:pt x="8722" y="8655"/>
                  </a:cubicBezTo>
                  <a:cubicBezTo>
                    <a:pt x="8722" y="9485"/>
                    <a:pt x="8849" y="10183"/>
                    <a:pt x="9165" y="10885"/>
                  </a:cubicBezTo>
                  <a:cubicBezTo>
                    <a:pt x="9546" y="11903"/>
                    <a:pt x="10310" y="12794"/>
                    <a:pt x="11201" y="13364"/>
                  </a:cubicBezTo>
                  <a:cubicBezTo>
                    <a:pt x="11649" y="13685"/>
                    <a:pt x="12158" y="13940"/>
                    <a:pt x="12667" y="14067"/>
                  </a:cubicBezTo>
                  <a:cubicBezTo>
                    <a:pt x="13176" y="14255"/>
                    <a:pt x="13747" y="14322"/>
                    <a:pt x="14322" y="14322"/>
                  </a:cubicBezTo>
                  <a:lnTo>
                    <a:pt x="14322" y="11710"/>
                  </a:lnTo>
                  <a:cubicBezTo>
                    <a:pt x="13940" y="11710"/>
                    <a:pt x="13558" y="11649"/>
                    <a:pt x="13176" y="11455"/>
                  </a:cubicBezTo>
                  <a:cubicBezTo>
                    <a:pt x="12667" y="11267"/>
                    <a:pt x="12158" y="10885"/>
                    <a:pt x="11837" y="10376"/>
                  </a:cubicBezTo>
                  <a:lnTo>
                    <a:pt x="11456" y="9612"/>
                  </a:lnTo>
                  <a:cubicBezTo>
                    <a:pt x="11395" y="9292"/>
                    <a:pt x="11328" y="8976"/>
                    <a:pt x="11328" y="8655"/>
                  </a:cubicBezTo>
                  <a:cubicBezTo>
                    <a:pt x="11328" y="7892"/>
                    <a:pt x="11201" y="7194"/>
                    <a:pt x="10885" y="6491"/>
                  </a:cubicBezTo>
                  <a:cubicBezTo>
                    <a:pt x="10437" y="5473"/>
                    <a:pt x="9740" y="4582"/>
                    <a:pt x="8849" y="4012"/>
                  </a:cubicBezTo>
                  <a:cubicBezTo>
                    <a:pt x="8401" y="3691"/>
                    <a:pt x="7892" y="3437"/>
                    <a:pt x="7383" y="3310"/>
                  </a:cubicBezTo>
                  <a:cubicBezTo>
                    <a:pt x="6813" y="3121"/>
                    <a:pt x="6237" y="3055"/>
                    <a:pt x="5667" y="3055"/>
                  </a:cubicBezTo>
                  <a:cubicBezTo>
                    <a:pt x="5285" y="3055"/>
                    <a:pt x="4837" y="2928"/>
                    <a:pt x="4522" y="2800"/>
                  </a:cubicBezTo>
                  <a:cubicBezTo>
                    <a:pt x="3946" y="2546"/>
                    <a:pt x="3503" y="2164"/>
                    <a:pt x="3183" y="1721"/>
                  </a:cubicBezTo>
                  <a:cubicBezTo>
                    <a:pt x="2994" y="1467"/>
                    <a:pt x="2867" y="1212"/>
                    <a:pt x="2801" y="891"/>
                  </a:cubicBezTo>
                  <a:cubicBezTo>
                    <a:pt x="2740" y="637"/>
                    <a:pt x="2673" y="321"/>
                    <a:pt x="26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27"/>
            <p:cNvSpPr/>
            <p:nvPr/>
          </p:nvSpPr>
          <p:spPr>
            <a:xfrm flipH="1">
              <a:off x="283286" y="763436"/>
              <a:ext cx="118095" cy="118061"/>
            </a:xfrm>
            <a:custGeom>
              <a:rect b="b" l="l" r="r" t="t"/>
              <a:pathLst>
                <a:path extrusionOk="0" h="3437" w="3438">
                  <a:moveTo>
                    <a:pt x="3437" y="0"/>
                  </a:moveTo>
                  <a:cubicBezTo>
                    <a:pt x="1528" y="0"/>
                    <a:pt x="1" y="1528"/>
                    <a:pt x="1" y="3437"/>
                  </a:cubicBezTo>
                  <a:cubicBezTo>
                    <a:pt x="1910" y="3437"/>
                    <a:pt x="3437" y="1910"/>
                    <a:pt x="34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27"/>
            <p:cNvSpPr/>
            <p:nvPr/>
          </p:nvSpPr>
          <p:spPr>
            <a:xfrm flipH="1">
              <a:off x="288362" y="3285047"/>
              <a:ext cx="107913" cy="107913"/>
            </a:xfrm>
            <a:custGeom>
              <a:rect b="b" l="l" r="r" t="t"/>
              <a:pathLst>
                <a:path extrusionOk="0" h="3437" w="3437">
                  <a:moveTo>
                    <a:pt x="825" y="0"/>
                  </a:moveTo>
                  <a:lnTo>
                    <a:pt x="0" y="825"/>
                  </a:lnTo>
                  <a:lnTo>
                    <a:pt x="891" y="1716"/>
                  </a:lnTo>
                  <a:lnTo>
                    <a:pt x="0" y="2673"/>
                  </a:lnTo>
                  <a:lnTo>
                    <a:pt x="825" y="3437"/>
                  </a:lnTo>
                  <a:lnTo>
                    <a:pt x="1716" y="2546"/>
                  </a:lnTo>
                  <a:lnTo>
                    <a:pt x="2673" y="3437"/>
                  </a:lnTo>
                  <a:lnTo>
                    <a:pt x="3437" y="2673"/>
                  </a:lnTo>
                  <a:lnTo>
                    <a:pt x="2546" y="1716"/>
                  </a:lnTo>
                  <a:lnTo>
                    <a:pt x="3437" y="825"/>
                  </a:lnTo>
                  <a:lnTo>
                    <a:pt x="2673" y="0"/>
                  </a:lnTo>
                  <a:lnTo>
                    <a:pt x="1716" y="891"/>
                  </a:lnTo>
                  <a:lnTo>
                    <a:pt x="82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27"/>
            <p:cNvSpPr/>
            <p:nvPr/>
          </p:nvSpPr>
          <p:spPr>
            <a:xfrm flipH="1">
              <a:off x="288345" y="2327672"/>
              <a:ext cx="107945" cy="107913"/>
            </a:xfrm>
            <a:custGeom>
              <a:rect b="b" l="l" r="r" t="t"/>
              <a:pathLst>
                <a:path extrusionOk="0" h="3437" w="3438">
                  <a:moveTo>
                    <a:pt x="831" y="0"/>
                  </a:moveTo>
                  <a:lnTo>
                    <a:pt x="1" y="825"/>
                  </a:lnTo>
                  <a:lnTo>
                    <a:pt x="892" y="1716"/>
                  </a:lnTo>
                  <a:lnTo>
                    <a:pt x="1" y="2673"/>
                  </a:lnTo>
                  <a:lnTo>
                    <a:pt x="831" y="3437"/>
                  </a:lnTo>
                  <a:lnTo>
                    <a:pt x="1721" y="2546"/>
                  </a:lnTo>
                  <a:lnTo>
                    <a:pt x="2612" y="3437"/>
                  </a:lnTo>
                  <a:lnTo>
                    <a:pt x="3437" y="2673"/>
                  </a:lnTo>
                  <a:lnTo>
                    <a:pt x="2546" y="1716"/>
                  </a:lnTo>
                  <a:lnTo>
                    <a:pt x="3437" y="825"/>
                  </a:lnTo>
                  <a:lnTo>
                    <a:pt x="2612" y="0"/>
                  </a:lnTo>
                  <a:lnTo>
                    <a:pt x="1721" y="89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8"/>
          <p:cNvSpPr txBox="1"/>
          <p:nvPr>
            <p:ph type="ctrTitle"/>
          </p:nvPr>
        </p:nvSpPr>
        <p:spPr>
          <a:xfrm>
            <a:off x="720000" y="540000"/>
            <a:ext cx="7704000" cy="50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grpSp>
        <p:nvGrpSpPr>
          <p:cNvPr id="343" name="Google Shape;343;p28"/>
          <p:cNvGrpSpPr/>
          <p:nvPr/>
        </p:nvGrpSpPr>
        <p:grpSpPr>
          <a:xfrm>
            <a:off x="227514" y="-11464"/>
            <a:ext cx="8916478" cy="4942917"/>
            <a:chOff x="227514" y="-11464"/>
            <a:chExt cx="8916478" cy="4942917"/>
          </a:xfrm>
        </p:grpSpPr>
        <p:sp>
          <p:nvSpPr>
            <p:cNvPr id="344" name="Google Shape;344;p28"/>
            <p:cNvSpPr/>
            <p:nvPr/>
          </p:nvSpPr>
          <p:spPr>
            <a:xfrm flipH="1" rot="10800000">
              <a:off x="8084417" y="-11464"/>
              <a:ext cx="1059575" cy="1059575"/>
            </a:xfrm>
            <a:custGeom>
              <a:rect b="b" l="l" r="r" t="t"/>
              <a:pathLst>
                <a:path extrusionOk="0" h="16293" w="16293">
                  <a:moveTo>
                    <a:pt x="16292" y="1"/>
                  </a:moveTo>
                  <a:lnTo>
                    <a:pt x="1" y="16292"/>
                  </a:lnTo>
                  <a:lnTo>
                    <a:pt x="16292" y="16292"/>
                  </a:lnTo>
                  <a:lnTo>
                    <a:pt x="1629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28"/>
            <p:cNvSpPr/>
            <p:nvPr/>
          </p:nvSpPr>
          <p:spPr>
            <a:xfrm rot="10800000">
              <a:off x="289530" y="867582"/>
              <a:ext cx="107945" cy="107913"/>
            </a:xfrm>
            <a:custGeom>
              <a:rect b="b" l="l" r="r" t="t"/>
              <a:pathLst>
                <a:path extrusionOk="0" h="3437" w="3438">
                  <a:moveTo>
                    <a:pt x="831" y="0"/>
                  </a:moveTo>
                  <a:lnTo>
                    <a:pt x="1" y="825"/>
                  </a:lnTo>
                  <a:lnTo>
                    <a:pt x="892" y="1716"/>
                  </a:lnTo>
                  <a:lnTo>
                    <a:pt x="1" y="2673"/>
                  </a:lnTo>
                  <a:lnTo>
                    <a:pt x="831" y="3437"/>
                  </a:lnTo>
                  <a:lnTo>
                    <a:pt x="1722" y="2546"/>
                  </a:lnTo>
                  <a:lnTo>
                    <a:pt x="2674" y="3437"/>
                  </a:lnTo>
                  <a:lnTo>
                    <a:pt x="3437" y="2673"/>
                  </a:lnTo>
                  <a:lnTo>
                    <a:pt x="2546" y="1716"/>
                  </a:lnTo>
                  <a:lnTo>
                    <a:pt x="3437" y="825"/>
                  </a:lnTo>
                  <a:lnTo>
                    <a:pt x="2674" y="0"/>
                  </a:lnTo>
                  <a:lnTo>
                    <a:pt x="1722" y="89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28"/>
            <p:cNvSpPr/>
            <p:nvPr/>
          </p:nvSpPr>
          <p:spPr>
            <a:xfrm rot="10800000">
              <a:off x="8735325" y="985169"/>
              <a:ext cx="107913" cy="107913"/>
            </a:xfrm>
            <a:custGeom>
              <a:rect b="b" l="l" r="r" t="t"/>
              <a:pathLst>
                <a:path extrusionOk="0" h="3437" w="3437">
                  <a:moveTo>
                    <a:pt x="825" y="0"/>
                  </a:moveTo>
                  <a:lnTo>
                    <a:pt x="0" y="825"/>
                  </a:lnTo>
                  <a:lnTo>
                    <a:pt x="891" y="1716"/>
                  </a:lnTo>
                  <a:lnTo>
                    <a:pt x="0" y="2673"/>
                  </a:lnTo>
                  <a:lnTo>
                    <a:pt x="825" y="3437"/>
                  </a:lnTo>
                  <a:lnTo>
                    <a:pt x="1716" y="2546"/>
                  </a:lnTo>
                  <a:lnTo>
                    <a:pt x="2673" y="3437"/>
                  </a:lnTo>
                  <a:lnTo>
                    <a:pt x="3437" y="2673"/>
                  </a:lnTo>
                  <a:lnTo>
                    <a:pt x="2546" y="1716"/>
                  </a:lnTo>
                  <a:lnTo>
                    <a:pt x="3437" y="825"/>
                  </a:lnTo>
                  <a:lnTo>
                    <a:pt x="2673" y="0"/>
                  </a:lnTo>
                  <a:lnTo>
                    <a:pt x="1716" y="891"/>
                  </a:lnTo>
                  <a:lnTo>
                    <a:pt x="825" y="0"/>
                  </a:lnTo>
                  <a:close/>
                </a:path>
              </a:pathLst>
            </a:custGeom>
            <a:solidFill>
              <a:srgbClr val="FF80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28"/>
            <p:cNvSpPr/>
            <p:nvPr/>
          </p:nvSpPr>
          <p:spPr>
            <a:xfrm rot="10800000">
              <a:off x="8722608" y="3644282"/>
              <a:ext cx="107945" cy="107913"/>
            </a:xfrm>
            <a:custGeom>
              <a:rect b="b" l="l" r="r" t="t"/>
              <a:pathLst>
                <a:path extrusionOk="0" h="3437" w="3438">
                  <a:moveTo>
                    <a:pt x="831" y="0"/>
                  </a:moveTo>
                  <a:lnTo>
                    <a:pt x="1" y="825"/>
                  </a:lnTo>
                  <a:lnTo>
                    <a:pt x="892" y="1716"/>
                  </a:lnTo>
                  <a:lnTo>
                    <a:pt x="1" y="2673"/>
                  </a:lnTo>
                  <a:lnTo>
                    <a:pt x="831" y="3437"/>
                  </a:lnTo>
                  <a:lnTo>
                    <a:pt x="1721" y="2546"/>
                  </a:lnTo>
                  <a:lnTo>
                    <a:pt x="2612" y="3437"/>
                  </a:lnTo>
                  <a:lnTo>
                    <a:pt x="3437" y="2673"/>
                  </a:lnTo>
                  <a:lnTo>
                    <a:pt x="2546" y="1716"/>
                  </a:lnTo>
                  <a:lnTo>
                    <a:pt x="3437" y="825"/>
                  </a:lnTo>
                  <a:lnTo>
                    <a:pt x="2612" y="0"/>
                  </a:lnTo>
                  <a:lnTo>
                    <a:pt x="1721" y="89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28"/>
            <p:cNvSpPr/>
            <p:nvPr/>
          </p:nvSpPr>
          <p:spPr>
            <a:xfrm rot="10800000">
              <a:off x="250302" y="4745002"/>
              <a:ext cx="186397" cy="186451"/>
            </a:xfrm>
            <a:custGeom>
              <a:rect b="b" l="l" r="r" t="t"/>
              <a:pathLst>
                <a:path extrusionOk="0" h="3438" w="3437">
                  <a:moveTo>
                    <a:pt x="3437" y="1"/>
                  </a:moveTo>
                  <a:cubicBezTo>
                    <a:pt x="1528" y="1"/>
                    <a:pt x="0" y="1528"/>
                    <a:pt x="0" y="3437"/>
                  </a:cubicBezTo>
                  <a:cubicBezTo>
                    <a:pt x="1909" y="3437"/>
                    <a:pt x="3437" y="1910"/>
                    <a:pt x="3437" y="1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28"/>
            <p:cNvSpPr/>
            <p:nvPr/>
          </p:nvSpPr>
          <p:spPr>
            <a:xfrm rot="10800000">
              <a:off x="8683356" y="4047048"/>
              <a:ext cx="186451" cy="186397"/>
            </a:xfrm>
            <a:custGeom>
              <a:rect b="b" l="l" r="r" t="t"/>
              <a:pathLst>
                <a:path extrusionOk="0" h="3437" w="3438">
                  <a:moveTo>
                    <a:pt x="3437" y="0"/>
                  </a:moveTo>
                  <a:cubicBezTo>
                    <a:pt x="1528" y="0"/>
                    <a:pt x="1" y="1528"/>
                    <a:pt x="1" y="3437"/>
                  </a:cubicBezTo>
                  <a:cubicBezTo>
                    <a:pt x="1910" y="3437"/>
                    <a:pt x="3437" y="1910"/>
                    <a:pt x="3437" y="0"/>
                  </a:cubicBezTo>
                  <a:close/>
                </a:path>
              </a:pathLst>
            </a:custGeom>
            <a:solidFill>
              <a:srgbClr val="FF80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28"/>
            <p:cNvSpPr/>
            <p:nvPr/>
          </p:nvSpPr>
          <p:spPr>
            <a:xfrm>
              <a:off x="227514" y="2370792"/>
              <a:ext cx="107913" cy="107913"/>
            </a:xfrm>
            <a:custGeom>
              <a:rect b="b" l="l" r="r" t="t"/>
              <a:pathLst>
                <a:path extrusionOk="0" h="3437" w="3437">
                  <a:moveTo>
                    <a:pt x="825" y="0"/>
                  </a:moveTo>
                  <a:lnTo>
                    <a:pt x="0" y="825"/>
                  </a:lnTo>
                  <a:lnTo>
                    <a:pt x="891" y="1716"/>
                  </a:lnTo>
                  <a:lnTo>
                    <a:pt x="0" y="2673"/>
                  </a:lnTo>
                  <a:lnTo>
                    <a:pt x="825" y="3437"/>
                  </a:lnTo>
                  <a:lnTo>
                    <a:pt x="1716" y="2546"/>
                  </a:lnTo>
                  <a:lnTo>
                    <a:pt x="2673" y="3437"/>
                  </a:lnTo>
                  <a:lnTo>
                    <a:pt x="3437" y="2673"/>
                  </a:lnTo>
                  <a:lnTo>
                    <a:pt x="2546" y="1716"/>
                  </a:lnTo>
                  <a:lnTo>
                    <a:pt x="3437" y="825"/>
                  </a:lnTo>
                  <a:lnTo>
                    <a:pt x="2673" y="0"/>
                  </a:lnTo>
                  <a:lnTo>
                    <a:pt x="1716" y="891"/>
                  </a:lnTo>
                  <a:lnTo>
                    <a:pt x="82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2" name="Google Shape;352;p29"/>
          <p:cNvGrpSpPr/>
          <p:nvPr/>
        </p:nvGrpSpPr>
        <p:grpSpPr>
          <a:xfrm>
            <a:off x="-32645" y="214691"/>
            <a:ext cx="8854462" cy="4942885"/>
            <a:chOff x="-9734" y="226147"/>
            <a:chExt cx="8854462" cy="4942885"/>
          </a:xfrm>
        </p:grpSpPr>
        <p:sp>
          <p:nvSpPr>
            <p:cNvPr id="353" name="Google Shape;353;p29"/>
            <p:cNvSpPr/>
            <p:nvPr/>
          </p:nvSpPr>
          <p:spPr>
            <a:xfrm flipH="1">
              <a:off x="-9734" y="4109457"/>
              <a:ext cx="1059575" cy="1059575"/>
            </a:xfrm>
            <a:custGeom>
              <a:rect b="b" l="l" r="r" t="t"/>
              <a:pathLst>
                <a:path extrusionOk="0" h="16293" w="16293">
                  <a:moveTo>
                    <a:pt x="16292" y="1"/>
                  </a:moveTo>
                  <a:lnTo>
                    <a:pt x="1" y="16292"/>
                  </a:lnTo>
                  <a:lnTo>
                    <a:pt x="16292" y="16292"/>
                  </a:lnTo>
                  <a:lnTo>
                    <a:pt x="16292" y="1"/>
                  </a:ln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29"/>
            <p:cNvSpPr/>
            <p:nvPr/>
          </p:nvSpPr>
          <p:spPr>
            <a:xfrm>
              <a:off x="8736783" y="4182072"/>
              <a:ext cx="107945" cy="107913"/>
            </a:xfrm>
            <a:custGeom>
              <a:rect b="b" l="l" r="r" t="t"/>
              <a:pathLst>
                <a:path extrusionOk="0" h="3437" w="3438">
                  <a:moveTo>
                    <a:pt x="831" y="0"/>
                  </a:moveTo>
                  <a:lnTo>
                    <a:pt x="1" y="825"/>
                  </a:lnTo>
                  <a:lnTo>
                    <a:pt x="892" y="1716"/>
                  </a:lnTo>
                  <a:lnTo>
                    <a:pt x="1" y="2673"/>
                  </a:lnTo>
                  <a:lnTo>
                    <a:pt x="831" y="3437"/>
                  </a:lnTo>
                  <a:lnTo>
                    <a:pt x="1722" y="2546"/>
                  </a:lnTo>
                  <a:lnTo>
                    <a:pt x="2674" y="3437"/>
                  </a:lnTo>
                  <a:lnTo>
                    <a:pt x="3437" y="2673"/>
                  </a:lnTo>
                  <a:lnTo>
                    <a:pt x="2546" y="1716"/>
                  </a:lnTo>
                  <a:lnTo>
                    <a:pt x="3437" y="825"/>
                  </a:lnTo>
                  <a:lnTo>
                    <a:pt x="2674" y="0"/>
                  </a:lnTo>
                  <a:lnTo>
                    <a:pt x="1722" y="89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29"/>
            <p:cNvSpPr/>
            <p:nvPr/>
          </p:nvSpPr>
          <p:spPr>
            <a:xfrm>
              <a:off x="227519" y="3492985"/>
              <a:ext cx="107913" cy="107913"/>
            </a:xfrm>
            <a:custGeom>
              <a:rect b="b" l="l" r="r" t="t"/>
              <a:pathLst>
                <a:path extrusionOk="0" h="3437" w="3437">
                  <a:moveTo>
                    <a:pt x="825" y="0"/>
                  </a:moveTo>
                  <a:lnTo>
                    <a:pt x="0" y="825"/>
                  </a:lnTo>
                  <a:lnTo>
                    <a:pt x="891" y="1716"/>
                  </a:lnTo>
                  <a:lnTo>
                    <a:pt x="0" y="2673"/>
                  </a:lnTo>
                  <a:lnTo>
                    <a:pt x="825" y="3437"/>
                  </a:lnTo>
                  <a:lnTo>
                    <a:pt x="1716" y="2546"/>
                  </a:lnTo>
                  <a:lnTo>
                    <a:pt x="2673" y="3437"/>
                  </a:lnTo>
                  <a:lnTo>
                    <a:pt x="3437" y="2673"/>
                  </a:lnTo>
                  <a:lnTo>
                    <a:pt x="2546" y="1716"/>
                  </a:lnTo>
                  <a:lnTo>
                    <a:pt x="3437" y="825"/>
                  </a:lnTo>
                  <a:lnTo>
                    <a:pt x="2673" y="0"/>
                  </a:lnTo>
                  <a:lnTo>
                    <a:pt x="1716" y="891"/>
                  </a:lnTo>
                  <a:lnTo>
                    <a:pt x="825" y="0"/>
                  </a:lnTo>
                  <a:close/>
                </a:path>
              </a:pathLst>
            </a:custGeom>
            <a:solidFill>
              <a:srgbClr val="FF80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29"/>
            <p:cNvSpPr/>
            <p:nvPr/>
          </p:nvSpPr>
          <p:spPr>
            <a:xfrm>
              <a:off x="227505" y="567172"/>
              <a:ext cx="107945" cy="107913"/>
            </a:xfrm>
            <a:custGeom>
              <a:rect b="b" l="l" r="r" t="t"/>
              <a:pathLst>
                <a:path extrusionOk="0" h="3437" w="3438">
                  <a:moveTo>
                    <a:pt x="831" y="0"/>
                  </a:moveTo>
                  <a:lnTo>
                    <a:pt x="1" y="825"/>
                  </a:lnTo>
                  <a:lnTo>
                    <a:pt x="892" y="1716"/>
                  </a:lnTo>
                  <a:lnTo>
                    <a:pt x="1" y="2673"/>
                  </a:lnTo>
                  <a:lnTo>
                    <a:pt x="831" y="3437"/>
                  </a:lnTo>
                  <a:lnTo>
                    <a:pt x="1721" y="2546"/>
                  </a:lnTo>
                  <a:lnTo>
                    <a:pt x="2612" y="3437"/>
                  </a:lnTo>
                  <a:lnTo>
                    <a:pt x="3437" y="2673"/>
                  </a:lnTo>
                  <a:lnTo>
                    <a:pt x="2546" y="1716"/>
                  </a:lnTo>
                  <a:lnTo>
                    <a:pt x="3437" y="825"/>
                  </a:lnTo>
                  <a:lnTo>
                    <a:pt x="2612" y="0"/>
                  </a:lnTo>
                  <a:lnTo>
                    <a:pt x="1721" y="89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29"/>
            <p:cNvSpPr/>
            <p:nvPr/>
          </p:nvSpPr>
          <p:spPr>
            <a:xfrm>
              <a:off x="6022983" y="4477714"/>
              <a:ext cx="186397" cy="186451"/>
            </a:xfrm>
            <a:custGeom>
              <a:rect b="b" l="l" r="r" t="t"/>
              <a:pathLst>
                <a:path extrusionOk="0" h="3438" w="3437">
                  <a:moveTo>
                    <a:pt x="3437" y="1"/>
                  </a:moveTo>
                  <a:cubicBezTo>
                    <a:pt x="1528" y="1"/>
                    <a:pt x="0" y="1528"/>
                    <a:pt x="0" y="3437"/>
                  </a:cubicBezTo>
                  <a:cubicBezTo>
                    <a:pt x="1909" y="3437"/>
                    <a:pt x="3437" y="1910"/>
                    <a:pt x="3437" y="1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29"/>
            <p:cNvSpPr/>
            <p:nvPr/>
          </p:nvSpPr>
          <p:spPr>
            <a:xfrm>
              <a:off x="586563" y="226147"/>
              <a:ext cx="186451" cy="186397"/>
            </a:xfrm>
            <a:custGeom>
              <a:rect b="b" l="l" r="r" t="t"/>
              <a:pathLst>
                <a:path extrusionOk="0" h="3437" w="3438">
                  <a:moveTo>
                    <a:pt x="3437" y="0"/>
                  </a:moveTo>
                  <a:cubicBezTo>
                    <a:pt x="1528" y="0"/>
                    <a:pt x="1" y="1528"/>
                    <a:pt x="1" y="3437"/>
                  </a:cubicBezTo>
                  <a:cubicBezTo>
                    <a:pt x="1910" y="3437"/>
                    <a:pt x="3437" y="1910"/>
                    <a:pt x="3437" y="0"/>
                  </a:cubicBezTo>
                  <a:close/>
                </a:path>
              </a:pathLst>
            </a:custGeom>
            <a:solidFill>
              <a:srgbClr val="FF80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59" name="Google Shape;359;p29"/>
            <p:cNvGrpSpPr/>
            <p:nvPr/>
          </p:nvGrpSpPr>
          <p:grpSpPr>
            <a:xfrm>
              <a:off x="4434567" y="2778105"/>
              <a:ext cx="148325" cy="321163"/>
              <a:chOff x="1266755" y="4029330"/>
              <a:chExt cx="148325" cy="321163"/>
            </a:xfrm>
          </p:grpSpPr>
          <p:sp>
            <p:nvSpPr>
              <p:cNvPr id="360" name="Google Shape;360;p29"/>
              <p:cNvSpPr/>
              <p:nvPr/>
            </p:nvSpPr>
            <p:spPr>
              <a:xfrm>
                <a:off x="1394309" y="4029330"/>
                <a:ext cx="20771" cy="20771"/>
              </a:xfrm>
              <a:custGeom>
                <a:rect b="b" l="l" r="r" t="t"/>
                <a:pathLst>
                  <a:path extrusionOk="0" h="383" w="383">
                    <a:moveTo>
                      <a:pt x="194" y="0"/>
                    </a:moveTo>
                    <a:cubicBezTo>
                      <a:pt x="67" y="0"/>
                      <a:pt x="1" y="128"/>
                      <a:pt x="1" y="194"/>
                    </a:cubicBezTo>
                    <a:cubicBezTo>
                      <a:pt x="1" y="321"/>
                      <a:pt x="67" y="382"/>
                      <a:pt x="194" y="382"/>
                    </a:cubicBezTo>
                    <a:cubicBezTo>
                      <a:pt x="321" y="382"/>
                      <a:pt x="382" y="321"/>
                      <a:pt x="382" y="194"/>
                    </a:cubicBezTo>
                    <a:cubicBezTo>
                      <a:pt x="382" y="128"/>
                      <a:pt x="321" y="0"/>
                      <a:pt x="194" y="0"/>
                    </a:cubicBezTo>
                    <a:close/>
                  </a:path>
                </a:pathLst>
              </a:custGeom>
              <a:solidFill>
                <a:srgbClr val="FF806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" name="Google Shape;361;p29"/>
              <p:cNvSpPr/>
              <p:nvPr/>
            </p:nvSpPr>
            <p:spPr>
              <a:xfrm>
                <a:off x="1394309" y="4091426"/>
                <a:ext cx="20771" cy="20771"/>
              </a:xfrm>
              <a:custGeom>
                <a:rect b="b" l="l" r="r" t="t"/>
                <a:pathLst>
                  <a:path extrusionOk="0" h="383" w="383">
                    <a:moveTo>
                      <a:pt x="194" y="1"/>
                    </a:moveTo>
                    <a:cubicBezTo>
                      <a:pt x="67" y="1"/>
                      <a:pt x="1" y="67"/>
                      <a:pt x="1" y="194"/>
                    </a:cubicBezTo>
                    <a:cubicBezTo>
                      <a:pt x="1" y="255"/>
                      <a:pt x="67" y="383"/>
                      <a:pt x="194" y="383"/>
                    </a:cubicBezTo>
                    <a:cubicBezTo>
                      <a:pt x="321" y="383"/>
                      <a:pt x="382" y="255"/>
                      <a:pt x="382" y="194"/>
                    </a:cubicBezTo>
                    <a:cubicBezTo>
                      <a:pt x="382" y="67"/>
                      <a:pt x="321" y="1"/>
                      <a:pt x="194" y="1"/>
                    </a:cubicBezTo>
                    <a:close/>
                  </a:path>
                </a:pathLst>
              </a:custGeom>
              <a:solidFill>
                <a:srgbClr val="FF806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" name="Google Shape;362;p29"/>
              <p:cNvSpPr/>
              <p:nvPr/>
            </p:nvSpPr>
            <p:spPr>
              <a:xfrm>
                <a:off x="1394309" y="4150268"/>
                <a:ext cx="20771" cy="20771"/>
              </a:xfrm>
              <a:custGeom>
                <a:rect b="b" l="l" r="r" t="t"/>
                <a:pathLst>
                  <a:path extrusionOk="0" h="383" w="383">
                    <a:moveTo>
                      <a:pt x="194" y="0"/>
                    </a:moveTo>
                    <a:cubicBezTo>
                      <a:pt x="67" y="0"/>
                      <a:pt x="1" y="61"/>
                      <a:pt x="1" y="189"/>
                    </a:cubicBezTo>
                    <a:cubicBezTo>
                      <a:pt x="1" y="316"/>
                      <a:pt x="67" y="382"/>
                      <a:pt x="194" y="382"/>
                    </a:cubicBezTo>
                    <a:cubicBezTo>
                      <a:pt x="321" y="382"/>
                      <a:pt x="382" y="316"/>
                      <a:pt x="382" y="189"/>
                    </a:cubicBezTo>
                    <a:cubicBezTo>
                      <a:pt x="382" y="61"/>
                      <a:pt x="321" y="0"/>
                      <a:pt x="194" y="0"/>
                    </a:cubicBezTo>
                    <a:close/>
                  </a:path>
                </a:pathLst>
              </a:custGeom>
              <a:solidFill>
                <a:srgbClr val="FF806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" name="Google Shape;363;p29"/>
              <p:cNvSpPr/>
              <p:nvPr/>
            </p:nvSpPr>
            <p:spPr>
              <a:xfrm>
                <a:off x="1394309" y="4208784"/>
                <a:ext cx="20771" cy="20771"/>
              </a:xfrm>
              <a:custGeom>
                <a:rect b="b" l="l" r="r" t="t"/>
                <a:pathLst>
                  <a:path extrusionOk="0" h="383" w="383">
                    <a:moveTo>
                      <a:pt x="194" y="1"/>
                    </a:moveTo>
                    <a:cubicBezTo>
                      <a:pt x="67" y="1"/>
                      <a:pt x="1" y="128"/>
                      <a:pt x="1" y="194"/>
                    </a:cubicBezTo>
                    <a:cubicBezTo>
                      <a:pt x="1" y="321"/>
                      <a:pt x="67" y="382"/>
                      <a:pt x="194" y="382"/>
                    </a:cubicBezTo>
                    <a:cubicBezTo>
                      <a:pt x="321" y="382"/>
                      <a:pt x="382" y="321"/>
                      <a:pt x="382" y="194"/>
                    </a:cubicBezTo>
                    <a:cubicBezTo>
                      <a:pt x="382" y="128"/>
                      <a:pt x="321" y="1"/>
                      <a:pt x="194" y="1"/>
                    </a:cubicBezTo>
                    <a:close/>
                  </a:path>
                </a:pathLst>
              </a:custGeom>
              <a:solidFill>
                <a:srgbClr val="FF806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4" name="Google Shape;364;p29"/>
              <p:cNvSpPr/>
              <p:nvPr/>
            </p:nvSpPr>
            <p:spPr>
              <a:xfrm>
                <a:off x="1394309" y="4270934"/>
                <a:ext cx="20771" cy="20717"/>
              </a:xfrm>
              <a:custGeom>
                <a:rect b="b" l="l" r="r" t="t"/>
                <a:pathLst>
                  <a:path extrusionOk="0" h="382" w="383">
                    <a:moveTo>
                      <a:pt x="194" y="0"/>
                    </a:moveTo>
                    <a:cubicBezTo>
                      <a:pt x="67" y="0"/>
                      <a:pt x="1" y="66"/>
                      <a:pt x="1" y="194"/>
                    </a:cubicBezTo>
                    <a:cubicBezTo>
                      <a:pt x="1" y="255"/>
                      <a:pt x="67" y="382"/>
                      <a:pt x="194" y="382"/>
                    </a:cubicBezTo>
                    <a:cubicBezTo>
                      <a:pt x="321" y="382"/>
                      <a:pt x="382" y="255"/>
                      <a:pt x="382" y="194"/>
                    </a:cubicBezTo>
                    <a:cubicBezTo>
                      <a:pt x="382" y="66"/>
                      <a:pt x="321" y="0"/>
                      <a:pt x="194" y="0"/>
                    </a:cubicBezTo>
                    <a:close/>
                  </a:path>
                </a:pathLst>
              </a:custGeom>
              <a:solidFill>
                <a:srgbClr val="FF806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5" name="Google Shape;365;p29"/>
              <p:cNvSpPr/>
              <p:nvPr/>
            </p:nvSpPr>
            <p:spPr>
              <a:xfrm>
                <a:off x="1394309" y="4329722"/>
                <a:ext cx="20771" cy="20771"/>
              </a:xfrm>
              <a:custGeom>
                <a:rect b="b" l="l" r="r" t="t"/>
                <a:pathLst>
                  <a:path extrusionOk="0" h="383" w="383">
                    <a:moveTo>
                      <a:pt x="194" y="0"/>
                    </a:moveTo>
                    <a:cubicBezTo>
                      <a:pt x="67" y="0"/>
                      <a:pt x="1" y="62"/>
                      <a:pt x="1" y="189"/>
                    </a:cubicBezTo>
                    <a:cubicBezTo>
                      <a:pt x="1" y="316"/>
                      <a:pt x="67" y="382"/>
                      <a:pt x="194" y="382"/>
                    </a:cubicBezTo>
                    <a:cubicBezTo>
                      <a:pt x="321" y="382"/>
                      <a:pt x="382" y="316"/>
                      <a:pt x="382" y="189"/>
                    </a:cubicBezTo>
                    <a:cubicBezTo>
                      <a:pt x="382" y="62"/>
                      <a:pt x="321" y="0"/>
                      <a:pt x="194" y="0"/>
                    </a:cubicBezTo>
                    <a:close/>
                  </a:path>
                </a:pathLst>
              </a:custGeom>
              <a:solidFill>
                <a:srgbClr val="FF806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" name="Google Shape;366;p29"/>
              <p:cNvSpPr/>
              <p:nvPr/>
            </p:nvSpPr>
            <p:spPr>
              <a:xfrm>
                <a:off x="1332213" y="4029330"/>
                <a:ext cx="20717" cy="20771"/>
              </a:xfrm>
              <a:custGeom>
                <a:rect b="b" l="l" r="r" t="t"/>
                <a:pathLst>
                  <a:path extrusionOk="0" h="383" w="382">
                    <a:moveTo>
                      <a:pt x="193" y="0"/>
                    </a:moveTo>
                    <a:cubicBezTo>
                      <a:pt x="66" y="0"/>
                      <a:pt x="0" y="128"/>
                      <a:pt x="0" y="194"/>
                    </a:cubicBezTo>
                    <a:cubicBezTo>
                      <a:pt x="0" y="321"/>
                      <a:pt x="66" y="382"/>
                      <a:pt x="193" y="382"/>
                    </a:cubicBezTo>
                    <a:cubicBezTo>
                      <a:pt x="255" y="382"/>
                      <a:pt x="382" y="321"/>
                      <a:pt x="382" y="194"/>
                    </a:cubicBezTo>
                    <a:cubicBezTo>
                      <a:pt x="382" y="128"/>
                      <a:pt x="255" y="0"/>
                      <a:pt x="193" y="0"/>
                    </a:cubicBezTo>
                    <a:close/>
                  </a:path>
                </a:pathLst>
              </a:custGeom>
              <a:solidFill>
                <a:srgbClr val="FF806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7" name="Google Shape;367;p29"/>
              <p:cNvSpPr/>
              <p:nvPr/>
            </p:nvSpPr>
            <p:spPr>
              <a:xfrm>
                <a:off x="1332213" y="4091426"/>
                <a:ext cx="20717" cy="20771"/>
              </a:xfrm>
              <a:custGeom>
                <a:rect b="b" l="l" r="r" t="t"/>
                <a:pathLst>
                  <a:path extrusionOk="0" h="383" w="382">
                    <a:moveTo>
                      <a:pt x="193" y="1"/>
                    </a:moveTo>
                    <a:cubicBezTo>
                      <a:pt x="66" y="1"/>
                      <a:pt x="0" y="67"/>
                      <a:pt x="0" y="194"/>
                    </a:cubicBezTo>
                    <a:cubicBezTo>
                      <a:pt x="0" y="255"/>
                      <a:pt x="66" y="383"/>
                      <a:pt x="193" y="383"/>
                    </a:cubicBezTo>
                    <a:cubicBezTo>
                      <a:pt x="255" y="383"/>
                      <a:pt x="382" y="255"/>
                      <a:pt x="382" y="194"/>
                    </a:cubicBezTo>
                    <a:cubicBezTo>
                      <a:pt x="382" y="67"/>
                      <a:pt x="255" y="1"/>
                      <a:pt x="193" y="1"/>
                    </a:cubicBezTo>
                    <a:close/>
                  </a:path>
                </a:pathLst>
              </a:custGeom>
              <a:solidFill>
                <a:srgbClr val="FF806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" name="Google Shape;368;p29"/>
              <p:cNvSpPr/>
              <p:nvPr/>
            </p:nvSpPr>
            <p:spPr>
              <a:xfrm>
                <a:off x="1332213" y="4150268"/>
                <a:ext cx="20717" cy="20771"/>
              </a:xfrm>
              <a:custGeom>
                <a:rect b="b" l="l" r="r" t="t"/>
                <a:pathLst>
                  <a:path extrusionOk="0" h="383" w="382">
                    <a:moveTo>
                      <a:pt x="193" y="0"/>
                    </a:moveTo>
                    <a:cubicBezTo>
                      <a:pt x="66" y="0"/>
                      <a:pt x="0" y="61"/>
                      <a:pt x="0" y="189"/>
                    </a:cubicBezTo>
                    <a:cubicBezTo>
                      <a:pt x="0" y="316"/>
                      <a:pt x="66" y="382"/>
                      <a:pt x="193" y="382"/>
                    </a:cubicBezTo>
                    <a:cubicBezTo>
                      <a:pt x="255" y="382"/>
                      <a:pt x="382" y="316"/>
                      <a:pt x="382" y="189"/>
                    </a:cubicBezTo>
                    <a:cubicBezTo>
                      <a:pt x="382" y="61"/>
                      <a:pt x="255" y="0"/>
                      <a:pt x="193" y="0"/>
                    </a:cubicBezTo>
                    <a:close/>
                  </a:path>
                </a:pathLst>
              </a:custGeom>
              <a:solidFill>
                <a:srgbClr val="FF806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" name="Google Shape;369;p29"/>
              <p:cNvSpPr/>
              <p:nvPr/>
            </p:nvSpPr>
            <p:spPr>
              <a:xfrm>
                <a:off x="1332213" y="4208784"/>
                <a:ext cx="20717" cy="20771"/>
              </a:xfrm>
              <a:custGeom>
                <a:rect b="b" l="l" r="r" t="t"/>
                <a:pathLst>
                  <a:path extrusionOk="0" h="383" w="382">
                    <a:moveTo>
                      <a:pt x="193" y="1"/>
                    </a:moveTo>
                    <a:cubicBezTo>
                      <a:pt x="66" y="1"/>
                      <a:pt x="0" y="128"/>
                      <a:pt x="0" y="194"/>
                    </a:cubicBezTo>
                    <a:cubicBezTo>
                      <a:pt x="0" y="321"/>
                      <a:pt x="66" y="382"/>
                      <a:pt x="193" y="382"/>
                    </a:cubicBezTo>
                    <a:cubicBezTo>
                      <a:pt x="255" y="382"/>
                      <a:pt x="382" y="321"/>
                      <a:pt x="382" y="194"/>
                    </a:cubicBezTo>
                    <a:cubicBezTo>
                      <a:pt x="382" y="128"/>
                      <a:pt x="255" y="1"/>
                      <a:pt x="193" y="1"/>
                    </a:cubicBezTo>
                    <a:close/>
                  </a:path>
                </a:pathLst>
              </a:custGeom>
              <a:solidFill>
                <a:srgbClr val="FF806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" name="Google Shape;370;p29"/>
              <p:cNvSpPr/>
              <p:nvPr/>
            </p:nvSpPr>
            <p:spPr>
              <a:xfrm>
                <a:off x="1332213" y="4270934"/>
                <a:ext cx="20717" cy="20717"/>
              </a:xfrm>
              <a:custGeom>
                <a:rect b="b" l="l" r="r" t="t"/>
                <a:pathLst>
                  <a:path extrusionOk="0" h="382" w="382">
                    <a:moveTo>
                      <a:pt x="193" y="0"/>
                    </a:moveTo>
                    <a:cubicBezTo>
                      <a:pt x="66" y="0"/>
                      <a:pt x="0" y="66"/>
                      <a:pt x="0" y="194"/>
                    </a:cubicBezTo>
                    <a:cubicBezTo>
                      <a:pt x="0" y="255"/>
                      <a:pt x="66" y="382"/>
                      <a:pt x="193" y="382"/>
                    </a:cubicBezTo>
                    <a:cubicBezTo>
                      <a:pt x="255" y="382"/>
                      <a:pt x="382" y="255"/>
                      <a:pt x="382" y="194"/>
                    </a:cubicBezTo>
                    <a:cubicBezTo>
                      <a:pt x="382" y="66"/>
                      <a:pt x="255" y="0"/>
                      <a:pt x="193" y="0"/>
                    </a:cubicBezTo>
                    <a:close/>
                  </a:path>
                </a:pathLst>
              </a:custGeom>
              <a:solidFill>
                <a:srgbClr val="FF806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" name="Google Shape;371;p29"/>
              <p:cNvSpPr/>
              <p:nvPr/>
            </p:nvSpPr>
            <p:spPr>
              <a:xfrm>
                <a:off x="1332213" y="4329722"/>
                <a:ext cx="20717" cy="20771"/>
              </a:xfrm>
              <a:custGeom>
                <a:rect b="b" l="l" r="r" t="t"/>
                <a:pathLst>
                  <a:path extrusionOk="0" h="383" w="382">
                    <a:moveTo>
                      <a:pt x="193" y="0"/>
                    </a:moveTo>
                    <a:cubicBezTo>
                      <a:pt x="66" y="0"/>
                      <a:pt x="0" y="62"/>
                      <a:pt x="0" y="189"/>
                    </a:cubicBezTo>
                    <a:cubicBezTo>
                      <a:pt x="0" y="316"/>
                      <a:pt x="66" y="382"/>
                      <a:pt x="193" y="382"/>
                    </a:cubicBezTo>
                    <a:cubicBezTo>
                      <a:pt x="255" y="382"/>
                      <a:pt x="382" y="316"/>
                      <a:pt x="382" y="189"/>
                    </a:cubicBezTo>
                    <a:cubicBezTo>
                      <a:pt x="382" y="62"/>
                      <a:pt x="255" y="0"/>
                      <a:pt x="193" y="0"/>
                    </a:cubicBezTo>
                    <a:close/>
                  </a:path>
                </a:pathLst>
              </a:custGeom>
              <a:solidFill>
                <a:srgbClr val="FF806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" name="Google Shape;372;p29"/>
              <p:cNvSpPr/>
              <p:nvPr/>
            </p:nvSpPr>
            <p:spPr>
              <a:xfrm>
                <a:off x="1266755" y="4029330"/>
                <a:ext cx="20771" cy="20771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62" y="0"/>
                      <a:pt x="0" y="128"/>
                      <a:pt x="0" y="194"/>
                    </a:cubicBezTo>
                    <a:cubicBezTo>
                      <a:pt x="0" y="321"/>
                      <a:pt x="62" y="382"/>
                      <a:pt x="189" y="382"/>
                    </a:cubicBezTo>
                    <a:cubicBezTo>
                      <a:pt x="316" y="382"/>
                      <a:pt x="382" y="321"/>
                      <a:pt x="382" y="194"/>
                    </a:cubicBezTo>
                    <a:cubicBezTo>
                      <a:pt x="382" y="128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FF806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" name="Google Shape;373;p29"/>
              <p:cNvSpPr/>
              <p:nvPr/>
            </p:nvSpPr>
            <p:spPr>
              <a:xfrm>
                <a:off x="1266755" y="4091426"/>
                <a:ext cx="20771" cy="20771"/>
              </a:xfrm>
              <a:custGeom>
                <a:rect b="b" l="l" r="r" t="t"/>
                <a:pathLst>
                  <a:path extrusionOk="0" h="383" w="383">
                    <a:moveTo>
                      <a:pt x="189" y="1"/>
                    </a:moveTo>
                    <a:cubicBezTo>
                      <a:pt x="62" y="1"/>
                      <a:pt x="0" y="67"/>
                      <a:pt x="0" y="194"/>
                    </a:cubicBezTo>
                    <a:cubicBezTo>
                      <a:pt x="0" y="255"/>
                      <a:pt x="62" y="383"/>
                      <a:pt x="189" y="383"/>
                    </a:cubicBezTo>
                    <a:cubicBezTo>
                      <a:pt x="316" y="383"/>
                      <a:pt x="382" y="255"/>
                      <a:pt x="382" y="194"/>
                    </a:cubicBezTo>
                    <a:cubicBezTo>
                      <a:pt x="382" y="67"/>
                      <a:pt x="316" y="1"/>
                      <a:pt x="189" y="1"/>
                    </a:cubicBezTo>
                    <a:close/>
                  </a:path>
                </a:pathLst>
              </a:custGeom>
              <a:solidFill>
                <a:srgbClr val="FF806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" name="Google Shape;374;p29"/>
              <p:cNvSpPr/>
              <p:nvPr/>
            </p:nvSpPr>
            <p:spPr>
              <a:xfrm>
                <a:off x="1266755" y="4150268"/>
                <a:ext cx="20771" cy="20771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62" y="0"/>
                      <a:pt x="0" y="61"/>
                      <a:pt x="0" y="189"/>
                    </a:cubicBezTo>
                    <a:cubicBezTo>
                      <a:pt x="0" y="316"/>
                      <a:pt x="62" y="382"/>
                      <a:pt x="189" y="382"/>
                    </a:cubicBezTo>
                    <a:cubicBezTo>
                      <a:pt x="316" y="382"/>
                      <a:pt x="382" y="316"/>
                      <a:pt x="382" y="189"/>
                    </a:cubicBezTo>
                    <a:cubicBezTo>
                      <a:pt x="382" y="61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FF806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" name="Google Shape;375;p29"/>
              <p:cNvSpPr/>
              <p:nvPr/>
            </p:nvSpPr>
            <p:spPr>
              <a:xfrm>
                <a:off x="1266755" y="4208784"/>
                <a:ext cx="20771" cy="20771"/>
              </a:xfrm>
              <a:custGeom>
                <a:rect b="b" l="l" r="r" t="t"/>
                <a:pathLst>
                  <a:path extrusionOk="0" h="383" w="383">
                    <a:moveTo>
                      <a:pt x="189" y="1"/>
                    </a:moveTo>
                    <a:cubicBezTo>
                      <a:pt x="62" y="1"/>
                      <a:pt x="0" y="128"/>
                      <a:pt x="0" y="194"/>
                    </a:cubicBezTo>
                    <a:cubicBezTo>
                      <a:pt x="0" y="321"/>
                      <a:pt x="62" y="382"/>
                      <a:pt x="189" y="382"/>
                    </a:cubicBezTo>
                    <a:cubicBezTo>
                      <a:pt x="316" y="382"/>
                      <a:pt x="382" y="321"/>
                      <a:pt x="382" y="194"/>
                    </a:cubicBezTo>
                    <a:cubicBezTo>
                      <a:pt x="382" y="128"/>
                      <a:pt x="316" y="1"/>
                      <a:pt x="189" y="1"/>
                    </a:cubicBezTo>
                    <a:close/>
                  </a:path>
                </a:pathLst>
              </a:custGeom>
              <a:solidFill>
                <a:srgbClr val="FF806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" name="Google Shape;376;p29"/>
              <p:cNvSpPr/>
              <p:nvPr/>
            </p:nvSpPr>
            <p:spPr>
              <a:xfrm>
                <a:off x="1266755" y="4270934"/>
                <a:ext cx="20771" cy="20717"/>
              </a:xfrm>
              <a:custGeom>
                <a:rect b="b" l="l" r="r" t="t"/>
                <a:pathLst>
                  <a:path extrusionOk="0" h="382" w="383">
                    <a:moveTo>
                      <a:pt x="189" y="0"/>
                    </a:moveTo>
                    <a:cubicBezTo>
                      <a:pt x="62" y="0"/>
                      <a:pt x="0" y="66"/>
                      <a:pt x="0" y="194"/>
                    </a:cubicBezTo>
                    <a:cubicBezTo>
                      <a:pt x="0" y="255"/>
                      <a:pt x="62" y="382"/>
                      <a:pt x="189" y="382"/>
                    </a:cubicBezTo>
                    <a:cubicBezTo>
                      <a:pt x="316" y="382"/>
                      <a:pt x="382" y="255"/>
                      <a:pt x="382" y="194"/>
                    </a:cubicBezTo>
                    <a:cubicBezTo>
                      <a:pt x="382" y="66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FF806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" name="Google Shape;377;p29"/>
              <p:cNvSpPr/>
              <p:nvPr/>
            </p:nvSpPr>
            <p:spPr>
              <a:xfrm>
                <a:off x="1266755" y="4329722"/>
                <a:ext cx="20771" cy="20771"/>
              </a:xfrm>
              <a:custGeom>
                <a:rect b="b" l="l" r="r" t="t"/>
                <a:pathLst>
                  <a:path extrusionOk="0" h="383" w="383">
                    <a:moveTo>
                      <a:pt x="189" y="0"/>
                    </a:moveTo>
                    <a:cubicBezTo>
                      <a:pt x="62" y="0"/>
                      <a:pt x="0" y="62"/>
                      <a:pt x="0" y="189"/>
                    </a:cubicBezTo>
                    <a:cubicBezTo>
                      <a:pt x="0" y="316"/>
                      <a:pt x="62" y="382"/>
                      <a:pt x="189" y="382"/>
                    </a:cubicBezTo>
                    <a:cubicBezTo>
                      <a:pt x="316" y="382"/>
                      <a:pt x="382" y="316"/>
                      <a:pt x="382" y="189"/>
                    </a:cubicBezTo>
                    <a:cubicBezTo>
                      <a:pt x="382" y="62"/>
                      <a:pt x="316" y="0"/>
                      <a:pt x="189" y="0"/>
                    </a:cubicBezTo>
                    <a:close/>
                  </a:path>
                </a:pathLst>
              </a:custGeom>
              <a:solidFill>
                <a:srgbClr val="FF806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78" name="Google Shape;378;p29"/>
            <p:cNvSpPr/>
            <p:nvPr/>
          </p:nvSpPr>
          <p:spPr>
            <a:xfrm>
              <a:off x="5192170" y="4837430"/>
              <a:ext cx="644355" cy="321177"/>
            </a:xfrm>
            <a:custGeom>
              <a:rect b="b" l="l" r="r" t="t"/>
              <a:pathLst>
                <a:path extrusionOk="0" h="10438" w="20941">
                  <a:moveTo>
                    <a:pt x="10437" y="0"/>
                  </a:moveTo>
                  <a:cubicBezTo>
                    <a:pt x="8976" y="0"/>
                    <a:pt x="7637" y="316"/>
                    <a:pt x="6364" y="825"/>
                  </a:cubicBezTo>
                  <a:cubicBezTo>
                    <a:pt x="4521" y="1589"/>
                    <a:pt x="2867" y="2928"/>
                    <a:pt x="1782" y="4582"/>
                  </a:cubicBezTo>
                  <a:cubicBezTo>
                    <a:pt x="637" y="6298"/>
                    <a:pt x="0" y="8273"/>
                    <a:pt x="0" y="10437"/>
                  </a:cubicBezTo>
                  <a:lnTo>
                    <a:pt x="2291" y="10437"/>
                  </a:lnTo>
                  <a:cubicBezTo>
                    <a:pt x="2291" y="9353"/>
                    <a:pt x="2485" y="8273"/>
                    <a:pt x="2928" y="7255"/>
                  </a:cubicBezTo>
                  <a:cubicBezTo>
                    <a:pt x="3503" y="5789"/>
                    <a:pt x="4582" y="4582"/>
                    <a:pt x="5855" y="3691"/>
                  </a:cubicBezTo>
                  <a:cubicBezTo>
                    <a:pt x="7194" y="2801"/>
                    <a:pt x="8722" y="2291"/>
                    <a:pt x="10437" y="2291"/>
                  </a:cubicBezTo>
                  <a:cubicBezTo>
                    <a:pt x="11583" y="2291"/>
                    <a:pt x="12667" y="2546"/>
                    <a:pt x="13619" y="2928"/>
                  </a:cubicBezTo>
                  <a:cubicBezTo>
                    <a:pt x="15085" y="3564"/>
                    <a:pt x="16358" y="4582"/>
                    <a:pt x="17249" y="5916"/>
                  </a:cubicBezTo>
                  <a:cubicBezTo>
                    <a:pt x="18074" y="7189"/>
                    <a:pt x="18583" y="8783"/>
                    <a:pt x="18649" y="10437"/>
                  </a:cubicBezTo>
                  <a:lnTo>
                    <a:pt x="20940" y="10437"/>
                  </a:lnTo>
                  <a:cubicBezTo>
                    <a:pt x="20940" y="9037"/>
                    <a:pt x="20620" y="7637"/>
                    <a:pt x="20110" y="6364"/>
                  </a:cubicBezTo>
                  <a:cubicBezTo>
                    <a:pt x="19286" y="4516"/>
                    <a:pt x="17947" y="2928"/>
                    <a:pt x="16292" y="1782"/>
                  </a:cubicBezTo>
                  <a:cubicBezTo>
                    <a:pt x="14637" y="637"/>
                    <a:pt x="12601" y="0"/>
                    <a:pt x="10437" y="0"/>
                  </a:cubicBezTo>
                  <a:close/>
                </a:path>
              </a:pathLst>
            </a:custGeom>
            <a:solidFill>
              <a:srgbClr val="FF80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29"/>
            <p:cNvSpPr/>
            <p:nvPr/>
          </p:nvSpPr>
          <p:spPr>
            <a:xfrm>
              <a:off x="5678575" y="478403"/>
              <a:ext cx="644353" cy="145123"/>
            </a:xfrm>
            <a:custGeom>
              <a:rect b="b" l="l" r="r" t="t"/>
              <a:pathLst>
                <a:path extrusionOk="0" h="3182" w="14129">
                  <a:moveTo>
                    <a:pt x="7067" y="0"/>
                  </a:moveTo>
                  <a:cubicBezTo>
                    <a:pt x="6619" y="0"/>
                    <a:pt x="6110" y="61"/>
                    <a:pt x="5667" y="255"/>
                  </a:cubicBezTo>
                  <a:cubicBezTo>
                    <a:pt x="5219" y="443"/>
                    <a:pt x="4776" y="698"/>
                    <a:pt x="4394" y="1079"/>
                  </a:cubicBezTo>
                  <a:cubicBezTo>
                    <a:pt x="4139" y="1334"/>
                    <a:pt x="3885" y="1527"/>
                    <a:pt x="3630" y="1588"/>
                  </a:cubicBezTo>
                  <a:cubicBezTo>
                    <a:pt x="3309" y="1716"/>
                    <a:pt x="2994" y="1782"/>
                    <a:pt x="2673" y="1782"/>
                  </a:cubicBezTo>
                  <a:cubicBezTo>
                    <a:pt x="2357" y="1782"/>
                    <a:pt x="2037" y="1716"/>
                    <a:pt x="1782" y="1588"/>
                  </a:cubicBezTo>
                  <a:cubicBezTo>
                    <a:pt x="1466" y="1527"/>
                    <a:pt x="1212" y="1334"/>
                    <a:pt x="957" y="1079"/>
                  </a:cubicBezTo>
                  <a:lnTo>
                    <a:pt x="0" y="2036"/>
                  </a:lnTo>
                  <a:cubicBezTo>
                    <a:pt x="382" y="2418"/>
                    <a:pt x="830" y="2673"/>
                    <a:pt x="1273" y="2861"/>
                  </a:cubicBezTo>
                  <a:cubicBezTo>
                    <a:pt x="1721" y="3055"/>
                    <a:pt x="2230" y="3182"/>
                    <a:pt x="2673" y="3182"/>
                  </a:cubicBezTo>
                  <a:cubicBezTo>
                    <a:pt x="3182" y="3182"/>
                    <a:pt x="3630" y="3055"/>
                    <a:pt x="4139" y="2861"/>
                  </a:cubicBezTo>
                  <a:cubicBezTo>
                    <a:pt x="4582" y="2673"/>
                    <a:pt x="4964" y="2418"/>
                    <a:pt x="5346" y="2036"/>
                  </a:cubicBezTo>
                  <a:cubicBezTo>
                    <a:pt x="5600" y="1782"/>
                    <a:pt x="5855" y="1655"/>
                    <a:pt x="6176" y="1527"/>
                  </a:cubicBezTo>
                  <a:cubicBezTo>
                    <a:pt x="6430" y="1400"/>
                    <a:pt x="6746" y="1334"/>
                    <a:pt x="7067" y="1334"/>
                  </a:cubicBezTo>
                  <a:cubicBezTo>
                    <a:pt x="7382" y="1334"/>
                    <a:pt x="7703" y="1400"/>
                    <a:pt x="8019" y="1527"/>
                  </a:cubicBezTo>
                  <a:cubicBezTo>
                    <a:pt x="8273" y="1655"/>
                    <a:pt x="8528" y="1782"/>
                    <a:pt x="8782" y="2036"/>
                  </a:cubicBezTo>
                  <a:cubicBezTo>
                    <a:pt x="9164" y="2418"/>
                    <a:pt x="9612" y="2673"/>
                    <a:pt x="10055" y="2861"/>
                  </a:cubicBezTo>
                  <a:cubicBezTo>
                    <a:pt x="10503" y="3055"/>
                    <a:pt x="11012" y="3182"/>
                    <a:pt x="11455" y="3182"/>
                  </a:cubicBezTo>
                  <a:cubicBezTo>
                    <a:pt x="11964" y="3182"/>
                    <a:pt x="12412" y="3055"/>
                    <a:pt x="12921" y="2861"/>
                  </a:cubicBezTo>
                  <a:cubicBezTo>
                    <a:pt x="13364" y="2673"/>
                    <a:pt x="13746" y="2418"/>
                    <a:pt x="14128" y="2036"/>
                  </a:cubicBezTo>
                  <a:lnTo>
                    <a:pt x="13176" y="1079"/>
                  </a:lnTo>
                  <a:cubicBezTo>
                    <a:pt x="12921" y="1334"/>
                    <a:pt x="12667" y="1527"/>
                    <a:pt x="12412" y="1588"/>
                  </a:cubicBezTo>
                  <a:cubicBezTo>
                    <a:pt x="12092" y="1716"/>
                    <a:pt x="11776" y="1782"/>
                    <a:pt x="11455" y="1782"/>
                  </a:cubicBezTo>
                  <a:cubicBezTo>
                    <a:pt x="11140" y="1782"/>
                    <a:pt x="10819" y="1716"/>
                    <a:pt x="10564" y="1588"/>
                  </a:cubicBezTo>
                  <a:cubicBezTo>
                    <a:pt x="10249" y="1527"/>
                    <a:pt x="9994" y="1334"/>
                    <a:pt x="9739" y="1079"/>
                  </a:cubicBezTo>
                  <a:cubicBezTo>
                    <a:pt x="9358" y="698"/>
                    <a:pt x="8976" y="443"/>
                    <a:pt x="8528" y="255"/>
                  </a:cubicBezTo>
                  <a:cubicBezTo>
                    <a:pt x="8019" y="61"/>
                    <a:pt x="7576" y="0"/>
                    <a:pt x="7067" y="0"/>
                  </a:cubicBezTo>
                  <a:close/>
                </a:path>
              </a:pathLst>
            </a:custGeom>
            <a:solidFill>
              <a:srgbClr val="FFBDC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0" name="Google Shape;380;p29"/>
          <p:cNvSpPr txBox="1"/>
          <p:nvPr>
            <p:ph idx="1" type="subTitle"/>
          </p:nvPr>
        </p:nvSpPr>
        <p:spPr>
          <a:xfrm>
            <a:off x="5192175" y="2567319"/>
            <a:ext cx="3249900" cy="86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381" name="Google Shape;381;p29"/>
          <p:cNvSpPr txBox="1"/>
          <p:nvPr>
            <p:ph type="ctrTitle"/>
          </p:nvPr>
        </p:nvSpPr>
        <p:spPr>
          <a:xfrm>
            <a:off x="5174125" y="1723000"/>
            <a:ext cx="3249900" cy="61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1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0"/>
          <p:cNvSpPr txBox="1"/>
          <p:nvPr>
            <p:ph type="title"/>
          </p:nvPr>
        </p:nvSpPr>
        <p:spPr>
          <a:xfrm>
            <a:off x="720000" y="540000"/>
            <a:ext cx="7704000" cy="50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ua One"/>
              <a:buNone/>
              <a:defRPr b="0" i="0" sz="3000" u="none" cap="none" strike="noStrike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ua One"/>
              <a:buNone/>
              <a:defRPr b="0" i="0" sz="3000" u="none" cap="none" strike="noStrike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ua One"/>
              <a:buNone/>
              <a:defRPr b="0" i="0" sz="3000" u="none" cap="none" strike="noStrike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ua One"/>
              <a:buNone/>
              <a:defRPr b="0" i="0" sz="3000" u="none" cap="none" strike="noStrike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ua One"/>
              <a:buNone/>
              <a:defRPr b="0" i="0" sz="3000" u="none" cap="none" strike="noStrike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ua One"/>
              <a:buNone/>
              <a:defRPr b="0" i="0" sz="3000" u="none" cap="none" strike="noStrike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ua One"/>
              <a:buNone/>
              <a:defRPr b="0" i="0" sz="3000" u="none" cap="none" strike="noStrike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ua One"/>
              <a:buNone/>
              <a:defRPr b="0" i="0" sz="3000" u="none" cap="none" strike="noStrike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ua One"/>
              <a:buNone/>
              <a:defRPr b="0" i="0" sz="3000" u="none" cap="none" strike="noStrike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9pPr>
          </a:lstStyle>
          <a:p/>
        </p:txBody>
      </p:sp>
      <p:sp>
        <p:nvSpPr>
          <p:cNvPr id="7" name="Google Shape;7;p20"/>
          <p:cNvSpPr txBox="1"/>
          <p:nvPr>
            <p:ph idx="1" type="body"/>
          </p:nvPr>
        </p:nvSpPr>
        <p:spPr>
          <a:xfrm>
            <a:off x="720000" y="1152475"/>
            <a:ext cx="7704000" cy="34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Char char="●"/>
              <a:defRPr b="0" i="0" sz="14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Char char="○"/>
              <a:defRPr b="0" i="0" sz="14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Char char="■"/>
              <a:defRPr b="0" i="0" sz="14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Char char="●"/>
              <a:defRPr b="0" i="0" sz="14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Char char="○"/>
              <a:defRPr b="0" i="0" sz="14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Char char="■"/>
              <a:defRPr b="0" i="0" sz="14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Char char="●"/>
              <a:defRPr b="0" i="0" sz="14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Char char="○"/>
              <a:defRPr b="0" i="0" sz="14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Char char="■"/>
              <a:defRPr b="0" i="0" sz="14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6.png"/><Relationship Id="rId4" Type="http://schemas.openxmlformats.org/officeDocument/2006/relationships/image" Target="../media/image1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0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Relationship Id="rId4" Type="http://schemas.openxmlformats.org/officeDocument/2006/relationships/image" Target="../media/image11.jpg"/><Relationship Id="rId5" Type="http://schemas.openxmlformats.org/officeDocument/2006/relationships/image" Target="../media/image1.jpg"/><Relationship Id="rId6" Type="http://schemas.openxmlformats.org/officeDocument/2006/relationships/image" Target="../media/image9.jpg"/><Relationship Id="rId7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g"/><Relationship Id="rId4" Type="http://schemas.openxmlformats.org/officeDocument/2006/relationships/image" Target="../media/image16.png"/><Relationship Id="rId5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Relationship Id="rId4" Type="http://schemas.openxmlformats.org/officeDocument/2006/relationships/image" Target="../media/image5.jpg"/><Relationship Id="rId5" Type="http://schemas.openxmlformats.org/officeDocument/2006/relationships/image" Target="../media/image7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5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p1"/>
          <p:cNvSpPr txBox="1"/>
          <p:nvPr>
            <p:ph type="title"/>
          </p:nvPr>
        </p:nvSpPr>
        <p:spPr>
          <a:xfrm>
            <a:off x="516343" y="381976"/>
            <a:ext cx="8111313" cy="7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US"/>
              <a:t>Matching game</a:t>
            </a:r>
            <a:endParaRPr/>
          </a:p>
        </p:txBody>
      </p:sp>
      <p:grpSp>
        <p:nvGrpSpPr>
          <p:cNvPr id="767" name="Google Shape;767;p1"/>
          <p:cNvGrpSpPr/>
          <p:nvPr/>
        </p:nvGrpSpPr>
        <p:grpSpPr>
          <a:xfrm>
            <a:off x="5097827" y="1474854"/>
            <a:ext cx="3287767" cy="2193826"/>
            <a:chOff x="4441375" y="-297550"/>
            <a:chExt cx="5242811" cy="3498926"/>
          </a:xfrm>
        </p:grpSpPr>
        <p:sp>
          <p:nvSpPr>
            <p:cNvPr id="768" name="Google Shape;768;p1"/>
            <p:cNvSpPr/>
            <p:nvPr/>
          </p:nvSpPr>
          <p:spPr>
            <a:xfrm>
              <a:off x="5708608" y="-141095"/>
              <a:ext cx="1414075" cy="1432527"/>
            </a:xfrm>
            <a:custGeom>
              <a:rect b="b" l="l" r="r" t="t"/>
              <a:pathLst>
                <a:path extrusionOk="0" h="5512" w="5441">
                  <a:moveTo>
                    <a:pt x="0" y="1"/>
                  </a:moveTo>
                  <a:lnTo>
                    <a:pt x="0" y="5512"/>
                  </a:lnTo>
                  <a:lnTo>
                    <a:pt x="5441" y="5512"/>
                  </a:lnTo>
                  <a:lnTo>
                    <a:pt x="5441" y="1"/>
                  </a:lnTo>
                  <a:close/>
                </a:path>
              </a:pathLst>
            </a:custGeom>
            <a:solidFill>
              <a:srgbClr val="FFE0E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1"/>
            <p:cNvSpPr/>
            <p:nvPr/>
          </p:nvSpPr>
          <p:spPr>
            <a:xfrm>
              <a:off x="5635059" y="1263361"/>
              <a:ext cx="1561174" cy="110454"/>
            </a:xfrm>
            <a:custGeom>
              <a:rect b="b" l="l" r="r" t="t"/>
              <a:pathLst>
                <a:path extrusionOk="0" h="425" w="6007">
                  <a:moveTo>
                    <a:pt x="1" y="0"/>
                  </a:moveTo>
                  <a:lnTo>
                    <a:pt x="1" y="424"/>
                  </a:lnTo>
                  <a:lnTo>
                    <a:pt x="6006" y="424"/>
                  </a:lnTo>
                  <a:lnTo>
                    <a:pt x="6006" y="0"/>
                  </a:lnTo>
                  <a:close/>
                </a:path>
              </a:pathLst>
            </a:custGeom>
            <a:solidFill>
              <a:srgbClr val="FFBDC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1"/>
            <p:cNvSpPr/>
            <p:nvPr/>
          </p:nvSpPr>
          <p:spPr>
            <a:xfrm>
              <a:off x="5818802" y="-141095"/>
              <a:ext cx="18452" cy="1432527"/>
            </a:xfrm>
            <a:custGeom>
              <a:rect b="b" l="l" r="r" t="t"/>
              <a:pathLst>
                <a:path extrusionOk="0" h="5512" w="71">
                  <a:moveTo>
                    <a:pt x="0" y="1"/>
                  </a:moveTo>
                  <a:lnTo>
                    <a:pt x="0" y="5512"/>
                  </a:lnTo>
                  <a:lnTo>
                    <a:pt x="71" y="5512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FFBDC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1"/>
            <p:cNvSpPr/>
            <p:nvPr/>
          </p:nvSpPr>
          <p:spPr>
            <a:xfrm>
              <a:off x="5984094" y="-141095"/>
              <a:ext cx="27289" cy="1432527"/>
            </a:xfrm>
            <a:custGeom>
              <a:rect b="b" l="l" r="r" t="t"/>
              <a:pathLst>
                <a:path extrusionOk="0" h="5512" w="105">
                  <a:moveTo>
                    <a:pt x="0" y="1"/>
                  </a:moveTo>
                  <a:lnTo>
                    <a:pt x="0" y="5512"/>
                  </a:lnTo>
                  <a:lnTo>
                    <a:pt x="105" y="5512"/>
                  </a:lnTo>
                  <a:lnTo>
                    <a:pt x="105" y="1"/>
                  </a:lnTo>
                  <a:close/>
                </a:path>
              </a:pathLst>
            </a:custGeom>
            <a:solidFill>
              <a:srgbClr val="FFBDC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1"/>
            <p:cNvSpPr/>
            <p:nvPr/>
          </p:nvSpPr>
          <p:spPr>
            <a:xfrm>
              <a:off x="6149125" y="-141095"/>
              <a:ext cx="27549" cy="1432527"/>
            </a:xfrm>
            <a:custGeom>
              <a:rect b="b" l="l" r="r" t="t"/>
              <a:pathLst>
                <a:path extrusionOk="0" h="5512" w="106">
                  <a:moveTo>
                    <a:pt x="1" y="1"/>
                  </a:moveTo>
                  <a:lnTo>
                    <a:pt x="1" y="5512"/>
                  </a:lnTo>
                  <a:lnTo>
                    <a:pt x="106" y="5512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rgbClr val="FFBDC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1"/>
            <p:cNvSpPr/>
            <p:nvPr/>
          </p:nvSpPr>
          <p:spPr>
            <a:xfrm>
              <a:off x="6323253" y="-141095"/>
              <a:ext cx="18712" cy="1432527"/>
            </a:xfrm>
            <a:custGeom>
              <a:rect b="b" l="l" r="r" t="t"/>
              <a:pathLst>
                <a:path extrusionOk="0" h="5512" w="72">
                  <a:moveTo>
                    <a:pt x="1" y="1"/>
                  </a:moveTo>
                  <a:lnTo>
                    <a:pt x="1" y="5512"/>
                  </a:lnTo>
                  <a:lnTo>
                    <a:pt x="71" y="5512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FFBDC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1"/>
            <p:cNvSpPr/>
            <p:nvPr/>
          </p:nvSpPr>
          <p:spPr>
            <a:xfrm>
              <a:off x="6488544" y="-141095"/>
              <a:ext cx="28328" cy="1432527"/>
            </a:xfrm>
            <a:custGeom>
              <a:rect b="b" l="l" r="r" t="t"/>
              <a:pathLst>
                <a:path extrusionOk="0" h="5512" w="109">
                  <a:moveTo>
                    <a:pt x="1" y="1"/>
                  </a:moveTo>
                  <a:lnTo>
                    <a:pt x="1" y="5512"/>
                  </a:lnTo>
                  <a:lnTo>
                    <a:pt x="108" y="5512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FFBDC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1"/>
            <p:cNvSpPr/>
            <p:nvPr/>
          </p:nvSpPr>
          <p:spPr>
            <a:xfrm>
              <a:off x="6653835" y="-141095"/>
              <a:ext cx="28068" cy="1432527"/>
            </a:xfrm>
            <a:custGeom>
              <a:rect b="b" l="l" r="r" t="t"/>
              <a:pathLst>
                <a:path extrusionOk="0" h="5512" w="108">
                  <a:moveTo>
                    <a:pt x="1" y="1"/>
                  </a:moveTo>
                  <a:lnTo>
                    <a:pt x="1" y="5512"/>
                  </a:lnTo>
                  <a:lnTo>
                    <a:pt x="108" y="5512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FFBDC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1"/>
            <p:cNvSpPr/>
            <p:nvPr/>
          </p:nvSpPr>
          <p:spPr>
            <a:xfrm>
              <a:off x="6819126" y="-141095"/>
              <a:ext cx="28068" cy="1432527"/>
            </a:xfrm>
            <a:custGeom>
              <a:rect b="b" l="l" r="r" t="t"/>
              <a:pathLst>
                <a:path extrusionOk="0" h="5512" w="108">
                  <a:moveTo>
                    <a:pt x="1" y="1"/>
                  </a:moveTo>
                  <a:lnTo>
                    <a:pt x="1" y="5512"/>
                  </a:lnTo>
                  <a:lnTo>
                    <a:pt x="108" y="5512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FFBDC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1"/>
            <p:cNvSpPr/>
            <p:nvPr/>
          </p:nvSpPr>
          <p:spPr>
            <a:xfrm>
              <a:off x="6994034" y="-141095"/>
              <a:ext cx="18452" cy="1432527"/>
            </a:xfrm>
            <a:custGeom>
              <a:rect b="b" l="l" r="r" t="t"/>
              <a:pathLst>
                <a:path extrusionOk="0" h="5512" w="71">
                  <a:moveTo>
                    <a:pt x="0" y="1"/>
                  </a:moveTo>
                  <a:lnTo>
                    <a:pt x="0" y="5512"/>
                  </a:lnTo>
                  <a:lnTo>
                    <a:pt x="71" y="5512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FFBDC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1"/>
            <p:cNvSpPr/>
            <p:nvPr/>
          </p:nvSpPr>
          <p:spPr>
            <a:xfrm>
              <a:off x="5708608" y="758651"/>
              <a:ext cx="1414075" cy="27549"/>
            </a:xfrm>
            <a:custGeom>
              <a:rect b="b" l="l" r="r" t="t"/>
              <a:pathLst>
                <a:path extrusionOk="0" h="106" w="5441">
                  <a:moveTo>
                    <a:pt x="0" y="1"/>
                  </a:moveTo>
                  <a:lnTo>
                    <a:pt x="0" y="105"/>
                  </a:lnTo>
                  <a:lnTo>
                    <a:pt x="5441" y="105"/>
                  </a:lnTo>
                  <a:lnTo>
                    <a:pt x="5441" y="1"/>
                  </a:lnTo>
                  <a:close/>
                </a:path>
              </a:pathLst>
            </a:custGeom>
            <a:solidFill>
              <a:srgbClr val="FFBDC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1"/>
            <p:cNvSpPr/>
            <p:nvPr/>
          </p:nvSpPr>
          <p:spPr>
            <a:xfrm>
              <a:off x="5708608" y="409876"/>
              <a:ext cx="1414075" cy="27289"/>
            </a:xfrm>
            <a:custGeom>
              <a:rect b="b" l="l" r="r" t="t"/>
              <a:pathLst>
                <a:path extrusionOk="0" h="105" w="5441">
                  <a:moveTo>
                    <a:pt x="0" y="0"/>
                  </a:moveTo>
                  <a:lnTo>
                    <a:pt x="0" y="105"/>
                  </a:lnTo>
                  <a:lnTo>
                    <a:pt x="5441" y="105"/>
                  </a:lnTo>
                  <a:lnTo>
                    <a:pt x="5441" y="0"/>
                  </a:lnTo>
                  <a:close/>
                </a:path>
              </a:pathLst>
            </a:custGeom>
            <a:solidFill>
              <a:srgbClr val="FFBDC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1"/>
            <p:cNvSpPr/>
            <p:nvPr/>
          </p:nvSpPr>
          <p:spPr>
            <a:xfrm>
              <a:off x="7618294" y="-141095"/>
              <a:ext cx="1414335" cy="1432527"/>
            </a:xfrm>
            <a:custGeom>
              <a:rect b="b" l="l" r="r" t="t"/>
              <a:pathLst>
                <a:path extrusionOk="0" h="5512" w="5442">
                  <a:moveTo>
                    <a:pt x="1" y="1"/>
                  </a:moveTo>
                  <a:lnTo>
                    <a:pt x="1" y="5512"/>
                  </a:lnTo>
                  <a:lnTo>
                    <a:pt x="5441" y="5512"/>
                  </a:lnTo>
                  <a:lnTo>
                    <a:pt x="5441" y="1"/>
                  </a:lnTo>
                  <a:close/>
                </a:path>
              </a:pathLst>
            </a:custGeom>
            <a:solidFill>
              <a:srgbClr val="FFBDC4">
                <a:alpha val="52941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1"/>
            <p:cNvSpPr/>
            <p:nvPr/>
          </p:nvSpPr>
          <p:spPr>
            <a:xfrm>
              <a:off x="7544745" y="1263361"/>
              <a:ext cx="1561174" cy="110454"/>
            </a:xfrm>
            <a:custGeom>
              <a:rect b="b" l="l" r="r" t="t"/>
              <a:pathLst>
                <a:path extrusionOk="0" h="425" w="6007">
                  <a:moveTo>
                    <a:pt x="1" y="0"/>
                  </a:moveTo>
                  <a:lnTo>
                    <a:pt x="1" y="424"/>
                  </a:lnTo>
                  <a:lnTo>
                    <a:pt x="6007" y="424"/>
                  </a:lnTo>
                  <a:lnTo>
                    <a:pt x="6007" y="0"/>
                  </a:lnTo>
                  <a:close/>
                </a:path>
              </a:pathLst>
            </a:custGeom>
            <a:solidFill>
              <a:srgbClr val="FFBDC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" name="Google Shape;782;p1"/>
            <p:cNvSpPr/>
            <p:nvPr/>
          </p:nvSpPr>
          <p:spPr>
            <a:xfrm>
              <a:off x="7728488" y="-141095"/>
              <a:ext cx="18712" cy="1432527"/>
            </a:xfrm>
            <a:custGeom>
              <a:rect b="b" l="l" r="r" t="t"/>
              <a:pathLst>
                <a:path extrusionOk="0" h="5512" w="72">
                  <a:moveTo>
                    <a:pt x="0" y="1"/>
                  </a:moveTo>
                  <a:lnTo>
                    <a:pt x="0" y="5512"/>
                  </a:lnTo>
                  <a:lnTo>
                    <a:pt x="71" y="5512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FFBDC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1"/>
            <p:cNvSpPr/>
            <p:nvPr/>
          </p:nvSpPr>
          <p:spPr>
            <a:xfrm>
              <a:off x="7893779" y="-141095"/>
              <a:ext cx="27289" cy="1432527"/>
            </a:xfrm>
            <a:custGeom>
              <a:rect b="b" l="l" r="r" t="t"/>
              <a:pathLst>
                <a:path extrusionOk="0" h="5512" w="105">
                  <a:moveTo>
                    <a:pt x="0" y="1"/>
                  </a:moveTo>
                  <a:lnTo>
                    <a:pt x="0" y="5512"/>
                  </a:lnTo>
                  <a:lnTo>
                    <a:pt x="105" y="5512"/>
                  </a:lnTo>
                  <a:lnTo>
                    <a:pt x="105" y="1"/>
                  </a:lnTo>
                  <a:close/>
                </a:path>
              </a:pathLst>
            </a:custGeom>
            <a:solidFill>
              <a:srgbClr val="FFBDC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1"/>
            <p:cNvSpPr/>
            <p:nvPr/>
          </p:nvSpPr>
          <p:spPr>
            <a:xfrm>
              <a:off x="8059071" y="-141095"/>
              <a:ext cx="27289" cy="1432527"/>
            </a:xfrm>
            <a:custGeom>
              <a:rect b="b" l="l" r="r" t="t"/>
              <a:pathLst>
                <a:path extrusionOk="0" h="5512" w="105">
                  <a:moveTo>
                    <a:pt x="0" y="1"/>
                  </a:moveTo>
                  <a:lnTo>
                    <a:pt x="0" y="5512"/>
                  </a:lnTo>
                  <a:lnTo>
                    <a:pt x="105" y="5512"/>
                  </a:lnTo>
                  <a:lnTo>
                    <a:pt x="105" y="1"/>
                  </a:lnTo>
                  <a:close/>
                </a:path>
              </a:pathLst>
            </a:custGeom>
            <a:solidFill>
              <a:srgbClr val="FFBDC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1"/>
            <p:cNvSpPr/>
            <p:nvPr/>
          </p:nvSpPr>
          <p:spPr>
            <a:xfrm>
              <a:off x="8233198" y="-141095"/>
              <a:ext cx="18452" cy="1432527"/>
            </a:xfrm>
            <a:custGeom>
              <a:rect b="b" l="l" r="r" t="t"/>
              <a:pathLst>
                <a:path extrusionOk="0" h="5512" w="71">
                  <a:moveTo>
                    <a:pt x="0" y="1"/>
                  </a:moveTo>
                  <a:lnTo>
                    <a:pt x="0" y="5512"/>
                  </a:lnTo>
                  <a:lnTo>
                    <a:pt x="71" y="5512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FFBDC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1"/>
            <p:cNvSpPr/>
            <p:nvPr/>
          </p:nvSpPr>
          <p:spPr>
            <a:xfrm>
              <a:off x="8398490" y="-141095"/>
              <a:ext cx="28068" cy="1432527"/>
            </a:xfrm>
            <a:custGeom>
              <a:rect b="b" l="l" r="r" t="t"/>
              <a:pathLst>
                <a:path extrusionOk="0" h="5512" w="108">
                  <a:moveTo>
                    <a:pt x="0" y="1"/>
                  </a:moveTo>
                  <a:lnTo>
                    <a:pt x="0" y="5512"/>
                  </a:lnTo>
                  <a:lnTo>
                    <a:pt x="107" y="5512"/>
                  </a:lnTo>
                  <a:lnTo>
                    <a:pt x="107" y="1"/>
                  </a:lnTo>
                  <a:close/>
                </a:path>
              </a:pathLst>
            </a:custGeom>
            <a:solidFill>
              <a:srgbClr val="FFBDC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1"/>
            <p:cNvSpPr/>
            <p:nvPr/>
          </p:nvSpPr>
          <p:spPr>
            <a:xfrm>
              <a:off x="8563521" y="-141095"/>
              <a:ext cx="28328" cy="1432527"/>
            </a:xfrm>
            <a:custGeom>
              <a:rect b="b" l="l" r="r" t="t"/>
              <a:pathLst>
                <a:path extrusionOk="0" h="5512" w="109">
                  <a:moveTo>
                    <a:pt x="1" y="1"/>
                  </a:moveTo>
                  <a:lnTo>
                    <a:pt x="1" y="5512"/>
                  </a:lnTo>
                  <a:lnTo>
                    <a:pt x="108" y="5512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FFBDC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1"/>
            <p:cNvSpPr/>
            <p:nvPr/>
          </p:nvSpPr>
          <p:spPr>
            <a:xfrm>
              <a:off x="8738428" y="-141095"/>
              <a:ext cx="18712" cy="1432527"/>
            </a:xfrm>
            <a:custGeom>
              <a:rect b="b" l="l" r="r" t="t"/>
              <a:pathLst>
                <a:path extrusionOk="0" h="5512" w="72">
                  <a:moveTo>
                    <a:pt x="1" y="1"/>
                  </a:moveTo>
                  <a:lnTo>
                    <a:pt x="1" y="5512"/>
                  </a:lnTo>
                  <a:lnTo>
                    <a:pt x="71" y="5512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FFBDC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1"/>
            <p:cNvSpPr/>
            <p:nvPr/>
          </p:nvSpPr>
          <p:spPr>
            <a:xfrm>
              <a:off x="8903720" y="-141095"/>
              <a:ext cx="27549" cy="1432527"/>
            </a:xfrm>
            <a:custGeom>
              <a:rect b="b" l="l" r="r" t="t"/>
              <a:pathLst>
                <a:path extrusionOk="0" h="5512" w="106">
                  <a:moveTo>
                    <a:pt x="1" y="1"/>
                  </a:moveTo>
                  <a:lnTo>
                    <a:pt x="1" y="5512"/>
                  </a:lnTo>
                  <a:lnTo>
                    <a:pt x="105" y="5512"/>
                  </a:lnTo>
                  <a:lnTo>
                    <a:pt x="105" y="1"/>
                  </a:lnTo>
                  <a:close/>
                </a:path>
              </a:pathLst>
            </a:custGeom>
            <a:solidFill>
              <a:srgbClr val="FFBDC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1"/>
            <p:cNvSpPr/>
            <p:nvPr/>
          </p:nvSpPr>
          <p:spPr>
            <a:xfrm>
              <a:off x="7618294" y="758651"/>
              <a:ext cx="1414335" cy="27549"/>
            </a:xfrm>
            <a:custGeom>
              <a:rect b="b" l="l" r="r" t="t"/>
              <a:pathLst>
                <a:path extrusionOk="0" h="106" w="5442">
                  <a:moveTo>
                    <a:pt x="1" y="1"/>
                  </a:moveTo>
                  <a:lnTo>
                    <a:pt x="1" y="105"/>
                  </a:lnTo>
                  <a:lnTo>
                    <a:pt x="5441" y="105"/>
                  </a:lnTo>
                  <a:lnTo>
                    <a:pt x="5441" y="1"/>
                  </a:lnTo>
                  <a:close/>
                </a:path>
              </a:pathLst>
            </a:custGeom>
            <a:solidFill>
              <a:srgbClr val="FFBDC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1"/>
            <p:cNvSpPr/>
            <p:nvPr/>
          </p:nvSpPr>
          <p:spPr>
            <a:xfrm>
              <a:off x="7618294" y="409876"/>
              <a:ext cx="1414335" cy="27289"/>
            </a:xfrm>
            <a:custGeom>
              <a:rect b="b" l="l" r="r" t="t"/>
              <a:pathLst>
                <a:path extrusionOk="0" h="105" w="5442">
                  <a:moveTo>
                    <a:pt x="1" y="0"/>
                  </a:moveTo>
                  <a:lnTo>
                    <a:pt x="1" y="105"/>
                  </a:lnTo>
                  <a:lnTo>
                    <a:pt x="5441" y="105"/>
                  </a:lnTo>
                  <a:lnTo>
                    <a:pt x="5441" y="0"/>
                  </a:lnTo>
                  <a:close/>
                </a:path>
              </a:pathLst>
            </a:custGeom>
            <a:solidFill>
              <a:srgbClr val="FFBDC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1"/>
            <p:cNvSpPr/>
            <p:nvPr/>
          </p:nvSpPr>
          <p:spPr>
            <a:xfrm>
              <a:off x="5111376" y="-297550"/>
              <a:ext cx="64973" cy="349036"/>
            </a:xfrm>
            <a:custGeom>
              <a:rect b="b" l="l" r="r" t="t"/>
              <a:pathLst>
                <a:path extrusionOk="0" h="1343" w="250">
                  <a:moveTo>
                    <a:pt x="0" y="1"/>
                  </a:moveTo>
                  <a:lnTo>
                    <a:pt x="0" y="1343"/>
                  </a:lnTo>
                  <a:lnTo>
                    <a:pt x="249" y="1343"/>
                  </a:lnTo>
                  <a:lnTo>
                    <a:pt x="249" y="1"/>
                  </a:lnTo>
                  <a:close/>
                </a:path>
              </a:pathLst>
            </a:custGeom>
            <a:solidFill>
              <a:srgbClr val="FF80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1"/>
            <p:cNvSpPr/>
            <p:nvPr/>
          </p:nvSpPr>
          <p:spPr>
            <a:xfrm>
              <a:off x="4909440" y="-104450"/>
              <a:ext cx="468846" cy="229485"/>
            </a:xfrm>
            <a:custGeom>
              <a:rect b="b" l="l" r="r" t="t"/>
              <a:pathLst>
                <a:path extrusionOk="0" h="883" w="1804">
                  <a:moveTo>
                    <a:pt x="885" y="1"/>
                  </a:moveTo>
                  <a:lnTo>
                    <a:pt x="0" y="883"/>
                  </a:lnTo>
                  <a:lnTo>
                    <a:pt x="1803" y="883"/>
                  </a:lnTo>
                  <a:lnTo>
                    <a:pt x="885" y="1"/>
                  </a:lnTo>
                  <a:close/>
                </a:path>
              </a:pathLst>
            </a:custGeom>
            <a:solidFill>
              <a:srgbClr val="FF80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1"/>
            <p:cNvSpPr/>
            <p:nvPr/>
          </p:nvSpPr>
          <p:spPr>
            <a:xfrm>
              <a:off x="9316428" y="-297550"/>
              <a:ext cx="55357" cy="349036"/>
            </a:xfrm>
            <a:custGeom>
              <a:rect b="b" l="l" r="r" t="t"/>
              <a:pathLst>
                <a:path extrusionOk="0" h="1343" w="213">
                  <a:moveTo>
                    <a:pt x="1" y="1"/>
                  </a:moveTo>
                  <a:lnTo>
                    <a:pt x="1" y="1343"/>
                  </a:lnTo>
                  <a:lnTo>
                    <a:pt x="213" y="1343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FF80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1"/>
            <p:cNvSpPr/>
            <p:nvPr/>
          </p:nvSpPr>
          <p:spPr>
            <a:xfrm>
              <a:off x="9105656" y="-104450"/>
              <a:ext cx="477682" cy="229485"/>
            </a:xfrm>
            <a:custGeom>
              <a:rect b="b" l="l" r="r" t="t"/>
              <a:pathLst>
                <a:path extrusionOk="0" h="883" w="1838">
                  <a:moveTo>
                    <a:pt x="919" y="1"/>
                  </a:moveTo>
                  <a:lnTo>
                    <a:pt x="1" y="883"/>
                  </a:lnTo>
                  <a:lnTo>
                    <a:pt x="1838" y="883"/>
                  </a:lnTo>
                  <a:lnTo>
                    <a:pt x="919" y="1"/>
                  </a:lnTo>
                  <a:close/>
                </a:path>
              </a:pathLst>
            </a:custGeom>
            <a:solidFill>
              <a:srgbClr val="FF80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1"/>
            <p:cNvSpPr/>
            <p:nvPr/>
          </p:nvSpPr>
          <p:spPr>
            <a:xfrm>
              <a:off x="6589902" y="1557039"/>
              <a:ext cx="339679" cy="615945"/>
            </a:xfrm>
            <a:custGeom>
              <a:rect b="b" l="l" r="r" t="t"/>
              <a:pathLst>
                <a:path extrusionOk="0" h="2370" w="1307">
                  <a:moveTo>
                    <a:pt x="1" y="1"/>
                  </a:moveTo>
                  <a:lnTo>
                    <a:pt x="1" y="2369"/>
                  </a:lnTo>
                  <a:lnTo>
                    <a:pt x="1306" y="2369"/>
                  </a:lnTo>
                  <a:lnTo>
                    <a:pt x="1306" y="1"/>
                  </a:lnTo>
                  <a:close/>
                </a:path>
              </a:pathLst>
            </a:custGeom>
            <a:solidFill>
              <a:srgbClr val="FFBDC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1"/>
            <p:cNvSpPr/>
            <p:nvPr/>
          </p:nvSpPr>
          <p:spPr>
            <a:xfrm>
              <a:off x="6626806" y="1593943"/>
              <a:ext cx="266130" cy="542136"/>
            </a:xfrm>
            <a:custGeom>
              <a:rect b="b" l="l" r="r" t="t"/>
              <a:pathLst>
                <a:path extrusionOk="0" h="2086" w="1024">
                  <a:moveTo>
                    <a:pt x="0" y="0"/>
                  </a:moveTo>
                  <a:lnTo>
                    <a:pt x="0" y="2086"/>
                  </a:lnTo>
                  <a:lnTo>
                    <a:pt x="1023" y="2086"/>
                  </a:lnTo>
                  <a:lnTo>
                    <a:pt x="1023" y="0"/>
                  </a:lnTo>
                  <a:close/>
                </a:path>
              </a:pathLst>
            </a:custGeom>
            <a:solidFill>
              <a:srgbClr val="FFDCE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1"/>
            <p:cNvSpPr/>
            <p:nvPr/>
          </p:nvSpPr>
          <p:spPr>
            <a:xfrm>
              <a:off x="7085775" y="1557039"/>
              <a:ext cx="596713" cy="615945"/>
            </a:xfrm>
            <a:custGeom>
              <a:rect b="b" l="l" r="r" t="t"/>
              <a:pathLst>
                <a:path extrusionOk="0" h="2370" w="2296">
                  <a:moveTo>
                    <a:pt x="0" y="1"/>
                  </a:moveTo>
                  <a:lnTo>
                    <a:pt x="0" y="2369"/>
                  </a:lnTo>
                  <a:lnTo>
                    <a:pt x="2295" y="2369"/>
                  </a:lnTo>
                  <a:lnTo>
                    <a:pt x="2295" y="1"/>
                  </a:lnTo>
                  <a:close/>
                </a:path>
              </a:pathLst>
            </a:custGeom>
            <a:solidFill>
              <a:srgbClr val="FFBDC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1"/>
            <p:cNvSpPr/>
            <p:nvPr/>
          </p:nvSpPr>
          <p:spPr>
            <a:xfrm>
              <a:off x="7122420" y="1593943"/>
              <a:ext cx="523423" cy="542136"/>
            </a:xfrm>
            <a:custGeom>
              <a:rect b="b" l="l" r="r" t="t"/>
              <a:pathLst>
                <a:path extrusionOk="0" h="2086" w="2014">
                  <a:moveTo>
                    <a:pt x="1" y="0"/>
                  </a:moveTo>
                  <a:lnTo>
                    <a:pt x="1" y="2086"/>
                  </a:lnTo>
                  <a:lnTo>
                    <a:pt x="2013" y="2086"/>
                  </a:lnTo>
                  <a:lnTo>
                    <a:pt x="2013" y="0"/>
                  </a:lnTo>
                  <a:close/>
                </a:path>
              </a:pathLst>
            </a:custGeom>
            <a:solidFill>
              <a:srgbClr val="FFDCE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1"/>
            <p:cNvSpPr/>
            <p:nvPr/>
          </p:nvSpPr>
          <p:spPr>
            <a:xfrm>
              <a:off x="4441375" y="2438592"/>
              <a:ext cx="5242811" cy="762784"/>
            </a:xfrm>
            <a:custGeom>
              <a:rect b="b" l="l" r="r" t="t"/>
              <a:pathLst>
                <a:path extrusionOk="0" h="2935" w="20173">
                  <a:moveTo>
                    <a:pt x="1" y="0"/>
                  </a:moveTo>
                  <a:lnTo>
                    <a:pt x="1" y="2934"/>
                  </a:lnTo>
                  <a:lnTo>
                    <a:pt x="20172" y="2934"/>
                  </a:lnTo>
                  <a:lnTo>
                    <a:pt x="20172" y="0"/>
                  </a:lnTo>
                  <a:close/>
                </a:path>
              </a:pathLst>
            </a:custGeom>
            <a:solidFill>
              <a:srgbClr val="87BB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1"/>
            <p:cNvSpPr/>
            <p:nvPr/>
          </p:nvSpPr>
          <p:spPr>
            <a:xfrm>
              <a:off x="4441375" y="2888725"/>
              <a:ext cx="5242811" cy="312651"/>
            </a:xfrm>
            <a:custGeom>
              <a:rect b="b" l="l" r="r" t="t"/>
              <a:pathLst>
                <a:path extrusionOk="0" h="1203" w="20173">
                  <a:moveTo>
                    <a:pt x="1" y="1"/>
                  </a:moveTo>
                  <a:lnTo>
                    <a:pt x="1" y="1202"/>
                  </a:lnTo>
                  <a:lnTo>
                    <a:pt x="20172" y="1202"/>
                  </a:lnTo>
                  <a:lnTo>
                    <a:pt x="20172" y="1"/>
                  </a:ln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2" name="Google Shape;802;p1"/>
            <p:cNvSpPr/>
            <p:nvPr/>
          </p:nvSpPr>
          <p:spPr>
            <a:xfrm>
              <a:off x="4441375" y="3007756"/>
              <a:ext cx="514587" cy="73809"/>
            </a:xfrm>
            <a:custGeom>
              <a:rect b="b" l="l" r="r" t="t"/>
              <a:pathLst>
                <a:path extrusionOk="0" h="284" w="1980">
                  <a:moveTo>
                    <a:pt x="1" y="1"/>
                  </a:moveTo>
                  <a:lnTo>
                    <a:pt x="1" y="283"/>
                  </a:lnTo>
                  <a:lnTo>
                    <a:pt x="1979" y="283"/>
                  </a:lnTo>
                  <a:lnTo>
                    <a:pt x="1979" y="1"/>
                  </a:lnTo>
                  <a:close/>
                </a:path>
              </a:pathLst>
            </a:custGeom>
            <a:solidFill>
              <a:srgbClr val="FFFCE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3" name="Google Shape;803;p1"/>
            <p:cNvSpPr/>
            <p:nvPr/>
          </p:nvSpPr>
          <p:spPr>
            <a:xfrm>
              <a:off x="5120992" y="3007756"/>
              <a:ext cx="504711" cy="73809"/>
            </a:xfrm>
            <a:custGeom>
              <a:rect b="b" l="l" r="r" t="t"/>
              <a:pathLst>
                <a:path extrusionOk="0" h="284" w="1942">
                  <a:moveTo>
                    <a:pt x="0" y="1"/>
                  </a:moveTo>
                  <a:lnTo>
                    <a:pt x="0" y="283"/>
                  </a:lnTo>
                  <a:lnTo>
                    <a:pt x="1942" y="283"/>
                  </a:lnTo>
                  <a:lnTo>
                    <a:pt x="1942" y="1"/>
                  </a:lnTo>
                  <a:close/>
                </a:path>
              </a:pathLst>
            </a:custGeom>
            <a:solidFill>
              <a:srgbClr val="FFFCE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4" name="Google Shape;804;p1"/>
            <p:cNvSpPr/>
            <p:nvPr/>
          </p:nvSpPr>
          <p:spPr>
            <a:xfrm>
              <a:off x="5790734" y="3007756"/>
              <a:ext cx="514587" cy="73809"/>
            </a:xfrm>
            <a:custGeom>
              <a:rect b="b" l="l" r="r" t="t"/>
              <a:pathLst>
                <a:path extrusionOk="0" h="284" w="1980">
                  <a:moveTo>
                    <a:pt x="1" y="1"/>
                  </a:moveTo>
                  <a:lnTo>
                    <a:pt x="1" y="283"/>
                  </a:lnTo>
                  <a:lnTo>
                    <a:pt x="1979" y="283"/>
                  </a:lnTo>
                  <a:lnTo>
                    <a:pt x="1979" y="1"/>
                  </a:lnTo>
                  <a:close/>
                </a:path>
              </a:pathLst>
            </a:custGeom>
            <a:solidFill>
              <a:srgbClr val="FFFCE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5" name="Google Shape;805;p1"/>
            <p:cNvSpPr/>
            <p:nvPr/>
          </p:nvSpPr>
          <p:spPr>
            <a:xfrm>
              <a:off x="6470351" y="3007756"/>
              <a:ext cx="514327" cy="73809"/>
            </a:xfrm>
            <a:custGeom>
              <a:rect b="b" l="l" r="r" t="t"/>
              <a:pathLst>
                <a:path extrusionOk="0" h="284" w="1979">
                  <a:moveTo>
                    <a:pt x="0" y="1"/>
                  </a:moveTo>
                  <a:lnTo>
                    <a:pt x="0" y="283"/>
                  </a:lnTo>
                  <a:lnTo>
                    <a:pt x="1978" y="283"/>
                  </a:lnTo>
                  <a:lnTo>
                    <a:pt x="1978" y="1"/>
                  </a:lnTo>
                  <a:close/>
                </a:path>
              </a:pathLst>
            </a:custGeom>
            <a:solidFill>
              <a:srgbClr val="FFFCE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1"/>
            <p:cNvSpPr/>
            <p:nvPr/>
          </p:nvSpPr>
          <p:spPr>
            <a:xfrm>
              <a:off x="7140873" y="3007756"/>
              <a:ext cx="514327" cy="73809"/>
            </a:xfrm>
            <a:custGeom>
              <a:rect b="b" l="l" r="r" t="t"/>
              <a:pathLst>
                <a:path extrusionOk="0" h="284" w="1979">
                  <a:moveTo>
                    <a:pt x="0" y="1"/>
                  </a:moveTo>
                  <a:lnTo>
                    <a:pt x="0" y="283"/>
                  </a:lnTo>
                  <a:lnTo>
                    <a:pt x="1979" y="283"/>
                  </a:lnTo>
                  <a:lnTo>
                    <a:pt x="1979" y="1"/>
                  </a:lnTo>
                  <a:close/>
                </a:path>
              </a:pathLst>
            </a:custGeom>
            <a:solidFill>
              <a:srgbClr val="FFFCE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1"/>
            <p:cNvSpPr/>
            <p:nvPr/>
          </p:nvSpPr>
          <p:spPr>
            <a:xfrm>
              <a:off x="7820230" y="3007756"/>
              <a:ext cx="514587" cy="73809"/>
            </a:xfrm>
            <a:custGeom>
              <a:rect b="b" l="l" r="r" t="t"/>
              <a:pathLst>
                <a:path extrusionOk="0" h="284" w="1980">
                  <a:moveTo>
                    <a:pt x="1" y="1"/>
                  </a:moveTo>
                  <a:lnTo>
                    <a:pt x="1" y="283"/>
                  </a:lnTo>
                  <a:lnTo>
                    <a:pt x="1979" y="283"/>
                  </a:lnTo>
                  <a:lnTo>
                    <a:pt x="1979" y="1"/>
                  </a:lnTo>
                  <a:close/>
                </a:path>
              </a:pathLst>
            </a:custGeom>
            <a:solidFill>
              <a:srgbClr val="FFFCE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8" name="Google Shape;808;p1"/>
            <p:cNvSpPr/>
            <p:nvPr/>
          </p:nvSpPr>
          <p:spPr>
            <a:xfrm>
              <a:off x="8499847" y="3007756"/>
              <a:ext cx="504711" cy="73809"/>
            </a:xfrm>
            <a:custGeom>
              <a:rect b="b" l="l" r="r" t="t"/>
              <a:pathLst>
                <a:path extrusionOk="0" h="284" w="1942">
                  <a:moveTo>
                    <a:pt x="0" y="1"/>
                  </a:moveTo>
                  <a:lnTo>
                    <a:pt x="0" y="283"/>
                  </a:lnTo>
                  <a:lnTo>
                    <a:pt x="1942" y="283"/>
                  </a:lnTo>
                  <a:lnTo>
                    <a:pt x="1942" y="1"/>
                  </a:lnTo>
                  <a:close/>
                </a:path>
              </a:pathLst>
            </a:custGeom>
            <a:solidFill>
              <a:srgbClr val="FFFCE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1"/>
            <p:cNvSpPr/>
            <p:nvPr/>
          </p:nvSpPr>
          <p:spPr>
            <a:xfrm>
              <a:off x="9169589" y="3007756"/>
              <a:ext cx="514587" cy="73809"/>
            </a:xfrm>
            <a:custGeom>
              <a:rect b="b" l="l" r="r" t="t"/>
              <a:pathLst>
                <a:path extrusionOk="0" h="284" w="1980">
                  <a:moveTo>
                    <a:pt x="1" y="1"/>
                  </a:moveTo>
                  <a:lnTo>
                    <a:pt x="1" y="283"/>
                  </a:lnTo>
                  <a:lnTo>
                    <a:pt x="1979" y="283"/>
                  </a:lnTo>
                  <a:lnTo>
                    <a:pt x="1979" y="1"/>
                  </a:lnTo>
                  <a:close/>
                </a:path>
              </a:pathLst>
            </a:custGeom>
            <a:solidFill>
              <a:srgbClr val="FFFCE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1"/>
            <p:cNvSpPr/>
            <p:nvPr/>
          </p:nvSpPr>
          <p:spPr>
            <a:xfrm>
              <a:off x="7480291" y="2741886"/>
              <a:ext cx="1992856" cy="73809"/>
            </a:xfrm>
            <a:custGeom>
              <a:rect b="b" l="l" r="r" t="t"/>
              <a:pathLst>
                <a:path extrusionOk="0" h="284" w="7668">
                  <a:moveTo>
                    <a:pt x="6289" y="1"/>
                  </a:moveTo>
                  <a:cubicBezTo>
                    <a:pt x="6218" y="71"/>
                    <a:pt x="6147" y="142"/>
                    <a:pt x="6043" y="142"/>
                  </a:cubicBezTo>
                  <a:lnTo>
                    <a:pt x="848" y="142"/>
                  </a:lnTo>
                  <a:cubicBezTo>
                    <a:pt x="744" y="142"/>
                    <a:pt x="673" y="105"/>
                    <a:pt x="636" y="35"/>
                  </a:cubicBezTo>
                  <a:cubicBezTo>
                    <a:pt x="212" y="71"/>
                    <a:pt x="0" y="105"/>
                    <a:pt x="0" y="142"/>
                  </a:cubicBezTo>
                  <a:cubicBezTo>
                    <a:pt x="0" y="213"/>
                    <a:pt x="1696" y="283"/>
                    <a:pt x="3816" y="283"/>
                  </a:cubicBezTo>
                  <a:cubicBezTo>
                    <a:pt x="5972" y="283"/>
                    <a:pt x="7668" y="213"/>
                    <a:pt x="7668" y="142"/>
                  </a:cubicBezTo>
                  <a:cubicBezTo>
                    <a:pt x="7668" y="105"/>
                    <a:pt x="7490" y="71"/>
                    <a:pt x="7173" y="35"/>
                  </a:cubicBezTo>
                  <a:lnTo>
                    <a:pt x="7173" y="142"/>
                  </a:lnTo>
                  <a:lnTo>
                    <a:pt x="6995" y="142"/>
                  </a:lnTo>
                  <a:lnTo>
                    <a:pt x="6995" y="35"/>
                  </a:lnTo>
                  <a:cubicBezTo>
                    <a:pt x="6783" y="35"/>
                    <a:pt x="6537" y="1"/>
                    <a:pt x="6289" y="1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1"/>
            <p:cNvSpPr/>
            <p:nvPr/>
          </p:nvSpPr>
          <p:spPr>
            <a:xfrm>
              <a:off x="8618618" y="1695301"/>
              <a:ext cx="422845" cy="955105"/>
            </a:xfrm>
            <a:custGeom>
              <a:rect b="b" l="l" r="r" t="t"/>
              <a:pathLst>
                <a:path extrusionOk="0" h="3675" w="1627">
                  <a:moveTo>
                    <a:pt x="72" y="0"/>
                  </a:moveTo>
                  <a:cubicBezTo>
                    <a:pt x="38" y="34"/>
                    <a:pt x="38" y="71"/>
                    <a:pt x="38" y="105"/>
                  </a:cubicBezTo>
                  <a:lnTo>
                    <a:pt x="1061" y="2719"/>
                  </a:lnTo>
                  <a:lnTo>
                    <a:pt x="1" y="3674"/>
                  </a:lnTo>
                  <a:lnTo>
                    <a:pt x="1522" y="3674"/>
                  </a:lnTo>
                  <a:cubicBezTo>
                    <a:pt x="1592" y="3674"/>
                    <a:pt x="1626" y="3638"/>
                    <a:pt x="1626" y="3604"/>
                  </a:cubicBezTo>
                  <a:cubicBezTo>
                    <a:pt x="1626" y="3533"/>
                    <a:pt x="1592" y="3496"/>
                    <a:pt x="1522" y="3496"/>
                  </a:cubicBezTo>
                  <a:lnTo>
                    <a:pt x="391" y="3496"/>
                  </a:lnTo>
                  <a:lnTo>
                    <a:pt x="1239" y="2756"/>
                  </a:lnTo>
                  <a:lnTo>
                    <a:pt x="179" y="71"/>
                  </a:lnTo>
                  <a:cubicBezTo>
                    <a:pt x="179" y="34"/>
                    <a:pt x="108" y="0"/>
                    <a:pt x="72" y="0"/>
                  </a:cubicBezTo>
                  <a:close/>
                </a:path>
              </a:pathLst>
            </a:custGeom>
            <a:solidFill>
              <a:srgbClr val="2F245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2" name="Google Shape;812;p1"/>
            <p:cNvSpPr/>
            <p:nvPr/>
          </p:nvSpPr>
          <p:spPr>
            <a:xfrm>
              <a:off x="7636746" y="2650144"/>
              <a:ext cx="1487625" cy="128647"/>
            </a:xfrm>
            <a:custGeom>
              <a:rect b="b" l="l" r="r" t="t"/>
              <a:pathLst>
                <a:path extrusionOk="0" h="495" w="5724">
                  <a:moveTo>
                    <a:pt x="246" y="0"/>
                  </a:moveTo>
                  <a:cubicBezTo>
                    <a:pt x="105" y="0"/>
                    <a:pt x="0" y="105"/>
                    <a:pt x="0" y="246"/>
                  </a:cubicBezTo>
                  <a:cubicBezTo>
                    <a:pt x="0" y="354"/>
                    <a:pt x="105" y="495"/>
                    <a:pt x="246" y="495"/>
                  </a:cubicBezTo>
                  <a:lnTo>
                    <a:pt x="5441" y="495"/>
                  </a:lnTo>
                  <a:cubicBezTo>
                    <a:pt x="5582" y="495"/>
                    <a:pt x="5723" y="354"/>
                    <a:pt x="5723" y="246"/>
                  </a:cubicBezTo>
                  <a:cubicBezTo>
                    <a:pt x="5723" y="105"/>
                    <a:pt x="5582" y="0"/>
                    <a:pt x="5441" y="0"/>
                  </a:cubicBezTo>
                  <a:close/>
                </a:path>
              </a:pathLst>
            </a:custGeom>
            <a:solidFill>
              <a:srgbClr val="252C4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3" name="Google Shape;813;p1"/>
            <p:cNvSpPr/>
            <p:nvPr/>
          </p:nvSpPr>
          <p:spPr>
            <a:xfrm>
              <a:off x="7737325" y="2677173"/>
              <a:ext cx="542396" cy="64973"/>
            </a:xfrm>
            <a:custGeom>
              <a:rect b="b" l="l" r="r" t="t"/>
              <a:pathLst>
                <a:path extrusionOk="0" h="250" w="2087">
                  <a:moveTo>
                    <a:pt x="108" y="1"/>
                  </a:moveTo>
                  <a:cubicBezTo>
                    <a:pt x="37" y="1"/>
                    <a:pt x="0" y="38"/>
                    <a:pt x="0" y="108"/>
                  </a:cubicBezTo>
                  <a:cubicBezTo>
                    <a:pt x="0" y="179"/>
                    <a:pt x="37" y="250"/>
                    <a:pt x="108" y="250"/>
                  </a:cubicBezTo>
                  <a:lnTo>
                    <a:pt x="1945" y="250"/>
                  </a:lnTo>
                  <a:cubicBezTo>
                    <a:pt x="2016" y="250"/>
                    <a:pt x="2086" y="179"/>
                    <a:pt x="2086" y="108"/>
                  </a:cubicBezTo>
                  <a:cubicBezTo>
                    <a:pt x="2086" y="38"/>
                    <a:pt x="2016" y="1"/>
                    <a:pt x="1945" y="1"/>
                  </a:cubicBezTo>
                  <a:close/>
                </a:path>
              </a:pathLst>
            </a:custGeom>
            <a:solidFill>
              <a:srgbClr val="FFFCE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1"/>
            <p:cNvSpPr/>
            <p:nvPr/>
          </p:nvSpPr>
          <p:spPr>
            <a:xfrm>
              <a:off x="8453587" y="1587186"/>
              <a:ext cx="642974" cy="153856"/>
            </a:xfrm>
            <a:custGeom>
              <a:rect b="b" l="l" r="r" t="t"/>
              <a:pathLst>
                <a:path extrusionOk="0" h="592" w="2474">
                  <a:moveTo>
                    <a:pt x="2385" y="1"/>
                  </a:moveTo>
                  <a:cubicBezTo>
                    <a:pt x="2368" y="1"/>
                    <a:pt x="2350" y="9"/>
                    <a:pt x="2332" y="26"/>
                  </a:cubicBezTo>
                  <a:lnTo>
                    <a:pt x="1978" y="416"/>
                  </a:lnTo>
                  <a:lnTo>
                    <a:pt x="107" y="416"/>
                  </a:lnTo>
                  <a:cubicBezTo>
                    <a:pt x="37" y="416"/>
                    <a:pt x="0" y="450"/>
                    <a:pt x="0" y="487"/>
                  </a:cubicBezTo>
                  <a:cubicBezTo>
                    <a:pt x="0" y="557"/>
                    <a:pt x="37" y="591"/>
                    <a:pt x="107" y="591"/>
                  </a:cubicBezTo>
                  <a:lnTo>
                    <a:pt x="2049" y="591"/>
                  </a:lnTo>
                  <a:lnTo>
                    <a:pt x="2439" y="134"/>
                  </a:lnTo>
                  <a:cubicBezTo>
                    <a:pt x="2473" y="97"/>
                    <a:pt x="2473" y="63"/>
                    <a:pt x="2439" y="26"/>
                  </a:cubicBezTo>
                  <a:cubicBezTo>
                    <a:pt x="2421" y="9"/>
                    <a:pt x="2403" y="1"/>
                    <a:pt x="2385" y="1"/>
                  </a:cubicBezTo>
                  <a:close/>
                </a:path>
              </a:pathLst>
            </a:custGeom>
            <a:solidFill>
              <a:srgbClr val="2F245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" name="Google Shape;815;p1"/>
            <p:cNvSpPr/>
            <p:nvPr/>
          </p:nvSpPr>
          <p:spPr>
            <a:xfrm>
              <a:off x="8526876" y="1658397"/>
              <a:ext cx="349296" cy="92262"/>
            </a:xfrm>
            <a:custGeom>
              <a:rect b="b" l="l" r="r" t="t"/>
              <a:pathLst>
                <a:path extrusionOk="0" h="355" w="1344">
                  <a:moveTo>
                    <a:pt x="1" y="1"/>
                  </a:moveTo>
                  <a:lnTo>
                    <a:pt x="1" y="354"/>
                  </a:lnTo>
                  <a:lnTo>
                    <a:pt x="1343" y="354"/>
                  </a:lnTo>
                  <a:lnTo>
                    <a:pt x="13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" name="Google Shape;816;p1"/>
            <p:cNvSpPr/>
            <p:nvPr/>
          </p:nvSpPr>
          <p:spPr>
            <a:xfrm>
              <a:off x="8316104" y="2686789"/>
              <a:ext cx="36905" cy="45741"/>
            </a:xfrm>
            <a:custGeom>
              <a:rect b="b" l="l" r="r" t="t"/>
              <a:pathLst>
                <a:path extrusionOk="0" h="176" w="142">
                  <a:moveTo>
                    <a:pt x="71" y="1"/>
                  </a:moveTo>
                  <a:cubicBezTo>
                    <a:pt x="34" y="1"/>
                    <a:pt x="1" y="35"/>
                    <a:pt x="1" y="105"/>
                  </a:cubicBezTo>
                  <a:cubicBezTo>
                    <a:pt x="1" y="142"/>
                    <a:pt x="34" y="176"/>
                    <a:pt x="71" y="176"/>
                  </a:cubicBezTo>
                  <a:cubicBezTo>
                    <a:pt x="105" y="176"/>
                    <a:pt x="142" y="142"/>
                    <a:pt x="142" y="105"/>
                  </a:cubicBezTo>
                  <a:cubicBezTo>
                    <a:pt x="142" y="35"/>
                    <a:pt x="105" y="1"/>
                    <a:pt x="71" y="1"/>
                  </a:cubicBezTo>
                  <a:close/>
                </a:path>
              </a:pathLst>
            </a:custGeom>
            <a:solidFill>
              <a:srgbClr val="FFFCE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1"/>
            <p:cNvSpPr/>
            <p:nvPr/>
          </p:nvSpPr>
          <p:spPr>
            <a:xfrm>
              <a:off x="8398490" y="2686789"/>
              <a:ext cx="46521" cy="45741"/>
            </a:xfrm>
            <a:custGeom>
              <a:rect b="b" l="l" r="r" t="t"/>
              <a:pathLst>
                <a:path extrusionOk="0" h="176" w="179">
                  <a:moveTo>
                    <a:pt x="107" y="1"/>
                  </a:moveTo>
                  <a:cubicBezTo>
                    <a:pt x="37" y="1"/>
                    <a:pt x="0" y="35"/>
                    <a:pt x="0" y="105"/>
                  </a:cubicBezTo>
                  <a:cubicBezTo>
                    <a:pt x="0" y="142"/>
                    <a:pt x="37" y="176"/>
                    <a:pt x="107" y="176"/>
                  </a:cubicBezTo>
                  <a:cubicBezTo>
                    <a:pt x="141" y="176"/>
                    <a:pt x="178" y="142"/>
                    <a:pt x="178" y="105"/>
                  </a:cubicBezTo>
                  <a:cubicBezTo>
                    <a:pt x="178" y="35"/>
                    <a:pt x="141" y="1"/>
                    <a:pt x="107" y="1"/>
                  </a:cubicBezTo>
                  <a:close/>
                </a:path>
              </a:pathLst>
            </a:custGeom>
            <a:solidFill>
              <a:srgbClr val="FFFCE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1"/>
            <p:cNvSpPr/>
            <p:nvPr/>
          </p:nvSpPr>
          <p:spPr>
            <a:xfrm>
              <a:off x="8875911" y="2585431"/>
              <a:ext cx="101618" cy="156715"/>
            </a:xfrm>
            <a:custGeom>
              <a:rect b="b" l="l" r="r" t="t"/>
              <a:pathLst>
                <a:path extrusionOk="0" h="603" w="391">
                  <a:moveTo>
                    <a:pt x="141" y="1"/>
                  </a:moveTo>
                  <a:cubicBezTo>
                    <a:pt x="71" y="1"/>
                    <a:pt x="0" y="37"/>
                    <a:pt x="0" y="108"/>
                  </a:cubicBezTo>
                  <a:lnTo>
                    <a:pt x="0" y="603"/>
                  </a:lnTo>
                  <a:lnTo>
                    <a:pt x="390" y="603"/>
                  </a:lnTo>
                  <a:lnTo>
                    <a:pt x="390" y="108"/>
                  </a:lnTo>
                  <a:cubicBezTo>
                    <a:pt x="390" y="37"/>
                    <a:pt x="353" y="1"/>
                    <a:pt x="283" y="1"/>
                  </a:cubicBezTo>
                  <a:close/>
                </a:path>
              </a:pathLst>
            </a:custGeom>
            <a:solidFill>
              <a:srgbClr val="FFFCE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1"/>
            <p:cNvSpPr/>
            <p:nvPr/>
          </p:nvSpPr>
          <p:spPr>
            <a:xfrm>
              <a:off x="8903720" y="2658981"/>
              <a:ext cx="55357" cy="55357"/>
            </a:xfrm>
            <a:custGeom>
              <a:rect b="b" l="l" r="r" t="t"/>
              <a:pathLst>
                <a:path extrusionOk="0" h="213" w="213">
                  <a:moveTo>
                    <a:pt x="105" y="0"/>
                  </a:moveTo>
                  <a:cubicBezTo>
                    <a:pt x="34" y="0"/>
                    <a:pt x="1" y="71"/>
                    <a:pt x="1" y="108"/>
                  </a:cubicBezTo>
                  <a:cubicBezTo>
                    <a:pt x="1" y="178"/>
                    <a:pt x="34" y="212"/>
                    <a:pt x="105" y="212"/>
                  </a:cubicBezTo>
                  <a:cubicBezTo>
                    <a:pt x="142" y="212"/>
                    <a:pt x="213" y="178"/>
                    <a:pt x="213" y="108"/>
                  </a:cubicBezTo>
                  <a:cubicBezTo>
                    <a:pt x="213" y="71"/>
                    <a:pt x="142" y="0"/>
                    <a:pt x="105" y="0"/>
                  </a:cubicBezTo>
                  <a:close/>
                </a:path>
              </a:pathLst>
            </a:custGeom>
            <a:solidFill>
              <a:srgbClr val="2F245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1"/>
            <p:cNvSpPr/>
            <p:nvPr/>
          </p:nvSpPr>
          <p:spPr>
            <a:xfrm>
              <a:off x="8316104" y="1897237"/>
              <a:ext cx="284582" cy="376324"/>
            </a:xfrm>
            <a:custGeom>
              <a:rect b="b" l="l" r="r" t="t"/>
              <a:pathLst>
                <a:path extrusionOk="0" h="1448" w="1095">
                  <a:moveTo>
                    <a:pt x="812" y="0"/>
                  </a:moveTo>
                  <a:lnTo>
                    <a:pt x="317" y="317"/>
                  </a:lnTo>
                  <a:lnTo>
                    <a:pt x="424" y="354"/>
                  </a:lnTo>
                  <a:lnTo>
                    <a:pt x="600" y="458"/>
                  </a:lnTo>
                  <a:cubicBezTo>
                    <a:pt x="600" y="458"/>
                    <a:pt x="388" y="600"/>
                    <a:pt x="317" y="707"/>
                  </a:cubicBezTo>
                  <a:cubicBezTo>
                    <a:pt x="246" y="812"/>
                    <a:pt x="1" y="1272"/>
                    <a:pt x="1" y="1272"/>
                  </a:cubicBezTo>
                  <a:lnTo>
                    <a:pt x="142" y="1377"/>
                  </a:lnTo>
                  <a:lnTo>
                    <a:pt x="212" y="1447"/>
                  </a:lnTo>
                  <a:cubicBezTo>
                    <a:pt x="212" y="1447"/>
                    <a:pt x="1094" y="566"/>
                    <a:pt x="1094" y="424"/>
                  </a:cubicBezTo>
                  <a:cubicBezTo>
                    <a:pt x="1094" y="246"/>
                    <a:pt x="812" y="0"/>
                    <a:pt x="812" y="0"/>
                  </a:cubicBezTo>
                  <a:close/>
                </a:path>
              </a:pathLst>
            </a:custGeom>
            <a:solidFill>
              <a:srgbClr val="FFC29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1"/>
            <p:cNvSpPr/>
            <p:nvPr/>
          </p:nvSpPr>
          <p:spPr>
            <a:xfrm>
              <a:off x="7875327" y="2052913"/>
              <a:ext cx="349296" cy="432201"/>
            </a:xfrm>
            <a:custGeom>
              <a:rect b="b" l="l" r="r" t="t"/>
              <a:pathLst>
                <a:path extrusionOk="0" h="1663" w="1344">
                  <a:moveTo>
                    <a:pt x="812" y="1"/>
                  </a:moveTo>
                  <a:lnTo>
                    <a:pt x="812" y="213"/>
                  </a:lnTo>
                  <a:cubicBezTo>
                    <a:pt x="778" y="283"/>
                    <a:pt x="778" y="320"/>
                    <a:pt x="778" y="354"/>
                  </a:cubicBezTo>
                  <a:cubicBezTo>
                    <a:pt x="317" y="495"/>
                    <a:pt x="247" y="1238"/>
                    <a:pt x="1" y="1521"/>
                  </a:cubicBezTo>
                  <a:lnTo>
                    <a:pt x="247" y="1662"/>
                  </a:lnTo>
                  <a:cubicBezTo>
                    <a:pt x="247" y="1662"/>
                    <a:pt x="741" y="1026"/>
                    <a:pt x="1024" y="707"/>
                  </a:cubicBezTo>
                  <a:cubicBezTo>
                    <a:pt x="1131" y="566"/>
                    <a:pt x="1202" y="461"/>
                    <a:pt x="1273" y="354"/>
                  </a:cubicBezTo>
                  <a:cubicBezTo>
                    <a:pt x="1306" y="213"/>
                    <a:pt x="1343" y="142"/>
                    <a:pt x="1343" y="142"/>
                  </a:cubicBezTo>
                  <a:lnTo>
                    <a:pt x="812" y="1"/>
                  </a:lnTo>
                  <a:close/>
                </a:path>
              </a:pathLst>
            </a:custGeom>
            <a:solidFill>
              <a:srgbClr val="FFC29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1"/>
            <p:cNvSpPr/>
            <p:nvPr/>
          </p:nvSpPr>
          <p:spPr>
            <a:xfrm>
              <a:off x="8086099" y="2080721"/>
              <a:ext cx="64973" cy="55357"/>
            </a:xfrm>
            <a:custGeom>
              <a:rect b="b" l="l" r="r" t="t"/>
              <a:pathLst>
                <a:path extrusionOk="0" h="213" w="250">
                  <a:moveTo>
                    <a:pt x="1" y="1"/>
                  </a:moveTo>
                  <a:lnTo>
                    <a:pt x="1" y="106"/>
                  </a:lnTo>
                  <a:cubicBezTo>
                    <a:pt x="38" y="142"/>
                    <a:pt x="142" y="176"/>
                    <a:pt x="250" y="213"/>
                  </a:cubicBezTo>
                  <a:lnTo>
                    <a:pt x="250" y="72"/>
                  </a:lnTo>
                  <a:cubicBezTo>
                    <a:pt x="142" y="72"/>
                    <a:pt x="72" y="35"/>
                    <a:pt x="1" y="1"/>
                  </a:cubicBezTo>
                  <a:close/>
                </a:path>
              </a:pathLst>
            </a:custGeom>
            <a:solidFill>
              <a:srgbClr val="FFA18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1"/>
            <p:cNvSpPr/>
            <p:nvPr/>
          </p:nvSpPr>
          <p:spPr>
            <a:xfrm>
              <a:off x="8233198" y="2227820"/>
              <a:ext cx="195959" cy="226626"/>
            </a:xfrm>
            <a:custGeom>
              <a:rect b="b" l="l" r="r" t="t"/>
              <a:pathLst>
                <a:path extrusionOk="0" h="872" w="754">
                  <a:moveTo>
                    <a:pt x="320" y="0"/>
                  </a:moveTo>
                  <a:cubicBezTo>
                    <a:pt x="320" y="0"/>
                    <a:pt x="0" y="283"/>
                    <a:pt x="0" y="353"/>
                  </a:cubicBezTo>
                  <a:cubicBezTo>
                    <a:pt x="0" y="387"/>
                    <a:pt x="424" y="777"/>
                    <a:pt x="565" y="848"/>
                  </a:cubicBezTo>
                  <a:cubicBezTo>
                    <a:pt x="598" y="864"/>
                    <a:pt x="627" y="871"/>
                    <a:pt x="651" y="871"/>
                  </a:cubicBezTo>
                  <a:cubicBezTo>
                    <a:pt x="730" y="871"/>
                    <a:pt x="753" y="795"/>
                    <a:pt x="673" y="741"/>
                  </a:cubicBezTo>
                  <a:cubicBezTo>
                    <a:pt x="565" y="670"/>
                    <a:pt x="461" y="387"/>
                    <a:pt x="461" y="353"/>
                  </a:cubicBezTo>
                  <a:cubicBezTo>
                    <a:pt x="461" y="283"/>
                    <a:pt x="531" y="175"/>
                    <a:pt x="531" y="175"/>
                  </a:cubicBezTo>
                  <a:lnTo>
                    <a:pt x="3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1"/>
            <p:cNvSpPr/>
            <p:nvPr/>
          </p:nvSpPr>
          <p:spPr>
            <a:xfrm>
              <a:off x="7783585" y="2448208"/>
              <a:ext cx="229485" cy="207914"/>
            </a:xfrm>
            <a:custGeom>
              <a:rect b="b" l="l" r="r" t="t"/>
              <a:pathLst>
                <a:path extrusionOk="0" h="800" w="883">
                  <a:moveTo>
                    <a:pt x="354" y="0"/>
                  </a:moveTo>
                  <a:cubicBezTo>
                    <a:pt x="354" y="0"/>
                    <a:pt x="176" y="212"/>
                    <a:pt x="105" y="283"/>
                  </a:cubicBezTo>
                  <a:cubicBezTo>
                    <a:pt x="0" y="353"/>
                    <a:pt x="0" y="387"/>
                    <a:pt x="105" y="458"/>
                  </a:cubicBezTo>
                  <a:cubicBezTo>
                    <a:pt x="212" y="565"/>
                    <a:pt x="424" y="741"/>
                    <a:pt x="529" y="777"/>
                  </a:cubicBezTo>
                  <a:cubicBezTo>
                    <a:pt x="573" y="791"/>
                    <a:pt x="640" y="799"/>
                    <a:pt x="704" y="799"/>
                  </a:cubicBezTo>
                  <a:cubicBezTo>
                    <a:pt x="796" y="799"/>
                    <a:pt x="882" y="782"/>
                    <a:pt x="882" y="741"/>
                  </a:cubicBezTo>
                  <a:cubicBezTo>
                    <a:pt x="882" y="670"/>
                    <a:pt x="636" y="565"/>
                    <a:pt x="600" y="424"/>
                  </a:cubicBezTo>
                  <a:cubicBezTo>
                    <a:pt x="566" y="317"/>
                    <a:pt x="600" y="141"/>
                    <a:pt x="600" y="141"/>
                  </a:cubicBezTo>
                  <a:lnTo>
                    <a:pt x="354" y="0"/>
                  </a:lnTo>
                  <a:close/>
                </a:path>
              </a:pathLst>
            </a:custGeom>
            <a:solidFill>
              <a:srgbClr val="FFFCE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1"/>
            <p:cNvSpPr/>
            <p:nvPr/>
          </p:nvSpPr>
          <p:spPr>
            <a:xfrm>
              <a:off x="8207209" y="967344"/>
              <a:ext cx="301475" cy="259633"/>
            </a:xfrm>
            <a:custGeom>
              <a:rect b="b" l="l" r="r" t="t"/>
              <a:pathLst>
                <a:path extrusionOk="0" h="999" w="1160">
                  <a:moveTo>
                    <a:pt x="524" y="1"/>
                  </a:moveTo>
                  <a:cubicBezTo>
                    <a:pt x="426" y="1"/>
                    <a:pt x="312" y="45"/>
                    <a:pt x="241" y="221"/>
                  </a:cubicBezTo>
                  <a:cubicBezTo>
                    <a:pt x="222" y="208"/>
                    <a:pt x="205" y="202"/>
                    <a:pt x="188" y="202"/>
                  </a:cubicBezTo>
                  <a:cubicBezTo>
                    <a:pt x="21" y="202"/>
                    <a:pt x="0" y="805"/>
                    <a:pt x="420" y="998"/>
                  </a:cubicBezTo>
                  <a:lnTo>
                    <a:pt x="453" y="998"/>
                  </a:lnTo>
                  <a:cubicBezTo>
                    <a:pt x="807" y="893"/>
                    <a:pt x="948" y="433"/>
                    <a:pt x="948" y="433"/>
                  </a:cubicBezTo>
                  <a:cubicBezTo>
                    <a:pt x="948" y="433"/>
                    <a:pt x="1160" y="362"/>
                    <a:pt x="1126" y="187"/>
                  </a:cubicBezTo>
                  <a:cubicBezTo>
                    <a:pt x="1076" y="61"/>
                    <a:pt x="884" y="42"/>
                    <a:pt x="777" y="42"/>
                  </a:cubicBezTo>
                  <a:cubicBezTo>
                    <a:pt x="732" y="42"/>
                    <a:pt x="702" y="46"/>
                    <a:pt x="702" y="46"/>
                  </a:cubicBezTo>
                  <a:cubicBezTo>
                    <a:pt x="702" y="46"/>
                    <a:pt x="622" y="1"/>
                    <a:pt x="524" y="1"/>
                  </a:cubicBezTo>
                  <a:close/>
                </a:path>
              </a:pathLst>
            </a:custGeom>
            <a:solidFill>
              <a:srgbClr val="442F8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1"/>
            <p:cNvSpPr/>
            <p:nvPr/>
          </p:nvSpPr>
          <p:spPr>
            <a:xfrm>
              <a:off x="8067907" y="1263361"/>
              <a:ext cx="220649" cy="220649"/>
            </a:xfrm>
            <a:custGeom>
              <a:rect b="b" l="l" r="r" t="t"/>
              <a:pathLst>
                <a:path extrusionOk="0" h="849" w="849">
                  <a:moveTo>
                    <a:pt x="848" y="0"/>
                  </a:moveTo>
                  <a:cubicBezTo>
                    <a:pt x="495" y="0"/>
                    <a:pt x="0" y="566"/>
                    <a:pt x="0" y="566"/>
                  </a:cubicBezTo>
                  <a:lnTo>
                    <a:pt x="320" y="848"/>
                  </a:lnTo>
                  <a:lnTo>
                    <a:pt x="673" y="673"/>
                  </a:lnTo>
                  <a:lnTo>
                    <a:pt x="848" y="0"/>
                  </a:lnTo>
                  <a:close/>
                </a:path>
              </a:pathLst>
            </a:custGeom>
            <a:solidFill>
              <a:srgbClr val="FF8062">
                <a:alpha val="7686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1"/>
            <p:cNvSpPr/>
            <p:nvPr/>
          </p:nvSpPr>
          <p:spPr>
            <a:xfrm>
              <a:off x="8288295" y="1042973"/>
              <a:ext cx="211812" cy="275746"/>
            </a:xfrm>
            <a:custGeom>
              <a:rect b="b" l="l" r="r" t="t"/>
              <a:pathLst>
                <a:path extrusionOk="0" h="1061" w="815">
                  <a:moveTo>
                    <a:pt x="707" y="0"/>
                  </a:moveTo>
                  <a:cubicBezTo>
                    <a:pt x="602" y="142"/>
                    <a:pt x="424" y="142"/>
                    <a:pt x="424" y="142"/>
                  </a:cubicBezTo>
                  <a:cubicBezTo>
                    <a:pt x="424" y="142"/>
                    <a:pt x="461" y="390"/>
                    <a:pt x="319" y="390"/>
                  </a:cubicBezTo>
                  <a:cubicBezTo>
                    <a:pt x="301" y="337"/>
                    <a:pt x="257" y="310"/>
                    <a:pt x="212" y="310"/>
                  </a:cubicBezTo>
                  <a:cubicBezTo>
                    <a:pt x="168" y="310"/>
                    <a:pt x="124" y="337"/>
                    <a:pt x="108" y="390"/>
                  </a:cubicBezTo>
                  <a:cubicBezTo>
                    <a:pt x="108" y="461"/>
                    <a:pt x="212" y="532"/>
                    <a:pt x="212" y="532"/>
                  </a:cubicBezTo>
                  <a:lnTo>
                    <a:pt x="141" y="673"/>
                  </a:lnTo>
                  <a:lnTo>
                    <a:pt x="0" y="848"/>
                  </a:lnTo>
                  <a:lnTo>
                    <a:pt x="353" y="1060"/>
                  </a:lnTo>
                  <a:lnTo>
                    <a:pt x="461" y="848"/>
                  </a:lnTo>
                  <a:cubicBezTo>
                    <a:pt x="461" y="848"/>
                    <a:pt x="555" y="865"/>
                    <a:pt x="628" y="865"/>
                  </a:cubicBezTo>
                  <a:cubicBezTo>
                    <a:pt x="664" y="865"/>
                    <a:pt x="695" y="861"/>
                    <a:pt x="707" y="848"/>
                  </a:cubicBezTo>
                  <a:cubicBezTo>
                    <a:pt x="743" y="814"/>
                    <a:pt x="777" y="566"/>
                    <a:pt x="777" y="532"/>
                  </a:cubicBezTo>
                  <a:lnTo>
                    <a:pt x="814" y="495"/>
                  </a:lnTo>
                  <a:cubicBezTo>
                    <a:pt x="814" y="461"/>
                    <a:pt x="707" y="390"/>
                    <a:pt x="743" y="249"/>
                  </a:cubicBezTo>
                  <a:cubicBezTo>
                    <a:pt x="777" y="108"/>
                    <a:pt x="707" y="0"/>
                    <a:pt x="707" y="0"/>
                  </a:cubicBezTo>
                  <a:close/>
                </a:path>
              </a:pathLst>
            </a:custGeom>
            <a:solidFill>
              <a:srgbClr val="FFC29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1"/>
            <p:cNvSpPr/>
            <p:nvPr/>
          </p:nvSpPr>
          <p:spPr>
            <a:xfrm>
              <a:off x="8067907" y="1759235"/>
              <a:ext cx="487298" cy="358652"/>
            </a:xfrm>
            <a:custGeom>
              <a:rect b="b" l="l" r="r" t="t"/>
              <a:pathLst>
                <a:path extrusionOk="0" h="1380" w="1875">
                  <a:moveTo>
                    <a:pt x="1201" y="0"/>
                  </a:moveTo>
                  <a:cubicBezTo>
                    <a:pt x="1201" y="0"/>
                    <a:pt x="989" y="0"/>
                    <a:pt x="744" y="37"/>
                  </a:cubicBezTo>
                  <a:cubicBezTo>
                    <a:pt x="461" y="71"/>
                    <a:pt x="142" y="107"/>
                    <a:pt x="108" y="178"/>
                  </a:cubicBezTo>
                  <a:cubicBezTo>
                    <a:pt x="71" y="283"/>
                    <a:pt x="108" y="353"/>
                    <a:pt x="108" y="495"/>
                  </a:cubicBezTo>
                  <a:cubicBezTo>
                    <a:pt x="71" y="673"/>
                    <a:pt x="0" y="1167"/>
                    <a:pt x="37" y="1201"/>
                  </a:cubicBezTo>
                  <a:cubicBezTo>
                    <a:pt x="71" y="1272"/>
                    <a:pt x="565" y="1379"/>
                    <a:pt x="636" y="1379"/>
                  </a:cubicBezTo>
                  <a:cubicBezTo>
                    <a:pt x="707" y="1343"/>
                    <a:pt x="919" y="777"/>
                    <a:pt x="919" y="777"/>
                  </a:cubicBezTo>
                  <a:cubicBezTo>
                    <a:pt x="919" y="777"/>
                    <a:pt x="1257" y="993"/>
                    <a:pt x="1388" y="993"/>
                  </a:cubicBezTo>
                  <a:cubicBezTo>
                    <a:pt x="1398" y="993"/>
                    <a:pt x="1406" y="992"/>
                    <a:pt x="1413" y="989"/>
                  </a:cubicBezTo>
                  <a:cubicBezTo>
                    <a:pt x="1484" y="955"/>
                    <a:pt x="1591" y="885"/>
                    <a:pt x="1662" y="814"/>
                  </a:cubicBezTo>
                  <a:cubicBezTo>
                    <a:pt x="1767" y="743"/>
                    <a:pt x="1874" y="602"/>
                    <a:pt x="1874" y="565"/>
                  </a:cubicBezTo>
                  <a:cubicBezTo>
                    <a:pt x="1874" y="495"/>
                    <a:pt x="1201" y="0"/>
                    <a:pt x="1201" y="0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1"/>
            <p:cNvSpPr/>
            <p:nvPr/>
          </p:nvSpPr>
          <p:spPr>
            <a:xfrm>
              <a:off x="8086099" y="1768591"/>
              <a:ext cx="330843" cy="137743"/>
            </a:xfrm>
            <a:custGeom>
              <a:rect b="b" l="l" r="r" t="t"/>
              <a:pathLst>
                <a:path extrusionOk="0" h="530" w="1273">
                  <a:moveTo>
                    <a:pt x="674" y="1"/>
                  </a:moveTo>
                  <a:cubicBezTo>
                    <a:pt x="391" y="35"/>
                    <a:pt x="72" y="71"/>
                    <a:pt x="38" y="142"/>
                  </a:cubicBezTo>
                  <a:cubicBezTo>
                    <a:pt x="1" y="247"/>
                    <a:pt x="38" y="317"/>
                    <a:pt x="38" y="459"/>
                  </a:cubicBezTo>
                  <a:cubicBezTo>
                    <a:pt x="125" y="494"/>
                    <a:pt x="257" y="529"/>
                    <a:pt x="412" y="529"/>
                  </a:cubicBezTo>
                  <a:cubicBezTo>
                    <a:pt x="566" y="529"/>
                    <a:pt x="743" y="494"/>
                    <a:pt x="919" y="388"/>
                  </a:cubicBezTo>
                  <a:cubicBezTo>
                    <a:pt x="1061" y="388"/>
                    <a:pt x="1273" y="283"/>
                    <a:pt x="1168" y="35"/>
                  </a:cubicBezTo>
                  <a:cubicBezTo>
                    <a:pt x="1061" y="35"/>
                    <a:pt x="886" y="1"/>
                    <a:pt x="6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1"/>
            <p:cNvSpPr/>
            <p:nvPr/>
          </p:nvSpPr>
          <p:spPr>
            <a:xfrm>
              <a:off x="8031002" y="1410200"/>
              <a:ext cx="165552" cy="184004"/>
            </a:xfrm>
            <a:custGeom>
              <a:rect b="b" l="l" r="r" t="t"/>
              <a:pathLst>
                <a:path extrusionOk="0" h="708" w="637">
                  <a:moveTo>
                    <a:pt x="142" y="1"/>
                  </a:moveTo>
                  <a:cubicBezTo>
                    <a:pt x="142" y="1"/>
                    <a:pt x="1" y="142"/>
                    <a:pt x="38" y="283"/>
                  </a:cubicBezTo>
                  <a:cubicBezTo>
                    <a:pt x="72" y="425"/>
                    <a:pt x="532" y="707"/>
                    <a:pt x="532" y="707"/>
                  </a:cubicBezTo>
                  <a:lnTo>
                    <a:pt x="637" y="461"/>
                  </a:lnTo>
                  <a:lnTo>
                    <a:pt x="462" y="283"/>
                  </a:lnTo>
                  <a:lnTo>
                    <a:pt x="142" y="1"/>
                  </a:lnTo>
                  <a:close/>
                </a:path>
              </a:pathLst>
            </a:custGeom>
            <a:solidFill>
              <a:srgbClr val="FFC29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1"/>
            <p:cNvSpPr/>
            <p:nvPr/>
          </p:nvSpPr>
          <p:spPr>
            <a:xfrm>
              <a:off x="8095715" y="1263361"/>
              <a:ext cx="330843" cy="588916"/>
            </a:xfrm>
            <a:custGeom>
              <a:rect b="b" l="l" r="r" t="t"/>
              <a:pathLst>
                <a:path extrusionOk="0" h="2266" w="1273">
                  <a:moveTo>
                    <a:pt x="741" y="0"/>
                  </a:moveTo>
                  <a:cubicBezTo>
                    <a:pt x="741" y="0"/>
                    <a:pt x="388" y="108"/>
                    <a:pt x="317" y="354"/>
                  </a:cubicBezTo>
                  <a:cubicBezTo>
                    <a:pt x="247" y="602"/>
                    <a:pt x="283" y="1380"/>
                    <a:pt x="176" y="1555"/>
                  </a:cubicBezTo>
                  <a:cubicBezTo>
                    <a:pt x="71" y="1767"/>
                    <a:pt x="1" y="2086"/>
                    <a:pt x="1" y="2086"/>
                  </a:cubicBezTo>
                  <a:cubicBezTo>
                    <a:pt x="1" y="2086"/>
                    <a:pt x="329" y="2266"/>
                    <a:pt x="656" y="2266"/>
                  </a:cubicBezTo>
                  <a:cubicBezTo>
                    <a:pt x="685" y="2266"/>
                    <a:pt x="713" y="2264"/>
                    <a:pt x="741" y="2261"/>
                  </a:cubicBezTo>
                  <a:cubicBezTo>
                    <a:pt x="1131" y="2227"/>
                    <a:pt x="1165" y="2086"/>
                    <a:pt x="1165" y="1874"/>
                  </a:cubicBezTo>
                  <a:lnTo>
                    <a:pt x="1165" y="1767"/>
                  </a:lnTo>
                  <a:cubicBezTo>
                    <a:pt x="1165" y="1662"/>
                    <a:pt x="1202" y="1484"/>
                    <a:pt x="1202" y="1309"/>
                  </a:cubicBezTo>
                  <a:cubicBezTo>
                    <a:pt x="1236" y="1097"/>
                    <a:pt x="1272" y="885"/>
                    <a:pt x="1272" y="744"/>
                  </a:cubicBezTo>
                  <a:cubicBezTo>
                    <a:pt x="1272" y="461"/>
                    <a:pt x="1094" y="212"/>
                    <a:pt x="1094" y="212"/>
                  </a:cubicBezTo>
                  <a:lnTo>
                    <a:pt x="741" y="0"/>
                  </a:lnTo>
                  <a:close/>
                </a:path>
              </a:pathLst>
            </a:custGeom>
            <a:solidFill>
              <a:srgbClr val="FF8062">
                <a:alpha val="7686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1"/>
            <p:cNvSpPr/>
            <p:nvPr/>
          </p:nvSpPr>
          <p:spPr>
            <a:xfrm>
              <a:off x="8233198" y="1336650"/>
              <a:ext cx="202196" cy="202456"/>
            </a:xfrm>
            <a:custGeom>
              <a:rect b="b" l="l" r="r" t="t"/>
              <a:pathLst>
                <a:path extrusionOk="0" h="779" w="778">
                  <a:moveTo>
                    <a:pt x="390" y="1"/>
                  </a:moveTo>
                  <a:cubicBezTo>
                    <a:pt x="0" y="38"/>
                    <a:pt x="108" y="778"/>
                    <a:pt x="108" y="778"/>
                  </a:cubicBezTo>
                  <a:lnTo>
                    <a:pt x="673" y="744"/>
                  </a:lnTo>
                  <a:cubicBezTo>
                    <a:pt x="673" y="744"/>
                    <a:pt x="777" y="1"/>
                    <a:pt x="390" y="1"/>
                  </a:cubicBezTo>
                  <a:close/>
                </a:path>
              </a:pathLst>
            </a:custGeom>
            <a:solidFill>
              <a:srgbClr val="765A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1"/>
            <p:cNvSpPr/>
            <p:nvPr/>
          </p:nvSpPr>
          <p:spPr>
            <a:xfrm>
              <a:off x="8279459" y="1474913"/>
              <a:ext cx="349036" cy="213112"/>
            </a:xfrm>
            <a:custGeom>
              <a:rect b="b" l="l" r="r" t="t"/>
              <a:pathLst>
                <a:path extrusionOk="0" h="820" w="1343">
                  <a:moveTo>
                    <a:pt x="1165" y="0"/>
                  </a:moveTo>
                  <a:cubicBezTo>
                    <a:pt x="1131" y="0"/>
                    <a:pt x="1060" y="34"/>
                    <a:pt x="1023" y="71"/>
                  </a:cubicBezTo>
                  <a:lnTo>
                    <a:pt x="989" y="246"/>
                  </a:lnTo>
                  <a:lnTo>
                    <a:pt x="424" y="424"/>
                  </a:lnTo>
                  <a:lnTo>
                    <a:pt x="424" y="212"/>
                  </a:lnTo>
                  <a:lnTo>
                    <a:pt x="0" y="246"/>
                  </a:lnTo>
                  <a:cubicBezTo>
                    <a:pt x="0" y="246"/>
                    <a:pt x="71" y="741"/>
                    <a:pt x="175" y="811"/>
                  </a:cubicBezTo>
                  <a:cubicBezTo>
                    <a:pt x="184" y="817"/>
                    <a:pt x="196" y="819"/>
                    <a:pt x="211" y="819"/>
                  </a:cubicBezTo>
                  <a:cubicBezTo>
                    <a:pt x="392" y="819"/>
                    <a:pt x="1023" y="458"/>
                    <a:pt x="1023" y="458"/>
                  </a:cubicBezTo>
                  <a:cubicBezTo>
                    <a:pt x="1023" y="458"/>
                    <a:pt x="1272" y="354"/>
                    <a:pt x="1306" y="317"/>
                  </a:cubicBezTo>
                  <a:cubicBezTo>
                    <a:pt x="1343" y="283"/>
                    <a:pt x="1306" y="283"/>
                    <a:pt x="1306" y="283"/>
                  </a:cubicBezTo>
                  <a:cubicBezTo>
                    <a:pt x="1306" y="283"/>
                    <a:pt x="1343" y="246"/>
                    <a:pt x="1343" y="212"/>
                  </a:cubicBezTo>
                  <a:lnTo>
                    <a:pt x="1306" y="212"/>
                  </a:lnTo>
                  <a:lnTo>
                    <a:pt x="1306" y="142"/>
                  </a:lnTo>
                  <a:lnTo>
                    <a:pt x="1272" y="105"/>
                  </a:lnTo>
                  <a:cubicBezTo>
                    <a:pt x="1272" y="105"/>
                    <a:pt x="1272" y="71"/>
                    <a:pt x="1235" y="71"/>
                  </a:cubicBezTo>
                  <a:cubicBezTo>
                    <a:pt x="1235" y="34"/>
                    <a:pt x="1165" y="34"/>
                    <a:pt x="1165" y="34"/>
                  </a:cubicBezTo>
                  <a:lnTo>
                    <a:pt x="1165" y="0"/>
                  </a:lnTo>
                  <a:close/>
                </a:path>
              </a:pathLst>
            </a:custGeom>
            <a:solidFill>
              <a:srgbClr val="FFC29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1"/>
            <p:cNvSpPr/>
            <p:nvPr/>
          </p:nvSpPr>
          <p:spPr>
            <a:xfrm>
              <a:off x="7920808" y="2500446"/>
              <a:ext cx="37165" cy="48600"/>
            </a:xfrm>
            <a:custGeom>
              <a:rect b="b" l="l" r="r" t="t"/>
              <a:pathLst>
                <a:path extrusionOk="0" h="187" w="143">
                  <a:moveTo>
                    <a:pt x="82" y="0"/>
                  </a:moveTo>
                  <a:cubicBezTo>
                    <a:pt x="45" y="0"/>
                    <a:pt x="1" y="45"/>
                    <a:pt x="1" y="45"/>
                  </a:cubicBezTo>
                  <a:lnTo>
                    <a:pt x="38" y="186"/>
                  </a:lnTo>
                  <a:cubicBezTo>
                    <a:pt x="38" y="186"/>
                    <a:pt x="142" y="11"/>
                    <a:pt x="108" y="11"/>
                  </a:cubicBezTo>
                  <a:cubicBezTo>
                    <a:pt x="101" y="3"/>
                    <a:pt x="92" y="0"/>
                    <a:pt x="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1"/>
            <p:cNvSpPr/>
            <p:nvPr/>
          </p:nvSpPr>
          <p:spPr>
            <a:xfrm>
              <a:off x="8343393" y="2287855"/>
              <a:ext cx="36905" cy="50419"/>
            </a:xfrm>
            <a:custGeom>
              <a:rect b="b" l="l" r="r" t="t"/>
              <a:pathLst>
                <a:path extrusionOk="0" h="194" w="142">
                  <a:moveTo>
                    <a:pt x="90" y="0"/>
                  </a:moveTo>
                  <a:cubicBezTo>
                    <a:pt x="48" y="0"/>
                    <a:pt x="0" y="15"/>
                    <a:pt x="0" y="15"/>
                  </a:cubicBezTo>
                  <a:lnTo>
                    <a:pt x="0" y="193"/>
                  </a:lnTo>
                  <a:cubicBezTo>
                    <a:pt x="0" y="193"/>
                    <a:pt x="141" y="52"/>
                    <a:pt x="141" y="15"/>
                  </a:cubicBezTo>
                  <a:cubicBezTo>
                    <a:pt x="130" y="4"/>
                    <a:pt x="111" y="0"/>
                    <a:pt x="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1"/>
            <p:cNvSpPr/>
            <p:nvPr/>
          </p:nvSpPr>
          <p:spPr>
            <a:xfrm>
              <a:off x="8334556" y="1134195"/>
              <a:ext cx="27289" cy="37684"/>
            </a:xfrm>
            <a:custGeom>
              <a:rect b="b" l="l" r="r" t="t"/>
              <a:pathLst>
                <a:path extrusionOk="0" h="145" w="105">
                  <a:moveTo>
                    <a:pt x="55" y="0"/>
                  </a:moveTo>
                  <a:cubicBezTo>
                    <a:pt x="27" y="0"/>
                    <a:pt x="0" y="30"/>
                    <a:pt x="0" y="73"/>
                  </a:cubicBezTo>
                  <a:cubicBezTo>
                    <a:pt x="0" y="144"/>
                    <a:pt x="71" y="144"/>
                    <a:pt x="71" y="144"/>
                  </a:cubicBezTo>
                  <a:lnTo>
                    <a:pt x="105" y="39"/>
                  </a:lnTo>
                  <a:cubicBezTo>
                    <a:pt x="92" y="12"/>
                    <a:pt x="73" y="0"/>
                    <a:pt x="55" y="0"/>
                  </a:cubicBezTo>
                  <a:close/>
                </a:path>
              </a:pathLst>
            </a:custGeom>
            <a:solidFill>
              <a:srgbClr val="FF9C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1"/>
            <p:cNvSpPr/>
            <p:nvPr/>
          </p:nvSpPr>
          <p:spPr>
            <a:xfrm>
              <a:off x="8444750" y="1134714"/>
              <a:ext cx="18452" cy="13774"/>
            </a:xfrm>
            <a:custGeom>
              <a:rect b="b" l="l" r="r" t="t"/>
              <a:pathLst>
                <a:path extrusionOk="0" h="53" w="71">
                  <a:moveTo>
                    <a:pt x="34" y="1"/>
                  </a:moveTo>
                  <a:cubicBezTo>
                    <a:pt x="34" y="1"/>
                    <a:pt x="0" y="1"/>
                    <a:pt x="0" y="37"/>
                  </a:cubicBezTo>
                  <a:cubicBezTo>
                    <a:pt x="0" y="49"/>
                    <a:pt x="4" y="53"/>
                    <a:pt x="9" y="53"/>
                  </a:cubicBezTo>
                  <a:cubicBezTo>
                    <a:pt x="19" y="53"/>
                    <a:pt x="34" y="37"/>
                    <a:pt x="34" y="37"/>
                  </a:cubicBezTo>
                  <a:cubicBezTo>
                    <a:pt x="34" y="37"/>
                    <a:pt x="50" y="53"/>
                    <a:pt x="61" y="53"/>
                  </a:cubicBezTo>
                  <a:cubicBezTo>
                    <a:pt x="67" y="53"/>
                    <a:pt x="71" y="49"/>
                    <a:pt x="71" y="37"/>
                  </a:cubicBezTo>
                  <a:cubicBezTo>
                    <a:pt x="71" y="1"/>
                    <a:pt x="34" y="1"/>
                    <a:pt x="34" y="1"/>
                  </a:cubicBezTo>
                  <a:close/>
                </a:path>
              </a:pathLst>
            </a:custGeom>
            <a:solidFill>
              <a:srgbClr val="442F8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1"/>
            <p:cNvSpPr/>
            <p:nvPr/>
          </p:nvSpPr>
          <p:spPr>
            <a:xfrm>
              <a:off x="8435134" y="1100409"/>
              <a:ext cx="32487" cy="25729"/>
            </a:xfrm>
            <a:custGeom>
              <a:rect b="b" l="l" r="r" t="t"/>
              <a:pathLst>
                <a:path extrusionOk="0" h="99" w="125">
                  <a:moveTo>
                    <a:pt x="81" y="1"/>
                  </a:moveTo>
                  <a:cubicBezTo>
                    <a:pt x="55" y="1"/>
                    <a:pt x="19" y="28"/>
                    <a:pt x="0" y="99"/>
                  </a:cubicBezTo>
                  <a:cubicBezTo>
                    <a:pt x="0" y="99"/>
                    <a:pt x="24" y="53"/>
                    <a:pt x="71" y="53"/>
                  </a:cubicBezTo>
                  <a:cubicBezTo>
                    <a:pt x="82" y="53"/>
                    <a:pt x="94" y="56"/>
                    <a:pt x="108" y="62"/>
                  </a:cubicBezTo>
                  <a:cubicBezTo>
                    <a:pt x="125" y="27"/>
                    <a:pt x="107" y="1"/>
                    <a:pt x="81" y="1"/>
                  </a:cubicBezTo>
                  <a:close/>
                </a:path>
              </a:pathLst>
            </a:custGeom>
            <a:solidFill>
              <a:srgbClr val="442F8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1"/>
            <p:cNvSpPr/>
            <p:nvPr/>
          </p:nvSpPr>
          <p:spPr>
            <a:xfrm>
              <a:off x="8453587" y="1189811"/>
              <a:ext cx="28068" cy="15594"/>
            </a:xfrm>
            <a:custGeom>
              <a:rect b="b" l="l" r="r" t="t"/>
              <a:pathLst>
                <a:path extrusionOk="0" h="60" w="108">
                  <a:moveTo>
                    <a:pt x="0" y="1"/>
                  </a:moveTo>
                  <a:cubicBezTo>
                    <a:pt x="0" y="42"/>
                    <a:pt x="25" y="60"/>
                    <a:pt x="52" y="60"/>
                  </a:cubicBezTo>
                  <a:cubicBezTo>
                    <a:pt x="72" y="60"/>
                    <a:pt x="92" y="51"/>
                    <a:pt x="107" y="37"/>
                  </a:cubicBezTo>
                  <a:cubicBezTo>
                    <a:pt x="37" y="37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1"/>
            <p:cNvSpPr/>
            <p:nvPr/>
          </p:nvSpPr>
          <p:spPr>
            <a:xfrm>
              <a:off x="8398490" y="1144330"/>
              <a:ext cx="36905" cy="36905"/>
            </a:xfrm>
            <a:custGeom>
              <a:rect b="b" l="l" r="r" t="t"/>
              <a:pathLst>
                <a:path extrusionOk="0" h="142" w="142">
                  <a:moveTo>
                    <a:pt x="71" y="0"/>
                  </a:moveTo>
                  <a:cubicBezTo>
                    <a:pt x="37" y="0"/>
                    <a:pt x="0" y="34"/>
                    <a:pt x="0" y="71"/>
                  </a:cubicBezTo>
                  <a:cubicBezTo>
                    <a:pt x="0" y="142"/>
                    <a:pt x="37" y="142"/>
                    <a:pt x="71" y="142"/>
                  </a:cubicBezTo>
                  <a:cubicBezTo>
                    <a:pt x="107" y="142"/>
                    <a:pt x="141" y="142"/>
                    <a:pt x="141" y="71"/>
                  </a:cubicBezTo>
                  <a:cubicBezTo>
                    <a:pt x="141" y="34"/>
                    <a:pt x="107" y="0"/>
                    <a:pt x="71" y="0"/>
                  </a:cubicBezTo>
                  <a:close/>
                </a:path>
              </a:pathLst>
            </a:custGeom>
            <a:solidFill>
              <a:srgbClr val="FF7F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1"/>
            <p:cNvSpPr/>
            <p:nvPr/>
          </p:nvSpPr>
          <p:spPr>
            <a:xfrm>
              <a:off x="8104552" y="1933882"/>
              <a:ext cx="120070" cy="55357"/>
            </a:xfrm>
            <a:custGeom>
              <a:rect b="b" l="l" r="r" t="t"/>
              <a:pathLst>
                <a:path extrusionOk="0" h="213" w="462">
                  <a:moveTo>
                    <a:pt x="424" y="1"/>
                  </a:moveTo>
                  <a:lnTo>
                    <a:pt x="1" y="105"/>
                  </a:lnTo>
                  <a:lnTo>
                    <a:pt x="1" y="213"/>
                  </a:lnTo>
                  <a:lnTo>
                    <a:pt x="461" y="105"/>
                  </a:lnTo>
                  <a:lnTo>
                    <a:pt x="42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1"/>
            <p:cNvSpPr/>
            <p:nvPr/>
          </p:nvSpPr>
          <p:spPr>
            <a:xfrm>
              <a:off x="8104552" y="1979363"/>
              <a:ext cx="120070" cy="46521"/>
            </a:xfrm>
            <a:custGeom>
              <a:rect b="b" l="l" r="r" t="t"/>
              <a:pathLst>
                <a:path extrusionOk="0" h="179" w="462">
                  <a:moveTo>
                    <a:pt x="424" y="1"/>
                  </a:moveTo>
                  <a:lnTo>
                    <a:pt x="1" y="108"/>
                  </a:lnTo>
                  <a:lnTo>
                    <a:pt x="1" y="179"/>
                  </a:lnTo>
                  <a:lnTo>
                    <a:pt x="461" y="72"/>
                  </a:lnTo>
                  <a:lnTo>
                    <a:pt x="42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1"/>
            <p:cNvSpPr/>
            <p:nvPr/>
          </p:nvSpPr>
          <p:spPr>
            <a:xfrm>
              <a:off x="8279459" y="2282917"/>
              <a:ext cx="36905" cy="36905"/>
            </a:xfrm>
            <a:custGeom>
              <a:rect b="b" l="l" r="r" t="t"/>
              <a:pathLst>
                <a:path extrusionOk="0" h="142" w="142">
                  <a:moveTo>
                    <a:pt x="71" y="0"/>
                  </a:moveTo>
                  <a:cubicBezTo>
                    <a:pt x="34" y="0"/>
                    <a:pt x="0" y="34"/>
                    <a:pt x="0" y="71"/>
                  </a:cubicBezTo>
                  <a:cubicBezTo>
                    <a:pt x="0" y="105"/>
                    <a:pt x="34" y="141"/>
                    <a:pt x="71" y="141"/>
                  </a:cubicBezTo>
                  <a:cubicBezTo>
                    <a:pt x="105" y="141"/>
                    <a:pt x="142" y="105"/>
                    <a:pt x="142" y="71"/>
                  </a:cubicBezTo>
                  <a:cubicBezTo>
                    <a:pt x="142" y="34"/>
                    <a:pt x="105" y="0"/>
                    <a:pt x="71" y="0"/>
                  </a:cubicBezTo>
                  <a:close/>
                </a:path>
              </a:pathLst>
            </a:custGeom>
            <a:solidFill>
              <a:srgbClr val="8A63E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1"/>
            <p:cNvSpPr/>
            <p:nvPr/>
          </p:nvSpPr>
          <p:spPr>
            <a:xfrm>
              <a:off x="7838682" y="2511882"/>
              <a:ext cx="36905" cy="28328"/>
            </a:xfrm>
            <a:custGeom>
              <a:rect b="b" l="l" r="r" t="t"/>
              <a:pathLst>
                <a:path extrusionOk="0" h="109" w="142">
                  <a:moveTo>
                    <a:pt x="71" y="1"/>
                  </a:moveTo>
                  <a:cubicBezTo>
                    <a:pt x="34" y="1"/>
                    <a:pt x="0" y="1"/>
                    <a:pt x="0" y="38"/>
                  </a:cubicBezTo>
                  <a:cubicBezTo>
                    <a:pt x="0" y="72"/>
                    <a:pt x="34" y="108"/>
                    <a:pt x="71" y="108"/>
                  </a:cubicBezTo>
                  <a:cubicBezTo>
                    <a:pt x="105" y="108"/>
                    <a:pt x="142" y="72"/>
                    <a:pt x="142" y="38"/>
                  </a:cubicBezTo>
                  <a:cubicBezTo>
                    <a:pt x="142" y="1"/>
                    <a:pt x="105" y="1"/>
                    <a:pt x="71" y="1"/>
                  </a:cubicBezTo>
                  <a:close/>
                </a:path>
              </a:pathLst>
            </a:custGeom>
            <a:solidFill>
              <a:srgbClr val="FF80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1"/>
            <p:cNvSpPr/>
            <p:nvPr/>
          </p:nvSpPr>
          <p:spPr>
            <a:xfrm>
              <a:off x="8398490" y="914326"/>
              <a:ext cx="900008" cy="936912"/>
            </a:xfrm>
            <a:custGeom>
              <a:rect b="b" l="l" r="r" t="t"/>
              <a:pathLst>
                <a:path extrusionOk="0" h="3605" w="3463">
                  <a:moveTo>
                    <a:pt x="2651" y="1"/>
                  </a:moveTo>
                  <a:lnTo>
                    <a:pt x="2439" y="213"/>
                  </a:lnTo>
                  <a:lnTo>
                    <a:pt x="2439" y="1343"/>
                  </a:lnTo>
                  <a:lnTo>
                    <a:pt x="3462" y="213"/>
                  </a:lnTo>
                  <a:lnTo>
                    <a:pt x="3462" y="1"/>
                  </a:lnTo>
                  <a:close/>
                  <a:moveTo>
                    <a:pt x="1060" y="1767"/>
                  </a:moveTo>
                  <a:lnTo>
                    <a:pt x="707" y="2157"/>
                  </a:lnTo>
                  <a:lnTo>
                    <a:pt x="707" y="2191"/>
                  </a:lnTo>
                  <a:lnTo>
                    <a:pt x="743" y="2191"/>
                  </a:lnTo>
                  <a:cubicBezTo>
                    <a:pt x="743" y="2191"/>
                    <a:pt x="777" y="2191"/>
                    <a:pt x="777" y="2228"/>
                  </a:cubicBezTo>
                  <a:cubicBezTo>
                    <a:pt x="814" y="2228"/>
                    <a:pt x="814" y="2262"/>
                    <a:pt x="814" y="2262"/>
                  </a:cubicBezTo>
                  <a:lnTo>
                    <a:pt x="848" y="2299"/>
                  </a:lnTo>
                  <a:lnTo>
                    <a:pt x="848" y="2369"/>
                  </a:lnTo>
                  <a:lnTo>
                    <a:pt x="885" y="2369"/>
                  </a:lnTo>
                  <a:cubicBezTo>
                    <a:pt x="885" y="2403"/>
                    <a:pt x="848" y="2440"/>
                    <a:pt x="848" y="2440"/>
                  </a:cubicBezTo>
                  <a:cubicBezTo>
                    <a:pt x="848" y="2440"/>
                    <a:pt x="885" y="2440"/>
                    <a:pt x="848" y="2474"/>
                  </a:cubicBezTo>
                  <a:cubicBezTo>
                    <a:pt x="814" y="2511"/>
                    <a:pt x="565" y="2615"/>
                    <a:pt x="565" y="2615"/>
                  </a:cubicBezTo>
                  <a:cubicBezTo>
                    <a:pt x="565" y="2615"/>
                    <a:pt x="283" y="2793"/>
                    <a:pt x="37" y="2898"/>
                  </a:cubicBezTo>
                  <a:lnTo>
                    <a:pt x="0" y="2935"/>
                  </a:lnTo>
                  <a:lnTo>
                    <a:pt x="0" y="3110"/>
                  </a:lnTo>
                  <a:lnTo>
                    <a:pt x="0" y="3217"/>
                  </a:lnTo>
                  <a:lnTo>
                    <a:pt x="0" y="3322"/>
                  </a:lnTo>
                  <a:cubicBezTo>
                    <a:pt x="71" y="3392"/>
                    <a:pt x="249" y="3500"/>
                    <a:pt x="390" y="3604"/>
                  </a:cubicBezTo>
                  <a:lnTo>
                    <a:pt x="743" y="3217"/>
                  </a:lnTo>
                  <a:lnTo>
                    <a:pt x="495" y="3217"/>
                  </a:lnTo>
                  <a:lnTo>
                    <a:pt x="495" y="3180"/>
                  </a:lnTo>
                  <a:lnTo>
                    <a:pt x="319" y="3180"/>
                  </a:lnTo>
                  <a:cubicBezTo>
                    <a:pt x="249" y="3180"/>
                    <a:pt x="212" y="3146"/>
                    <a:pt x="212" y="3076"/>
                  </a:cubicBezTo>
                  <a:cubicBezTo>
                    <a:pt x="212" y="3039"/>
                    <a:pt x="249" y="3005"/>
                    <a:pt x="319" y="3005"/>
                  </a:cubicBezTo>
                  <a:lnTo>
                    <a:pt x="495" y="3005"/>
                  </a:lnTo>
                  <a:lnTo>
                    <a:pt x="495" y="2864"/>
                  </a:lnTo>
                  <a:lnTo>
                    <a:pt x="1060" y="2864"/>
                  </a:lnTo>
                  <a:lnTo>
                    <a:pt x="2049" y="1767"/>
                  </a:lnTo>
                  <a:close/>
                </a:path>
              </a:pathLst>
            </a:custGeom>
            <a:solidFill>
              <a:srgbClr val="FFBDC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1"/>
            <p:cNvSpPr/>
            <p:nvPr/>
          </p:nvSpPr>
          <p:spPr>
            <a:xfrm>
              <a:off x="8775073" y="969423"/>
              <a:ext cx="257553" cy="294198"/>
            </a:xfrm>
            <a:custGeom>
              <a:rect b="b" l="l" r="r" t="t"/>
              <a:pathLst>
                <a:path extrusionOk="0" h="1132" w="991">
                  <a:moveTo>
                    <a:pt x="496" y="566"/>
                  </a:moveTo>
                  <a:lnTo>
                    <a:pt x="1" y="1131"/>
                  </a:lnTo>
                  <a:lnTo>
                    <a:pt x="496" y="1131"/>
                  </a:lnTo>
                  <a:lnTo>
                    <a:pt x="496" y="566"/>
                  </a:lnTo>
                  <a:close/>
                  <a:moveTo>
                    <a:pt x="990" y="1"/>
                  </a:moveTo>
                  <a:lnTo>
                    <a:pt x="600" y="462"/>
                  </a:lnTo>
                  <a:lnTo>
                    <a:pt x="600" y="1131"/>
                  </a:lnTo>
                  <a:lnTo>
                    <a:pt x="990" y="1131"/>
                  </a:lnTo>
                  <a:lnTo>
                    <a:pt x="990" y="1"/>
                  </a:lnTo>
                  <a:close/>
                </a:path>
              </a:pathLst>
            </a:custGeom>
            <a:solidFill>
              <a:srgbClr val="FFBDC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1"/>
            <p:cNvSpPr/>
            <p:nvPr/>
          </p:nvSpPr>
          <p:spPr>
            <a:xfrm>
              <a:off x="8673715" y="1263361"/>
              <a:ext cx="358912" cy="110454"/>
            </a:xfrm>
            <a:custGeom>
              <a:rect b="b" l="l" r="r" t="t"/>
              <a:pathLst>
                <a:path extrusionOk="0" h="425" w="1381">
                  <a:moveTo>
                    <a:pt x="391" y="0"/>
                  </a:moveTo>
                  <a:lnTo>
                    <a:pt x="320" y="71"/>
                  </a:lnTo>
                  <a:lnTo>
                    <a:pt x="320" y="108"/>
                  </a:lnTo>
                  <a:lnTo>
                    <a:pt x="284" y="108"/>
                  </a:lnTo>
                  <a:lnTo>
                    <a:pt x="1" y="424"/>
                  </a:lnTo>
                  <a:lnTo>
                    <a:pt x="990" y="424"/>
                  </a:lnTo>
                  <a:lnTo>
                    <a:pt x="1380" y="0"/>
                  </a:lnTo>
                  <a:lnTo>
                    <a:pt x="990" y="0"/>
                  </a:lnTo>
                  <a:lnTo>
                    <a:pt x="990" y="108"/>
                  </a:lnTo>
                  <a:lnTo>
                    <a:pt x="886" y="108"/>
                  </a:lnTo>
                  <a:lnTo>
                    <a:pt x="886" y="0"/>
                  </a:lnTo>
                  <a:close/>
                </a:path>
              </a:pathLst>
            </a:custGeom>
            <a:solidFill>
              <a:srgbClr val="EB848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1"/>
            <p:cNvSpPr/>
            <p:nvPr/>
          </p:nvSpPr>
          <p:spPr>
            <a:xfrm>
              <a:off x="8747265" y="1281553"/>
              <a:ext cx="9876" cy="9876"/>
            </a:xfrm>
            <a:custGeom>
              <a:rect b="b" l="l" r="r" t="t"/>
              <a:pathLst>
                <a:path extrusionOk="0" h="38" w="38">
                  <a:moveTo>
                    <a:pt x="37" y="1"/>
                  </a:moveTo>
                  <a:lnTo>
                    <a:pt x="1" y="38"/>
                  </a:lnTo>
                  <a:lnTo>
                    <a:pt x="37" y="38"/>
                  </a:lnTo>
                  <a:lnTo>
                    <a:pt x="37" y="1"/>
                  </a:lnTo>
                  <a:close/>
                </a:path>
              </a:pathLst>
            </a:custGeom>
            <a:solidFill>
              <a:srgbClr val="5FB1D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1"/>
            <p:cNvSpPr/>
            <p:nvPr/>
          </p:nvSpPr>
          <p:spPr>
            <a:xfrm>
              <a:off x="8903720" y="1089233"/>
              <a:ext cx="27549" cy="202196"/>
            </a:xfrm>
            <a:custGeom>
              <a:rect b="b" l="l" r="r" t="t"/>
              <a:pathLst>
                <a:path extrusionOk="0" h="778" w="106">
                  <a:moveTo>
                    <a:pt x="105" y="1"/>
                  </a:moveTo>
                  <a:lnTo>
                    <a:pt x="1" y="105"/>
                  </a:lnTo>
                  <a:lnTo>
                    <a:pt x="1" y="670"/>
                  </a:lnTo>
                  <a:lnTo>
                    <a:pt x="1" y="778"/>
                  </a:lnTo>
                  <a:lnTo>
                    <a:pt x="105" y="778"/>
                  </a:lnTo>
                  <a:lnTo>
                    <a:pt x="105" y="670"/>
                  </a:lnTo>
                  <a:lnTo>
                    <a:pt x="105" y="1"/>
                  </a:lnTo>
                  <a:close/>
                </a:path>
              </a:pathLst>
            </a:custGeom>
            <a:solidFill>
              <a:srgbClr val="EB848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1"/>
            <p:cNvSpPr/>
            <p:nvPr/>
          </p:nvSpPr>
          <p:spPr>
            <a:xfrm>
              <a:off x="8453587" y="1695301"/>
              <a:ext cx="73550" cy="45741"/>
            </a:xfrm>
            <a:custGeom>
              <a:rect b="b" l="l" r="r" t="t"/>
              <a:pathLst>
                <a:path extrusionOk="0" h="176" w="283">
                  <a:moveTo>
                    <a:pt x="107" y="0"/>
                  </a:moveTo>
                  <a:cubicBezTo>
                    <a:pt x="37" y="0"/>
                    <a:pt x="0" y="34"/>
                    <a:pt x="0" y="71"/>
                  </a:cubicBezTo>
                  <a:cubicBezTo>
                    <a:pt x="0" y="141"/>
                    <a:pt x="37" y="175"/>
                    <a:pt x="107" y="175"/>
                  </a:cubicBezTo>
                  <a:lnTo>
                    <a:pt x="283" y="175"/>
                  </a:lnTo>
                  <a:lnTo>
                    <a:pt x="283" y="0"/>
                  </a:lnTo>
                  <a:close/>
                </a:path>
              </a:pathLst>
            </a:custGeom>
            <a:solidFill>
              <a:srgbClr val="EB848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1"/>
            <p:cNvSpPr/>
            <p:nvPr/>
          </p:nvSpPr>
          <p:spPr>
            <a:xfrm>
              <a:off x="8526876" y="1658397"/>
              <a:ext cx="147099" cy="92262"/>
            </a:xfrm>
            <a:custGeom>
              <a:rect b="b" l="l" r="r" t="t"/>
              <a:pathLst>
                <a:path extrusionOk="0" h="355" w="566">
                  <a:moveTo>
                    <a:pt x="1" y="1"/>
                  </a:moveTo>
                  <a:lnTo>
                    <a:pt x="1" y="142"/>
                  </a:lnTo>
                  <a:lnTo>
                    <a:pt x="1" y="317"/>
                  </a:lnTo>
                  <a:lnTo>
                    <a:pt x="1" y="354"/>
                  </a:lnTo>
                  <a:lnTo>
                    <a:pt x="249" y="354"/>
                  </a:lnTo>
                  <a:lnTo>
                    <a:pt x="566" y="1"/>
                  </a:lnTo>
                  <a:close/>
                </a:path>
              </a:pathLst>
            </a:custGeom>
            <a:solidFill>
              <a:srgbClr val="FFFCE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1"/>
            <p:cNvSpPr/>
            <p:nvPr/>
          </p:nvSpPr>
          <p:spPr>
            <a:xfrm>
              <a:off x="8931008" y="914326"/>
              <a:ext cx="9616" cy="18712"/>
            </a:xfrm>
            <a:custGeom>
              <a:rect b="b" l="l" r="r" t="t"/>
              <a:pathLst>
                <a:path extrusionOk="0" h="72" w="37">
                  <a:moveTo>
                    <a:pt x="0" y="1"/>
                  </a:moveTo>
                  <a:lnTo>
                    <a:pt x="0" y="72"/>
                  </a:lnTo>
                  <a:lnTo>
                    <a:pt x="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1"/>
            <p:cNvSpPr/>
            <p:nvPr/>
          </p:nvSpPr>
          <p:spPr>
            <a:xfrm>
              <a:off x="8407846" y="1373555"/>
              <a:ext cx="128907" cy="128647"/>
            </a:xfrm>
            <a:custGeom>
              <a:rect b="b" l="l" r="r" t="t"/>
              <a:pathLst>
                <a:path extrusionOk="0" h="495" w="496">
                  <a:moveTo>
                    <a:pt x="1" y="0"/>
                  </a:moveTo>
                  <a:cubicBezTo>
                    <a:pt x="35" y="108"/>
                    <a:pt x="71" y="212"/>
                    <a:pt x="71" y="320"/>
                  </a:cubicBezTo>
                  <a:lnTo>
                    <a:pt x="71" y="495"/>
                  </a:lnTo>
                  <a:lnTo>
                    <a:pt x="495" y="0"/>
                  </a:lnTo>
                  <a:close/>
                </a:path>
              </a:pathLst>
            </a:custGeom>
            <a:solidFill>
              <a:srgbClr val="FFDCE0">
                <a:alpha val="58431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1"/>
            <p:cNvSpPr/>
            <p:nvPr/>
          </p:nvSpPr>
          <p:spPr>
            <a:xfrm>
              <a:off x="8150813" y="914326"/>
              <a:ext cx="753168" cy="349296"/>
            </a:xfrm>
            <a:custGeom>
              <a:rect b="b" l="l" r="r" t="t"/>
              <a:pathLst>
                <a:path extrusionOk="0" h="1344" w="2898">
                  <a:moveTo>
                    <a:pt x="388" y="1"/>
                  </a:moveTo>
                  <a:lnTo>
                    <a:pt x="388" y="391"/>
                  </a:lnTo>
                  <a:lnTo>
                    <a:pt x="425" y="391"/>
                  </a:lnTo>
                  <a:cubicBezTo>
                    <a:pt x="425" y="391"/>
                    <a:pt x="458" y="391"/>
                    <a:pt x="458" y="425"/>
                  </a:cubicBezTo>
                  <a:cubicBezTo>
                    <a:pt x="529" y="250"/>
                    <a:pt x="637" y="213"/>
                    <a:pt x="741" y="213"/>
                  </a:cubicBezTo>
                  <a:cubicBezTo>
                    <a:pt x="848" y="213"/>
                    <a:pt x="919" y="250"/>
                    <a:pt x="919" y="250"/>
                  </a:cubicBezTo>
                  <a:lnTo>
                    <a:pt x="953" y="250"/>
                  </a:lnTo>
                  <a:lnTo>
                    <a:pt x="953" y="1"/>
                  </a:lnTo>
                  <a:close/>
                  <a:moveTo>
                    <a:pt x="2332" y="1"/>
                  </a:moveTo>
                  <a:lnTo>
                    <a:pt x="2332" y="815"/>
                  </a:lnTo>
                  <a:lnTo>
                    <a:pt x="2898" y="179"/>
                  </a:lnTo>
                  <a:lnTo>
                    <a:pt x="2898" y="1"/>
                  </a:lnTo>
                  <a:close/>
                  <a:moveTo>
                    <a:pt x="1" y="1"/>
                  </a:moveTo>
                  <a:lnTo>
                    <a:pt x="1" y="1343"/>
                  </a:lnTo>
                  <a:lnTo>
                    <a:pt x="317" y="1343"/>
                  </a:lnTo>
                  <a:lnTo>
                    <a:pt x="317" y="778"/>
                  </a:lnTo>
                  <a:cubicBezTo>
                    <a:pt x="283" y="674"/>
                    <a:pt x="283" y="603"/>
                    <a:pt x="317" y="532"/>
                  </a:cubicBezTo>
                  <a:lnTo>
                    <a:pt x="317" y="1"/>
                  </a:lnTo>
                  <a:close/>
                  <a:moveTo>
                    <a:pt x="388" y="990"/>
                  </a:moveTo>
                  <a:lnTo>
                    <a:pt x="388" y="1343"/>
                  </a:lnTo>
                  <a:lnTo>
                    <a:pt x="529" y="1343"/>
                  </a:lnTo>
                  <a:lnTo>
                    <a:pt x="637" y="1202"/>
                  </a:lnTo>
                  <a:cubicBezTo>
                    <a:pt x="529" y="1168"/>
                    <a:pt x="458" y="1097"/>
                    <a:pt x="388" y="990"/>
                  </a:cubicBezTo>
                  <a:close/>
                  <a:moveTo>
                    <a:pt x="1060" y="1"/>
                  </a:moveTo>
                  <a:lnTo>
                    <a:pt x="1060" y="250"/>
                  </a:lnTo>
                  <a:cubicBezTo>
                    <a:pt x="1165" y="250"/>
                    <a:pt x="1306" y="283"/>
                    <a:pt x="1343" y="391"/>
                  </a:cubicBezTo>
                  <a:cubicBezTo>
                    <a:pt x="1377" y="495"/>
                    <a:pt x="1306" y="566"/>
                    <a:pt x="1272" y="603"/>
                  </a:cubicBezTo>
                  <a:lnTo>
                    <a:pt x="1272" y="744"/>
                  </a:lnTo>
                  <a:cubicBezTo>
                    <a:pt x="1236" y="885"/>
                    <a:pt x="1343" y="956"/>
                    <a:pt x="1343" y="990"/>
                  </a:cubicBezTo>
                  <a:lnTo>
                    <a:pt x="1306" y="1027"/>
                  </a:lnTo>
                  <a:cubicBezTo>
                    <a:pt x="1306" y="1061"/>
                    <a:pt x="1272" y="1273"/>
                    <a:pt x="1236" y="1343"/>
                  </a:cubicBezTo>
                  <a:lnTo>
                    <a:pt x="1589" y="1343"/>
                  </a:lnTo>
                  <a:lnTo>
                    <a:pt x="1589" y="1"/>
                  </a:lnTo>
                  <a:close/>
                  <a:moveTo>
                    <a:pt x="1696" y="1"/>
                  </a:moveTo>
                  <a:lnTo>
                    <a:pt x="1696" y="1343"/>
                  </a:lnTo>
                  <a:lnTo>
                    <a:pt x="1872" y="1343"/>
                  </a:lnTo>
                  <a:lnTo>
                    <a:pt x="2262" y="919"/>
                  </a:lnTo>
                  <a:lnTo>
                    <a:pt x="2262" y="1"/>
                  </a:lnTo>
                  <a:close/>
                </a:path>
              </a:pathLst>
            </a:custGeom>
            <a:solidFill>
              <a:srgbClr val="FFBDC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1"/>
            <p:cNvSpPr/>
            <p:nvPr/>
          </p:nvSpPr>
          <p:spPr>
            <a:xfrm>
              <a:off x="8150813" y="1263361"/>
              <a:ext cx="486519" cy="110454"/>
            </a:xfrm>
            <a:custGeom>
              <a:rect b="b" l="l" r="r" t="t"/>
              <a:pathLst>
                <a:path extrusionOk="0" h="425" w="1872">
                  <a:moveTo>
                    <a:pt x="388" y="0"/>
                  </a:moveTo>
                  <a:lnTo>
                    <a:pt x="388" y="37"/>
                  </a:lnTo>
                  <a:cubicBezTo>
                    <a:pt x="458" y="0"/>
                    <a:pt x="495" y="0"/>
                    <a:pt x="529" y="0"/>
                  </a:cubicBezTo>
                  <a:close/>
                  <a:moveTo>
                    <a:pt x="1" y="0"/>
                  </a:moveTo>
                  <a:lnTo>
                    <a:pt x="1" y="249"/>
                  </a:lnTo>
                  <a:cubicBezTo>
                    <a:pt x="105" y="178"/>
                    <a:pt x="213" y="108"/>
                    <a:pt x="317" y="71"/>
                  </a:cubicBezTo>
                  <a:lnTo>
                    <a:pt x="317" y="0"/>
                  </a:lnTo>
                  <a:close/>
                  <a:moveTo>
                    <a:pt x="1060" y="0"/>
                  </a:moveTo>
                  <a:lnTo>
                    <a:pt x="1060" y="108"/>
                  </a:lnTo>
                  <a:lnTo>
                    <a:pt x="953" y="108"/>
                  </a:lnTo>
                  <a:lnTo>
                    <a:pt x="953" y="37"/>
                  </a:lnTo>
                  <a:lnTo>
                    <a:pt x="882" y="212"/>
                  </a:lnTo>
                  <a:cubicBezTo>
                    <a:pt x="882" y="212"/>
                    <a:pt x="919" y="320"/>
                    <a:pt x="990" y="424"/>
                  </a:cubicBezTo>
                  <a:lnTo>
                    <a:pt x="1484" y="424"/>
                  </a:lnTo>
                  <a:lnTo>
                    <a:pt x="1872" y="0"/>
                  </a:lnTo>
                  <a:lnTo>
                    <a:pt x="1696" y="0"/>
                  </a:lnTo>
                  <a:lnTo>
                    <a:pt x="1696" y="108"/>
                  </a:lnTo>
                  <a:lnTo>
                    <a:pt x="1589" y="108"/>
                  </a:lnTo>
                  <a:lnTo>
                    <a:pt x="1589" y="0"/>
                  </a:lnTo>
                  <a:lnTo>
                    <a:pt x="1236" y="0"/>
                  </a:lnTo>
                  <a:cubicBezTo>
                    <a:pt x="1236" y="37"/>
                    <a:pt x="1202" y="37"/>
                    <a:pt x="1165" y="37"/>
                  </a:cubicBezTo>
                  <a:cubicBezTo>
                    <a:pt x="1131" y="37"/>
                    <a:pt x="1094" y="0"/>
                    <a:pt x="1060" y="0"/>
                  </a:cubicBezTo>
                  <a:close/>
                </a:path>
              </a:pathLst>
            </a:custGeom>
            <a:solidFill>
              <a:srgbClr val="EB848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1"/>
            <p:cNvSpPr/>
            <p:nvPr/>
          </p:nvSpPr>
          <p:spPr>
            <a:xfrm>
              <a:off x="8233198" y="914326"/>
              <a:ext cx="18452" cy="367488"/>
            </a:xfrm>
            <a:custGeom>
              <a:rect b="b" l="l" r="r" t="t"/>
              <a:pathLst>
                <a:path extrusionOk="0" h="1414" w="71">
                  <a:moveTo>
                    <a:pt x="0" y="1"/>
                  </a:moveTo>
                  <a:lnTo>
                    <a:pt x="0" y="532"/>
                  </a:lnTo>
                  <a:cubicBezTo>
                    <a:pt x="0" y="462"/>
                    <a:pt x="37" y="425"/>
                    <a:pt x="71" y="391"/>
                  </a:cubicBezTo>
                  <a:lnTo>
                    <a:pt x="71" y="1"/>
                  </a:lnTo>
                  <a:close/>
                  <a:moveTo>
                    <a:pt x="0" y="778"/>
                  </a:moveTo>
                  <a:lnTo>
                    <a:pt x="0" y="1343"/>
                  </a:lnTo>
                  <a:lnTo>
                    <a:pt x="0" y="1414"/>
                  </a:lnTo>
                  <a:cubicBezTo>
                    <a:pt x="37" y="1380"/>
                    <a:pt x="37" y="1380"/>
                    <a:pt x="71" y="1380"/>
                  </a:cubicBezTo>
                  <a:lnTo>
                    <a:pt x="71" y="1343"/>
                  </a:lnTo>
                  <a:lnTo>
                    <a:pt x="71" y="990"/>
                  </a:lnTo>
                  <a:cubicBezTo>
                    <a:pt x="37" y="919"/>
                    <a:pt x="0" y="849"/>
                    <a:pt x="0" y="778"/>
                  </a:cubicBezTo>
                  <a:close/>
                </a:path>
              </a:pathLst>
            </a:custGeom>
            <a:solidFill>
              <a:srgbClr val="EB848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1"/>
            <p:cNvSpPr/>
            <p:nvPr/>
          </p:nvSpPr>
          <p:spPr>
            <a:xfrm>
              <a:off x="8398490" y="914326"/>
              <a:ext cx="28068" cy="377104"/>
            </a:xfrm>
            <a:custGeom>
              <a:rect b="b" l="l" r="r" t="t"/>
              <a:pathLst>
                <a:path extrusionOk="0" h="1451" w="108">
                  <a:moveTo>
                    <a:pt x="0" y="1"/>
                  </a:moveTo>
                  <a:lnTo>
                    <a:pt x="0" y="250"/>
                  </a:lnTo>
                  <a:lnTo>
                    <a:pt x="107" y="250"/>
                  </a:lnTo>
                  <a:lnTo>
                    <a:pt x="107" y="1"/>
                  </a:lnTo>
                  <a:close/>
                  <a:moveTo>
                    <a:pt x="37" y="1343"/>
                  </a:moveTo>
                  <a:lnTo>
                    <a:pt x="0" y="1380"/>
                  </a:lnTo>
                  <a:lnTo>
                    <a:pt x="0" y="1451"/>
                  </a:lnTo>
                  <a:lnTo>
                    <a:pt x="107" y="1451"/>
                  </a:lnTo>
                  <a:lnTo>
                    <a:pt x="107" y="1343"/>
                  </a:lnTo>
                  <a:close/>
                </a:path>
              </a:pathLst>
            </a:custGeom>
            <a:solidFill>
              <a:srgbClr val="EB848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1"/>
            <p:cNvSpPr/>
            <p:nvPr/>
          </p:nvSpPr>
          <p:spPr>
            <a:xfrm>
              <a:off x="8563521" y="914326"/>
              <a:ext cx="28328" cy="377104"/>
            </a:xfrm>
            <a:custGeom>
              <a:rect b="b" l="l" r="r" t="t"/>
              <a:pathLst>
                <a:path extrusionOk="0" h="1451" w="109">
                  <a:moveTo>
                    <a:pt x="1" y="1"/>
                  </a:moveTo>
                  <a:lnTo>
                    <a:pt x="1" y="1343"/>
                  </a:lnTo>
                  <a:lnTo>
                    <a:pt x="1" y="1451"/>
                  </a:lnTo>
                  <a:lnTo>
                    <a:pt x="108" y="1451"/>
                  </a:lnTo>
                  <a:lnTo>
                    <a:pt x="108" y="1343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B848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1"/>
            <p:cNvSpPr/>
            <p:nvPr/>
          </p:nvSpPr>
          <p:spPr>
            <a:xfrm>
              <a:off x="8738428" y="914326"/>
              <a:ext cx="18712" cy="239101"/>
            </a:xfrm>
            <a:custGeom>
              <a:rect b="b" l="l" r="r" t="t"/>
              <a:pathLst>
                <a:path extrusionOk="0" h="920" w="72">
                  <a:moveTo>
                    <a:pt x="1" y="1"/>
                  </a:moveTo>
                  <a:lnTo>
                    <a:pt x="1" y="919"/>
                  </a:lnTo>
                  <a:lnTo>
                    <a:pt x="71" y="815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EB848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1"/>
            <p:cNvSpPr/>
            <p:nvPr/>
          </p:nvSpPr>
          <p:spPr>
            <a:xfrm>
              <a:off x="8150813" y="1474913"/>
              <a:ext cx="18712" cy="18452"/>
            </a:xfrm>
            <a:custGeom>
              <a:rect b="b" l="l" r="r" t="t"/>
              <a:pathLst>
                <a:path extrusionOk="0" h="71" w="72">
                  <a:moveTo>
                    <a:pt x="71" y="0"/>
                  </a:moveTo>
                  <a:lnTo>
                    <a:pt x="1" y="34"/>
                  </a:lnTo>
                  <a:lnTo>
                    <a:pt x="71" y="71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D5E8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1"/>
            <p:cNvSpPr/>
            <p:nvPr/>
          </p:nvSpPr>
          <p:spPr>
            <a:xfrm>
              <a:off x="8903720" y="914326"/>
              <a:ext cx="27549" cy="46521"/>
            </a:xfrm>
            <a:custGeom>
              <a:rect b="b" l="l" r="r" t="t"/>
              <a:pathLst>
                <a:path extrusionOk="0" h="179" w="106">
                  <a:moveTo>
                    <a:pt x="1" y="1"/>
                  </a:moveTo>
                  <a:lnTo>
                    <a:pt x="1" y="179"/>
                  </a:lnTo>
                  <a:lnTo>
                    <a:pt x="105" y="72"/>
                  </a:lnTo>
                  <a:lnTo>
                    <a:pt x="105" y="1"/>
                  </a:lnTo>
                  <a:close/>
                </a:path>
              </a:pathLst>
            </a:custGeom>
            <a:solidFill>
              <a:srgbClr val="EB848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1"/>
            <p:cNvSpPr/>
            <p:nvPr/>
          </p:nvSpPr>
          <p:spPr>
            <a:xfrm>
              <a:off x="8224362" y="969423"/>
              <a:ext cx="284322" cy="257553"/>
            </a:xfrm>
            <a:custGeom>
              <a:rect b="b" l="l" r="r" t="t"/>
              <a:pathLst>
                <a:path extrusionOk="0" h="991" w="1094">
                  <a:moveTo>
                    <a:pt x="458" y="1"/>
                  </a:moveTo>
                  <a:cubicBezTo>
                    <a:pt x="354" y="1"/>
                    <a:pt x="246" y="38"/>
                    <a:pt x="175" y="213"/>
                  </a:cubicBezTo>
                  <a:cubicBezTo>
                    <a:pt x="175" y="179"/>
                    <a:pt x="142" y="179"/>
                    <a:pt x="142" y="179"/>
                  </a:cubicBezTo>
                  <a:lnTo>
                    <a:pt x="105" y="179"/>
                  </a:lnTo>
                  <a:cubicBezTo>
                    <a:pt x="71" y="213"/>
                    <a:pt x="34" y="250"/>
                    <a:pt x="34" y="320"/>
                  </a:cubicBezTo>
                  <a:cubicBezTo>
                    <a:pt x="0" y="391"/>
                    <a:pt x="0" y="462"/>
                    <a:pt x="34" y="566"/>
                  </a:cubicBezTo>
                  <a:cubicBezTo>
                    <a:pt x="34" y="637"/>
                    <a:pt x="71" y="707"/>
                    <a:pt x="105" y="778"/>
                  </a:cubicBezTo>
                  <a:cubicBezTo>
                    <a:pt x="175" y="885"/>
                    <a:pt x="246" y="956"/>
                    <a:pt x="354" y="990"/>
                  </a:cubicBezTo>
                  <a:lnTo>
                    <a:pt x="387" y="956"/>
                  </a:lnTo>
                  <a:lnTo>
                    <a:pt x="458" y="815"/>
                  </a:lnTo>
                  <a:cubicBezTo>
                    <a:pt x="458" y="815"/>
                    <a:pt x="354" y="744"/>
                    <a:pt x="354" y="673"/>
                  </a:cubicBezTo>
                  <a:cubicBezTo>
                    <a:pt x="354" y="603"/>
                    <a:pt x="424" y="566"/>
                    <a:pt x="458" y="566"/>
                  </a:cubicBezTo>
                  <a:cubicBezTo>
                    <a:pt x="495" y="566"/>
                    <a:pt x="529" y="603"/>
                    <a:pt x="565" y="673"/>
                  </a:cubicBezTo>
                  <a:cubicBezTo>
                    <a:pt x="707" y="673"/>
                    <a:pt x="670" y="425"/>
                    <a:pt x="670" y="425"/>
                  </a:cubicBezTo>
                  <a:cubicBezTo>
                    <a:pt x="670" y="425"/>
                    <a:pt x="848" y="425"/>
                    <a:pt x="953" y="283"/>
                  </a:cubicBezTo>
                  <a:cubicBezTo>
                    <a:pt x="953" y="283"/>
                    <a:pt x="953" y="320"/>
                    <a:pt x="989" y="391"/>
                  </a:cubicBezTo>
                  <a:cubicBezTo>
                    <a:pt x="1023" y="354"/>
                    <a:pt x="1094" y="283"/>
                    <a:pt x="1060" y="179"/>
                  </a:cubicBezTo>
                  <a:cubicBezTo>
                    <a:pt x="1023" y="71"/>
                    <a:pt x="882" y="38"/>
                    <a:pt x="777" y="38"/>
                  </a:cubicBezTo>
                  <a:lnTo>
                    <a:pt x="636" y="38"/>
                  </a:lnTo>
                  <a:cubicBezTo>
                    <a:pt x="636" y="38"/>
                    <a:pt x="565" y="1"/>
                    <a:pt x="458" y="1"/>
                  </a:cubicBezTo>
                  <a:close/>
                </a:path>
              </a:pathLst>
            </a:custGeom>
            <a:solidFill>
              <a:srgbClr val="FF80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1"/>
            <p:cNvSpPr/>
            <p:nvPr/>
          </p:nvSpPr>
          <p:spPr>
            <a:xfrm>
              <a:off x="8150813" y="1263361"/>
              <a:ext cx="137743" cy="220649"/>
            </a:xfrm>
            <a:custGeom>
              <a:rect b="b" l="l" r="r" t="t"/>
              <a:pathLst>
                <a:path extrusionOk="0" h="849" w="530">
                  <a:moveTo>
                    <a:pt x="529" y="0"/>
                  </a:moveTo>
                  <a:cubicBezTo>
                    <a:pt x="495" y="0"/>
                    <a:pt x="458" y="0"/>
                    <a:pt x="388" y="37"/>
                  </a:cubicBezTo>
                  <a:cubicBezTo>
                    <a:pt x="354" y="37"/>
                    <a:pt x="354" y="37"/>
                    <a:pt x="317" y="71"/>
                  </a:cubicBezTo>
                  <a:cubicBezTo>
                    <a:pt x="213" y="108"/>
                    <a:pt x="105" y="178"/>
                    <a:pt x="1" y="249"/>
                  </a:cubicBezTo>
                  <a:lnTo>
                    <a:pt x="1" y="848"/>
                  </a:lnTo>
                  <a:lnTo>
                    <a:pt x="71" y="814"/>
                  </a:lnTo>
                  <a:cubicBezTo>
                    <a:pt x="71" y="636"/>
                    <a:pt x="71" y="461"/>
                    <a:pt x="105" y="354"/>
                  </a:cubicBezTo>
                  <a:cubicBezTo>
                    <a:pt x="176" y="108"/>
                    <a:pt x="495" y="0"/>
                    <a:pt x="529" y="0"/>
                  </a:cubicBezTo>
                  <a:close/>
                </a:path>
              </a:pathLst>
            </a:custGeom>
            <a:solidFill>
              <a:srgbClr val="FF8062">
                <a:alpha val="7686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1"/>
            <p:cNvSpPr/>
            <p:nvPr/>
          </p:nvSpPr>
          <p:spPr>
            <a:xfrm>
              <a:off x="8288295" y="1042973"/>
              <a:ext cx="211812" cy="275746"/>
            </a:xfrm>
            <a:custGeom>
              <a:rect b="b" l="l" r="r" t="t"/>
              <a:pathLst>
                <a:path extrusionOk="0" h="1061" w="815">
                  <a:moveTo>
                    <a:pt x="636" y="212"/>
                  </a:moveTo>
                  <a:cubicBezTo>
                    <a:pt x="673" y="212"/>
                    <a:pt x="673" y="249"/>
                    <a:pt x="673" y="283"/>
                  </a:cubicBezTo>
                  <a:lnTo>
                    <a:pt x="636" y="283"/>
                  </a:lnTo>
                  <a:cubicBezTo>
                    <a:pt x="602" y="283"/>
                    <a:pt x="565" y="320"/>
                    <a:pt x="565" y="320"/>
                  </a:cubicBezTo>
                  <a:cubicBezTo>
                    <a:pt x="565" y="249"/>
                    <a:pt x="602" y="212"/>
                    <a:pt x="636" y="212"/>
                  </a:cubicBezTo>
                  <a:close/>
                  <a:moveTo>
                    <a:pt x="636" y="354"/>
                  </a:moveTo>
                  <a:cubicBezTo>
                    <a:pt x="636" y="354"/>
                    <a:pt x="673" y="354"/>
                    <a:pt x="673" y="390"/>
                  </a:cubicBezTo>
                  <a:lnTo>
                    <a:pt x="602" y="390"/>
                  </a:lnTo>
                  <a:cubicBezTo>
                    <a:pt x="602" y="354"/>
                    <a:pt x="636" y="354"/>
                    <a:pt x="636" y="354"/>
                  </a:cubicBezTo>
                  <a:close/>
                  <a:moveTo>
                    <a:pt x="212" y="354"/>
                  </a:moveTo>
                  <a:cubicBezTo>
                    <a:pt x="249" y="354"/>
                    <a:pt x="249" y="354"/>
                    <a:pt x="283" y="390"/>
                  </a:cubicBezTo>
                  <a:lnTo>
                    <a:pt x="249" y="495"/>
                  </a:lnTo>
                  <a:cubicBezTo>
                    <a:pt x="249" y="495"/>
                    <a:pt x="178" y="495"/>
                    <a:pt x="178" y="424"/>
                  </a:cubicBezTo>
                  <a:cubicBezTo>
                    <a:pt x="178" y="390"/>
                    <a:pt x="178" y="354"/>
                    <a:pt x="212" y="354"/>
                  </a:cubicBezTo>
                  <a:close/>
                  <a:moveTo>
                    <a:pt x="495" y="390"/>
                  </a:moveTo>
                  <a:cubicBezTo>
                    <a:pt x="531" y="390"/>
                    <a:pt x="565" y="424"/>
                    <a:pt x="565" y="461"/>
                  </a:cubicBezTo>
                  <a:cubicBezTo>
                    <a:pt x="565" y="532"/>
                    <a:pt x="531" y="532"/>
                    <a:pt x="495" y="532"/>
                  </a:cubicBezTo>
                  <a:cubicBezTo>
                    <a:pt x="461" y="532"/>
                    <a:pt x="424" y="532"/>
                    <a:pt x="424" y="461"/>
                  </a:cubicBezTo>
                  <a:cubicBezTo>
                    <a:pt x="424" y="424"/>
                    <a:pt x="461" y="390"/>
                    <a:pt x="495" y="390"/>
                  </a:cubicBezTo>
                  <a:close/>
                  <a:moveTo>
                    <a:pt x="636" y="566"/>
                  </a:moveTo>
                  <a:cubicBezTo>
                    <a:pt x="636" y="566"/>
                    <a:pt x="673" y="602"/>
                    <a:pt x="743" y="602"/>
                  </a:cubicBezTo>
                  <a:cubicBezTo>
                    <a:pt x="707" y="636"/>
                    <a:pt x="707" y="636"/>
                    <a:pt x="673" y="636"/>
                  </a:cubicBezTo>
                  <a:cubicBezTo>
                    <a:pt x="673" y="636"/>
                    <a:pt x="636" y="602"/>
                    <a:pt x="636" y="566"/>
                  </a:cubicBezTo>
                  <a:close/>
                  <a:moveTo>
                    <a:pt x="707" y="0"/>
                  </a:moveTo>
                  <a:cubicBezTo>
                    <a:pt x="602" y="142"/>
                    <a:pt x="424" y="142"/>
                    <a:pt x="424" y="142"/>
                  </a:cubicBezTo>
                  <a:cubicBezTo>
                    <a:pt x="424" y="142"/>
                    <a:pt x="461" y="390"/>
                    <a:pt x="319" y="390"/>
                  </a:cubicBezTo>
                  <a:cubicBezTo>
                    <a:pt x="283" y="320"/>
                    <a:pt x="249" y="283"/>
                    <a:pt x="212" y="283"/>
                  </a:cubicBezTo>
                  <a:cubicBezTo>
                    <a:pt x="178" y="283"/>
                    <a:pt x="108" y="320"/>
                    <a:pt x="108" y="390"/>
                  </a:cubicBezTo>
                  <a:cubicBezTo>
                    <a:pt x="108" y="461"/>
                    <a:pt x="212" y="532"/>
                    <a:pt x="212" y="532"/>
                  </a:cubicBezTo>
                  <a:lnTo>
                    <a:pt x="141" y="673"/>
                  </a:lnTo>
                  <a:lnTo>
                    <a:pt x="108" y="707"/>
                  </a:lnTo>
                  <a:lnTo>
                    <a:pt x="0" y="848"/>
                  </a:lnTo>
                  <a:lnTo>
                    <a:pt x="37" y="885"/>
                  </a:lnTo>
                  <a:lnTo>
                    <a:pt x="353" y="1060"/>
                  </a:lnTo>
                  <a:lnTo>
                    <a:pt x="424" y="885"/>
                  </a:lnTo>
                  <a:lnTo>
                    <a:pt x="461" y="848"/>
                  </a:lnTo>
                  <a:lnTo>
                    <a:pt x="531" y="848"/>
                  </a:lnTo>
                  <a:cubicBezTo>
                    <a:pt x="565" y="848"/>
                    <a:pt x="602" y="885"/>
                    <a:pt x="636" y="885"/>
                  </a:cubicBezTo>
                  <a:cubicBezTo>
                    <a:pt x="673" y="885"/>
                    <a:pt x="707" y="885"/>
                    <a:pt x="707" y="848"/>
                  </a:cubicBezTo>
                  <a:cubicBezTo>
                    <a:pt x="743" y="778"/>
                    <a:pt x="777" y="566"/>
                    <a:pt x="777" y="532"/>
                  </a:cubicBezTo>
                  <a:lnTo>
                    <a:pt x="814" y="495"/>
                  </a:lnTo>
                  <a:cubicBezTo>
                    <a:pt x="814" y="461"/>
                    <a:pt x="707" y="390"/>
                    <a:pt x="743" y="249"/>
                  </a:cubicBezTo>
                  <a:lnTo>
                    <a:pt x="743" y="108"/>
                  </a:lnTo>
                  <a:cubicBezTo>
                    <a:pt x="707" y="37"/>
                    <a:pt x="707" y="0"/>
                    <a:pt x="707" y="0"/>
                  </a:cubicBezTo>
                  <a:close/>
                </a:path>
              </a:pathLst>
            </a:custGeom>
            <a:solidFill>
              <a:srgbClr val="FFD3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1"/>
            <p:cNvSpPr/>
            <p:nvPr/>
          </p:nvSpPr>
          <p:spPr>
            <a:xfrm>
              <a:off x="8701783" y="1144330"/>
              <a:ext cx="596713" cy="1000586"/>
            </a:xfrm>
            <a:custGeom>
              <a:rect b="b" l="l" r="r" t="t"/>
              <a:pathLst>
                <a:path extrusionOk="0" h="3850" w="2296">
                  <a:moveTo>
                    <a:pt x="2295" y="0"/>
                  </a:moveTo>
                  <a:lnTo>
                    <a:pt x="1555" y="812"/>
                  </a:lnTo>
                  <a:lnTo>
                    <a:pt x="1555" y="882"/>
                  </a:lnTo>
                  <a:lnTo>
                    <a:pt x="1484" y="882"/>
                  </a:lnTo>
                  <a:lnTo>
                    <a:pt x="458" y="1979"/>
                  </a:lnTo>
                  <a:lnTo>
                    <a:pt x="670" y="1979"/>
                  </a:lnTo>
                  <a:lnTo>
                    <a:pt x="670" y="2120"/>
                  </a:lnTo>
                  <a:lnTo>
                    <a:pt x="1023" y="2120"/>
                  </a:lnTo>
                  <a:lnTo>
                    <a:pt x="1377" y="1730"/>
                  </a:lnTo>
                  <a:cubicBezTo>
                    <a:pt x="1377" y="1696"/>
                    <a:pt x="1413" y="1696"/>
                    <a:pt x="1447" y="1696"/>
                  </a:cubicBezTo>
                  <a:cubicBezTo>
                    <a:pt x="1447" y="1696"/>
                    <a:pt x="1484" y="1696"/>
                    <a:pt x="1484" y="1730"/>
                  </a:cubicBezTo>
                  <a:cubicBezTo>
                    <a:pt x="1518" y="1767"/>
                    <a:pt x="1518" y="1801"/>
                    <a:pt x="1484" y="1838"/>
                  </a:cubicBezTo>
                  <a:lnTo>
                    <a:pt x="1094" y="2295"/>
                  </a:lnTo>
                  <a:lnTo>
                    <a:pt x="670" y="2295"/>
                  </a:lnTo>
                  <a:lnTo>
                    <a:pt x="670" y="2332"/>
                  </a:lnTo>
                  <a:lnTo>
                    <a:pt x="142" y="2332"/>
                  </a:lnTo>
                  <a:lnTo>
                    <a:pt x="0" y="2507"/>
                  </a:lnTo>
                  <a:lnTo>
                    <a:pt x="529" y="3850"/>
                  </a:lnTo>
                  <a:lnTo>
                    <a:pt x="2295" y="1942"/>
                  </a:lnTo>
                  <a:lnTo>
                    <a:pt x="2295" y="0"/>
                  </a:lnTo>
                  <a:close/>
                </a:path>
              </a:pathLst>
            </a:custGeom>
            <a:solidFill>
              <a:srgbClr val="FFDCE0">
                <a:alpha val="74901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1"/>
            <p:cNvSpPr/>
            <p:nvPr/>
          </p:nvSpPr>
          <p:spPr>
            <a:xfrm>
              <a:off x="9087463" y="1355103"/>
              <a:ext cx="18452" cy="18712"/>
            </a:xfrm>
            <a:custGeom>
              <a:rect b="b" l="l" r="r" t="t"/>
              <a:pathLst>
                <a:path extrusionOk="0" h="72" w="71">
                  <a:moveTo>
                    <a:pt x="71" y="1"/>
                  </a:moveTo>
                  <a:lnTo>
                    <a:pt x="0" y="71"/>
                  </a:lnTo>
                  <a:lnTo>
                    <a:pt x="71" y="71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5FB1D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1"/>
            <p:cNvSpPr/>
            <p:nvPr/>
          </p:nvSpPr>
          <p:spPr>
            <a:xfrm>
              <a:off x="8150813" y="1823688"/>
              <a:ext cx="1147685" cy="615166"/>
            </a:xfrm>
            <a:custGeom>
              <a:rect b="b" l="l" r="r" t="t"/>
              <a:pathLst>
                <a:path extrusionOk="0" h="2367" w="4416">
                  <a:moveTo>
                    <a:pt x="600" y="529"/>
                  </a:moveTo>
                  <a:cubicBezTo>
                    <a:pt x="600" y="529"/>
                    <a:pt x="388" y="1095"/>
                    <a:pt x="317" y="1131"/>
                  </a:cubicBezTo>
                  <a:cubicBezTo>
                    <a:pt x="283" y="1131"/>
                    <a:pt x="283" y="1131"/>
                    <a:pt x="246" y="1095"/>
                  </a:cubicBezTo>
                  <a:cubicBezTo>
                    <a:pt x="246" y="1131"/>
                    <a:pt x="213" y="1165"/>
                    <a:pt x="213" y="1236"/>
                  </a:cubicBezTo>
                  <a:cubicBezTo>
                    <a:pt x="176" y="1307"/>
                    <a:pt x="105" y="1414"/>
                    <a:pt x="1" y="1518"/>
                  </a:cubicBezTo>
                  <a:lnTo>
                    <a:pt x="1" y="1589"/>
                  </a:lnTo>
                  <a:lnTo>
                    <a:pt x="848" y="671"/>
                  </a:lnTo>
                  <a:cubicBezTo>
                    <a:pt x="741" y="600"/>
                    <a:pt x="600" y="529"/>
                    <a:pt x="600" y="529"/>
                  </a:cubicBezTo>
                  <a:close/>
                  <a:moveTo>
                    <a:pt x="637" y="1555"/>
                  </a:moveTo>
                  <a:lnTo>
                    <a:pt x="848" y="1730"/>
                  </a:lnTo>
                  <a:lnTo>
                    <a:pt x="778" y="1660"/>
                  </a:lnTo>
                  <a:lnTo>
                    <a:pt x="637" y="1555"/>
                  </a:lnTo>
                  <a:close/>
                  <a:moveTo>
                    <a:pt x="707" y="1414"/>
                  </a:moveTo>
                  <a:lnTo>
                    <a:pt x="1" y="2154"/>
                  </a:lnTo>
                  <a:lnTo>
                    <a:pt x="1" y="2366"/>
                  </a:lnTo>
                  <a:lnTo>
                    <a:pt x="812" y="2366"/>
                  </a:lnTo>
                  <a:cubicBezTo>
                    <a:pt x="670" y="2262"/>
                    <a:pt x="317" y="1942"/>
                    <a:pt x="317" y="1908"/>
                  </a:cubicBezTo>
                  <a:cubicBezTo>
                    <a:pt x="317" y="1838"/>
                    <a:pt x="637" y="1555"/>
                    <a:pt x="637" y="1555"/>
                  </a:cubicBezTo>
                  <a:lnTo>
                    <a:pt x="707" y="1414"/>
                  </a:lnTo>
                  <a:close/>
                  <a:moveTo>
                    <a:pt x="1979" y="1"/>
                  </a:moveTo>
                  <a:lnTo>
                    <a:pt x="1589" y="425"/>
                  </a:lnTo>
                  <a:cubicBezTo>
                    <a:pt x="1660" y="529"/>
                    <a:pt x="1730" y="637"/>
                    <a:pt x="1730" y="707"/>
                  </a:cubicBezTo>
                  <a:cubicBezTo>
                    <a:pt x="1730" y="849"/>
                    <a:pt x="848" y="1730"/>
                    <a:pt x="848" y="1730"/>
                  </a:cubicBezTo>
                  <a:cubicBezTo>
                    <a:pt x="848" y="1730"/>
                    <a:pt x="812" y="1730"/>
                    <a:pt x="812" y="1767"/>
                  </a:cubicBezTo>
                  <a:lnTo>
                    <a:pt x="848" y="1767"/>
                  </a:lnTo>
                  <a:lnTo>
                    <a:pt x="882" y="1801"/>
                  </a:lnTo>
                  <a:cubicBezTo>
                    <a:pt x="882" y="1801"/>
                    <a:pt x="812" y="1872"/>
                    <a:pt x="778" y="1942"/>
                  </a:cubicBezTo>
                  <a:cubicBezTo>
                    <a:pt x="812" y="2013"/>
                    <a:pt x="919" y="2225"/>
                    <a:pt x="990" y="2296"/>
                  </a:cubicBezTo>
                  <a:cubicBezTo>
                    <a:pt x="1024" y="2332"/>
                    <a:pt x="1024" y="2332"/>
                    <a:pt x="1024" y="2366"/>
                  </a:cubicBezTo>
                  <a:lnTo>
                    <a:pt x="1626" y="2366"/>
                  </a:lnTo>
                  <a:lnTo>
                    <a:pt x="2544" y="1377"/>
                  </a:lnTo>
                  <a:lnTo>
                    <a:pt x="1979" y="1"/>
                  </a:lnTo>
                  <a:close/>
                  <a:moveTo>
                    <a:pt x="2790" y="2013"/>
                  </a:moveTo>
                  <a:lnTo>
                    <a:pt x="2437" y="2366"/>
                  </a:lnTo>
                  <a:lnTo>
                    <a:pt x="2686" y="2366"/>
                  </a:lnTo>
                  <a:lnTo>
                    <a:pt x="2861" y="2225"/>
                  </a:lnTo>
                  <a:lnTo>
                    <a:pt x="2790" y="2013"/>
                  </a:lnTo>
                  <a:close/>
                  <a:moveTo>
                    <a:pt x="4415" y="354"/>
                  </a:moveTo>
                  <a:lnTo>
                    <a:pt x="2898" y="1908"/>
                  </a:lnTo>
                  <a:lnTo>
                    <a:pt x="3039" y="2262"/>
                  </a:lnTo>
                  <a:lnTo>
                    <a:pt x="2931" y="2366"/>
                  </a:lnTo>
                  <a:lnTo>
                    <a:pt x="4415" y="2366"/>
                  </a:lnTo>
                  <a:lnTo>
                    <a:pt x="4415" y="354"/>
                  </a:lnTo>
                  <a:close/>
                </a:path>
              </a:pathLst>
            </a:custGeom>
            <a:solidFill>
              <a:srgbClr val="FFDCE0">
                <a:alpha val="58431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1"/>
            <p:cNvSpPr/>
            <p:nvPr/>
          </p:nvSpPr>
          <p:spPr>
            <a:xfrm>
              <a:off x="8150813" y="2438592"/>
              <a:ext cx="1147685" cy="202196"/>
            </a:xfrm>
            <a:custGeom>
              <a:rect b="b" l="l" r="r" t="t"/>
              <a:pathLst>
                <a:path extrusionOk="0" h="778" w="4416">
                  <a:moveTo>
                    <a:pt x="1" y="0"/>
                  </a:moveTo>
                  <a:lnTo>
                    <a:pt x="1" y="778"/>
                  </a:lnTo>
                  <a:lnTo>
                    <a:pt x="882" y="778"/>
                  </a:lnTo>
                  <a:lnTo>
                    <a:pt x="1626" y="0"/>
                  </a:lnTo>
                  <a:lnTo>
                    <a:pt x="1024" y="0"/>
                  </a:lnTo>
                  <a:cubicBezTo>
                    <a:pt x="1024" y="37"/>
                    <a:pt x="990" y="37"/>
                    <a:pt x="953" y="37"/>
                  </a:cubicBezTo>
                  <a:lnTo>
                    <a:pt x="882" y="37"/>
                  </a:lnTo>
                  <a:cubicBezTo>
                    <a:pt x="848" y="37"/>
                    <a:pt x="848" y="0"/>
                    <a:pt x="812" y="0"/>
                  </a:cubicBezTo>
                  <a:close/>
                  <a:moveTo>
                    <a:pt x="2437" y="0"/>
                  </a:moveTo>
                  <a:lnTo>
                    <a:pt x="1660" y="778"/>
                  </a:lnTo>
                  <a:lnTo>
                    <a:pt x="1801" y="778"/>
                  </a:lnTo>
                  <a:lnTo>
                    <a:pt x="2686" y="0"/>
                  </a:lnTo>
                  <a:close/>
                  <a:moveTo>
                    <a:pt x="2931" y="0"/>
                  </a:moveTo>
                  <a:lnTo>
                    <a:pt x="2191" y="636"/>
                  </a:lnTo>
                  <a:lnTo>
                    <a:pt x="2827" y="636"/>
                  </a:lnTo>
                  <a:cubicBezTo>
                    <a:pt x="2827" y="602"/>
                    <a:pt x="2861" y="566"/>
                    <a:pt x="2931" y="566"/>
                  </a:cubicBezTo>
                  <a:lnTo>
                    <a:pt x="3073" y="566"/>
                  </a:lnTo>
                  <a:cubicBezTo>
                    <a:pt x="3110" y="566"/>
                    <a:pt x="3180" y="602"/>
                    <a:pt x="3180" y="636"/>
                  </a:cubicBezTo>
                  <a:lnTo>
                    <a:pt x="3322" y="636"/>
                  </a:lnTo>
                  <a:cubicBezTo>
                    <a:pt x="3392" y="636"/>
                    <a:pt x="3426" y="673"/>
                    <a:pt x="3426" y="744"/>
                  </a:cubicBezTo>
                  <a:cubicBezTo>
                    <a:pt x="3426" y="744"/>
                    <a:pt x="3392" y="778"/>
                    <a:pt x="3355" y="778"/>
                  </a:cubicBezTo>
                  <a:lnTo>
                    <a:pt x="4415" y="778"/>
                  </a:lnTo>
                  <a:lnTo>
                    <a:pt x="4415" y="0"/>
                  </a:lnTo>
                  <a:close/>
                </a:path>
              </a:pathLst>
            </a:custGeom>
            <a:solidFill>
              <a:srgbClr val="87BB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1"/>
            <p:cNvSpPr/>
            <p:nvPr/>
          </p:nvSpPr>
          <p:spPr>
            <a:xfrm>
              <a:off x="8618618" y="1795879"/>
              <a:ext cx="422845" cy="844911"/>
            </a:xfrm>
            <a:custGeom>
              <a:rect b="b" l="l" r="r" t="t"/>
              <a:pathLst>
                <a:path extrusionOk="0" h="3251" w="1627">
                  <a:moveTo>
                    <a:pt x="320" y="0"/>
                  </a:moveTo>
                  <a:lnTo>
                    <a:pt x="179" y="108"/>
                  </a:lnTo>
                  <a:lnTo>
                    <a:pt x="744" y="1484"/>
                  </a:lnTo>
                  <a:lnTo>
                    <a:pt x="849" y="1343"/>
                  </a:lnTo>
                  <a:lnTo>
                    <a:pt x="320" y="0"/>
                  </a:lnTo>
                  <a:close/>
                  <a:moveTo>
                    <a:pt x="1098" y="2015"/>
                  </a:moveTo>
                  <a:lnTo>
                    <a:pt x="990" y="2120"/>
                  </a:lnTo>
                  <a:lnTo>
                    <a:pt x="1061" y="2332"/>
                  </a:lnTo>
                  <a:lnTo>
                    <a:pt x="886" y="2473"/>
                  </a:lnTo>
                  <a:lnTo>
                    <a:pt x="1" y="3251"/>
                  </a:lnTo>
                  <a:lnTo>
                    <a:pt x="990" y="3251"/>
                  </a:lnTo>
                  <a:lnTo>
                    <a:pt x="990" y="3146"/>
                  </a:lnTo>
                  <a:lnTo>
                    <a:pt x="1027" y="3109"/>
                  </a:lnTo>
                  <a:lnTo>
                    <a:pt x="391" y="3109"/>
                  </a:lnTo>
                  <a:lnTo>
                    <a:pt x="1131" y="2473"/>
                  </a:lnTo>
                  <a:lnTo>
                    <a:pt x="1239" y="2369"/>
                  </a:lnTo>
                  <a:lnTo>
                    <a:pt x="1098" y="2015"/>
                  </a:lnTo>
                  <a:close/>
                  <a:moveTo>
                    <a:pt x="1380" y="3109"/>
                  </a:moveTo>
                  <a:lnTo>
                    <a:pt x="1380" y="3146"/>
                  </a:lnTo>
                  <a:lnTo>
                    <a:pt x="1380" y="3251"/>
                  </a:lnTo>
                  <a:lnTo>
                    <a:pt x="1555" y="3251"/>
                  </a:lnTo>
                  <a:cubicBezTo>
                    <a:pt x="1592" y="3251"/>
                    <a:pt x="1626" y="3217"/>
                    <a:pt x="1626" y="3217"/>
                  </a:cubicBezTo>
                  <a:cubicBezTo>
                    <a:pt x="1626" y="3146"/>
                    <a:pt x="1592" y="3109"/>
                    <a:pt x="1522" y="3109"/>
                  </a:cubicBezTo>
                  <a:close/>
                </a:path>
              </a:pathLst>
            </a:custGeom>
            <a:solidFill>
              <a:srgbClr val="252C4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1"/>
            <p:cNvSpPr/>
            <p:nvPr/>
          </p:nvSpPr>
          <p:spPr>
            <a:xfrm>
              <a:off x="8875911" y="1585107"/>
              <a:ext cx="220649" cy="155936"/>
            </a:xfrm>
            <a:custGeom>
              <a:rect b="b" l="l" r="r" t="t"/>
              <a:pathLst>
                <a:path extrusionOk="0" h="600" w="849">
                  <a:moveTo>
                    <a:pt x="777" y="0"/>
                  </a:moveTo>
                  <a:cubicBezTo>
                    <a:pt x="743" y="0"/>
                    <a:pt x="707" y="0"/>
                    <a:pt x="707" y="34"/>
                  </a:cubicBezTo>
                  <a:lnTo>
                    <a:pt x="353" y="424"/>
                  </a:lnTo>
                  <a:lnTo>
                    <a:pt x="0" y="424"/>
                  </a:lnTo>
                  <a:lnTo>
                    <a:pt x="0" y="599"/>
                  </a:lnTo>
                  <a:lnTo>
                    <a:pt x="424" y="599"/>
                  </a:lnTo>
                  <a:lnTo>
                    <a:pt x="814" y="142"/>
                  </a:lnTo>
                  <a:cubicBezTo>
                    <a:pt x="848" y="105"/>
                    <a:pt x="848" y="71"/>
                    <a:pt x="814" y="34"/>
                  </a:cubicBezTo>
                  <a:cubicBezTo>
                    <a:pt x="814" y="0"/>
                    <a:pt x="777" y="0"/>
                    <a:pt x="777" y="0"/>
                  </a:cubicBezTo>
                  <a:close/>
                </a:path>
              </a:pathLst>
            </a:custGeom>
            <a:solidFill>
              <a:srgbClr val="252C4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1"/>
            <p:cNvSpPr/>
            <p:nvPr/>
          </p:nvSpPr>
          <p:spPr>
            <a:xfrm>
              <a:off x="8738428" y="1658397"/>
              <a:ext cx="137743" cy="92262"/>
            </a:xfrm>
            <a:custGeom>
              <a:rect b="b" l="l" r="r" t="t"/>
              <a:pathLst>
                <a:path extrusionOk="0" h="355" w="530">
                  <a:moveTo>
                    <a:pt x="317" y="1"/>
                  </a:moveTo>
                  <a:lnTo>
                    <a:pt x="1" y="354"/>
                  </a:lnTo>
                  <a:lnTo>
                    <a:pt x="529" y="354"/>
                  </a:lnTo>
                  <a:lnTo>
                    <a:pt x="529" y="317"/>
                  </a:lnTo>
                  <a:lnTo>
                    <a:pt x="529" y="142"/>
                  </a:lnTo>
                  <a:lnTo>
                    <a:pt x="529" y="1"/>
                  </a:lnTo>
                  <a:close/>
                </a:path>
              </a:pathLst>
            </a:custGeom>
            <a:solidFill>
              <a:srgbClr val="FFFCE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1"/>
            <p:cNvSpPr/>
            <p:nvPr/>
          </p:nvSpPr>
          <p:spPr>
            <a:xfrm>
              <a:off x="8875911" y="2585431"/>
              <a:ext cx="101618" cy="55357"/>
            </a:xfrm>
            <a:custGeom>
              <a:rect b="b" l="l" r="r" t="t"/>
              <a:pathLst>
                <a:path extrusionOk="0" h="213" w="391">
                  <a:moveTo>
                    <a:pt x="141" y="1"/>
                  </a:moveTo>
                  <a:cubicBezTo>
                    <a:pt x="71" y="1"/>
                    <a:pt x="37" y="37"/>
                    <a:pt x="37" y="71"/>
                  </a:cubicBezTo>
                  <a:lnTo>
                    <a:pt x="0" y="108"/>
                  </a:lnTo>
                  <a:lnTo>
                    <a:pt x="0" y="213"/>
                  </a:lnTo>
                  <a:lnTo>
                    <a:pt x="390" y="213"/>
                  </a:lnTo>
                  <a:lnTo>
                    <a:pt x="390" y="108"/>
                  </a:lnTo>
                  <a:lnTo>
                    <a:pt x="390" y="71"/>
                  </a:lnTo>
                  <a:cubicBezTo>
                    <a:pt x="390" y="37"/>
                    <a:pt x="320" y="1"/>
                    <a:pt x="283" y="1"/>
                  </a:cubicBezTo>
                  <a:close/>
                </a:path>
              </a:pathLst>
            </a:custGeom>
            <a:solidFill>
              <a:srgbClr val="FFFCE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1"/>
            <p:cNvSpPr/>
            <p:nvPr/>
          </p:nvSpPr>
          <p:spPr>
            <a:xfrm>
              <a:off x="8352749" y="1933882"/>
              <a:ext cx="247937" cy="339679"/>
            </a:xfrm>
            <a:custGeom>
              <a:rect b="b" l="l" r="r" t="t"/>
              <a:pathLst>
                <a:path extrusionOk="0" h="1307" w="954">
                  <a:moveTo>
                    <a:pt x="812" y="1"/>
                  </a:moveTo>
                  <a:lnTo>
                    <a:pt x="600" y="247"/>
                  </a:lnTo>
                  <a:lnTo>
                    <a:pt x="637" y="247"/>
                  </a:lnTo>
                  <a:cubicBezTo>
                    <a:pt x="637" y="247"/>
                    <a:pt x="600" y="283"/>
                    <a:pt x="566" y="283"/>
                  </a:cubicBezTo>
                  <a:lnTo>
                    <a:pt x="213" y="671"/>
                  </a:lnTo>
                  <a:cubicBezTo>
                    <a:pt x="105" y="883"/>
                    <a:pt x="1" y="1236"/>
                    <a:pt x="1" y="1236"/>
                  </a:cubicBezTo>
                  <a:lnTo>
                    <a:pt x="71" y="1306"/>
                  </a:lnTo>
                  <a:cubicBezTo>
                    <a:pt x="71" y="1306"/>
                    <a:pt x="953" y="425"/>
                    <a:pt x="953" y="283"/>
                  </a:cubicBezTo>
                  <a:cubicBezTo>
                    <a:pt x="953" y="213"/>
                    <a:pt x="883" y="105"/>
                    <a:pt x="812" y="1"/>
                  </a:cubicBezTo>
                  <a:close/>
                </a:path>
              </a:pathLst>
            </a:custGeom>
            <a:solidFill>
              <a:srgbClr val="FFD3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1"/>
            <p:cNvSpPr/>
            <p:nvPr/>
          </p:nvSpPr>
          <p:spPr>
            <a:xfrm>
              <a:off x="8316104" y="1997815"/>
              <a:ext cx="202196" cy="257294"/>
            </a:xfrm>
            <a:custGeom>
              <a:rect b="b" l="l" r="r" t="t"/>
              <a:pathLst>
                <a:path extrusionOk="0" h="990" w="778">
                  <a:moveTo>
                    <a:pt x="741" y="1"/>
                  </a:moveTo>
                  <a:lnTo>
                    <a:pt x="707" y="37"/>
                  </a:lnTo>
                  <a:cubicBezTo>
                    <a:pt x="741" y="37"/>
                    <a:pt x="778" y="1"/>
                    <a:pt x="778" y="1"/>
                  </a:cubicBezTo>
                  <a:close/>
                  <a:moveTo>
                    <a:pt x="354" y="425"/>
                  </a:moveTo>
                  <a:lnTo>
                    <a:pt x="71" y="744"/>
                  </a:lnTo>
                  <a:lnTo>
                    <a:pt x="1" y="885"/>
                  </a:lnTo>
                  <a:lnTo>
                    <a:pt x="142" y="990"/>
                  </a:lnTo>
                  <a:cubicBezTo>
                    <a:pt x="142" y="990"/>
                    <a:pt x="246" y="637"/>
                    <a:pt x="354" y="425"/>
                  </a:cubicBezTo>
                  <a:close/>
                </a:path>
              </a:pathLst>
            </a:custGeom>
            <a:solidFill>
              <a:srgbClr val="FFBBA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1"/>
            <p:cNvSpPr/>
            <p:nvPr/>
          </p:nvSpPr>
          <p:spPr>
            <a:xfrm>
              <a:off x="8150813" y="2135818"/>
              <a:ext cx="55357" cy="82646"/>
            </a:xfrm>
            <a:custGeom>
              <a:rect b="b" l="l" r="r" t="t"/>
              <a:pathLst>
                <a:path extrusionOk="0" h="318" w="213">
                  <a:moveTo>
                    <a:pt x="1" y="1"/>
                  </a:moveTo>
                  <a:lnTo>
                    <a:pt x="1" y="317"/>
                  </a:lnTo>
                  <a:cubicBezTo>
                    <a:pt x="105" y="213"/>
                    <a:pt x="176" y="106"/>
                    <a:pt x="213" y="35"/>
                  </a:cubicBezTo>
                  <a:lnTo>
                    <a:pt x="176" y="35"/>
                  </a:lnTo>
                  <a:cubicBezTo>
                    <a:pt x="105" y="35"/>
                    <a:pt x="71" y="35"/>
                    <a:pt x="1" y="1"/>
                  </a:cubicBezTo>
                  <a:close/>
                </a:path>
              </a:pathLst>
            </a:custGeom>
            <a:solidFill>
              <a:srgbClr val="FFD3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1"/>
            <p:cNvSpPr/>
            <p:nvPr/>
          </p:nvSpPr>
          <p:spPr>
            <a:xfrm>
              <a:off x="8150813" y="2099173"/>
              <a:ext cx="64193" cy="45741"/>
            </a:xfrm>
            <a:custGeom>
              <a:rect b="b" l="l" r="r" t="t"/>
              <a:pathLst>
                <a:path extrusionOk="0" h="176" w="247">
                  <a:moveTo>
                    <a:pt x="1" y="1"/>
                  </a:moveTo>
                  <a:lnTo>
                    <a:pt x="1" y="142"/>
                  </a:lnTo>
                  <a:cubicBezTo>
                    <a:pt x="71" y="176"/>
                    <a:pt x="105" y="176"/>
                    <a:pt x="176" y="176"/>
                  </a:cubicBezTo>
                  <a:lnTo>
                    <a:pt x="213" y="176"/>
                  </a:lnTo>
                  <a:cubicBezTo>
                    <a:pt x="213" y="105"/>
                    <a:pt x="246" y="71"/>
                    <a:pt x="246" y="35"/>
                  </a:cubicBezTo>
                  <a:cubicBezTo>
                    <a:pt x="176" y="35"/>
                    <a:pt x="105" y="35"/>
                    <a:pt x="1" y="1"/>
                  </a:cubicBezTo>
                  <a:close/>
                </a:path>
              </a:pathLst>
            </a:custGeom>
            <a:solidFill>
              <a:srgbClr val="FFBBA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1"/>
            <p:cNvSpPr/>
            <p:nvPr/>
          </p:nvSpPr>
          <p:spPr>
            <a:xfrm>
              <a:off x="8233198" y="2227820"/>
              <a:ext cx="183744" cy="220649"/>
            </a:xfrm>
            <a:custGeom>
              <a:rect b="b" l="l" r="r" t="t"/>
              <a:pathLst>
                <a:path extrusionOk="0" h="849" w="707">
                  <a:moveTo>
                    <a:pt x="249" y="212"/>
                  </a:moveTo>
                  <a:cubicBezTo>
                    <a:pt x="283" y="212"/>
                    <a:pt x="320" y="246"/>
                    <a:pt x="320" y="283"/>
                  </a:cubicBezTo>
                  <a:cubicBezTo>
                    <a:pt x="320" y="317"/>
                    <a:pt x="283" y="353"/>
                    <a:pt x="249" y="353"/>
                  </a:cubicBezTo>
                  <a:cubicBezTo>
                    <a:pt x="212" y="353"/>
                    <a:pt x="178" y="317"/>
                    <a:pt x="178" y="283"/>
                  </a:cubicBezTo>
                  <a:cubicBezTo>
                    <a:pt x="178" y="246"/>
                    <a:pt x="212" y="212"/>
                    <a:pt x="249" y="212"/>
                  </a:cubicBezTo>
                  <a:close/>
                  <a:moveTo>
                    <a:pt x="320" y="0"/>
                  </a:moveTo>
                  <a:cubicBezTo>
                    <a:pt x="320" y="0"/>
                    <a:pt x="0" y="283"/>
                    <a:pt x="0" y="353"/>
                  </a:cubicBezTo>
                  <a:cubicBezTo>
                    <a:pt x="0" y="387"/>
                    <a:pt x="353" y="707"/>
                    <a:pt x="495" y="811"/>
                  </a:cubicBezTo>
                  <a:cubicBezTo>
                    <a:pt x="531" y="811"/>
                    <a:pt x="531" y="848"/>
                    <a:pt x="565" y="848"/>
                  </a:cubicBezTo>
                  <a:lnTo>
                    <a:pt x="636" y="848"/>
                  </a:lnTo>
                  <a:cubicBezTo>
                    <a:pt x="673" y="848"/>
                    <a:pt x="707" y="848"/>
                    <a:pt x="707" y="811"/>
                  </a:cubicBezTo>
                  <a:cubicBezTo>
                    <a:pt x="707" y="777"/>
                    <a:pt x="707" y="777"/>
                    <a:pt x="673" y="741"/>
                  </a:cubicBezTo>
                  <a:cubicBezTo>
                    <a:pt x="602" y="670"/>
                    <a:pt x="495" y="458"/>
                    <a:pt x="461" y="387"/>
                  </a:cubicBezTo>
                  <a:lnTo>
                    <a:pt x="424" y="424"/>
                  </a:lnTo>
                  <a:lnTo>
                    <a:pt x="424" y="246"/>
                  </a:lnTo>
                  <a:cubicBezTo>
                    <a:pt x="424" y="246"/>
                    <a:pt x="461" y="212"/>
                    <a:pt x="495" y="212"/>
                  </a:cubicBezTo>
                  <a:cubicBezTo>
                    <a:pt x="495" y="175"/>
                    <a:pt x="531" y="175"/>
                    <a:pt x="531" y="175"/>
                  </a:cubicBezTo>
                  <a:lnTo>
                    <a:pt x="320" y="0"/>
                  </a:lnTo>
                  <a:close/>
                </a:path>
              </a:pathLst>
            </a:custGeom>
            <a:solidFill>
              <a:srgbClr val="FFFCE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1"/>
            <p:cNvSpPr/>
            <p:nvPr/>
          </p:nvSpPr>
          <p:spPr>
            <a:xfrm>
              <a:off x="8150813" y="1520394"/>
              <a:ext cx="385940" cy="128907"/>
            </a:xfrm>
            <a:custGeom>
              <a:rect b="b" l="l" r="r" t="t"/>
              <a:pathLst>
                <a:path extrusionOk="0" h="496" w="1485">
                  <a:moveTo>
                    <a:pt x="1484" y="1"/>
                  </a:moveTo>
                  <a:lnTo>
                    <a:pt x="1414" y="71"/>
                  </a:lnTo>
                  <a:lnTo>
                    <a:pt x="1484" y="71"/>
                  </a:lnTo>
                  <a:lnTo>
                    <a:pt x="1484" y="1"/>
                  </a:lnTo>
                  <a:close/>
                  <a:moveTo>
                    <a:pt x="1" y="249"/>
                  </a:moveTo>
                  <a:lnTo>
                    <a:pt x="1" y="495"/>
                  </a:lnTo>
                  <a:cubicBezTo>
                    <a:pt x="35" y="424"/>
                    <a:pt x="35" y="354"/>
                    <a:pt x="35" y="283"/>
                  </a:cubicBezTo>
                  <a:cubicBezTo>
                    <a:pt x="35" y="249"/>
                    <a:pt x="35" y="249"/>
                    <a:pt x="1" y="249"/>
                  </a:cubicBezTo>
                  <a:close/>
                </a:path>
              </a:pathLst>
            </a:custGeom>
            <a:solidFill>
              <a:srgbClr val="FFDCE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1"/>
            <p:cNvSpPr/>
            <p:nvPr/>
          </p:nvSpPr>
          <p:spPr>
            <a:xfrm>
              <a:off x="8150813" y="1777427"/>
              <a:ext cx="349296" cy="340459"/>
            </a:xfrm>
            <a:custGeom>
              <a:rect b="b" l="l" r="r" t="t"/>
              <a:pathLst>
                <a:path extrusionOk="0" h="1310" w="1344">
                  <a:moveTo>
                    <a:pt x="953" y="1"/>
                  </a:moveTo>
                  <a:lnTo>
                    <a:pt x="953" y="37"/>
                  </a:lnTo>
                  <a:cubicBezTo>
                    <a:pt x="990" y="249"/>
                    <a:pt x="848" y="354"/>
                    <a:pt x="707" y="354"/>
                  </a:cubicBezTo>
                  <a:lnTo>
                    <a:pt x="670" y="354"/>
                  </a:lnTo>
                  <a:cubicBezTo>
                    <a:pt x="495" y="461"/>
                    <a:pt x="317" y="495"/>
                    <a:pt x="176" y="495"/>
                  </a:cubicBezTo>
                  <a:lnTo>
                    <a:pt x="1" y="673"/>
                  </a:lnTo>
                  <a:lnTo>
                    <a:pt x="246" y="603"/>
                  </a:lnTo>
                  <a:lnTo>
                    <a:pt x="283" y="707"/>
                  </a:lnTo>
                  <a:lnTo>
                    <a:pt x="1" y="744"/>
                  </a:lnTo>
                  <a:lnTo>
                    <a:pt x="1" y="815"/>
                  </a:lnTo>
                  <a:lnTo>
                    <a:pt x="246" y="778"/>
                  </a:lnTo>
                  <a:lnTo>
                    <a:pt x="283" y="849"/>
                  </a:lnTo>
                  <a:lnTo>
                    <a:pt x="1" y="919"/>
                  </a:lnTo>
                  <a:lnTo>
                    <a:pt x="1" y="1239"/>
                  </a:lnTo>
                  <a:cubicBezTo>
                    <a:pt x="105" y="1273"/>
                    <a:pt x="176" y="1273"/>
                    <a:pt x="246" y="1273"/>
                  </a:cubicBezTo>
                  <a:cubicBezTo>
                    <a:pt x="283" y="1309"/>
                    <a:pt x="283" y="1309"/>
                    <a:pt x="317" y="1309"/>
                  </a:cubicBezTo>
                  <a:cubicBezTo>
                    <a:pt x="388" y="1273"/>
                    <a:pt x="600" y="707"/>
                    <a:pt x="600" y="707"/>
                  </a:cubicBezTo>
                  <a:lnTo>
                    <a:pt x="670" y="495"/>
                  </a:lnTo>
                  <a:cubicBezTo>
                    <a:pt x="670" y="495"/>
                    <a:pt x="812" y="566"/>
                    <a:pt x="1024" y="637"/>
                  </a:cubicBezTo>
                  <a:lnTo>
                    <a:pt x="1343" y="283"/>
                  </a:lnTo>
                  <a:cubicBezTo>
                    <a:pt x="1202" y="179"/>
                    <a:pt x="1024" y="71"/>
                    <a:pt x="953" y="1"/>
                  </a:cubicBezTo>
                  <a:close/>
                </a:path>
              </a:pathLst>
            </a:custGeom>
            <a:solidFill>
              <a:srgbClr val="87BB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1"/>
            <p:cNvSpPr/>
            <p:nvPr/>
          </p:nvSpPr>
          <p:spPr>
            <a:xfrm>
              <a:off x="8196294" y="1787043"/>
              <a:ext cx="211812" cy="119291"/>
            </a:xfrm>
            <a:custGeom>
              <a:rect b="b" l="l" r="r" t="t"/>
              <a:pathLst>
                <a:path extrusionOk="0" h="459" w="815">
                  <a:moveTo>
                    <a:pt x="778" y="0"/>
                  </a:moveTo>
                  <a:cubicBezTo>
                    <a:pt x="744" y="142"/>
                    <a:pt x="637" y="212"/>
                    <a:pt x="354" y="246"/>
                  </a:cubicBezTo>
                  <a:lnTo>
                    <a:pt x="179" y="246"/>
                  </a:lnTo>
                  <a:lnTo>
                    <a:pt x="1" y="458"/>
                  </a:lnTo>
                  <a:cubicBezTo>
                    <a:pt x="142" y="458"/>
                    <a:pt x="320" y="424"/>
                    <a:pt x="495" y="317"/>
                  </a:cubicBezTo>
                  <a:lnTo>
                    <a:pt x="532" y="317"/>
                  </a:lnTo>
                  <a:cubicBezTo>
                    <a:pt x="673" y="317"/>
                    <a:pt x="815" y="212"/>
                    <a:pt x="7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1"/>
            <p:cNvSpPr/>
            <p:nvPr/>
          </p:nvSpPr>
          <p:spPr>
            <a:xfrm>
              <a:off x="8150813" y="1483749"/>
              <a:ext cx="18712" cy="110454"/>
            </a:xfrm>
            <a:custGeom>
              <a:rect b="b" l="l" r="r" t="t"/>
              <a:pathLst>
                <a:path extrusionOk="0" h="425" w="72">
                  <a:moveTo>
                    <a:pt x="1" y="0"/>
                  </a:moveTo>
                  <a:lnTo>
                    <a:pt x="1" y="390"/>
                  </a:lnTo>
                  <a:cubicBezTo>
                    <a:pt x="35" y="390"/>
                    <a:pt x="35" y="390"/>
                    <a:pt x="35" y="424"/>
                  </a:cubicBezTo>
                  <a:cubicBezTo>
                    <a:pt x="35" y="283"/>
                    <a:pt x="71" y="178"/>
                    <a:pt x="71" y="3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FD3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1"/>
            <p:cNvSpPr/>
            <p:nvPr/>
          </p:nvSpPr>
          <p:spPr>
            <a:xfrm>
              <a:off x="8150813" y="1263361"/>
              <a:ext cx="275746" cy="587877"/>
            </a:xfrm>
            <a:custGeom>
              <a:rect b="b" l="l" r="r" t="t"/>
              <a:pathLst>
                <a:path extrusionOk="0" h="2262" w="1061">
                  <a:moveTo>
                    <a:pt x="919" y="1026"/>
                  </a:moveTo>
                  <a:lnTo>
                    <a:pt x="919" y="1060"/>
                  </a:lnTo>
                  <a:lnTo>
                    <a:pt x="953" y="1026"/>
                  </a:lnTo>
                  <a:close/>
                  <a:moveTo>
                    <a:pt x="529" y="0"/>
                  </a:moveTo>
                  <a:cubicBezTo>
                    <a:pt x="495" y="0"/>
                    <a:pt x="176" y="108"/>
                    <a:pt x="105" y="354"/>
                  </a:cubicBezTo>
                  <a:cubicBezTo>
                    <a:pt x="71" y="461"/>
                    <a:pt x="71" y="636"/>
                    <a:pt x="71" y="814"/>
                  </a:cubicBezTo>
                  <a:lnTo>
                    <a:pt x="71" y="885"/>
                  </a:lnTo>
                  <a:cubicBezTo>
                    <a:pt x="71" y="1026"/>
                    <a:pt x="35" y="1131"/>
                    <a:pt x="35" y="1272"/>
                  </a:cubicBezTo>
                  <a:cubicBezTo>
                    <a:pt x="35" y="1343"/>
                    <a:pt x="35" y="1413"/>
                    <a:pt x="1" y="1484"/>
                  </a:cubicBezTo>
                  <a:lnTo>
                    <a:pt x="1" y="2086"/>
                  </a:lnTo>
                  <a:lnTo>
                    <a:pt x="495" y="1521"/>
                  </a:lnTo>
                  <a:lnTo>
                    <a:pt x="495" y="1060"/>
                  </a:lnTo>
                  <a:lnTo>
                    <a:pt x="741" y="1026"/>
                  </a:lnTo>
                  <a:lnTo>
                    <a:pt x="741" y="1026"/>
                  </a:lnTo>
                  <a:lnTo>
                    <a:pt x="425" y="1060"/>
                  </a:lnTo>
                  <a:cubicBezTo>
                    <a:pt x="425" y="1060"/>
                    <a:pt x="317" y="320"/>
                    <a:pt x="707" y="283"/>
                  </a:cubicBezTo>
                  <a:cubicBezTo>
                    <a:pt x="1024" y="283"/>
                    <a:pt x="990" y="885"/>
                    <a:pt x="990" y="990"/>
                  </a:cubicBezTo>
                  <a:lnTo>
                    <a:pt x="1060" y="919"/>
                  </a:lnTo>
                  <a:lnTo>
                    <a:pt x="1060" y="744"/>
                  </a:lnTo>
                  <a:cubicBezTo>
                    <a:pt x="1060" y="636"/>
                    <a:pt x="1024" y="532"/>
                    <a:pt x="990" y="424"/>
                  </a:cubicBezTo>
                  <a:cubicBezTo>
                    <a:pt x="919" y="320"/>
                    <a:pt x="882" y="212"/>
                    <a:pt x="882" y="212"/>
                  </a:cubicBezTo>
                  <a:lnTo>
                    <a:pt x="566" y="37"/>
                  </a:lnTo>
                  <a:lnTo>
                    <a:pt x="529" y="0"/>
                  </a:lnTo>
                  <a:close/>
                  <a:moveTo>
                    <a:pt x="953" y="1767"/>
                  </a:moveTo>
                  <a:cubicBezTo>
                    <a:pt x="882" y="1803"/>
                    <a:pt x="812" y="1803"/>
                    <a:pt x="741" y="1803"/>
                  </a:cubicBezTo>
                  <a:lnTo>
                    <a:pt x="354" y="2261"/>
                  </a:lnTo>
                  <a:lnTo>
                    <a:pt x="529" y="2261"/>
                  </a:lnTo>
                  <a:cubicBezTo>
                    <a:pt x="812" y="2227"/>
                    <a:pt x="919" y="2157"/>
                    <a:pt x="953" y="2015"/>
                  </a:cubicBezTo>
                  <a:lnTo>
                    <a:pt x="953" y="1979"/>
                  </a:lnTo>
                  <a:lnTo>
                    <a:pt x="953" y="1874"/>
                  </a:lnTo>
                  <a:lnTo>
                    <a:pt x="953" y="1767"/>
                  </a:lnTo>
                  <a:close/>
                </a:path>
              </a:pathLst>
            </a:custGeom>
            <a:solidFill>
              <a:srgbClr val="FCD04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1"/>
            <p:cNvSpPr/>
            <p:nvPr/>
          </p:nvSpPr>
          <p:spPr>
            <a:xfrm>
              <a:off x="8279459" y="1538846"/>
              <a:ext cx="119291" cy="193360"/>
            </a:xfrm>
            <a:custGeom>
              <a:rect b="b" l="l" r="r" t="t"/>
              <a:pathLst>
                <a:path extrusionOk="0" h="744" w="459">
                  <a:moveTo>
                    <a:pt x="0" y="0"/>
                  </a:moveTo>
                  <a:lnTo>
                    <a:pt x="0" y="461"/>
                  </a:lnTo>
                  <a:lnTo>
                    <a:pt x="71" y="390"/>
                  </a:lnTo>
                  <a:cubicBezTo>
                    <a:pt x="34" y="212"/>
                    <a:pt x="0" y="0"/>
                    <a:pt x="0" y="0"/>
                  </a:cubicBezTo>
                  <a:close/>
                  <a:moveTo>
                    <a:pt x="458" y="532"/>
                  </a:moveTo>
                  <a:lnTo>
                    <a:pt x="246" y="743"/>
                  </a:lnTo>
                  <a:cubicBezTo>
                    <a:pt x="317" y="743"/>
                    <a:pt x="387" y="743"/>
                    <a:pt x="458" y="707"/>
                  </a:cubicBezTo>
                  <a:lnTo>
                    <a:pt x="458" y="532"/>
                  </a:lnTo>
                  <a:close/>
                </a:path>
              </a:pathLst>
            </a:custGeom>
            <a:solidFill>
              <a:srgbClr val="FF8062">
                <a:alpha val="7686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1"/>
            <p:cNvSpPr/>
            <p:nvPr/>
          </p:nvSpPr>
          <p:spPr>
            <a:xfrm>
              <a:off x="8233198" y="1336650"/>
              <a:ext cx="183744" cy="202456"/>
            </a:xfrm>
            <a:custGeom>
              <a:rect b="b" l="l" r="r" t="t"/>
              <a:pathLst>
                <a:path extrusionOk="0" h="779" w="707">
                  <a:moveTo>
                    <a:pt x="390" y="1"/>
                  </a:moveTo>
                  <a:cubicBezTo>
                    <a:pt x="0" y="38"/>
                    <a:pt x="108" y="778"/>
                    <a:pt x="108" y="778"/>
                  </a:cubicBezTo>
                  <a:lnTo>
                    <a:pt x="424" y="744"/>
                  </a:lnTo>
                  <a:lnTo>
                    <a:pt x="636" y="744"/>
                  </a:lnTo>
                  <a:lnTo>
                    <a:pt x="673" y="708"/>
                  </a:lnTo>
                  <a:cubicBezTo>
                    <a:pt x="673" y="603"/>
                    <a:pt x="707" y="1"/>
                    <a:pt x="390" y="1"/>
                  </a:cubicBezTo>
                  <a:close/>
                </a:path>
              </a:pathLst>
            </a:custGeom>
            <a:solidFill>
              <a:srgbClr val="FCD04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1"/>
            <p:cNvSpPr/>
            <p:nvPr/>
          </p:nvSpPr>
          <p:spPr>
            <a:xfrm>
              <a:off x="8279459" y="1474913"/>
              <a:ext cx="349036" cy="192580"/>
            </a:xfrm>
            <a:custGeom>
              <a:rect b="b" l="l" r="r" t="t"/>
              <a:pathLst>
                <a:path extrusionOk="0" h="741" w="1343">
                  <a:moveTo>
                    <a:pt x="246" y="212"/>
                  </a:moveTo>
                  <a:lnTo>
                    <a:pt x="0" y="246"/>
                  </a:lnTo>
                  <a:cubicBezTo>
                    <a:pt x="0" y="246"/>
                    <a:pt x="34" y="458"/>
                    <a:pt x="71" y="636"/>
                  </a:cubicBezTo>
                  <a:lnTo>
                    <a:pt x="424" y="246"/>
                  </a:lnTo>
                  <a:lnTo>
                    <a:pt x="424" y="212"/>
                  </a:lnTo>
                  <a:close/>
                  <a:moveTo>
                    <a:pt x="1165" y="0"/>
                  </a:moveTo>
                  <a:lnTo>
                    <a:pt x="989" y="176"/>
                  </a:lnTo>
                  <a:lnTo>
                    <a:pt x="989" y="246"/>
                  </a:lnTo>
                  <a:lnTo>
                    <a:pt x="919" y="246"/>
                  </a:lnTo>
                  <a:lnTo>
                    <a:pt x="495" y="741"/>
                  </a:lnTo>
                  <a:cubicBezTo>
                    <a:pt x="741" y="636"/>
                    <a:pt x="1023" y="458"/>
                    <a:pt x="1023" y="458"/>
                  </a:cubicBezTo>
                  <a:cubicBezTo>
                    <a:pt x="1023" y="458"/>
                    <a:pt x="1272" y="354"/>
                    <a:pt x="1306" y="317"/>
                  </a:cubicBezTo>
                  <a:cubicBezTo>
                    <a:pt x="1343" y="283"/>
                    <a:pt x="1306" y="283"/>
                    <a:pt x="1306" y="283"/>
                  </a:cubicBezTo>
                  <a:cubicBezTo>
                    <a:pt x="1306" y="283"/>
                    <a:pt x="1343" y="246"/>
                    <a:pt x="1343" y="212"/>
                  </a:cubicBezTo>
                  <a:lnTo>
                    <a:pt x="1306" y="212"/>
                  </a:lnTo>
                  <a:lnTo>
                    <a:pt x="1306" y="142"/>
                  </a:lnTo>
                  <a:lnTo>
                    <a:pt x="1272" y="105"/>
                  </a:lnTo>
                  <a:cubicBezTo>
                    <a:pt x="1272" y="105"/>
                    <a:pt x="1272" y="71"/>
                    <a:pt x="1235" y="71"/>
                  </a:cubicBezTo>
                  <a:cubicBezTo>
                    <a:pt x="1235" y="34"/>
                    <a:pt x="1201" y="34"/>
                    <a:pt x="1201" y="34"/>
                  </a:cubicBezTo>
                  <a:lnTo>
                    <a:pt x="1165" y="34"/>
                  </a:lnTo>
                  <a:lnTo>
                    <a:pt x="1165" y="0"/>
                  </a:lnTo>
                  <a:close/>
                </a:path>
              </a:pathLst>
            </a:custGeom>
            <a:solidFill>
              <a:srgbClr val="FFD3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1"/>
            <p:cNvSpPr/>
            <p:nvPr/>
          </p:nvSpPr>
          <p:spPr>
            <a:xfrm>
              <a:off x="8343393" y="2282917"/>
              <a:ext cx="36905" cy="55357"/>
            </a:xfrm>
            <a:custGeom>
              <a:rect b="b" l="l" r="r" t="t"/>
              <a:pathLst>
                <a:path extrusionOk="0" h="213" w="142">
                  <a:moveTo>
                    <a:pt x="71" y="0"/>
                  </a:moveTo>
                  <a:cubicBezTo>
                    <a:pt x="37" y="0"/>
                    <a:pt x="0" y="34"/>
                    <a:pt x="0" y="34"/>
                  </a:cubicBezTo>
                  <a:lnTo>
                    <a:pt x="0" y="212"/>
                  </a:lnTo>
                  <a:lnTo>
                    <a:pt x="37" y="175"/>
                  </a:lnTo>
                  <a:cubicBezTo>
                    <a:pt x="71" y="105"/>
                    <a:pt x="141" y="34"/>
                    <a:pt x="141" y="34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rgbClr val="FFFCE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1"/>
            <p:cNvSpPr/>
            <p:nvPr/>
          </p:nvSpPr>
          <p:spPr>
            <a:xfrm>
              <a:off x="8334556" y="1134714"/>
              <a:ext cx="27289" cy="37165"/>
            </a:xfrm>
            <a:custGeom>
              <a:rect b="b" l="l" r="r" t="t"/>
              <a:pathLst>
                <a:path extrusionOk="0" h="143" w="105">
                  <a:moveTo>
                    <a:pt x="34" y="1"/>
                  </a:moveTo>
                  <a:cubicBezTo>
                    <a:pt x="0" y="1"/>
                    <a:pt x="0" y="37"/>
                    <a:pt x="0" y="71"/>
                  </a:cubicBezTo>
                  <a:cubicBezTo>
                    <a:pt x="0" y="142"/>
                    <a:pt x="71" y="142"/>
                    <a:pt x="71" y="142"/>
                  </a:cubicBezTo>
                  <a:lnTo>
                    <a:pt x="105" y="37"/>
                  </a:lnTo>
                  <a:cubicBezTo>
                    <a:pt x="71" y="1"/>
                    <a:pt x="71" y="1"/>
                    <a:pt x="34" y="1"/>
                  </a:cubicBezTo>
                  <a:close/>
                </a:path>
              </a:pathLst>
            </a:custGeom>
            <a:solidFill>
              <a:srgbClr val="FFB6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1"/>
            <p:cNvSpPr/>
            <p:nvPr/>
          </p:nvSpPr>
          <p:spPr>
            <a:xfrm>
              <a:off x="8444750" y="1134714"/>
              <a:ext cx="18452" cy="9876"/>
            </a:xfrm>
            <a:custGeom>
              <a:rect b="b" l="l" r="r" t="t"/>
              <a:pathLst>
                <a:path extrusionOk="0" h="38" w="71">
                  <a:moveTo>
                    <a:pt x="34" y="1"/>
                  </a:moveTo>
                  <a:cubicBezTo>
                    <a:pt x="34" y="1"/>
                    <a:pt x="0" y="1"/>
                    <a:pt x="0" y="37"/>
                  </a:cubicBezTo>
                  <a:lnTo>
                    <a:pt x="71" y="37"/>
                  </a:lnTo>
                  <a:cubicBezTo>
                    <a:pt x="71" y="1"/>
                    <a:pt x="34" y="1"/>
                    <a:pt x="34" y="1"/>
                  </a:cubicBezTo>
                  <a:close/>
                </a:path>
              </a:pathLst>
            </a:custGeom>
            <a:solidFill>
              <a:srgbClr val="6255A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1"/>
            <p:cNvSpPr/>
            <p:nvPr/>
          </p:nvSpPr>
          <p:spPr>
            <a:xfrm>
              <a:off x="8435134" y="1098070"/>
              <a:ext cx="28068" cy="28068"/>
            </a:xfrm>
            <a:custGeom>
              <a:rect b="b" l="l" r="r" t="t"/>
              <a:pathLst>
                <a:path extrusionOk="0" h="108" w="108">
                  <a:moveTo>
                    <a:pt x="71" y="0"/>
                  </a:moveTo>
                  <a:cubicBezTo>
                    <a:pt x="37" y="0"/>
                    <a:pt x="0" y="37"/>
                    <a:pt x="0" y="108"/>
                  </a:cubicBezTo>
                  <a:cubicBezTo>
                    <a:pt x="0" y="108"/>
                    <a:pt x="37" y="71"/>
                    <a:pt x="71" y="71"/>
                  </a:cubicBezTo>
                  <a:lnTo>
                    <a:pt x="108" y="71"/>
                  </a:lnTo>
                  <a:cubicBezTo>
                    <a:pt x="108" y="37"/>
                    <a:pt x="108" y="0"/>
                    <a:pt x="71" y="0"/>
                  </a:cubicBezTo>
                  <a:close/>
                </a:path>
              </a:pathLst>
            </a:custGeom>
            <a:solidFill>
              <a:srgbClr val="FF80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1"/>
            <p:cNvSpPr/>
            <p:nvPr/>
          </p:nvSpPr>
          <p:spPr>
            <a:xfrm>
              <a:off x="8453587" y="1189811"/>
              <a:ext cx="28068" cy="18712"/>
            </a:xfrm>
            <a:custGeom>
              <a:rect b="b" l="l" r="r" t="t"/>
              <a:pathLst>
                <a:path extrusionOk="0" h="72" w="108">
                  <a:moveTo>
                    <a:pt x="0" y="1"/>
                  </a:moveTo>
                  <a:cubicBezTo>
                    <a:pt x="0" y="37"/>
                    <a:pt x="37" y="71"/>
                    <a:pt x="37" y="71"/>
                  </a:cubicBezTo>
                  <a:cubicBezTo>
                    <a:pt x="71" y="71"/>
                    <a:pt x="71" y="71"/>
                    <a:pt x="107" y="37"/>
                  </a:cubicBezTo>
                  <a:cubicBezTo>
                    <a:pt x="37" y="37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1"/>
            <p:cNvSpPr/>
            <p:nvPr/>
          </p:nvSpPr>
          <p:spPr>
            <a:xfrm>
              <a:off x="8398490" y="1144330"/>
              <a:ext cx="36905" cy="36905"/>
            </a:xfrm>
            <a:custGeom>
              <a:rect b="b" l="l" r="r" t="t"/>
              <a:pathLst>
                <a:path extrusionOk="0" h="142" w="142">
                  <a:moveTo>
                    <a:pt x="71" y="0"/>
                  </a:moveTo>
                  <a:cubicBezTo>
                    <a:pt x="37" y="0"/>
                    <a:pt x="0" y="34"/>
                    <a:pt x="0" y="71"/>
                  </a:cubicBezTo>
                  <a:cubicBezTo>
                    <a:pt x="0" y="142"/>
                    <a:pt x="37" y="142"/>
                    <a:pt x="71" y="142"/>
                  </a:cubicBezTo>
                  <a:cubicBezTo>
                    <a:pt x="107" y="142"/>
                    <a:pt x="141" y="142"/>
                    <a:pt x="141" y="71"/>
                  </a:cubicBezTo>
                  <a:cubicBezTo>
                    <a:pt x="141" y="34"/>
                    <a:pt x="107" y="0"/>
                    <a:pt x="71" y="0"/>
                  </a:cubicBezTo>
                  <a:close/>
                </a:path>
              </a:pathLst>
            </a:custGeom>
            <a:solidFill>
              <a:srgbClr val="FFBDC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1"/>
            <p:cNvSpPr/>
            <p:nvPr/>
          </p:nvSpPr>
          <p:spPr>
            <a:xfrm>
              <a:off x="8306488" y="1906074"/>
              <a:ext cx="110454" cy="92002"/>
            </a:xfrm>
            <a:custGeom>
              <a:rect b="b" l="l" r="r" t="t"/>
              <a:pathLst>
                <a:path extrusionOk="0" h="354" w="425">
                  <a:moveTo>
                    <a:pt x="71" y="0"/>
                  </a:moveTo>
                  <a:lnTo>
                    <a:pt x="1" y="212"/>
                  </a:lnTo>
                  <a:cubicBezTo>
                    <a:pt x="1" y="212"/>
                    <a:pt x="142" y="283"/>
                    <a:pt x="249" y="354"/>
                  </a:cubicBezTo>
                  <a:lnTo>
                    <a:pt x="425" y="142"/>
                  </a:lnTo>
                  <a:cubicBezTo>
                    <a:pt x="213" y="71"/>
                    <a:pt x="71" y="0"/>
                    <a:pt x="71" y="0"/>
                  </a:cubicBezTo>
                  <a:close/>
                </a:path>
              </a:pathLst>
            </a:custGeom>
            <a:solidFill>
              <a:srgbClr val="2A6A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1"/>
            <p:cNvSpPr/>
            <p:nvPr/>
          </p:nvSpPr>
          <p:spPr>
            <a:xfrm>
              <a:off x="8150813" y="1933882"/>
              <a:ext cx="73809" cy="37165"/>
            </a:xfrm>
            <a:custGeom>
              <a:rect b="b" l="l" r="r" t="t"/>
              <a:pathLst>
                <a:path extrusionOk="0" h="143" w="284">
                  <a:moveTo>
                    <a:pt x="246" y="1"/>
                  </a:moveTo>
                  <a:lnTo>
                    <a:pt x="1" y="71"/>
                  </a:lnTo>
                  <a:lnTo>
                    <a:pt x="1" y="142"/>
                  </a:lnTo>
                  <a:lnTo>
                    <a:pt x="283" y="105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1"/>
            <p:cNvSpPr/>
            <p:nvPr/>
          </p:nvSpPr>
          <p:spPr>
            <a:xfrm>
              <a:off x="8150813" y="1979363"/>
              <a:ext cx="73809" cy="37165"/>
            </a:xfrm>
            <a:custGeom>
              <a:rect b="b" l="l" r="r" t="t"/>
              <a:pathLst>
                <a:path extrusionOk="0" h="143" w="284">
                  <a:moveTo>
                    <a:pt x="246" y="1"/>
                  </a:moveTo>
                  <a:lnTo>
                    <a:pt x="1" y="38"/>
                  </a:lnTo>
                  <a:lnTo>
                    <a:pt x="1" y="142"/>
                  </a:lnTo>
                  <a:lnTo>
                    <a:pt x="283" y="72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1"/>
            <p:cNvSpPr/>
            <p:nvPr/>
          </p:nvSpPr>
          <p:spPr>
            <a:xfrm>
              <a:off x="8279459" y="2282917"/>
              <a:ext cx="36905" cy="36905"/>
            </a:xfrm>
            <a:custGeom>
              <a:rect b="b" l="l" r="r" t="t"/>
              <a:pathLst>
                <a:path extrusionOk="0" h="142" w="142">
                  <a:moveTo>
                    <a:pt x="71" y="0"/>
                  </a:moveTo>
                  <a:cubicBezTo>
                    <a:pt x="34" y="0"/>
                    <a:pt x="0" y="34"/>
                    <a:pt x="0" y="71"/>
                  </a:cubicBezTo>
                  <a:cubicBezTo>
                    <a:pt x="0" y="105"/>
                    <a:pt x="34" y="141"/>
                    <a:pt x="71" y="141"/>
                  </a:cubicBezTo>
                  <a:cubicBezTo>
                    <a:pt x="105" y="141"/>
                    <a:pt x="142" y="105"/>
                    <a:pt x="142" y="71"/>
                  </a:cubicBezTo>
                  <a:cubicBezTo>
                    <a:pt x="142" y="34"/>
                    <a:pt x="105" y="0"/>
                    <a:pt x="71" y="0"/>
                  </a:cubicBezTo>
                  <a:close/>
                </a:path>
              </a:pathLst>
            </a:custGeom>
            <a:solidFill>
              <a:srgbClr val="FF80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1"/>
            <p:cNvSpPr/>
            <p:nvPr/>
          </p:nvSpPr>
          <p:spPr>
            <a:xfrm>
              <a:off x="9298235" y="914326"/>
              <a:ext cx="46521" cy="1864469"/>
            </a:xfrm>
            <a:custGeom>
              <a:rect b="b" l="l" r="r" t="t"/>
              <a:pathLst>
                <a:path extrusionOk="0" h="7174" w="179">
                  <a:moveTo>
                    <a:pt x="0" y="1"/>
                  </a:moveTo>
                  <a:lnTo>
                    <a:pt x="0" y="7174"/>
                  </a:lnTo>
                  <a:lnTo>
                    <a:pt x="178" y="7174"/>
                  </a:lnTo>
                  <a:lnTo>
                    <a:pt x="178" y="1"/>
                  </a:lnTo>
                  <a:close/>
                </a:path>
              </a:pathLst>
            </a:custGeom>
            <a:solidFill>
              <a:srgbClr val="EB848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1"/>
            <p:cNvSpPr/>
            <p:nvPr/>
          </p:nvSpPr>
          <p:spPr>
            <a:xfrm>
              <a:off x="9032366" y="914326"/>
              <a:ext cx="55357" cy="55357"/>
            </a:xfrm>
            <a:custGeom>
              <a:rect b="b" l="l" r="r" t="t"/>
              <a:pathLst>
                <a:path extrusionOk="0" h="213" w="213">
                  <a:moveTo>
                    <a:pt x="0" y="1"/>
                  </a:moveTo>
                  <a:lnTo>
                    <a:pt x="0" y="213"/>
                  </a:lnTo>
                  <a:lnTo>
                    <a:pt x="212" y="1"/>
                  </a:lnTo>
                  <a:close/>
                </a:path>
              </a:pathLst>
            </a:custGeom>
            <a:solidFill>
              <a:srgbClr val="FFDCE0">
                <a:alpha val="74901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1"/>
            <p:cNvSpPr/>
            <p:nvPr/>
          </p:nvSpPr>
          <p:spPr>
            <a:xfrm>
              <a:off x="8931008" y="914326"/>
              <a:ext cx="101618" cy="175168"/>
            </a:xfrm>
            <a:custGeom>
              <a:rect b="b" l="l" r="r" t="t"/>
              <a:pathLst>
                <a:path extrusionOk="0" h="674" w="391">
                  <a:moveTo>
                    <a:pt x="37" y="1"/>
                  </a:moveTo>
                  <a:lnTo>
                    <a:pt x="0" y="72"/>
                  </a:lnTo>
                  <a:lnTo>
                    <a:pt x="0" y="674"/>
                  </a:lnTo>
                  <a:lnTo>
                    <a:pt x="390" y="213"/>
                  </a:lnTo>
                  <a:lnTo>
                    <a:pt x="390" y="1"/>
                  </a:lnTo>
                  <a:close/>
                </a:path>
              </a:pathLst>
            </a:custGeom>
            <a:solidFill>
              <a:srgbClr val="FFDCE0">
                <a:alpha val="58431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1"/>
            <p:cNvSpPr/>
            <p:nvPr/>
          </p:nvSpPr>
          <p:spPr>
            <a:xfrm>
              <a:off x="8416682" y="1373555"/>
              <a:ext cx="257294" cy="202196"/>
            </a:xfrm>
            <a:custGeom>
              <a:rect b="b" l="l" r="r" t="t"/>
              <a:pathLst>
                <a:path extrusionOk="0" h="778" w="990">
                  <a:moveTo>
                    <a:pt x="461" y="0"/>
                  </a:moveTo>
                  <a:lnTo>
                    <a:pt x="37" y="495"/>
                  </a:lnTo>
                  <a:cubicBezTo>
                    <a:pt x="37" y="566"/>
                    <a:pt x="1" y="673"/>
                    <a:pt x="1" y="777"/>
                  </a:cubicBezTo>
                  <a:lnTo>
                    <a:pt x="391" y="636"/>
                  </a:lnTo>
                  <a:lnTo>
                    <a:pt x="461" y="566"/>
                  </a:lnTo>
                  <a:cubicBezTo>
                    <a:pt x="495" y="532"/>
                    <a:pt x="495" y="461"/>
                    <a:pt x="495" y="461"/>
                  </a:cubicBezTo>
                  <a:cubicBezTo>
                    <a:pt x="532" y="424"/>
                    <a:pt x="603" y="390"/>
                    <a:pt x="637" y="390"/>
                  </a:cubicBezTo>
                  <a:lnTo>
                    <a:pt x="990" y="0"/>
                  </a:lnTo>
                  <a:close/>
                </a:path>
              </a:pathLst>
            </a:custGeom>
            <a:solidFill>
              <a:srgbClr val="FFDCE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1"/>
            <p:cNvSpPr/>
            <p:nvPr/>
          </p:nvSpPr>
          <p:spPr>
            <a:xfrm>
              <a:off x="8637070" y="960587"/>
              <a:ext cx="266910" cy="303035"/>
            </a:xfrm>
            <a:custGeom>
              <a:rect b="b" l="l" r="r" t="t"/>
              <a:pathLst>
                <a:path extrusionOk="0" h="1166" w="1027">
                  <a:moveTo>
                    <a:pt x="391" y="741"/>
                  </a:moveTo>
                  <a:lnTo>
                    <a:pt x="1" y="1165"/>
                  </a:lnTo>
                  <a:lnTo>
                    <a:pt x="391" y="1165"/>
                  </a:lnTo>
                  <a:lnTo>
                    <a:pt x="391" y="741"/>
                  </a:lnTo>
                  <a:close/>
                  <a:moveTo>
                    <a:pt x="1027" y="1"/>
                  </a:moveTo>
                  <a:lnTo>
                    <a:pt x="461" y="637"/>
                  </a:lnTo>
                  <a:lnTo>
                    <a:pt x="461" y="1165"/>
                  </a:lnTo>
                  <a:lnTo>
                    <a:pt x="532" y="1165"/>
                  </a:lnTo>
                  <a:lnTo>
                    <a:pt x="1027" y="600"/>
                  </a:lnTo>
                  <a:lnTo>
                    <a:pt x="1027" y="1"/>
                  </a:lnTo>
                  <a:close/>
                </a:path>
              </a:pathLst>
            </a:custGeom>
            <a:solidFill>
              <a:srgbClr val="FFDCE0">
                <a:alpha val="58431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1"/>
            <p:cNvSpPr/>
            <p:nvPr/>
          </p:nvSpPr>
          <p:spPr>
            <a:xfrm>
              <a:off x="8536492" y="1263361"/>
              <a:ext cx="238841" cy="110454"/>
            </a:xfrm>
            <a:custGeom>
              <a:rect b="b" l="l" r="r" t="t"/>
              <a:pathLst>
                <a:path extrusionOk="0" h="425" w="919">
                  <a:moveTo>
                    <a:pt x="848" y="0"/>
                  </a:moveTo>
                  <a:lnTo>
                    <a:pt x="848" y="71"/>
                  </a:lnTo>
                  <a:lnTo>
                    <a:pt x="919" y="0"/>
                  </a:lnTo>
                  <a:close/>
                  <a:moveTo>
                    <a:pt x="388" y="0"/>
                  </a:moveTo>
                  <a:lnTo>
                    <a:pt x="0" y="424"/>
                  </a:lnTo>
                  <a:lnTo>
                    <a:pt x="529" y="424"/>
                  </a:lnTo>
                  <a:lnTo>
                    <a:pt x="812" y="108"/>
                  </a:lnTo>
                  <a:lnTo>
                    <a:pt x="778" y="108"/>
                  </a:lnTo>
                  <a:lnTo>
                    <a:pt x="778" y="0"/>
                  </a:lnTo>
                  <a:close/>
                </a:path>
              </a:pathLst>
            </a:custGeom>
            <a:solidFill>
              <a:srgbClr val="FFBDC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1"/>
            <p:cNvSpPr/>
            <p:nvPr/>
          </p:nvSpPr>
          <p:spPr>
            <a:xfrm>
              <a:off x="8738428" y="1125878"/>
              <a:ext cx="18712" cy="165552"/>
            </a:xfrm>
            <a:custGeom>
              <a:rect b="b" l="l" r="r" t="t"/>
              <a:pathLst>
                <a:path extrusionOk="0" h="637" w="72">
                  <a:moveTo>
                    <a:pt x="71" y="1"/>
                  </a:moveTo>
                  <a:lnTo>
                    <a:pt x="1" y="105"/>
                  </a:lnTo>
                  <a:lnTo>
                    <a:pt x="1" y="529"/>
                  </a:lnTo>
                  <a:lnTo>
                    <a:pt x="1" y="637"/>
                  </a:lnTo>
                  <a:lnTo>
                    <a:pt x="35" y="637"/>
                  </a:lnTo>
                  <a:lnTo>
                    <a:pt x="71" y="600"/>
                  </a:lnTo>
                  <a:lnTo>
                    <a:pt x="71" y="529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FFBDC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1"/>
            <p:cNvSpPr/>
            <p:nvPr/>
          </p:nvSpPr>
          <p:spPr>
            <a:xfrm>
              <a:off x="8903720" y="932778"/>
              <a:ext cx="27549" cy="184004"/>
            </a:xfrm>
            <a:custGeom>
              <a:rect b="b" l="l" r="r" t="t"/>
              <a:pathLst>
                <a:path extrusionOk="0" h="708" w="106">
                  <a:moveTo>
                    <a:pt x="105" y="1"/>
                  </a:moveTo>
                  <a:lnTo>
                    <a:pt x="1" y="108"/>
                  </a:lnTo>
                  <a:lnTo>
                    <a:pt x="1" y="707"/>
                  </a:lnTo>
                  <a:lnTo>
                    <a:pt x="105" y="603"/>
                  </a:lnTo>
                  <a:lnTo>
                    <a:pt x="105" y="1"/>
                  </a:lnTo>
                  <a:close/>
                </a:path>
              </a:pathLst>
            </a:custGeom>
            <a:solidFill>
              <a:srgbClr val="FFBDC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1"/>
            <p:cNvSpPr/>
            <p:nvPr/>
          </p:nvSpPr>
          <p:spPr>
            <a:xfrm>
              <a:off x="8398490" y="1667233"/>
              <a:ext cx="9616" cy="9876"/>
            </a:xfrm>
            <a:custGeom>
              <a:rect b="b" l="l" r="r" t="t"/>
              <a:pathLst>
                <a:path extrusionOk="0" h="38" w="37">
                  <a:moveTo>
                    <a:pt x="0" y="1"/>
                  </a:moveTo>
                  <a:lnTo>
                    <a:pt x="0" y="38"/>
                  </a:lnTo>
                  <a:lnTo>
                    <a:pt x="37" y="1"/>
                  </a:lnTo>
                  <a:close/>
                </a:path>
              </a:pathLst>
            </a:custGeom>
            <a:solidFill>
              <a:srgbClr val="E9F3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1"/>
            <p:cNvSpPr/>
            <p:nvPr/>
          </p:nvSpPr>
          <p:spPr>
            <a:xfrm>
              <a:off x="8150813" y="1897237"/>
              <a:ext cx="45741" cy="55357"/>
            </a:xfrm>
            <a:custGeom>
              <a:rect b="b" l="l" r="r" t="t"/>
              <a:pathLst>
                <a:path extrusionOk="0" h="213" w="176">
                  <a:moveTo>
                    <a:pt x="1" y="0"/>
                  </a:moveTo>
                  <a:lnTo>
                    <a:pt x="1" y="212"/>
                  </a:lnTo>
                  <a:lnTo>
                    <a:pt x="176" y="34"/>
                  </a:lnTo>
                  <a:cubicBezTo>
                    <a:pt x="105" y="34"/>
                    <a:pt x="71" y="34"/>
                    <a:pt x="1" y="0"/>
                  </a:cubicBezTo>
                  <a:close/>
                </a:path>
              </a:pathLst>
            </a:custGeom>
            <a:solidFill>
              <a:srgbClr val="FFDCE0">
                <a:alpha val="58431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1"/>
            <p:cNvSpPr/>
            <p:nvPr/>
          </p:nvSpPr>
          <p:spPr>
            <a:xfrm>
              <a:off x="8150813" y="1832524"/>
              <a:ext cx="92002" cy="73809"/>
            </a:xfrm>
            <a:custGeom>
              <a:rect b="b" l="l" r="r" t="t"/>
              <a:pathLst>
                <a:path extrusionOk="0" h="284" w="354">
                  <a:moveTo>
                    <a:pt x="1" y="1"/>
                  </a:moveTo>
                  <a:lnTo>
                    <a:pt x="1" y="249"/>
                  </a:lnTo>
                  <a:cubicBezTo>
                    <a:pt x="71" y="283"/>
                    <a:pt x="105" y="283"/>
                    <a:pt x="176" y="283"/>
                  </a:cubicBezTo>
                  <a:lnTo>
                    <a:pt x="354" y="71"/>
                  </a:lnTo>
                  <a:cubicBezTo>
                    <a:pt x="213" y="71"/>
                    <a:pt x="105" y="37"/>
                    <a:pt x="1" y="1"/>
                  </a:cubicBezTo>
                  <a:close/>
                </a:path>
              </a:pathLst>
            </a:custGeom>
            <a:solidFill>
              <a:srgbClr val="FFDCE0">
                <a:alpha val="74901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1"/>
            <p:cNvSpPr/>
            <p:nvPr/>
          </p:nvSpPr>
          <p:spPr>
            <a:xfrm>
              <a:off x="8150813" y="1501942"/>
              <a:ext cx="275746" cy="349296"/>
            </a:xfrm>
            <a:custGeom>
              <a:rect b="b" l="l" r="r" t="t"/>
              <a:pathLst>
                <a:path extrusionOk="0" h="1344" w="1061">
                  <a:moveTo>
                    <a:pt x="1060" y="1"/>
                  </a:moveTo>
                  <a:lnTo>
                    <a:pt x="990" y="72"/>
                  </a:lnTo>
                  <a:lnTo>
                    <a:pt x="990" y="108"/>
                  </a:lnTo>
                  <a:lnTo>
                    <a:pt x="953" y="108"/>
                  </a:lnTo>
                  <a:lnTo>
                    <a:pt x="919" y="142"/>
                  </a:lnTo>
                  <a:lnTo>
                    <a:pt x="919" y="320"/>
                  </a:lnTo>
                  <a:lnTo>
                    <a:pt x="1024" y="283"/>
                  </a:lnTo>
                  <a:cubicBezTo>
                    <a:pt x="1024" y="179"/>
                    <a:pt x="1060" y="72"/>
                    <a:pt x="1060" y="1"/>
                  </a:cubicBezTo>
                  <a:close/>
                  <a:moveTo>
                    <a:pt x="495" y="603"/>
                  </a:moveTo>
                  <a:lnTo>
                    <a:pt x="1" y="1168"/>
                  </a:lnTo>
                  <a:lnTo>
                    <a:pt x="1" y="1273"/>
                  </a:lnTo>
                  <a:cubicBezTo>
                    <a:pt x="105" y="1309"/>
                    <a:pt x="213" y="1343"/>
                    <a:pt x="354" y="1343"/>
                  </a:cubicBezTo>
                  <a:lnTo>
                    <a:pt x="741" y="885"/>
                  </a:lnTo>
                  <a:lnTo>
                    <a:pt x="637" y="885"/>
                  </a:lnTo>
                  <a:cubicBezTo>
                    <a:pt x="566" y="849"/>
                    <a:pt x="529" y="744"/>
                    <a:pt x="495" y="603"/>
                  </a:cubicBezTo>
                  <a:close/>
                </a:path>
              </a:pathLst>
            </a:custGeom>
            <a:solidFill>
              <a:srgbClr val="FFDCE0">
                <a:alpha val="58431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1"/>
            <p:cNvSpPr/>
            <p:nvPr/>
          </p:nvSpPr>
          <p:spPr>
            <a:xfrm>
              <a:off x="8279459" y="1640204"/>
              <a:ext cx="119291" cy="92002"/>
            </a:xfrm>
            <a:custGeom>
              <a:rect b="b" l="l" r="r" t="t"/>
              <a:pathLst>
                <a:path extrusionOk="0" h="354" w="459">
                  <a:moveTo>
                    <a:pt x="71" y="0"/>
                  </a:moveTo>
                  <a:lnTo>
                    <a:pt x="0" y="71"/>
                  </a:lnTo>
                  <a:cubicBezTo>
                    <a:pt x="34" y="212"/>
                    <a:pt x="71" y="317"/>
                    <a:pt x="142" y="353"/>
                  </a:cubicBezTo>
                  <a:lnTo>
                    <a:pt x="246" y="353"/>
                  </a:lnTo>
                  <a:lnTo>
                    <a:pt x="458" y="142"/>
                  </a:lnTo>
                  <a:lnTo>
                    <a:pt x="458" y="105"/>
                  </a:lnTo>
                  <a:cubicBezTo>
                    <a:pt x="353" y="142"/>
                    <a:pt x="283" y="175"/>
                    <a:pt x="212" y="175"/>
                  </a:cubicBezTo>
                  <a:lnTo>
                    <a:pt x="175" y="175"/>
                  </a:lnTo>
                  <a:cubicBezTo>
                    <a:pt x="142" y="142"/>
                    <a:pt x="105" y="71"/>
                    <a:pt x="71" y="0"/>
                  </a:cubicBezTo>
                  <a:close/>
                </a:path>
              </a:pathLst>
            </a:custGeom>
            <a:solidFill>
              <a:srgbClr val="FFDCE0">
                <a:alpha val="58431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1"/>
            <p:cNvSpPr/>
            <p:nvPr/>
          </p:nvSpPr>
          <p:spPr>
            <a:xfrm>
              <a:off x="8398490" y="1520394"/>
              <a:ext cx="9616" cy="9876"/>
            </a:xfrm>
            <a:custGeom>
              <a:rect b="b" l="l" r="r" t="t"/>
              <a:pathLst>
                <a:path extrusionOk="0" h="38" w="37">
                  <a:moveTo>
                    <a:pt x="37" y="1"/>
                  </a:moveTo>
                  <a:lnTo>
                    <a:pt x="0" y="37"/>
                  </a:lnTo>
                  <a:lnTo>
                    <a:pt x="37" y="37"/>
                  </a:lnTo>
                  <a:lnTo>
                    <a:pt x="37" y="1"/>
                  </a:lnTo>
                  <a:close/>
                </a:path>
              </a:pathLst>
            </a:custGeom>
            <a:solidFill>
              <a:srgbClr val="C0B5F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1"/>
            <p:cNvSpPr/>
            <p:nvPr/>
          </p:nvSpPr>
          <p:spPr>
            <a:xfrm>
              <a:off x="8297652" y="1474913"/>
              <a:ext cx="284582" cy="211033"/>
            </a:xfrm>
            <a:custGeom>
              <a:rect b="b" l="l" r="r" t="t"/>
              <a:pathLst>
                <a:path extrusionOk="0" h="812" w="1095">
                  <a:moveTo>
                    <a:pt x="1095" y="0"/>
                  </a:moveTo>
                  <a:cubicBezTo>
                    <a:pt x="1061" y="0"/>
                    <a:pt x="990" y="34"/>
                    <a:pt x="953" y="71"/>
                  </a:cubicBezTo>
                  <a:cubicBezTo>
                    <a:pt x="953" y="71"/>
                    <a:pt x="953" y="142"/>
                    <a:pt x="919" y="176"/>
                  </a:cubicBezTo>
                  <a:lnTo>
                    <a:pt x="1095" y="0"/>
                  </a:lnTo>
                  <a:close/>
                  <a:moveTo>
                    <a:pt x="354" y="246"/>
                  </a:moveTo>
                  <a:lnTo>
                    <a:pt x="1" y="636"/>
                  </a:lnTo>
                  <a:cubicBezTo>
                    <a:pt x="35" y="707"/>
                    <a:pt x="72" y="778"/>
                    <a:pt x="105" y="811"/>
                  </a:cubicBezTo>
                  <a:lnTo>
                    <a:pt x="142" y="811"/>
                  </a:lnTo>
                  <a:cubicBezTo>
                    <a:pt x="213" y="811"/>
                    <a:pt x="283" y="778"/>
                    <a:pt x="388" y="741"/>
                  </a:cubicBezTo>
                  <a:lnTo>
                    <a:pt x="425" y="741"/>
                  </a:lnTo>
                  <a:lnTo>
                    <a:pt x="849" y="246"/>
                  </a:lnTo>
                  <a:lnTo>
                    <a:pt x="459" y="387"/>
                  </a:lnTo>
                  <a:lnTo>
                    <a:pt x="354" y="424"/>
                  </a:lnTo>
                  <a:lnTo>
                    <a:pt x="354" y="246"/>
                  </a:lnTo>
                  <a:close/>
                </a:path>
              </a:pathLst>
            </a:custGeom>
            <a:solidFill>
              <a:srgbClr val="FFE8D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1"/>
            <p:cNvSpPr/>
            <p:nvPr/>
          </p:nvSpPr>
          <p:spPr>
            <a:xfrm>
              <a:off x="8673715" y="969423"/>
              <a:ext cx="624782" cy="689235"/>
            </a:xfrm>
            <a:custGeom>
              <a:rect b="b" l="l" r="r" t="t"/>
              <a:pathLst>
                <a:path extrusionOk="0" h="2652" w="2404">
                  <a:moveTo>
                    <a:pt x="2403" y="1"/>
                  </a:moveTo>
                  <a:lnTo>
                    <a:pt x="1380" y="1131"/>
                  </a:lnTo>
                  <a:lnTo>
                    <a:pt x="1663" y="1131"/>
                  </a:lnTo>
                  <a:lnTo>
                    <a:pt x="1663" y="1485"/>
                  </a:lnTo>
                  <a:lnTo>
                    <a:pt x="2403" y="673"/>
                  </a:lnTo>
                  <a:lnTo>
                    <a:pt x="2403" y="1"/>
                  </a:lnTo>
                  <a:close/>
                  <a:moveTo>
                    <a:pt x="990" y="1555"/>
                  </a:moveTo>
                  <a:lnTo>
                    <a:pt x="1" y="2652"/>
                  </a:lnTo>
                  <a:lnTo>
                    <a:pt x="566" y="2652"/>
                  </a:lnTo>
                  <a:lnTo>
                    <a:pt x="1592" y="1555"/>
                  </a:lnTo>
                  <a:close/>
                </a:path>
              </a:pathLst>
            </a:custGeom>
            <a:solidFill>
              <a:srgbClr val="FFDCE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1"/>
            <p:cNvSpPr/>
            <p:nvPr/>
          </p:nvSpPr>
          <p:spPr>
            <a:xfrm>
              <a:off x="8931008" y="1263361"/>
              <a:ext cx="174908" cy="110454"/>
            </a:xfrm>
            <a:custGeom>
              <a:rect b="b" l="l" r="r" t="t"/>
              <a:pathLst>
                <a:path extrusionOk="0" h="425" w="673">
                  <a:moveTo>
                    <a:pt x="390" y="0"/>
                  </a:moveTo>
                  <a:lnTo>
                    <a:pt x="0" y="424"/>
                  </a:lnTo>
                  <a:lnTo>
                    <a:pt x="602" y="424"/>
                  </a:lnTo>
                  <a:lnTo>
                    <a:pt x="673" y="354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rgbClr val="FFBDC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1"/>
            <p:cNvSpPr/>
            <p:nvPr/>
          </p:nvSpPr>
          <p:spPr>
            <a:xfrm>
              <a:off x="8150813" y="1750398"/>
              <a:ext cx="587877" cy="633358"/>
            </a:xfrm>
            <a:custGeom>
              <a:rect b="b" l="l" r="r" t="t"/>
              <a:pathLst>
                <a:path extrusionOk="0" h="2437" w="2262">
                  <a:moveTo>
                    <a:pt x="2050" y="0"/>
                  </a:moveTo>
                  <a:lnTo>
                    <a:pt x="2120" y="175"/>
                  </a:lnTo>
                  <a:lnTo>
                    <a:pt x="2262" y="0"/>
                  </a:lnTo>
                  <a:close/>
                  <a:moveTo>
                    <a:pt x="1696" y="0"/>
                  </a:moveTo>
                  <a:lnTo>
                    <a:pt x="1343" y="387"/>
                  </a:lnTo>
                  <a:cubicBezTo>
                    <a:pt x="1448" y="495"/>
                    <a:pt x="1555" y="565"/>
                    <a:pt x="1555" y="599"/>
                  </a:cubicBezTo>
                  <a:cubicBezTo>
                    <a:pt x="1555" y="599"/>
                    <a:pt x="1555" y="636"/>
                    <a:pt x="1518" y="636"/>
                  </a:cubicBezTo>
                  <a:lnTo>
                    <a:pt x="1589" y="707"/>
                  </a:lnTo>
                  <a:lnTo>
                    <a:pt x="1979" y="283"/>
                  </a:lnTo>
                  <a:lnTo>
                    <a:pt x="1872" y="0"/>
                  </a:lnTo>
                  <a:close/>
                  <a:moveTo>
                    <a:pt x="848" y="953"/>
                  </a:moveTo>
                  <a:lnTo>
                    <a:pt x="1" y="1871"/>
                  </a:lnTo>
                  <a:lnTo>
                    <a:pt x="1" y="2436"/>
                  </a:lnTo>
                  <a:lnTo>
                    <a:pt x="707" y="1696"/>
                  </a:lnTo>
                  <a:cubicBezTo>
                    <a:pt x="812" y="1518"/>
                    <a:pt x="919" y="1343"/>
                    <a:pt x="953" y="1272"/>
                  </a:cubicBezTo>
                  <a:cubicBezTo>
                    <a:pt x="1024" y="1165"/>
                    <a:pt x="1236" y="1023"/>
                    <a:pt x="1236" y="1023"/>
                  </a:cubicBezTo>
                  <a:lnTo>
                    <a:pt x="1165" y="989"/>
                  </a:lnTo>
                  <a:cubicBezTo>
                    <a:pt x="1131" y="989"/>
                    <a:pt x="1094" y="1023"/>
                    <a:pt x="1094" y="1023"/>
                  </a:cubicBezTo>
                  <a:lnTo>
                    <a:pt x="1060" y="1023"/>
                  </a:lnTo>
                  <a:cubicBezTo>
                    <a:pt x="1024" y="1023"/>
                    <a:pt x="919" y="989"/>
                    <a:pt x="848" y="953"/>
                  </a:cubicBezTo>
                  <a:close/>
                </a:path>
              </a:pathLst>
            </a:custGeom>
            <a:solidFill>
              <a:srgbClr val="FFDCE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1"/>
            <p:cNvSpPr/>
            <p:nvPr/>
          </p:nvSpPr>
          <p:spPr>
            <a:xfrm>
              <a:off x="8637070" y="1750398"/>
              <a:ext cx="64973" cy="73550"/>
            </a:xfrm>
            <a:custGeom>
              <a:rect b="b" l="l" r="r" t="t"/>
              <a:pathLst>
                <a:path extrusionOk="0" h="283" w="250">
                  <a:moveTo>
                    <a:pt x="1" y="0"/>
                  </a:moveTo>
                  <a:lnTo>
                    <a:pt x="108" y="283"/>
                  </a:lnTo>
                  <a:lnTo>
                    <a:pt x="249" y="175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EB848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1"/>
            <p:cNvSpPr/>
            <p:nvPr/>
          </p:nvSpPr>
          <p:spPr>
            <a:xfrm>
              <a:off x="8591589" y="1658397"/>
              <a:ext cx="229485" cy="92262"/>
            </a:xfrm>
            <a:custGeom>
              <a:rect b="b" l="l" r="r" t="t"/>
              <a:pathLst>
                <a:path extrusionOk="0" h="355" w="883">
                  <a:moveTo>
                    <a:pt x="317" y="1"/>
                  </a:moveTo>
                  <a:lnTo>
                    <a:pt x="0" y="354"/>
                  </a:lnTo>
                  <a:lnTo>
                    <a:pt x="566" y="354"/>
                  </a:lnTo>
                  <a:lnTo>
                    <a:pt x="882" y="1"/>
                  </a:lnTo>
                  <a:close/>
                </a:path>
              </a:pathLst>
            </a:custGeom>
            <a:solidFill>
              <a:srgbClr val="FFDCE0">
                <a:alpha val="58431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1"/>
            <p:cNvSpPr/>
            <p:nvPr/>
          </p:nvSpPr>
          <p:spPr>
            <a:xfrm>
              <a:off x="8407846" y="1915690"/>
              <a:ext cx="155935" cy="192580"/>
            </a:xfrm>
            <a:custGeom>
              <a:rect b="b" l="l" r="r" t="t"/>
              <a:pathLst>
                <a:path extrusionOk="0" h="741" w="600">
                  <a:moveTo>
                    <a:pt x="529" y="0"/>
                  </a:moveTo>
                  <a:cubicBezTo>
                    <a:pt x="529" y="71"/>
                    <a:pt x="459" y="141"/>
                    <a:pt x="354" y="212"/>
                  </a:cubicBezTo>
                  <a:cubicBezTo>
                    <a:pt x="354" y="246"/>
                    <a:pt x="317" y="246"/>
                    <a:pt x="317" y="283"/>
                  </a:cubicBezTo>
                  <a:lnTo>
                    <a:pt x="388" y="317"/>
                  </a:lnTo>
                  <a:lnTo>
                    <a:pt x="600" y="71"/>
                  </a:lnTo>
                  <a:lnTo>
                    <a:pt x="529" y="0"/>
                  </a:lnTo>
                  <a:close/>
                  <a:moveTo>
                    <a:pt x="354" y="353"/>
                  </a:moveTo>
                  <a:cubicBezTo>
                    <a:pt x="283" y="424"/>
                    <a:pt x="142" y="529"/>
                    <a:pt x="1" y="741"/>
                  </a:cubicBezTo>
                  <a:lnTo>
                    <a:pt x="354" y="353"/>
                  </a:lnTo>
                  <a:close/>
                </a:path>
              </a:pathLst>
            </a:custGeom>
            <a:solidFill>
              <a:srgbClr val="FFE8D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1"/>
            <p:cNvSpPr/>
            <p:nvPr/>
          </p:nvSpPr>
          <p:spPr>
            <a:xfrm>
              <a:off x="8334556" y="1988979"/>
              <a:ext cx="174128" cy="202196"/>
            </a:xfrm>
            <a:custGeom>
              <a:rect b="b" l="l" r="r" t="t"/>
              <a:pathLst>
                <a:path extrusionOk="0" h="778" w="670">
                  <a:moveTo>
                    <a:pt x="599" y="1"/>
                  </a:moveTo>
                  <a:cubicBezTo>
                    <a:pt x="565" y="35"/>
                    <a:pt x="495" y="35"/>
                    <a:pt x="458" y="71"/>
                  </a:cubicBezTo>
                  <a:lnTo>
                    <a:pt x="529" y="105"/>
                  </a:lnTo>
                  <a:cubicBezTo>
                    <a:pt x="529" y="105"/>
                    <a:pt x="317" y="247"/>
                    <a:pt x="246" y="354"/>
                  </a:cubicBezTo>
                  <a:cubicBezTo>
                    <a:pt x="212" y="425"/>
                    <a:pt x="105" y="600"/>
                    <a:pt x="0" y="778"/>
                  </a:cubicBezTo>
                  <a:lnTo>
                    <a:pt x="283" y="459"/>
                  </a:lnTo>
                  <a:cubicBezTo>
                    <a:pt x="424" y="247"/>
                    <a:pt x="565" y="142"/>
                    <a:pt x="636" y="71"/>
                  </a:cubicBezTo>
                  <a:lnTo>
                    <a:pt x="670" y="35"/>
                  </a:lnTo>
                  <a:lnTo>
                    <a:pt x="599" y="1"/>
                  </a:lnTo>
                  <a:close/>
                </a:path>
              </a:pathLst>
            </a:custGeom>
            <a:solidFill>
              <a:srgbClr val="FFDA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1"/>
            <p:cNvSpPr/>
            <p:nvPr/>
          </p:nvSpPr>
          <p:spPr>
            <a:xfrm>
              <a:off x="8416682" y="1850977"/>
              <a:ext cx="138523" cy="165552"/>
            </a:xfrm>
            <a:custGeom>
              <a:rect b="b" l="l" r="r" t="t"/>
              <a:pathLst>
                <a:path extrusionOk="0" h="637" w="533">
                  <a:moveTo>
                    <a:pt x="320" y="0"/>
                  </a:moveTo>
                  <a:lnTo>
                    <a:pt x="1" y="354"/>
                  </a:lnTo>
                  <a:cubicBezTo>
                    <a:pt x="108" y="424"/>
                    <a:pt x="213" y="461"/>
                    <a:pt x="320" y="461"/>
                  </a:cubicBezTo>
                  <a:cubicBezTo>
                    <a:pt x="425" y="390"/>
                    <a:pt x="495" y="320"/>
                    <a:pt x="495" y="249"/>
                  </a:cubicBezTo>
                  <a:cubicBezTo>
                    <a:pt x="532" y="249"/>
                    <a:pt x="532" y="212"/>
                    <a:pt x="532" y="212"/>
                  </a:cubicBezTo>
                  <a:cubicBezTo>
                    <a:pt x="532" y="178"/>
                    <a:pt x="425" y="108"/>
                    <a:pt x="320" y="0"/>
                  </a:cubicBezTo>
                  <a:close/>
                  <a:moveTo>
                    <a:pt x="320" y="461"/>
                  </a:moveTo>
                  <a:cubicBezTo>
                    <a:pt x="268" y="513"/>
                    <a:pt x="195" y="566"/>
                    <a:pt x="132" y="603"/>
                  </a:cubicBezTo>
                  <a:lnTo>
                    <a:pt x="132" y="603"/>
                  </a:lnTo>
                  <a:cubicBezTo>
                    <a:pt x="136" y="603"/>
                    <a:pt x="139" y="602"/>
                    <a:pt x="142" y="602"/>
                  </a:cubicBezTo>
                  <a:cubicBezTo>
                    <a:pt x="179" y="566"/>
                    <a:pt x="249" y="566"/>
                    <a:pt x="283" y="532"/>
                  </a:cubicBezTo>
                  <a:cubicBezTo>
                    <a:pt x="283" y="495"/>
                    <a:pt x="320" y="495"/>
                    <a:pt x="320" y="461"/>
                  </a:cubicBezTo>
                  <a:close/>
                  <a:moveTo>
                    <a:pt x="132" y="603"/>
                  </a:moveTo>
                  <a:cubicBezTo>
                    <a:pt x="101" y="608"/>
                    <a:pt x="71" y="636"/>
                    <a:pt x="71" y="636"/>
                  </a:cubicBezTo>
                  <a:cubicBezTo>
                    <a:pt x="90" y="627"/>
                    <a:pt x="110" y="616"/>
                    <a:pt x="132" y="603"/>
                  </a:cubicBezTo>
                  <a:close/>
                </a:path>
              </a:pathLst>
            </a:custGeom>
            <a:solidFill>
              <a:srgbClr val="FFDCE0">
                <a:alpha val="58431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1"/>
            <p:cNvSpPr/>
            <p:nvPr/>
          </p:nvSpPr>
          <p:spPr>
            <a:xfrm>
              <a:off x="8371201" y="1942718"/>
              <a:ext cx="128907" cy="73809"/>
            </a:xfrm>
            <a:custGeom>
              <a:rect b="b" l="l" r="r" t="t"/>
              <a:pathLst>
                <a:path extrusionOk="0" h="284" w="496">
                  <a:moveTo>
                    <a:pt x="176" y="1"/>
                  </a:moveTo>
                  <a:lnTo>
                    <a:pt x="0" y="213"/>
                  </a:lnTo>
                  <a:cubicBezTo>
                    <a:pt x="71" y="249"/>
                    <a:pt x="176" y="283"/>
                    <a:pt x="212" y="283"/>
                  </a:cubicBezTo>
                  <a:lnTo>
                    <a:pt x="246" y="283"/>
                  </a:lnTo>
                  <a:cubicBezTo>
                    <a:pt x="317" y="249"/>
                    <a:pt x="424" y="179"/>
                    <a:pt x="495" y="108"/>
                  </a:cubicBezTo>
                  <a:cubicBezTo>
                    <a:pt x="388" y="108"/>
                    <a:pt x="283" y="71"/>
                    <a:pt x="176" y="1"/>
                  </a:cubicBezTo>
                  <a:close/>
                </a:path>
              </a:pathLst>
            </a:custGeom>
            <a:solidFill>
              <a:srgbClr val="FFDCE0">
                <a:alpha val="58431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1"/>
            <p:cNvSpPr/>
            <p:nvPr/>
          </p:nvSpPr>
          <p:spPr>
            <a:xfrm>
              <a:off x="8573137" y="1649041"/>
              <a:ext cx="725360" cy="789813"/>
            </a:xfrm>
            <a:custGeom>
              <a:rect b="b" l="l" r="r" t="t"/>
              <a:pathLst>
                <a:path extrusionOk="0" h="3039" w="2791">
                  <a:moveTo>
                    <a:pt x="2790" y="0"/>
                  </a:moveTo>
                  <a:lnTo>
                    <a:pt x="1024" y="1908"/>
                  </a:lnTo>
                  <a:lnTo>
                    <a:pt x="1273" y="2580"/>
                  </a:lnTo>
                  <a:lnTo>
                    <a:pt x="2790" y="1026"/>
                  </a:lnTo>
                  <a:lnTo>
                    <a:pt x="2790" y="0"/>
                  </a:lnTo>
                  <a:close/>
                  <a:moveTo>
                    <a:pt x="919" y="2049"/>
                  </a:moveTo>
                  <a:lnTo>
                    <a:pt x="1" y="3038"/>
                  </a:lnTo>
                  <a:lnTo>
                    <a:pt x="812" y="3038"/>
                  </a:lnTo>
                  <a:lnTo>
                    <a:pt x="1165" y="2685"/>
                  </a:lnTo>
                  <a:lnTo>
                    <a:pt x="919" y="2049"/>
                  </a:lnTo>
                  <a:close/>
                </a:path>
              </a:pathLst>
            </a:custGeom>
            <a:solidFill>
              <a:srgbClr val="FFDCE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1"/>
            <p:cNvSpPr/>
            <p:nvPr/>
          </p:nvSpPr>
          <p:spPr>
            <a:xfrm>
              <a:off x="8380037" y="2438592"/>
              <a:ext cx="404133" cy="202196"/>
            </a:xfrm>
            <a:custGeom>
              <a:rect b="b" l="l" r="r" t="t"/>
              <a:pathLst>
                <a:path extrusionOk="0" h="778" w="1555">
                  <a:moveTo>
                    <a:pt x="744" y="0"/>
                  </a:moveTo>
                  <a:lnTo>
                    <a:pt x="0" y="778"/>
                  </a:lnTo>
                  <a:lnTo>
                    <a:pt x="778" y="778"/>
                  </a:lnTo>
                  <a:lnTo>
                    <a:pt x="1555" y="0"/>
                  </a:lnTo>
                  <a:close/>
                </a:path>
              </a:pathLst>
            </a:custGeom>
            <a:solidFill>
              <a:srgbClr val="FFDCE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1"/>
            <p:cNvSpPr/>
            <p:nvPr/>
          </p:nvSpPr>
          <p:spPr>
            <a:xfrm>
              <a:off x="8811978" y="2144654"/>
              <a:ext cx="92002" cy="202456"/>
            </a:xfrm>
            <a:custGeom>
              <a:rect b="b" l="l" r="r" t="t"/>
              <a:pathLst>
                <a:path extrusionOk="0" h="779" w="354">
                  <a:moveTo>
                    <a:pt x="105" y="1"/>
                  </a:moveTo>
                  <a:lnTo>
                    <a:pt x="0" y="142"/>
                  </a:lnTo>
                  <a:lnTo>
                    <a:pt x="246" y="778"/>
                  </a:lnTo>
                  <a:lnTo>
                    <a:pt x="354" y="673"/>
                  </a:lnTo>
                  <a:lnTo>
                    <a:pt x="105" y="1"/>
                  </a:lnTo>
                  <a:close/>
                </a:path>
              </a:pathLst>
            </a:custGeom>
            <a:solidFill>
              <a:srgbClr val="EB848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1"/>
            <p:cNvSpPr/>
            <p:nvPr/>
          </p:nvSpPr>
          <p:spPr>
            <a:xfrm>
              <a:off x="4633955" y="2741886"/>
              <a:ext cx="2001692" cy="73809"/>
            </a:xfrm>
            <a:custGeom>
              <a:rect b="b" l="l" r="r" t="t"/>
              <a:pathLst>
                <a:path extrusionOk="0" h="284" w="7702">
                  <a:moveTo>
                    <a:pt x="1521" y="1"/>
                  </a:moveTo>
                  <a:cubicBezTo>
                    <a:pt x="1272" y="1"/>
                    <a:pt x="1026" y="1"/>
                    <a:pt x="814" y="35"/>
                  </a:cubicBezTo>
                  <a:lnTo>
                    <a:pt x="814" y="142"/>
                  </a:lnTo>
                  <a:lnTo>
                    <a:pt x="636" y="142"/>
                  </a:lnTo>
                  <a:lnTo>
                    <a:pt x="636" y="35"/>
                  </a:lnTo>
                  <a:cubicBezTo>
                    <a:pt x="249" y="71"/>
                    <a:pt x="0" y="105"/>
                    <a:pt x="0" y="142"/>
                  </a:cubicBezTo>
                  <a:cubicBezTo>
                    <a:pt x="0" y="213"/>
                    <a:pt x="1733" y="283"/>
                    <a:pt x="3853" y="283"/>
                  </a:cubicBezTo>
                  <a:cubicBezTo>
                    <a:pt x="5972" y="283"/>
                    <a:pt x="7702" y="213"/>
                    <a:pt x="7702" y="142"/>
                  </a:cubicBezTo>
                  <a:cubicBezTo>
                    <a:pt x="7702" y="105"/>
                    <a:pt x="7490" y="71"/>
                    <a:pt x="7173" y="35"/>
                  </a:cubicBezTo>
                  <a:cubicBezTo>
                    <a:pt x="7103" y="105"/>
                    <a:pt x="7066" y="142"/>
                    <a:pt x="6961" y="142"/>
                  </a:cubicBezTo>
                  <a:lnTo>
                    <a:pt x="1767" y="142"/>
                  </a:lnTo>
                  <a:cubicBezTo>
                    <a:pt x="1662" y="142"/>
                    <a:pt x="1555" y="71"/>
                    <a:pt x="1521" y="1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1"/>
            <p:cNvSpPr/>
            <p:nvPr/>
          </p:nvSpPr>
          <p:spPr>
            <a:xfrm>
              <a:off x="5102540" y="1695301"/>
              <a:ext cx="422585" cy="955105"/>
            </a:xfrm>
            <a:custGeom>
              <a:rect b="b" l="l" r="r" t="t"/>
              <a:pathLst>
                <a:path extrusionOk="0" h="3675" w="1626">
                  <a:moveTo>
                    <a:pt x="1555" y="0"/>
                  </a:moveTo>
                  <a:cubicBezTo>
                    <a:pt x="1518" y="0"/>
                    <a:pt x="1448" y="34"/>
                    <a:pt x="1448" y="71"/>
                  </a:cubicBezTo>
                  <a:lnTo>
                    <a:pt x="388" y="2756"/>
                  </a:lnTo>
                  <a:lnTo>
                    <a:pt x="1236" y="3496"/>
                  </a:lnTo>
                  <a:lnTo>
                    <a:pt x="105" y="3496"/>
                  </a:lnTo>
                  <a:cubicBezTo>
                    <a:pt x="34" y="3496"/>
                    <a:pt x="0" y="3533"/>
                    <a:pt x="0" y="3604"/>
                  </a:cubicBezTo>
                  <a:cubicBezTo>
                    <a:pt x="0" y="3638"/>
                    <a:pt x="34" y="3674"/>
                    <a:pt x="105" y="3674"/>
                  </a:cubicBezTo>
                  <a:lnTo>
                    <a:pt x="1626" y="3674"/>
                  </a:lnTo>
                  <a:lnTo>
                    <a:pt x="566" y="2719"/>
                  </a:lnTo>
                  <a:lnTo>
                    <a:pt x="1589" y="105"/>
                  </a:lnTo>
                  <a:cubicBezTo>
                    <a:pt x="1589" y="71"/>
                    <a:pt x="1589" y="34"/>
                    <a:pt x="1555" y="0"/>
                  </a:cubicBezTo>
                  <a:close/>
                </a:path>
              </a:pathLst>
            </a:custGeom>
            <a:solidFill>
              <a:srgbClr val="2F245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1"/>
            <p:cNvSpPr/>
            <p:nvPr/>
          </p:nvSpPr>
          <p:spPr>
            <a:xfrm>
              <a:off x="5019635" y="2650144"/>
              <a:ext cx="1487625" cy="128647"/>
            </a:xfrm>
            <a:custGeom>
              <a:rect b="b" l="l" r="r" t="t"/>
              <a:pathLst>
                <a:path extrusionOk="0" h="495" w="5724">
                  <a:moveTo>
                    <a:pt x="283" y="0"/>
                  </a:moveTo>
                  <a:cubicBezTo>
                    <a:pt x="141" y="0"/>
                    <a:pt x="0" y="105"/>
                    <a:pt x="0" y="246"/>
                  </a:cubicBezTo>
                  <a:cubicBezTo>
                    <a:pt x="0" y="354"/>
                    <a:pt x="141" y="495"/>
                    <a:pt x="283" y="495"/>
                  </a:cubicBezTo>
                  <a:lnTo>
                    <a:pt x="5477" y="495"/>
                  </a:lnTo>
                  <a:cubicBezTo>
                    <a:pt x="5619" y="495"/>
                    <a:pt x="5723" y="354"/>
                    <a:pt x="5723" y="246"/>
                  </a:cubicBezTo>
                  <a:cubicBezTo>
                    <a:pt x="5723" y="105"/>
                    <a:pt x="5619" y="0"/>
                    <a:pt x="5477" y="0"/>
                  </a:cubicBezTo>
                  <a:close/>
                </a:path>
              </a:pathLst>
            </a:custGeom>
            <a:solidFill>
              <a:srgbClr val="252C4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1"/>
            <p:cNvSpPr/>
            <p:nvPr/>
          </p:nvSpPr>
          <p:spPr>
            <a:xfrm>
              <a:off x="5864283" y="2677173"/>
              <a:ext cx="542396" cy="64973"/>
            </a:xfrm>
            <a:custGeom>
              <a:rect b="b" l="l" r="r" t="t"/>
              <a:pathLst>
                <a:path extrusionOk="0" h="250" w="2087">
                  <a:moveTo>
                    <a:pt x="142" y="1"/>
                  </a:moveTo>
                  <a:cubicBezTo>
                    <a:pt x="71" y="1"/>
                    <a:pt x="0" y="38"/>
                    <a:pt x="0" y="108"/>
                  </a:cubicBezTo>
                  <a:cubicBezTo>
                    <a:pt x="0" y="179"/>
                    <a:pt x="71" y="250"/>
                    <a:pt x="142" y="250"/>
                  </a:cubicBezTo>
                  <a:lnTo>
                    <a:pt x="1979" y="250"/>
                  </a:lnTo>
                  <a:cubicBezTo>
                    <a:pt x="2049" y="250"/>
                    <a:pt x="2086" y="179"/>
                    <a:pt x="2086" y="108"/>
                  </a:cubicBezTo>
                  <a:cubicBezTo>
                    <a:pt x="2086" y="38"/>
                    <a:pt x="2049" y="1"/>
                    <a:pt x="19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1"/>
            <p:cNvSpPr/>
            <p:nvPr/>
          </p:nvSpPr>
          <p:spPr>
            <a:xfrm>
              <a:off x="5047443" y="1587186"/>
              <a:ext cx="642974" cy="153856"/>
            </a:xfrm>
            <a:custGeom>
              <a:rect b="b" l="l" r="r" t="t"/>
              <a:pathLst>
                <a:path extrusionOk="0" h="592" w="2474">
                  <a:moveTo>
                    <a:pt x="88" y="1"/>
                  </a:moveTo>
                  <a:cubicBezTo>
                    <a:pt x="70" y="1"/>
                    <a:pt x="53" y="9"/>
                    <a:pt x="34" y="26"/>
                  </a:cubicBezTo>
                  <a:cubicBezTo>
                    <a:pt x="0" y="63"/>
                    <a:pt x="0" y="97"/>
                    <a:pt x="34" y="134"/>
                  </a:cubicBezTo>
                  <a:lnTo>
                    <a:pt x="424" y="591"/>
                  </a:lnTo>
                  <a:lnTo>
                    <a:pt x="2366" y="591"/>
                  </a:lnTo>
                  <a:cubicBezTo>
                    <a:pt x="2437" y="591"/>
                    <a:pt x="2474" y="557"/>
                    <a:pt x="2474" y="487"/>
                  </a:cubicBezTo>
                  <a:cubicBezTo>
                    <a:pt x="2474" y="450"/>
                    <a:pt x="2437" y="416"/>
                    <a:pt x="2366" y="416"/>
                  </a:cubicBezTo>
                  <a:lnTo>
                    <a:pt x="495" y="416"/>
                  </a:lnTo>
                  <a:lnTo>
                    <a:pt x="142" y="26"/>
                  </a:lnTo>
                  <a:cubicBezTo>
                    <a:pt x="123" y="9"/>
                    <a:pt x="106" y="1"/>
                    <a:pt x="88" y="1"/>
                  </a:cubicBezTo>
                  <a:close/>
                </a:path>
              </a:pathLst>
            </a:custGeom>
            <a:solidFill>
              <a:srgbClr val="2F245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1"/>
            <p:cNvSpPr/>
            <p:nvPr/>
          </p:nvSpPr>
          <p:spPr>
            <a:xfrm>
              <a:off x="5267831" y="1658397"/>
              <a:ext cx="349036" cy="92262"/>
            </a:xfrm>
            <a:custGeom>
              <a:rect b="b" l="l" r="r" t="t"/>
              <a:pathLst>
                <a:path extrusionOk="0" h="355" w="1343">
                  <a:moveTo>
                    <a:pt x="0" y="1"/>
                  </a:moveTo>
                  <a:lnTo>
                    <a:pt x="0" y="354"/>
                  </a:lnTo>
                  <a:lnTo>
                    <a:pt x="1343" y="354"/>
                  </a:lnTo>
                  <a:lnTo>
                    <a:pt x="13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1"/>
            <p:cNvSpPr/>
            <p:nvPr/>
          </p:nvSpPr>
          <p:spPr>
            <a:xfrm>
              <a:off x="5790734" y="2686789"/>
              <a:ext cx="37165" cy="45741"/>
            </a:xfrm>
            <a:custGeom>
              <a:rect b="b" l="l" r="r" t="t"/>
              <a:pathLst>
                <a:path extrusionOk="0" h="176" w="143">
                  <a:moveTo>
                    <a:pt x="71" y="1"/>
                  </a:moveTo>
                  <a:cubicBezTo>
                    <a:pt x="37" y="1"/>
                    <a:pt x="1" y="35"/>
                    <a:pt x="1" y="105"/>
                  </a:cubicBezTo>
                  <a:cubicBezTo>
                    <a:pt x="1" y="142"/>
                    <a:pt x="37" y="176"/>
                    <a:pt x="71" y="176"/>
                  </a:cubicBezTo>
                  <a:cubicBezTo>
                    <a:pt x="108" y="176"/>
                    <a:pt x="142" y="142"/>
                    <a:pt x="142" y="105"/>
                  </a:cubicBezTo>
                  <a:cubicBezTo>
                    <a:pt x="142" y="35"/>
                    <a:pt x="108" y="1"/>
                    <a:pt x="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1"/>
            <p:cNvSpPr/>
            <p:nvPr/>
          </p:nvSpPr>
          <p:spPr>
            <a:xfrm>
              <a:off x="5698992" y="2686789"/>
              <a:ext cx="46521" cy="45741"/>
            </a:xfrm>
            <a:custGeom>
              <a:rect b="b" l="l" r="r" t="t"/>
              <a:pathLst>
                <a:path extrusionOk="0" h="176" w="179">
                  <a:moveTo>
                    <a:pt x="71" y="1"/>
                  </a:moveTo>
                  <a:cubicBezTo>
                    <a:pt x="37" y="1"/>
                    <a:pt x="0" y="35"/>
                    <a:pt x="0" y="105"/>
                  </a:cubicBezTo>
                  <a:cubicBezTo>
                    <a:pt x="0" y="142"/>
                    <a:pt x="37" y="176"/>
                    <a:pt x="71" y="176"/>
                  </a:cubicBezTo>
                  <a:cubicBezTo>
                    <a:pt x="142" y="176"/>
                    <a:pt x="178" y="142"/>
                    <a:pt x="178" y="105"/>
                  </a:cubicBezTo>
                  <a:cubicBezTo>
                    <a:pt x="178" y="35"/>
                    <a:pt x="142" y="1"/>
                    <a:pt x="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1"/>
            <p:cNvSpPr/>
            <p:nvPr/>
          </p:nvSpPr>
          <p:spPr>
            <a:xfrm>
              <a:off x="5166473" y="2585431"/>
              <a:ext cx="101618" cy="156715"/>
            </a:xfrm>
            <a:custGeom>
              <a:rect b="b" l="l" r="r" t="t"/>
              <a:pathLst>
                <a:path extrusionOk="0" h="603" w="391">
                  <a:moveTo>
                    <a:pt x="108" y="1"/>
                  </a:moveTo>
                  <a:cubicBezTo>
                    <a:pt x="37" y="1"/>
                    <a:pt x="0" y="37"/>
                    <a:pt x="0" y="108"/>
                  </a:cubicBezTo>
                  <a:lnTo>
                    <a:pt x="0" y="603"/>
                  </a:lnTo>
                  <a:lnTo>
                    <a:pt x="390" y="603"/>
                  </a:lnTo>
                  <a:lnTo>
                    <a:pt x="390" y="108"/>
                  </a:lnTo>
                  <a:cubicBezTo>
                    <a:pt x="390" y="37"/>
                    <a:pt x="320" y="1"/>
                    <a:pt x="2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1"/>
            <p:cNvSpPr/>
            <p:nvPr/>
          </p:nvSpPr>
          <p:spPr>
            <a:xfrm>
              <a:off x="5184926" y="2658981"/>
              <a:ext cx="55097" cy="55357"/>
            </a:xfrm>
            <a:custGeom>
              <a:rect b="b" l="l" r="r" t="t"/>
              <a:pathLst>
                <a:path extrusionOk="0" h="213" w="212">
                  <a:moveTo>
                    <a:pt x="107" y="0"/>
                  </a:moveTo>
                  <a:cubicBezTo>
                    <a:pt x="71" y="0"/>
                    <a:pt x="0" y="71"/>
                    <a:pt x="0" y="108"/>
                  </a:cubicBezTo>
                  <a:cubicBezTo>
                    <a:pt x="0" y="178"/>
                    <a:pt x="71" y="212"/>
                    <a:pt x="107" y="212"/>
                  </a:cubicBezTo>
                  <a:cubicBezTo>
                    <a:pt x="178" y="212"/>
                    <a:pt x="212" y="178"/>
                    <a:pt x="212" y="108"/>
                  </a:cubicBezTo>
                  <a:cubicBezTo>
                    <a:pt x="212" y="71"/>
                    <a:pt x="178" y="0"/>
                    <a:pt x="107" y="0"/>
                  </a:cubicBezTo>
                  <a:close/>
                </a:path>
              </a:pathLst>
            </a:custGeom>
            <a:solidFill>
              <a:srgbClr val="2F245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1"/>
            <p:cNvSpPr/>
            <p:nvPr/>
          </p:nvSpPr>
          <p:spPr>
            <a:xfrm>
              <a:off x="5625443" y="1042973"/>
              <a:ext cx="64973" cy="64973"/>
            </a:xfrm>
            <a:custGeom>
              <a:rect b="b" l="l" r="r" t="t"/>
              <a:pathLst>
                <a:path extrusionOk="0" h="250" w="250">
                  <a:moveTo>
                    <a:pt x="108" y="0"/>
                  </a:moveTo>
                  <a:cubicBezTo>
                    <a:pt x="38" y="0"/>
                    <a:pt x="1" y="37"/>
                    <a:pt x="1" y="108"/>
                  </a:cubicBezTo>
                  <a:cubicBezTo>
                    <a:pt x="1" y="179"/>
                    <a:pt x="38" y="249"/>
                    <a:pt x="108" y="249"/>
                  </a:cubicBezTo>
                  <a:cubicBezTo>
                    <a:pt x="179" y="249"/>
                    <a:pt x="250" y="179"/>
                    <a:pt x="250" y="108"/>
                  </a:cubicBezTo>
                  <a:cubicBezTo>
                    <a:pt x="250" y="37"/>
                    <a:pt x="179" y="0"/>
                    <a:pt x="108" y="0"/>
                  </a:cubicBezTo>
                  <a:close/>
                </a:path>
              </a:pathLst>
            </a:custGeom>
            <a:solidFill>
              <a:srgbClr val="FF456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1"/>
            <p:cNvSpPr/>
            <p:nvPr/>
          </p:nvSpPr>
          <p:spPr>
            <a:xfrm>
              <a:off x="5616606" y="954869"/>
              <a:ext cx="294198" cy="282503"/>
            </a:xfrm>
            <a:custGeom>
              <a:rect b="b" l="l" r="r" t="t"/>
              <a:pathLst>
                <a:path extrusionOk="0" h="1087" w="1132">
                  <a:moveTo>
                    <a:pt x="520" y="0"/>
                  </a:moveTo>
                  <a:cubicBezTo>
                    <a:pt x="457" y="0"/>
                    <a:pt x="393" y="27"/>
                    <a:pt x="354" y="94"/>
                  </a:cubicBezTo>
                  <a:cubicBezTo>
                    <a:pt x="336" y="66"/>
                    <a:pt x="308" y="55"/>
                    <a:pt x="278" y="55"/>
                  </a:cubicBezTo>
                  <a:cubicBezTo>
                    <a:pt x="193" y="55"/>
                    <a:pt x="90" y="146"/>
                    <a:pt x="142" y="198"/>
                  </a:cubicBezTo>
                  <a:cubicBezTo>
                    <a:pt x="1" y="306"/>
                    <a:pt x="105" y="447"/>
                    <a:pt x="105" y="447"/>
                  </a:cubicBezTo>
                  <a:cubicBezTo>
                    <a:pt x="105" y="447"/>
                    <a:pt x="529" y="1046"/>
                    <a:pt x="707" y="1083"/>
                  </a:cubicBezTo>
                  <a:cubicBezTo>
                    <a:pt x="718" y="1085"/>
                    <a:pt x="728" y="1086"/>
                    <a:pt x="739" y="1086"/>
                  </a:cubicBezTo>
                  <a:cubicBezTo>
                    <a:pt x="873" y="1086"/>
                    <a:pt x="1016" y="900"/>
                    <a:pt x="919" y="834"/>
                  </a:cubicBezTo>
                  <a:cubicBezTo>
                    <a:pt x="1095" y="834"/>
                    <a:pt x="1131" y="588"/>
                    <a:pt x="990" y="551"/>
                  </a:cubicBezTo>
                  <a:cubicBezTo>
                    <a:pt x="1122" y="520"/>
                    <a:pt x="1069" y="302"/>
                    <a:pt x="918" y="302"/>
                  </a:cubicBezTo>
                  <a:cubicBezTo>
                    <a:pt x="907" y="302"/>
                    <a:pt x="895" y="303"/>
                    <a:pt x="883" y="306"/>
                  </a:cubicBezTo>
                  <a:cubicBezTo>
                    <a:pt x="936" y="225"/>
                    <a:pt x="890" y="126"/>
                    <a:pt x="805" y="126"/>
                  </a:cubicBezTo>
                  <a:cubicBezTo>
                    <a:pt x="776" y="126"/>
                    <a:pt x="743" y="137"/>
                    <a:pt x="707" y="164"/>
                  </a:cubicBezTo>
                  <a:cubicBezTo>
                    <a:pt x="729" y="76"/>
                    <a:pt x="626" y="0"/>
                    <a:pt x="520" y="0"/>
                  </a:cubicBezTo>
                  <a:close/>
                </a:path>
              </a:pathLst>
            </a:custGeom>
            <a:solidFill>
              <a:srgbClr val="FF456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1"/>
            <p:cNvSpPr/>
            <p:nvPr/>
          </p:nvSpPr>
          <p:spPr>
            <a:xfrm>
              <a:off x="5506412" y="1768591"/>
              <a:ext cx="762005" cy="716524"/>
            </a:xfrm>
            <a:custGeom>
              <a:rect b="b" l="l" r="r" t="t"/>
              <a:pathLst>
                <a:path extrusionOk="0" h="2757" w="2932">
                  <a:moveTo>
                    <a:pt x="990" y="1"/>
                  </a:moveTo>
                  <a:cubicBezTo>
                    <a:pt x="990" y="1"/>
                    <a:pt x="1" y="637"/>
                    <a:pt x="1" y="812"/>
                  </a:cubicBezTo>
                  <a:cubicBezTo>
                    <a:pt x="1" y="953"/>
                    <a:pt x="72" y="2120"/>
                    <a:pt x="72" y="2120"/>
                  </a:cubicBezTo>
                  <a:lnTo>
                    <a:pt x="176" y="2154"/>
                  </a:lnTo>
                  <a:lnTo>
                    <a:pt x="317" y="2191"/>
                  </a:lnTo>
                  <a:cubicBezTo>
                    <a:pt x="317" y="2191"/>
                    <a:pt x="459" y="1660"/>
                    <a:pt x="496" y="1555"/>
                  </a:cubicBezTo>
                  <a:cubicBezTo>
                    <a:pt x="566" y="1273"/>
                    <a:pt x="496" y="1024"/>
                    <a:pt x="496" y="1024"/>
                  </a:cubicBezTo>
                  <a:lnTo>
                    <a:pt x="1273" y="707"/>
                  </a:lnTo>
                  <a:cubicBezTo>
                    <a:pt x="1273" y="707"/>
                    <a:pt x="1448" y="1131"/>
                    <a:pt x="1589" y="1448"/>
                  </a:cubicBezTo>
                  <a:cubicBezTo>
                    <a:pt x="1626" y="1589"/>
                    <a:pt x="1697" y="1697"/>
                    <a:pt x="1731" y="1730"/>
                  </a:cubicBezTo>
                  <a:cubicBezTo>
                    <a:pt x="2013" y="2050"/>
                    <a:pt x="2686" y="2756"/>
                    <a:pt x="2686" y="2756"/>
                  </a:cubicBezTo>
                  <a:lnTo>
                    <a:pt x="2790" y="2720"/>
                  </a:lnTo>
                  <a:lnTo>
                    <a:pt x="2932" y="2615"/>
                  </a:lnTo>
                  <a:cubicBezTo>
                    <a:pt x="2686" y="2262"/>
                    <a:pt x="2615" y="1589"/>
                    <a:pt x="2155" y="1448"/>
                  </a:cubicBezTo>
                  <a:cubicBezTo>
                    <a:pt x="2121" y="1414"/>
                    <a:pt x="2084" y="778"/>
                    <a:pt x="2084" y="778"/>
                  </a:cubicBezTo>
                  <a:cubicBezTo>
                    <a:pt x="2084" y="778"/>
                    <a:pt x="2225" y="425"/>
                    <a:pt x="2084" y="35"/>
                  </a:cubicBezTo>
                  <a:lnTo>
                    <a:pt x="990" y="1"/>
                  </a:lnTo>
                  <a:close/>
                </a:path>
              </a:pathLst>
            </a:custGeom>
            <a:solidFill>
              <a:srgbClr val="FCD04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1"/>
            <p:cNvSpPr/>
            <p:nvPr/>
          </p:nvSpPr>
          <p:spPr>
            <a:xfrm>
              <a:off x="5359573" y="2319562"/>
              <a:ext cx="239101" cy="132545"/>
            </a:xfrm>
            <a:custGeom>
              <a:rect b="b" l="l" r="r" t="t"/>
              <a:pathLst>
                <a:path extrusionOk="0" h="510" w="920">
                  <a:moveTo>
                    <a:pt x="637" y="0"/>
                  </a:moveTo>
                  <a:cubicBezTo>
                    <a:pt x="637" y="0"/>
                    <a:pt x="600" y="142"/>
                    <a:pt x="566" y="176"/>
                  </a:cubicBezTo>
                  <a:cubicBezTo>
                    <a:pt x="534" y="207"/>
                    <a:pt x="319" y="290"/>
                    <a:pt x="194" y="290"/>
                  </a:cubicBezTo>
                  <a:cubicBezTo>
                    <a:pt x="174" y="290"/>
                    <a:pt x="156" y="288"/>
                    <a:pt x="142" y="283"/>
                  </a:cubicBezTo>
                  <a:cubicBezTo>
                    <a:pt x="1" y="283"/>
                    <a:pt x="1" y="388"/>
                    <a:pt x="142" y="458"/>
                  </a:cubicBezTo>
                  <a:cubicBezTo>
                    <a:pt x="242" y="484"/>
                    <a:pt x="538" y="509"/>
                    <a:pt x="714" y="509"/>
                  </a:cubicBezTo>
                  <a:cubicBezTo>
                    <a:pt x="786" y="509"/>
                    <a:pt x="838" y="505"/>
                    <a:pt x="849" y="495"/>
                  </a:cubicBezTo>
                  <a:cubicBezTo>
                    <a:pt x="919" y="458"/>
                    <a:pt x="882" y="71"/>
                    <a:pt x="882" y="71"/>
                  </a:cubicBezTo>
                  <a:lnTo>
                    <a:pt x="6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1"/>
            <p:cNvSpPr/>
            <p:nvPr/>
          </p:nvSpPr>
          <p:spPr>
            <a:xfrm>
              <a:off x="6130932" y="2448208"/>
              <a:ext cx="229485" cy="207914"/>
            </a:xfrm>
            <a:custGeom>
              <a:rect b="b" l="l" r="r" t="t"/>
              <a:pathLst>
                <a:path extrusionOk="0" h="800" w="883">
                  <a:moveTo>
                    <a:pt x="529" y="0"/>
                  </a:moveTo>
                  <a:lnTo>
                    <a:pt x="283" y="141"/>
                  </a:lnTo>
                  <a:cubicBezTo>
                    <a:pt x="283" y="141"/>
                    <a:pt x="317" y="317"/>
                    <a:pt x="283" y="424"/>
                  </a:cubicBezTo>
                  <a:cubicBezTo>
                    <a:pt x="246" y="565"/>
                    <a:pt x="0" y="670"/>
                    <a:pt x="0" y="741"/>
                  </a:cubicBezTo>
                  <a:cubicBezTo>
                    <a:pt x="0" y="782"/>
                    <a:pt x="86" y="799"/>
                    <a:pt x="178" y="799"/>
                  </a:cubicBezTo>
                  <a:cubicBezTo>
                    <a:pt x="242" y="799"/>
                    <a:pt x="310" y="791"/>
                    <a:pt x="354" y="777"/>
                  </a:cubicBezTo>
                  <a:cubicBezTo>
                    <a:pt x="458" y="741"/>
                    <a:pt x="670" y="565"/>
                    <a:pt x="778" y="458"/>
                  </a:cubicBezTo>
                  <a:cubicBezTo>
                    <a:pt x="882" y="387"/>
                    <a:pt x="882" y="353"/>
                    <a:pt x="778" y="283"/>
                  </a:cubicBezTo>
                  <a:cubicBezTo>
                    <a:pt x="707" y="212"/>
                    <a:pt x="529" y="0"/>
                    <a:pt x="5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1"/>
            <p:cNvSpPr/>
            <p:nvPr/>
          </p:nvSpPr>
          <p:spPr>
            <a:xfrm>
              <a:off x="5855447" y="1263361"/>
              <a:ext cx="165552" cy="266910"/>
            </a:xfrm>
            <a:custGeom>
              <a:rect b="b" l="l" r="r" t="t"/>
              <a:pathLst>
                <a:path extrusionOk="0" h="1027" w="637">
                  <a:moveTo>
                    <a:pt x="0" y="0"/>
                  </a:moveTo>
                  <a:lnTo>
                    <a:pt x="0" y="744"/>
                  </a:lnTo>
                  <a:lnTo>
                    <a:pt x="212" y="1026"/>
                  </a:lnTo>
                  <a:lnTo>
                    <a:pt x="636" y="990"/>
                  </a:lnTo>
                  <a:cubicBezTo>
                    <a:pt x="636" y="990"/>
                    <a:pt x="354" y="0"/>
                    <a:pt x="0" y="0"/>
                  </a:cubicBezTo>
                  <a:close/>
                </a:path>
              </a:pathLst>
            </a:custGeom>
            <a:solidFill>
              <a:srgbClr val="FF69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1"/>
            <p:cNvSpPr/>
            <p:nvPr/>
          </p:nvSpPr>
          <p:spPr>
            <a:xfrm>
              <a:off x="5635059" y="1070781"/>
              <a:ext cx="220649" cy="247937"/>
            </a:xfrm>
            <a:custGeom>
              <a:rect b="b" l="l" r="r" t="t"/>
              <a:pathLst>
                <a:path extrusionOk="0" h="954" w="849">
                  <a:moveTo>
                    <a:pt x="71" y="1"/>
                  </a:moveTo>
                  <a:cubicBezTo>
                    <a:pt x="71" y="1"/>
                    <a:pt x="34" y="105"/>
                    <a:pt x="34" y="176"/>
                  </a:cubicBezTo>
                  <a:cubicBezTo>
                    <a:pt x="105" y="317"/>
                    <a:pt x="1" y="388"/>
                    <a:pt x="1" y="425"/>
                  </a:cubicBezTo>
                  <a:lnTo>
                    <a:pt x="71" y="459"/>
                  </a:lnTo>
                  <a:cubicBezTo>
                    <a:pt x="34" y="495"/>
                    <a:pt x="105" y="671"/>
                    <a:pt x="142" y="707"/>
                  </a:cubicBezTo>
                  <a:cubicBezTo>
                    <a:pt x="176" y="741"/>
                    <a:pt x="424" y="741"/>
                    <a:pt x="424" y="741"/>
                  </a:cubicBezTo>
                  <a:lnTo>
                    <a:pt x="495" y="953"/>
                  </a:lnTo>
                  <a:lnTo>
                    <a:pt x="848" y="741"/>
                  </a:lnTo>
                  <a:lnTo>
                    <a:pt x="670" y="495"/>
                  </a:lnTo>
                  <a:lnTo>
                    <a:pt x="600" y="388"/>
                  </a:lnTo>
                  <a:cubicBezTo>
                    <a:pt x="600" y="388"/>
                    <a:pt x="707" y="317"/>
                    <a:pt x="670" y="213"/>
                  </a:cubicBezTo>
                  <a:cubicBezTo>
                    <a:pt x="655" y="181"/>
                    <a:pt x="618" y="163"/>
                    <a:pt x="582" y="163"/>
                  </a:cubicBezTo>
                  <a:cubicBezTo>
                    <a:pt x="538" y="163"/>
                    <a:pt x="495" y="189"/>
                    <a:pt x="495" y="247"/>
                  </a:cubicBezTo>
                  <a:cubicBezTo>
                    <a:pt x="424" y="105"/>
                    <a:pt x="283" y="72"/>
                    <a:pt x="283" y="72"/>
                  </a:cubicBezTo>
                  <a:cubicBezTo>
                    <a:pt x="283" y="72"/>
                    <a:pt x="176" y="72"/>
                    <a:pt x="71" y="1"/>
                  </a:cubicBezTo>
                  <a:close/>
                </a:path>
              </a:pathLst>
            </a:custGeom>
            <a:solidFill>
              <a:srgbClr val="FFC29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1"/>
            <p:cNvSpPr/>
            <p:nvPr/>
          </p:nvSpPr>
          <p:spPr>
            <a:xfrm>
              <a:off x="5836995" y="1520394"/>
              <a:ext cx="192840" cy="101618"/>
            </a:xfrm>
            <a:custGeom>
              <a:rect b="b" l="l" r="r" t="t"/>
              <a:pathLst>
                <a:path extrusionOk="0" h="391" w="742">
                  <a:moveTo>
                    <a:pt x="707" y="1"/>
                  </a:moveTo>
                  <a:lnTo>
                    <a:pt x="283" y="37"/>
                  </a:lnTo>
                  <a:lnTo>
                    <a:pt x="35" y="108"/>
                  </a:lnTo>
                  <a:lnTo>
                    <a:pt x="1" y="391"/>
                  </a:lnTo>
                  <a:cubicBezTo>
                    <a:pt x="1" y="391"/>
                    <a:pt x="566" y="391"/>
                    <a:pt x="637" y="283"/>
                  </a:cubicBezTo>
                  <a:cubicBezTo>
                    <a:pt x="741" y="179"/>
                    <a:pt x="707" y="1"/>
                    <a:pt x="707" y="1"/>
                  </a:cubicBezTo>
                  <a:close/>
                </a:path>
              </a:pathLst>
            </a:custGeom>
            <a:solidFill>
              <a:srgbClr val="FFC29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1"/>
            <p:cNvSpPr/>
            <p:nvPr/>
          </p:nvSpPr>
          <p:spPr>
            <a:xfrm>
              <a:off x="5717444" y="1263361"/>
              <a:ext cx="330583" cy="552531"/>
            </a:xfrm>
            <a:custGeom>
              <a:rect b="b" l="l" r="r" t="t"/>
              <a:pathLst>
                <a:path extrusionOk="0" h="2126" w="1272">
                  <a:moveTo>
                    <a:pt x="531" y="0"/>
                  </a:moveTo>
                  <a:lnTo>
                    <a:pt x="178" y="212"/>
                  </a:lnTo>
                  <a:cubicBezTo>
                    <a:pt x="178" y="212"/>
                    <a:pt x="0" y="461"/>
                    <a:pt x="0" y="744"/>
                  </a:cubicBezTo>
                  <a:lnTo>
                    <a:pt x="0" y="848"/>
                  </a:lnTo>
                  <a:cubicBezTo>
                    <a:pt x="0" y="956"/>
                    <a:pt x="37" y="1097"/>
                    <a:pt x="37" y="1272"/>
                  </a:cubicBezTo>
                  <a:cubicBezTo>
                    <a:pt x="37" y="1272"/>
                    <a:pt x="37" y="1309"/>
                    <a:pt x="71" y="1309"/>
                  </a:cubicBezTo>
                  <a:cubicBezTo>
                    <a:pt x="71" y="1484"/>
                    <a:pt x="107" y="1662"/>
                    <a:pt x="107" y="1767"/>
                  </a:cubicBezTo>
                  <a:lnTo>
                    <a:pt x="107" y="1979"/>
                  </a:lnTo>
                  <a:cubicBezTo>
                    <a:pt x="107" y="1979"/>
                    <a:pt x="283" y="2120"/>
                    <a:pt x="673" y="2120"/>
                  </a:cubicBezTo>
                  <a:cubicBezTo>
                    <a:pt x="712" y="2123"/>
                    <a:pt x="750" y="2125"/>
                    <a:pt x="785" y="2125"/>
                  </a:cubicBezTo>
                  <a:cubicBezTo>
                    <a:pt x="1128" y="2125"/>
                    <a:pt x="1272" y="1979"/>
                    <a:pt x="1272" y="1979"/>
                  </a:cubicBezTo>
                  <a:cubicBezTo>
                    <a:pt x="1272" y="1979"/>
                    <a:pt x="1201" y="1767"/>
                    <a:pt x="1097" y="1555"/>
                  </a:cubicBezTo>
                  <a:cubicBezTo>
                    <a:pt x="989" y="1380"/>
                    <a:pt x="919" y="673"/>
                    <a:pt x="848" y="424"/>
                  </a:cubicBezTo>
                  <a:cubicBezTo>
                    <a:pt x="743" y="37"/>
                    <a:pt x="531" y="0"/>
                    <a:pt x="531" y="0"/>
                  </a:cubicBezTo>
                  <a:close/>
                </a:path>
              </a:pathLst>
            </a:custGeom>
            <a:solidFill>
              <a:srgbClr val="FF69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1"/>
            <p:cNvSpPr/>
            <p:nvPr/>
          </p:nvSpPr>
          <p:spPr>
            <a:xfrm>
              <a:off x="5653511" y="1325475"/>
              <a:ext cx="247678" cy="213632"/>
            </a:xfrm>
            <a:custGeom>
              <a:rect b="b" l="l" r="r" t="t"/>
              <a:pathLst>
                <a:path extrusionOk="0" h="822" w="953">
                  <a:moveTo>
                    <a:pt x="544" y="1"/>
                  </a:moveTo>
                  <a:cubicBezTo>
                    <a:pt x="285" y="1"/>
                    <a:pt x="0" y="468"/>
                    <a:pt x="0" y="468"/>
                  </a:cubicBezTo>
                  <a:lnTo>
                    <a:pt x="424" y="821"/>
                  </a:lnTo>
                  <a:cubicBezTo>
                    <a:pt x="424" y="821"/>
                    <a:pt x="953" y="293"/>
                    <a:pt x="670" y="44"/>
                  </a:cubicBezTo>
                  <a:cubicBezTo>
                    <a:pt x="630" y="14"/>
                    <a:pt x="587" y="1"/>
                    <a:pt x="544" y="1"/>
                  </a:cubicBezTo>
                  <a:close/>
                </a:path>
              </a:pathLst>
            </a:custGeom>
            <a:solidFill>
              <a:srgbClr val="2F245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1"/>
            <p:cNvSpPr/>
            <p:nvPr/>
          </p:nvSpPr>
          <p:spPr>
            <a:xfrm>
              <a:off x="5414670" y="1355103"/>
              <a:ext cx="339679" cy="266910"/>
            </a:xfrm>
            <a:custGeom>
              <a:rect b="b" l="l" r="r" t="t"/>
              <a:pathLst>
                <a:path extrusionOk="0" h="1027" w="1307">
                  <a:moveTo>
                    <a:pt x="247" y="1"/>
                  </a:moveTo>
                  <a:lnTo>
                    <a:pt x="247" y="71"/>
                  </a:lnTo>
                  <a:cubicBezTo>
                    <a:pt x="247" y="71"/>
                    <a:pt x="176" y="37"/>
                    <a:pt x="142" y="37"/>
                  </a:cubicBezTo>
                  <a:lnTo>
                    <a:pt x="105" y="71"/>
                  </a:lnTo>
                  <a:cubicBezTo>
                    <a:pt x="105" y="71"/>
                    <a:pt x="71" y="71"/>
                    <a:pt x="71" y="108"/>
                  </a:cubicBezTo>
                  <a:lnTo>
                    <a:pt x="35" y="142"/>
                  </a:lnTo>
                  <a:lnTo>
                    <a:pt x="35" y="179"/>
                  </a:lnTo>
                  <a:cubicBezTo>
                    <a:pt x="1" y="179"/>
                    <a:pt x="35" y="213"/>
                    <a:pt x="35" y="213"/>
                  </a:cubicBezTo>
                  <a:cubicBezTo>
                    <a:pt x="35" y="213"/>
                    <a:pt x="1" y="249"/>
                    <a:pt x="1" y="283"/>
                  </a:cubicBezTo>
                  <a:cubicBezTo>
                    <a:pt x="35" y="283"/>
                    <a:pt x="247" y="495"/>
                    <a:pt x="247" y="495"/>
                  </a:cubicBezTo>
                  <a:cubicBezTo>
                    <a:pt x="247" y="495"/>
                    <a:pt x="670" y="990"/>
                    <a:pt x="812" y="1027"/>
                  </a:cubicBezTo>
                  <a:cubicBezTo>
                    <a:pt x="919" y="1027"/>
                    <a:pt x="1306" y="673"/>
                    <a:pt x="1306" y="673"/>
                  </a:cubicBezTo>
                  <a:lnTo>
                    <a:pt x="953" y="391"/>
                  </a:lnTo>
                  <a:lnTo>
                    <a:pt x="778" y="637"/>
                  </a:lnTo>
                  <a:lnTo>
                    <a:pt x="354" y="283"/>
                  </a:lnTo>
                  <a:lnTo>
                    <a:pt x="354" y="108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29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1"/>
            <p:cNvSpPr/>
            <p:nvPr/>
          </p:nvSpPr>
          <p:spPr>
            <a:xfrm>
              <a:off x="6186030" y="2500446"/>
              <a:ext cx="36905" cy="48600"/>
            </a:xfrm>
            <a:custGeom>
              <a:rect b="b" l="l" r="r" t="t"/>
              <a:pathLst>
                <a:path extrusionOk="0" h="187" w="142">
                  <a:moveTo>
                    <a:pt x="60" y="0"/>
                  </a:moveTo>
                  <a:cubicBezTo>
                    <a:pt x="51" y="0"/>
                    <a:pt x="42" y="3"/>
                    <a:pt x="34" y="11"/>
                  </a:cubicBezTo>
                  <a:cubicBezTo>
                    <a:pt x="0" y="11"/>
                    <a:pt x="105" y="186"/>
                    <a:pt x="105" y="186"/>
                  </a:cubicBezTo>
                  <a:lnTo>
                    <a:pt x="142" y="45"/>
                  </a:lnTo>
                  <a:cubicBezTo>
                    <a:pt x="142" y="45"/>
                    <a:pt x="97" y="0"/>
                    <a:pt x="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1"/>
            <p:cNvSpPr/>
            <p:nvPr/>
          </p:nvSpPr>
          <p:spPr>
            <a:xfrm>
              <a:off x="5497056" y="2326579"/>
              <a:ext cx="28068" cy="57176"/>
            </a:xfrm>
            <a:custGeom>
              <a:rect b="b" l="l" r="r" t="t"/>
              <a:pathLst>
                <a:path extrusionOk="0" h="220" w="108">
                  <a:moveTo>
                    <a:pt x="51" y="1"/>
                  </a:moveTo>
                  <a:cubicBezTo>
                    <a:pt x="46" y="1"/>
                    <a:pt x="42" y="3"/>
                    <a:pt x="37" y="7"/>
                  </a:cubicBezTo>
                  <a:cubicBezTo>
                    <a:pt x="0" y="44"/>
                    <a:pt x="0" y="219"/>
                    <a:pt x="0" y="219"/>
                  </a:cubicBezTo>
                  <a:lnTo>
                    <a:pt x="108" y="78"/>
                  </a:lnTo>
                  <a:cubicBezTo>
                    <a:pt x="108" y="78"/>
                    <a:pt x="80" y="1"/>
                    <a:pt x="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1"/>
            <p:cNvSpPr/>
            <p:nvPr/>
          </p:nvSpPr>
          <p:spPr>
            <a:xfrm>
              <a:off x="5772541" y="1130556"/>
              <a:ext cx="28068" cy="32487"/>
            </a:xfrm>
            <a:custGeom>
              <a:rect b="b" l="l" r="r" t="t"/>
              <a:pathLst>
                <a:path extrusionOk="0" h="125" w="108">
                  <a:moveTo>
                    <a:pt x="68" y="0"/>
                  </a:moveTo>
                  <a:cubicBezTo>
                    <a:pt x="45" y="0"/>
                    <a:pt x="18" y="18"/>
                    <a:pt x="0" y="53"/>
                  </a:cubicBezTo>
                  <a:lnTo>
                    <a:pt x="37" y="124"/>
                  </a:lnTo>
                  <a:cubicBezTo>
                    <a:pt x="37" y="124"/>
                    <a:pt x="107" y="124"/>
                    <a:pt x="107" y="53"/>
                  </a:cubicBezTo>
                  <a:cubicBezTo>
                    <a:pt x="107" y="18"/>
                    <a:pt x="90" y="0"/>
                    <a:pt x="68" y="0"/>
                  </a:cubicBezTo>
                  <a:close/>
                </a:path>
              </a:pathLst>
            </a:custGeom>
            <a:solidFill>
              <a:srgbClr val="FF9C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1"/>
            <p:cNvSpPr/>
            <p:nvPr/>
          </p:nvSpPr>
          <p:spPr>
            <a:xfrm>
              <a:off x="5671703" y="1134714"/>
              <a:ext cx="18712" cy="18712"/>
            </a:xfrm>
            <a:custGeom>
              <a:rect b="b" l="l" r="r" t="t"/>
              <a:pathLst>
                <a:path extrusionOk="0" h="72" w="72">
                  <a:moveTo>
                    <a:pt x="35" y="1"/>
                  </a:moveTo>
                  <a:cubicBezTo>
                    <a:pt x="1" y="37"/>
                    <a:pt x="1" y="37"/>
                    <a:pt x="1" y="71"/>
                  </a:cubicBezTo>
                  <a:lnTo>
                    <a:pt x="35" y="71"/>
                  </a:lnTo>
                  <a:cubicBezTo>
                    <a:pt x="35" y="71"/>
                    <a:pt x="72" y="71"/>
                    <a:pt x="35" y="37"/>
                  </a:cubicBezTo>
                  <a:lnTo>
                    <a:pt x="35" y="1"/>
                  </a:lnTo>
                  <a:close/>
                </a:path>
              </a:pathLst>
            </a:custGeom>
            <a:solidFill>
              <a:srgbClr val="442F8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1"/>
            <p:cNvSpPr/>
            <p:nvPr/>
          </p:nvSpPr>
          <p:spPr>
            <a:xfrm>
              <a:off x="5662347" y="1113143"/>
              <a:ext cx="36905" cy="21831"/>
            </a:xfrm>
            <a:custGeom>
              <a:rect b="b" l="l" r="r" t="t"/>
              <a:pathLst>
                <a:path extrusionOk="0" h="84" w="142">
                  <a:moveTo>
                    <a:pt x="49" y="0"/>
                  </a:moveTo>
                  <a:cubicBezTo>
                    <a:pt x="22" y="0"/>
                    <a:pt x="0" y="18"/>
                    <a:pt x="0" y="50"/>
                  </a:cubicBezTo>
                  <a:cubicBezTo>
                    <a:pt x="71" y="50"/>
                    <a:pt x="141" y="84"/>
                    <a:pt x="141" y="84"/>
                  </a:cubicBezTo>
                  <a:cubicBezTo>
                    <a:pt x="123" y="26"/>
                    <a:pt x="82" y="0"/>
                    <a:pt x="49" y="0"/>
                  </a:cubicBezTo>
                  <a:close/>
                </a:path>
              </a:pathLst>
            </a:custGeom>
            <a:solidFill>
              <a:srgbClr val="FF456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1"/>
            <p:cNvSpPr/>
            <p:nvPr/>
          </p:nvSpPr>
          <p:spPr>
            <a:xfrm>
              <a:off x="5662347" y="1199427"/>
              <a:ext cx="25210" cy="12995"/>
            </a:xfrm>
            <a:custGeom>
              <a:rect b="b" l="l" r="r" t="t"/>
              <a:pathLst>
                <a:path extrusionOk="0" h="50" w="97">
                  <a:moveTo>
                    <a:pt x="71" y="0"/>
                  </a:moveTo>
                  <a:cubicBezTo>
                    <a:pt x="71" y="0"/>
                    <a:pt x="37" y="34"/>
                    <a:pt x="0" y="34"/>
                  </a:cubicBezTo>
                  <a:cubicBezTo>
                    <a:pt x="11" y="45"/>
                    <a:pt x="25" y="50"/>
                    <a:pt x="38" y="50"/>
                  </a:cubicBezTo>
                  <a:cubicBezTo>
                    <a:pt x="69" y="50"/>
                    <a:pt x="97" y="24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1"/>
            <p:cNvSpPr/>
            <p:nvPr/>
          </p:nvSpPr>
          <p:spPr>
            <a:xfrm>
              <a:off x="5698992" y="1149528"/>
              <a:ext cx="36905" cy="40543"/>
            </a:xfrm>
            <a:custGeom>
              <a:rect b="b" l="l" r="r" t="t"/>
              <a:pathLst>
                <a:path extrusionOk="0" h="156" w="142">
                  <a:moveTo>
                    <a:pt x="89" y="0"/>
                  </a:moveTo>
                  <a:cubicBezTo>
                    <a:pt x="75" y="0"/>
                    <a:pt x="58" y="5"/>
                    <a:pt x="37" y="14"/>
                  </a:cubicBezTo>
                  <a:cubicBezTo>
                    <a:pt x="0" y="14"/>
                    <a:pt x="0" y="51"/>
                    <a:pt x="0" y="85"/>
                  </a:cubicBezTo>
                  <a:cubicBezTo>
                    <a:pt x="0" y="122"/>
                    <a:pt x="37" y="156"/>
                    <a:pt x="71" y="156"/>
                  </a:cubicBezTo>
                  <a:cubicBezTo>
                    <a:pt x="108" y="122"/>
                    <a:pt x="142" y="85"/>
                    <a:pt x="142" y="51"/>
                  </a:cubicBezTo>
                  <a:cubicBezTo>
                    <a:pt x="142" y="25"/>
                    <a:pt x="125" y="0"/>
                    <a:pt x="89" y="0"/>
                  </a:cubicBezTo>
                  <a:close/>
                </a:path>
              </a:pathLst>
            </a:custGeom>
            <a:solidFill>
              <a:srgbClr val="FF7F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1"/>
            <p:cNvSpPr/>
            <p:nvPr/>
          </p:nvSpPr>
          <p:spPr>
            <a:xfrm>
              <a:off x="5533701" y="2376738"/>
              <a:ext cx="36905" cy="32487"/>
            </a:xfrm>
            <a:custGeom>
              <a:rect b="b" l="l" r="r" t="t"/>
              <a:pathLst>
                <a:path extrusionOk="0" h="125" w="142">
                  <a:moveTo>
                    <a:pt x="90" y="1"/>
                  </a:moveTo>
                  <a:cubicBezTo>
                    <a:pt x="72" y="1"/>
                    <a:pt x="54" y="9"/>
                    <a:pt x="37" y="26"/>
                  </a:cubicBezTo>
                  <a:cubicBezTo>
                    <a:pt x="1" y="26"/>
                    <a:pt x="1" y="97"/>
                    <a:pt x="37" y="97"/>
                  </a:cubicBezTo>
                  <a:cubicBezTo>
                    <a:pt x="54" y="115"/>
                    <a:pt x="72" y="125"/>
                    <a:pt x="90" y="125"/>
                  </a:cubicBezTo>
                  <a:cubicBezTo>
                    <a:pt x="107" y="125"/>
                    <a:pt x="125" y="115"/>
                    <a:pt x="142" y="97"/>
                  </a:cubicBezTo>
                  <a:lnTo>
                    <a:pt x="142" y="26"/>
                  </a:lnTo>
                  <a:cubicBezTo>
                    <a:pt x="125" y="9"/>
                    <a:pt x="107" y="1"/>
                    <a:pt x="90" y="1"/>
                  </a:cubicBezTo>
                  <a:close/>
                </a:path>
              </a:pathLst>
            </a:custGeom>
            <a:solidFill>
              <a:srgbClr val="FF9F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1"/>
            <p:cNvSpPr/>
            <p:nvPr/>
          </p:nvSpPr>
          <p:spPr>
            <a:xfrm>
              <a:off x="6268155" y="2511882"/>
              <a:ext cx="37165" cy="28328"/>
            </a:xfrm>
            <a:custGeom>
              <a:rect b="b" l="l" r="r" t="t"/>
              <a:pathLst>
                <a:path extrusionOk="0" h="109" w="143">
                  <a:moveTo>
                    <a:pt x="71" y="1"/>
                  </a:moveTo>
                  <a:cubicBezTo>
                    <a:pt x="38" y="1"/>
                    <a:pt x="1" y="1"/>
                    <a:pt x="1" y="38"/>
                  </a:cubicBezTo>
                  <a:cubicBezTo>
                    <a:pt x="1" y="72"/>
                    <a:pt x="38" y="108"/>
                    <a:pt x="71" y="108"/>
                  </a:cubicBezTo>
                  <a:cubicBezTo>
                    <a:pt x="108" y="108"/>
                    <a:pt x="142" y="72"/>
                    <a:pt x="142" y="38"/>
                  </a:cubicBezTo>
                  <a:cubicBezTo>
                    <a:pt x="142" y="1"/>
                    <a:pt x="108" y="1"/>
                    <a:pt x="71" y="1"/>
                  </a:cubicBezTo>
                  <a:close/>
                </a:path>
              </a:pathLst>
            </a:custGeom>
            <a:solidFill>
              <a:srgbClr val="FF8062">
                <a:alpha val="7686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1"/>
            <p:cNvSpPr/>
            <p:nvPr/>
          </p:nvSpPr>
          <p:spPr>
            <a:xfrm>
              <a:off x="5616606" y="1887621"/>
              <a:ext cx="220649" cy="147099"/>
            </a:xfrm>
            <a:custGeom>
              <a:rect b="b" l="l" r="r" t="t"/>
              <a:pathLst>
                <a:path extrusionOk="0" h="566" w="849">
                  <a:moveTo>
                    <a:pt x="741" y="1"/>
                  </a:moveTo>
                  <a:lnTo>
                    <a:pt x="1" y="391"/>
                  </a:lnTo>
                  <a:lnTo>
                    <a:pt x="72" y="566"/>
                  </a:lnTo>
                  <a:lnTo>
                    <a:pt x="849" y="249"/>
                  </a:lnTo>
                  <a:lnTo>
                    <a:pt x="741" y="1"/>
                  </a:lnTo>
                  <a:close/>
                </a:path>
              </a:pathLst>
            </a:custGeom>
            <a:solidFill>
              <a:srgbClr val="FFAF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4" name="Google Shape;954;p1"/>
            <p:cNvSpPr/>
            <p:nvPr/>
          </p:nvSpPr>
          <p:spPr>
            <a:xfrm>
              <a:off x="5919380" y="2144654"/>
              <a:ext cx="312391" cy="340459"/>
            </a:xfrm>
            <a:custGeom>
              <a:rect b="b" l="l" r="r" t="t"/>
              <a:pathLst>
                <a:path extrusionOk="0" h="1310" w="1202">
                  <a:moveTo>
                    <a:pt x="0" y="1"/>
                  </a:moveTo>
                  <a:cubicBezTo>
                    <a:pt x="37" y="142"/>
                    <a:pt x="108" y="250"/>
                    <a:pt x="142" y="283"/>
                  </a:cubicBezTo>
                  <a:cubicBezTo>
                    <a:pt x="424" y="603"/>
                    <a:pt x="1097" y="1309"/>
                    <a:pt x="1097" y="1309"/>
                  </a:cubicBezTo>
                  <a:lnTo>
                    <a:pt x="1201" y="1273"/>
                  </a:lnTo>
                  <a:cubicBezTo>
                    <a:pt x="1026" y="1027"/>
                    <a:pt x="424" y="425"/>
                    <a:pt x="354" y="320"/>
                  </a:cubicBezTo>
                  <a:cubicBezTo>
                    <a:pt x="249" y="320"/>
                    <a:pt x="108" y="142"/>
                    <a:pt x="0" y="1"/>
                  </a:cubicBezTo>
                  <a:close/>
                </a:path>
              </a:pathLst>
            </a:custGeom>
            <a:solidFill>
              <a:srgbClr val="FF8062">
                <a:alpha val="7686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5" name="Google Shape;955;p1"/>
            <p:cNvSpPr/>
            <p:nvPr/>
          </p:nvSpPr>
          <p:spPr>
            <a:xfrm>
              <a:off x="5680540" y="1061685"/>
              <a:ext cx="74069" cy="41063"/>
            </a:xfrm>
            <a:custGeom>
              <a:rect b="b" l="l" r="r" t="t"/>
              <a:pathLst>
                <a:path extrusionOk="0" h="158" w="285">
                  <a:moveTo>
                    <a:pt x="112" y="0"/>
                  </a:moveTo>
                  <a:cubicBezTo>
                    <a:pt x="68" y="0"/>
                    <a:pt x="25" y="12"/>
                    <a:pt x="1" y="36"/>
                  </a:cubicBezTo>
                  <a:cubicBezTo>
                    <a:pt x="1" y="36"/>
                    <a:pt x="26" y="157"/>
                    <a:pt x="136" y="157"/>
                  </a:cubicBezTo>
                  <a:cubicBezTo>
                    <a:pt x="158" y="157"/>
                    <a:pt x="183" y="152"/>
                    <a:pt x="213" y="140"/>
                  </a:cubicBezTo>
                  <a:cubicBezTo>
                    <a:pt x="284" y="47"/>
                    <a:pt x="198" y="0"/>
                    <a:pt x="112" y="0"/>
                  </a:cubicBezTo>
                  <a:close/>
                </a:path>
              </a:pathLst>
            </a:custGeom>
            <a:solidFill>
              <a:srgbClr val="FF456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6" name="Google Shape;956;p1"/>
            <p:cNvSpPr/>
            <p:nvPr/>
          </p:nvSpPr>
          <p:spPr>
            <a:xfrm>
              <a:off x="5203118" y="914326"/>
              <a:ext cx="789813" cy="523943"/>
            </a:xfrm>
            <a:custGeom>
              <a:rect b="b" l="l" r="r" t="t"/>
              <a:pathLst>
                <a:path extrusionOk="0" h="2016" w="3039">
                  <a:moveTo>
                    <a:pt x="2934" y="1767"/>
                  </a:moveTo>
                  <a:lnTo>
                    <a:pt x="3039" y="1979"/>
                  </a:lnTo>
                  <a:lnTo>
                    <a:pt x="3039" y="1767"/>
                  </a:lnTo>
                  <a:close/>
                  <a:moveTo>
                    <a:pt x="1" y="1"/>
                  </a:moveTo>
                  <a:lnTo>
                    <a:pt x="1767" y="2016"/>
                  </a:lnTo>
                  <a:cubicBezTo>
                    <a:pt x="1804" y="1945"/>
                    <a:pt x="1875" y="1875"/>
                    <a:pt x="1945" y="1767"/>
                  </a:cubicBezTo>
                  <a:lnTo>
                    <a:pt x="1663" y="1767"/>
                  </a:lnTo>
                  <a:lnTo>
                    <a:pt x="1663" y="1343"/>
                  </a:lnTo>
                  <a:lnTo>
                    <a:pt x="1945" y="1343"/>
                  </a:lnTo>
                  <a:cubicBezTo>
                    <a:pt x="1875" y="1343"/>
                    <a:pt x="1838" y="1343"/>
                    <a:pt x="1804" y="1309"/>
                  </a:cubicBezTo>
                  <a:cubicBezTo>
                    <a:pt x="1767" y="1273"/>
                    <a:pt x="1696" y="1097"/>
                    <a:pt x="1733" y="1061"/>
                  </a:cubicBezTo>
                  <a:lnTo>
                    <a:pt x="1663" y="1027"/>
                  </a:lnTo>
                  <a:cubicBezTo>
                    <a:pt x="1663" y="990"/>
                    <a:pt x="1767" y="919"/>
                    <a:pt x="1696" y="778"/>
                  </a:cubicBezTo>
                  <a:lnTo>
                    <a:pt x="1696" y="744"/>
                  </a:lnTo>
                  <a:cubicBezTo>
                    <a:pt x="1663" y="707"/>
                    <a:pt x="1626" y="674"/>
                    <a:pt x="1626" y="603"/>
                  </a:cubicBezTo>
                  <a:cubicBezTo>
                    <a:pt x="1626" y="566"/>
                    <a:pt x="1626" y="532"/>
                    <a:pt x="1663" y="532"/>
                  </a:cubicBezTo>
                  <a:cubicBezTo>
                    <a:pt x="1663" y="462"/>
                    <a:pt x="1663" y="425"/>
                    <a:pt x="1733" y="354"/>
                  </a:cubicBezTo>
                  <a:cubicBezTo>
                    <a:pt x="1696" y="283"/>
                    <a:pt x="1767" y="213"/>
                    <a:pt x="1875" y="213"/>
                  </a:cubicBezTo>
                  <a:cubicBezTo>
                    <a:pt x="1908" y="213"/>
                    <a:pt x="1945" y="213"/>
                    <a:pt x="1945" y="250"/>
                  </a:cubicBezTo>
                  <a:lnTo>
                    <a:pt x="1945" y="1"/>
                  </a:lnTo>
                  <a:close/>
                </a:path>
              </a:pathLst>
            </a:custGeom>
            <a:solidFill>
              <a:srgbClr val="FFDCE0">
                <a:alpha val="74901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1"/>
            <p:cNvSpPr/>
            <p:nvPr/>
          </p:nvSpPr>
          <p:spPr>
            <a:xfrm>
              <a:off x="5708608" y="914326"/>
              <a:ext cx="275746" cy="349296"/>
            </a:xfrm>
            <a:custGeom>
              <a:rect b="b" l="l" r="r" t="t"/>
              <a:pathLst>
                <a:path extrusionOk="0" h="1344" w="1061">
                  <a:moveTo>
                    <a:pt x="0" y="1"/>
                  </a:moveTo>
                  <a:lnTo>
                    <a:pt x="0" y="250"/>
                  </a:lnTo>
                  <a:cubicBezTo>
                    <a:pt x="71" y="179"/>
                    <a:pt x="105" y="142"/>
                    <a:pt x="175" y="142"/>
                  </a:cubicBezTo>
                  <a:cubicBezTo>
                    <a:pt x="283" y="142"/>
                    <a:pt x="353" y="250"/>
                    <a:pt x="353" y="320"/>
                  </a:cubicBezTo>
                  <a:cubicBezTo>
                    <a:pt x="387" y="320"/>
                    <a:pt x="387" y="283"/>
                    <a:pt x="424" y="283"/>
                  </a:cubicBezTo>
                  <a:lnTo>
                    <a:pt x="424" y="1"/>
                  </a:lnTo>
                  <a:close/>
                  <a:moveTo>
                    <a:pt x="495" y="1"/>
                  </a:moveTo>
                  <a:lnTo>
                    <a:pt x="495" y="320"/>
                  </a:lnTo>
                  <a:cubicBezTo>
                    <a:pt x="565" y="354"/>
                    <a:pt x="565" y="425"/>
                    <a:pt x="529" y="462"/>
                  </a:cubicBezTo>
                  <a:lnTo>
                    <a:pt x="599" y="462"/>
                  </a:lnTo>
                  <a:cubicBezTo>
                    <a:pt x="707" y="462"/>
                    <a:pt x="777" y="674"/>
                    <a:pt x="636" y="707"/>
                  </a:cubicBezTo>
                  <a:cubicBezTo>
                    <a:pt x="777" y="744"/>
                    <a:pt x="741" y="990"/>
                    <a:pt x="565" y="990"/>
                  </a:cubicBezTo>
                  <a:cubicBezTo>
                    <a:pt x="636" y="1027"/>
                    <a:pt x="565" y="1131"/>
                    <a:pt x="495" y="1168"/>
                  </a:cubicBezTo>
                  <a:lnTo>
                    <a:pt x="495" y="1273"/>
                  </a:lnTo>
                  <a:lnTo>
                    <a:pt x="565" y="1343"/>
                  </a:lnTo>
                  <a:lnTo>
                    <a:pt x="1060" y="1343"/>
                  </a:lnTo>
                  <a:lnTo>
                    <a:pt x="1060" y="1"/>
                  </a:lnTo>
                  <a:close/>
                </a:path>
              </a:pathLst>
            </a:custGeom>
            <a:solidFill>
              <a:srgbClr val="FFBDC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1"/>
            <p:cNvSpPr/>
            <p:nvPr/>
          </p:nvSpPr>
          <p:spPr>
            <a:xfrm>
              <a:off x="5635059" y="1263361"/>
              <a:ext cx="357872" cy="110454"/>
            </a:xfrm>
            <a:custGeom>
              <a:rect b="b" l="l" r="r" t="t"/>
              <a:pathLst>
                <a:path extrusionOk="0" h="425" w="1377">
                  <a:moveTo>
                    <a:pt x="1" y="0"/>
                  </a:moveTo>
                  <a:lnTo>
                    <a:pt x="1" y="424"/>
                  </a:lnTo>
                  <a:lnTo>
                    <a:pt x="283" y="424"/>
                  </a:lnTo>
                  <a:cubicBezTo>
                    <a:pt x="354" y="354"/>
                    <a:pt x="388" y="320"/>
                    <a:pt x="458" y="283"/>
                  </a:cubicBezTo>
                  <a:cubicBezTo>
                    <a:pt x="495" y="249"/>
                    <a:pt x="495" y="212"/>
                    <a:pt x="495" y="212"/>
                  </a:cubicBezTo>
                  <a:lnTo>
                    <a:pt x="424" y="0"/>
                  </a:lnTo>
                  <a:close/>
                  <a:moveTo>
                    <a:pt x="848" y="0"/>
                  </a:moveTo>
                  <a:cubicBezTo>
                    <a:pt x="1024" y="0"/>
                    <a:pt x="1165" y="212"/>
                    <a:pt x="1272" y="424"/>
                  </a:cubicBezTo>
                  <a:lnTo>
                    <a:pt x="1377" y="424"/>
                  </a:lnTo>
                  <a:lnTo>
                    <a:pt x="1377" y="108"/>
                  </a:lnTo>
                  <a:lnTo>
                    <a:pt x="1343" y="108"/>
                  </a:lnTo>
                  <a:lnTo>
                    <a:pt x="1343" y="0"/>
                  </a:lnTo>
                  <a:close/>
                </a:path>
              </a:pathLst>
            </a:custGeom>
            <a:solidFill>
              <a:srgbClr val="EB848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1"/>
            <p:cNvSpPr/>
            <p:nvPr/>
          </p:nvSpPr>
          <p:spPr>
            <a:xfrm>
              <a:off x="5818802" y="914326"/>
              <a:ext cx="18452" cy="330843"/>
            </a:xfrm>
            <a:custGeom>
              <a:rect b="b" l="l" r="r" t="t"/>
              <a:pathLst>
                <a:path extrusionOk="0" h="1273" w="71">
                  <a:moveTo>
                    <a:pt x="0" y="1"/>
                  </a:moveTo>
                  <a:lnTo>
                    <a:pt x="0" y="283"/>
                  </a:lnTo>
                  <a:lnTo>
                    <a:pt x="34" y="283"/>
                  </a:lnTo>
                  <a:cubicBezTo>
                    <a:pt x="34" y="283"/>
                    <a:pt x="71" y="283"/>
                    <a:pt x="71" y="320"/>
                  </a:cubicBezTo>
                  <a:lnTo>
                    <a:pt x="71" y="1"/>
                  </a:lnTo>
                  <a:close/>
                  <a:moveTo>
                    <a:pt x="71" y="1168"/>
                  </a:moveTo>
                  <a:cubicBezTo>
                    <a:pt x="71" y="1202"/>
                    <a:pt x="71" y="1202"/>
                    <a:pt x="34" y="1202"/>
                  </a:cubicBezTo>
                  <a:lnTo>
                    <a:pt x="71" y="1273"/>
                  </a:lnTo>
                  <a:lnTo>
                    <a:pt x="71" y="1168"/>
                  </a:lnTo>
                  <a:close/>
                </a:path>
              </a:pathLst>
            </a:custGeom>
            <a:solidFill>
              <a:srgbClr val="EB848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1"/>
            <p:cNvSpPr/>
            <p:nvPr/>
          </p:nvSpPr>
          <p:spPr>
            <a:xfrm>
              <a:off x="5984094" y="914326"/>
              <a:ext cx="8836" cy="377104"/>
            </a:xfrm>
            <a:custGeom>
              <a:rect b="b" l="l" r="r" t="t"/>
              <a:pathLst>
                <a:path extrusionOk="0" h="1451" w="34">
                  <a:moveTo>
                    <a:pt x="0" y="1"/>
                  </a:moveTo>
                  <a:lnTo>
                    <a:pt x="0" y="1343"/>
                  </a:lnTo>
                  <a:lnTo>
                    <a:pt x="0" y="1451"/>
                  </a:lnTo>
                  <a:lnTo>
                    <a:pt x="34" y="1451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EB848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1"/>
            <p:cNvSpPr/>
            <p:nvPr/>
          </p:nvSpPr>
          <p:spPr>
            <a:xfrm>
              <a:off x="5625443" y="1052589"/>
              <a:ext cx="18712" cy="55357"/>
            </a:xfrm>
            <a:custGeom>
              <a:rect b="b" l="l" r="r" t="t"/>
              <a:pathLst>
                <a:path extrusionOk="0" h="213" w="72">
                  <a:moveTo>
                    <a:pt x="38" y="0"/>
                  </a:moveTo>
                  <a:cubicBezTo>
                    <a:pt x="1" y="0"/>
                    <a:pt x="1" y="34"/>
                    <a:pt x="1" y="71"/>
                  </a:cubicBezTo>
                  <a:cubicBezTo>
                    <a:pt x="1" y="142"/>
                    <a:pt x="38" y="175"/>
                    <a:pt x="71" y="212"/>
                  </a:cubicBezTo>
                  <a:lnTo>
                    <a:pt x="71" y="71"/>
                  </a:lnTo>
                  <a:cubicBezTo>
                    <a:pt x="71" y="71"/>
                    <a:pt x="38" y="34"/>
                    <a:pt x="38" y="0"/>
                  </a:cubicBezTo>
                  <a:close/>
                </a:path>
              </a:pathLst>
            </a:custGeom>
            <a:solidFill>
              <a:srgbClr val="252C4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1"/>
            <p:cNvSpPr/>
            <p:nvPr/>
          </p:nvSpPr>
          <p:spPr>
            <a:xfrm>
              <a:off x="5635059" y="951231"/>
              <a:ext cx="275746" cy="275746"/>
            </a:xfrm>
            <a:custGeom>
              <a:rect b="b" l="l" r="r" t="t"/>
              <a:pathLst>
                <a:path extrusionOk="0" h="1061" w="1061">
                  <a:moveTo>
                    <a:pt x="458" y="0"/>
                  </a:moveTo>
                  <a:cubicBezTo>
                    <a:pt x="388" y="0"/>
                    <a:pt x="354" y="37"/>
                    <a:pt x="283" y="108"/>
                  </a:cubicBezTo>
                  <a:cubicBezTo>
                    <a:pt x="283" y="71"/>
                    <a:pt x="246" y="71"/>
                    <a:pt x="213" y="71"/>
                  </a:cubicBezTo>
                  <a:cubicBezTo>
                    <a:pt x="105" y="71"/>
                    <a:pt x="34" y="141"/>
                    <a:pt x="71" y="212"/>
                  </a:cubicBezTo>
                  <a:cubicBezTo>
                    <a:pt x="1" y="283"/>
                    <a:pt x="1" y="320"/>
                    <a:pt x="1" y="390"/>
                  </a:cubicBezTo>
                  <a:cubicBezTo>
                    <a:pt x="1" y="424"/>
                    <a:pt x="34" y="461"/>
                    <a:pt x="34" y="461"/>
                  </a:cubicBezTo>
                  <a:lnTo>
                    <a:pt x="71" y="461"/>
                  </a:lnTo>
                  <a:cubicBezTo>
                    <a:pt x="105" y="495"/>
                    <a:pt x="176" y="495"/>
                    <a:pt x="213" y="532"/>
                  </a:cubicBezTo>
                  <a:cubicBezTo>
                    <a:pt x="213" y="495"/>
                    <a:pt x="176" y="461"/>
                    <a:pt x="176" y="461"/>
                  </a:cubicBezTo>
                  <a:cubicBezTo>
                    <a:pt x="213" y="424"/>
                    <a:pt x="246" y="424"/>
                    <a:pt x="283" y="424"/>
                  </a:cubicBezTo>
                  <a:cubicBezTo>
                    <a:pt x="354" y="424"/>
                    <a:pt x="458" y="461"/>
                    <a:pt x="388" y="565"/>
                  </a:cubicBezTo>
                  <a:cubicBezTo>
                    <a:pt x="424" y="602"/>
                    <a:pt x="458" y="636"/>
                    <a:pt x="495" y="707"/>
                  </a:cubicBezTo>
                  <a:cubicBezTo>
                    <a:pt x="495" y="673"/>
                    <a:pt x="566" y="636"/>
                    <a:pt x="600" y="636"/>
                  </a:cubicBezTo>
                  <a:cubicBezTo>
                    <a:pt x="636" y="636"/>
                    <a:pt x="670" y="636"/>
                    <a:pt x="670" y="673"/>
                  </a:cubicBezTo>
                  <a:cubicBezTo>
                    <a:pt x="707" y="777"/>
                    <a:pt x="600" y="848"/>
                    <a:pt x="600" y="848"/>
                  </a:cubicBezTo>
                  <a:lnTo>
                    <a:pt x="670" y="955"/>
                  </a:lnTo>
                  <a:lnTo>
                    <a:pt x="741" y="1060"/>
                  </a:lnTo>
                  <a:cubicBezTo>
                    <a:pt x="778" y="1060"/>
                    <a:pt x="778" y="1060"/>
                    <a:pt x="778" y="1026"/>
                  </a:cubicBezTo>
                  <a:cubicBezTo>
                    <a:pt x="848" y="989"/>
                    <a:pt x="919" y="885"/>
                    <a:pt x="848" y="848"/>
                  </a:cubicBezTo>
                  <a:cubicBezTo>
                    <a:pt x="1024" y="848"/>
                    <a:pt x="1060" y="602"/>
                    <a:pt x="919" y="565"/>
                  </a:cubicBezTo>
                  <a:cubicBezTo>
                    <a:pt x="1060" y="532"/>
                    <a:pt x="990" y="320"/>
                    <a:pt x="882" y="320"/>
                  </a:cubicBezTo>
                  <a:lnTo>
                    <a:pt x="812" y="320"/>
                  </a:lnTo>
                  <a:cubicBezTo>
                    <a:pt x="848" y="283"/>
                    <a:pt x="848" y="212"/>
                    <a:pt x="778" y="178"/>
                  </a:cubicBezTo>
                  <a:cubicBezTo>
                    <a:pt x="778" y="141"/>
                    <a:pt x="741" y="141"/>
                    <a:pt x="741" y="141"/>
                  </a:cubicBezTo>
                  <a:lnTo>
                    <a:pt x="707" y="141"/>
                  </a:lnTo>
                  <a:cubicBezTo>
                    <a:pt x="670" y="141"/>
                    <a:pt x="670" y="178"/>
                    <a:pt x="636" y="178"/>
                  </a:cubicBezTo>
                  <a:cubicBezTo>
                    <a:pt x="636" y="108"/>
                    <a:pt x="566" y="0"/>
                    <a:pt x="458" y="0"/>
                  </a:cubicBezTo>
                  <a:close/>
                </a:path>
              </a:pathLst>
            </a:custGeom>
            <a:solidFill>
              <a:srgbClr val="252C4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1"/>
            <p:cNvSpPr/>
            <p:nvPr/>
          </p:nvSpPr>
          <p:spPr>
            <a:xfrm>
              <a:off x="5855447" y="1263361"/>
              <a:ext cx="137483" cy="257294"/>
            </a:xfrm>
            <a:custGeom>
              <a:rect b="b" l="l" r="r" t="t"/>
              <a:pathLst>
                <a:path extrusionOk="0" h="990" w="529">
                  <a:moveTo>
                    <a:pt x="0" y="0"/>
                  </a:moveTo>
                  <a:cubicBezTo>
                    <a:pt x="34" y="0"/>
                    <a:pt x="212" y="37"/>
                    <a:pt x="317" y="424"/>
                  </a:cubicBezTo>
                  <a:cubicBezTo>
                    <a:pt x="354" y="532"/>
                    <a:pt x="388" y="778"/>
                    <a:pt x="424" y="990"/>
                  </a:cubicBezTo>
                  <a:lnTo>
                    <a:pt x="529" y="990"/>
                  </a:lnTo>
                  <a:lnTo>
                    <a:pt x="529" y="636"/>
                  </a:lnTo>
                  <a:lnTo>
                    <a:pt x="424" y="424"/>
                  </a:lnTo>
                  <a:cubicBezTo>
                    <a:pt x="317" y="212"/>
                    <a:pt x="176" y="0"/>
                    <a:pt x="0" y="0"/>
                  </a:cubicBezTo>
                  <a:close/>
                </a:path>
              </a:pathLst>
            </a:custGeom>
            <a:solidFill>
              <a:srgbClr val="FF69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1"/>
            <p:cNvSpPr/>
            <p:nvPr/>
          </p:nvSpPr>
          <p:spPr>
            <a:xfrm>
              <a:off x="5635059" y="1070781"/>
              <a:ext cx="220649" cy="247937"/>
            </a:xfrm>
            <a:custGeom>
              <a:rect b="b" l="l" r="r" t="t"/>
              <a:pathLst>
                <a:path extrusionOk="0" h="954" w="849">
                  <a:moveTo>
                    <a:pt x="176" y="176"/>
                  </a:moveTo>
                  <a:cubicBezTo>
                    <a:pt x="176" y="176"/>
                    <a:pt x="213" y="176"/>
                    <a:pt x="246" y="247"/>
                  </a:cubicBezTo>
                  <a:cubicBezTo>
                    <a:pt x="246" y="247"/>
                    <a:pt x="176" y="213"/>
                    <a:pt x="105" y="213"/>
                  </a:cubicBezTo>
                  <a:cubicBezTo>
                    <a:pt x="105" y="176"/>
                    <a:pt x="142" y="176"/>
                    <a:pt x="176" y="176"/>
                  </a:cubicBezTo>
                  <a:close/>
                  <a:moveTo>
                    <a:pt x="176" y="247"/>
                  </a:moveTo>
                  <a:lnTo>
                    <a:pt x="176" y="283"/>
                  </a:lnTo>
                  <a:cubicBezTo>
                    <a:pt x="213" y="317"/>
                    <a:pt x="176" y="317"/>
                    <a:pt x="176" y="317"/>
                  </a:cubicBezTo>
                  <a:lnTo>
                    <a:pt x="142" y="317"/>
                  </a:lnTo>
                  <a:cubicBezTo>
                    <a:pt x="142" y="283"/>
                    <a:pt x="142" y="283"/>
                    <a:pt x="176" y="247"/>
                  </a:cubicBezTo>
                  <a:close/>
                  <a:moveTo>
                    <a:pt x="600" y="213"/>
                  </a:moveTo>
                  <a:cubicBezTo>
                    <a:pt x="600" y="213"/>
                    <a:pt x="636" y="247"/>
                    <a:pt x="636" y="283"/>
                  </a:cubicBezTo>
                  <a:cubicBezTo>
                    <a:pt x="636" y="354"/>
                    <a:pt x="566" y="354"/>
                    <a:pt x="566" y="354"/>
                  </a:cubicBezTo>
                  <a:lnTo>
                    <a:pt x="529" y="283"/>
                  </a:lnTo>
                  <a:cubicBezTo>
                    <a:pt x="529" y="247"/>
                    <a:pt x="566" y="213"/>
                    <a:pt x="600" y="213"/>
                  </a:cubicBezTo>
                  <a:close/>
                  <a:moveTo>
                    <a:pt x="317" y="317"/>
                  </a:moveTo>
                  <a:cubicBezTo>
                    <a:pt x="354" y="317"/>
                    <a:pt x="388" y="317"/>
                    <a:pt x="388" y="354"/>
                  </a:cubicBezTo>
                  <a:cubicBezTo>
                    <a:pt x="388" y="388"/>
                    <a:pt x="354" y="425"/>
                    <a:pt x="317" y="459"/>
                  </a:cubicBezTo>
                  <a:cubicBezTo>
                    <a:pt x="283" y="459"/>
                    <a:pt x="246" y="425"/>
                    <a:pt x="246" y="388"/>
                  </a:cubicBezTo>
                  <a:cubicBezTo>
                    <a:pt x="246" y="354"/>
                    <a:pt x="246" y="317"/>
                    <a:pt x="283" y="317"/>
                  </a:cubicBezTo>
                  <a:close/>
                  <a:moveTo>
                    <a:pt x="176" y="495"/>
                  </a:moveTo>
                  <a:lnTo>
                    <a:pt x="176" y="495"/>
                  </a:lnTo>
                  <a:cubicBezTo>
                    <a:pt x="213" y="529"/>
                    <a:pt x="176" y="566"/>
                    <a:pt x="142" y="566"/>
                  </a:cubicBezTo>
                  <a:lnTo>
                    <a:pt x="105" y="529"/>
                  </a:lnTo>
                  <a:cubicBezTo>
                    <a:pt x="142" y="529"/>
                    <a:pt x="176" y="495"/>
                    <a:pt x="176" y="495"/>
                  </a:cubicBezTo>
                  <a:close/>
                  <a:moveTo>
                    <a:pt x="34" y="1"/>
                  </a:moveTo>
                  <a:lnTo>
                    <a:pt x="34" y="142"/>
                  </a:lnTo>
                  <a:lnTo>
                    <a:pt x="34" y="176"/>
                  </a:lnTo>
                  <a:cubicBezTo>
                    <a:pt x="105" y="317"/>
                    <a:pt x="1" y="388"/>
                    <a:pt x="1" y="425"/>
                  </a:cubicBezTo>
                  <a:lnTo>
                    <a:pt x="71" y="459"/>
                  </a:lnTo>
                  <a:cubicBezTo>
                    <a:pt x="34" y="495"/>
                    <a:pt x="105" y="671"/>
                    <a:pt x="142" y="707"/>
                  </a:cubicBezTo>
                  <a:cubicBezTo>
                    <a:pt x="176" y="741"/>
                    <a:pt x="213" y="741"/>
                    <a:pt x="283" y="741"/>
                  </a:cubicBezTo>
                  <a:lnTo>
                    <a:pt x="424" y="741"/>
                  </a:lnTo>
                  <a:lnTo>
                    <a:pt x="495" y="953"/>
                  </a:lnTo>
                  <a:lnTo>
                    <a:pt x="848" y="741"/>
                  </a:lnTo>
                  <a:lnTo>
                    <a:pt x="778" y="671"/>
                  </a:lnTo>
                  <a:lnTo>
                    <a:pt x="741" y="600"/>
                  </a:lnTo>
                  <a:lnTo>
                    <a:pt x="670" y="495"/>
                  </a:lnTo>
                  <a:lnTo>
                    <a:pt x="600" y="388"/>
                  </a:lnTo>
                  <a:cubicBezTo>
                    <a:pt x="600" y="388"/>
                    <a:pt x="707" y="317"/>
                    <a:pt x="670" y="213"/>
                  </a:cubicBezTo>
                  <a:cubicBezTo>
                    <a:pt x="670" y="176"/>
                    <a:pt x="636" y="176"/>
                    <a:pt x="600" y="176"/>
                  </a:cubicBezTo>
                  <a:cubicBezTo>
                    <a:pt x="566" y="176"/>
                    <a:pt x="495" y="213"/>
                    <a:pt x="495" y="247"/>
                  </a:cubicBezTo>
                  <a:cubicBezTo>
                    <a:pt x="458" y="176"/>
                    <a:pt x="424" y="142"/>
                    <a:pt x="388" y="105"/>
                  </a:cubicBezTo>
                  <a:lnTo>
                    <a:pt x="317" y="105"/>
                  </a:lnTo>
                  <a:cubicBezTo>
                    <a:pt x="246" y="105"/>
                    <a:pt x="246" y="105"/>
                    <a:pt x="213" y="72"/>
                  </a:cubicBezTo>
                  <a:cubicBezTo>
                    <a:pt x="176" y="35"/>
                    <a:pt x="105" y="35"/>
                    <a:pt x="71" y="1"/>
                  </a:cubicBezTo>
                  <a:close/>
                </a:path>
              </a:pathLst>
            </a:custGeom>
            <a:solidFill>
              <a:srgbClr val="FFD3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1"/>
            <p:cNvSpPr/>
            <p:nvPr/>
          </p:nvSpPr>
          <p:spPr>
            <a:xfrm>
              <a:off x="5974478" y="1603300"/>
              <a:ext cx="18452" cy="46001"/>
            </a:xfrm>
            <a:custGeom>
              <a:rect b="b" l="l" r="r" t="t"/>
              <a:pathLst>
                <a:path extrusionOk="0" h="177" w="71">
                  <a:moveTo>
                    <a:pt x="71" y="1"/>
                  </a:moveTo>
                  <a:cubicBezTo>
                    <a:pt x="37" y="1"/>
                    <a:pt x="37" y="1"/>
                    <a:pt x="0" y="35"/>
                  </a:cubicBezTo>
                  <a:cubicBezTo>
                    <a:pt x="37" y="72"/>
                    <a:pt x="37" y="142"/>
                    <a:pt x="71" y="176"/>
                  </a:cubicBezTo>
                  <a:lnTo>
                    <a:pt x="71" y="1"/>
                  </a:lnTo>
                  <a:close/>
                </a:path>
              </a:pathLst>
            </a:custGeom>
            <a:solidFill>
              <a:srgbClr val="D5E8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1"/>
            <p:cNvSpPr/>
            <p:nvPr/>
          </p:nvSpPr>
          <p:spPr>
            <a:xfrm>
              <a:off x="5965641" y="1520394"/>
              <a:ext cx="27289" cy="92002"/>
            </a:xfrm>
            <a:custGeom>
              <a:rect b="b" l="l" r="r" t="t"/>
              <a:pathLst>
                <a:path extrusionOk="0" h="354" w="105">
                  <a:moveTo>
                    <a:pt x="0" y="1"/>
                  </a:moveTo>
                  <a:cubicBezTo>
                    <a:pt x="0" y="142"/>
                    <a:pt x="34" y="249"/>
                    <a:pt x="34" y="354"/>
                  </a:cubicBezTo>
                  <a:cubicBezTo>
                    <a:pt x="71" y="320"/>
                    <a:pt x="71" y="320"/>
                    <a:pt x="105" y="320"/>
                  </a:cubicBezTo>
                  <a:lnTo>
                    <a:pt x="105" y="1"/>
                  </a:lnTo>
                  <a:close/>
                </a:path>
              </a:pathLst>
            </a:custGeom>
            <a:solidFill>
              <a:srgbClr val="FFD3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1"/>
            <p:cNvSpPr/>
            <p:nvPr/>
          </p:nvSpPr>
          <p:spPr>
            <a:xfrm>
              <a:off x="5754089" y="1263361"/>
              <a:ext cx="238841" cy="542396"/>
            </a:xfrm>
            <a:custGeom>
              <a:rect b="b" l="l" r="r" t="t"/>
              <a:pathLst>
                <a:path extrusionOk="0" h="2087" w="919">
                  <a:moveTo>
                    <a:pt x="390" y="0"/>
                  </a:moveTo>
                  <a:lnTo>
                    <a:pt x="37" y="212"/>
                  </a:lnTo>
                  <a:cubicBezTo>
                    <a:pt x="37" y="212"/>
                    <a:pt x="37" y="249"/>
                    <a:pt x="0" y="283"/>
                  </a:cubicBezTo>
                  <a:cubicBezTo>
                    <a:pt x="37" y="249"/>
                    <a:pt x="108" y="249"/>
                    <a:pt x="142" y="249"/>
                  </a:cubicBezTo>
                  <a:cubicBezTo>
                    <a:pt x="178" y="249"/>
                    <a:pt x="249" y="249"/>
                    <a:pt x="283" y="283"/>
                  </a:cubicBezTo>
                  <a:cubicBezTo>
                    <a:pt x="390" y="390"/>
                    <a:pt x="390" y="495"/>
                    <a:pt x="354" y="602"/>
                  </a:cubicBezTo>
                  <a:cubicBezTo>
                    <a:pt x="354" y="602"/>
                    <a:pt x="390" y="602"/>
                    <a:pt x="390" y="636"/>
                  </a:cubicBezTo>
                  <a:cubicBezTo>
                    <a:pt x="390" y="814"/>
                    <a:pt x="212" y="990"/>
                    <a:pt x="71" y="1131"/>
                  </a:cubicBezTo>
                  <a:lnTo>
                    <a:pt x="919" y="2086"/>
                  </a:lnTo>
                  <a:lnTo>
                    <a:pt x="919" y="1484"/>
                  </a:lnTo>
                  <a:cubicBezTo>
                    <a:pt x="885" y="1450"/>
                    <a:pt x="885" y="1380"/>
                    <a:pt x="848" y="1343"/>
                  </a:cubicBezTo>
                  <a:cubicBezTo>
                    <a:pt x="848" y="1238"/>
                    <a:pt x="814" y="1131"/>
                    <a:pt x="814" y="990"/>
                  </a:cubicBezTo>
                  <a:cubicBezTo>
                    <a:pt x="778" y="778"/>
                    <a:pt x="744" y="532"/>
                    <a:pt x="707" y="424"/>
                  </a:cubicBezTo>
                  <a:cubicBezTo>
                    <a:pt x="602" y="37"/>
                    <a:pt x="424" y="0"/>
                    <a:pt x="390" y="0"/>
                  </a:cubicBezTo>
                  <a:close/>
                </a:path>
              </a:pathLst>
            </a:custGeom>
            <a:solidFill>
              <a:srgbClr val="FF80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1"/>
            <p:cNvSpPr/>
            <p:nvPr/>
          </p:nvSpPr>
          <p:spPr>
            <a:xfrm>
              <a:off x="5745253" y="1419816"/>
              <a:ext cx="110454" cy="137483"/>
            </a:xfrm>
            <a:custGeom>
              <a:rect b="b" l="l" r="r" t="t"/>
              <a:pathLst>
                <a:path extrusionOk="0" h="529" w="425">
                  <a:moveTo>
                    <a:pt x="388" y="0"/>
                  </a:moveTo>
                  <a:cubicBezTo>
                    <a:pt x="317" y="212"/>
                    <a:pt x="71" y="458"/>
                    <a:pt x="71" y="458"/>
                  </a:cubicBezTo>
                  <a:lnTo>
                    <a:pt x="34" y="424"/>
                  </a:lnTo>
                  <a:lnTo>
                    <a:pt x="0" y="424"/>
                  </a:lnTo>
                  <a:lnTo>
                    <a:pt x="105" y="529"/>
                  </a:lnTo>
                  <a:cubicBezTo>
                    <a:pt x="246" y="388"/>
                    <a:pt x="424" y="212"/>
                    <a:pt x="424" y="34"/>
                  </a:cubicBezTo>
                  <a:cubicBezTo>
                    <a:pt x="424" y="0"/>
                    <a:pt x="388" y="0"/>
                    <a:pt x="388" y="0"/>
                  </a:cubicBezTo>
                  <a:close/>
                </a:path>
              </a:pathLst>
            </a:custGeom>
            <a:solidFill>
              <a:srgbClr val="FF69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1"/>
            <p:cNvSpPr/>
            <p:nvPr/>
          </p:nvSpPr>
          <p:spPr>
            <a:xfrm>
              <a:off x="5662347" y="1328074"/>
              <a:ext cx="193360" cy="211033"/>
            </a:xfrm>
            <a:custGeom>
              <a:rect b="b" l="l" r="r" t="t"/>
              <a:pathLst>
                <a:path extrusionOk="0" h="812" w="744">
                  <a:moveTo>
                    <a:pt x="495" y="0"/>
                  </a:moveTo>
                  <a:cubicBezTo>
                    <a:pt x="461" y="0"/>
                    <a:pt x="390" y="0"/>
                    <a:pt x="353" y="34"/>
                  </a:cubicBezTo>
                  <a:cubicBezTo>
                    <a:pt x="283" y="71"/>
                    <a:pt x="249" y="105"/>
                    <a:pt x="178" y="175"/>
                  </a:cubicBezTo>
                  <a:cubicBezTo>
                    <a:pt x="108" y="283"/>
                    <a:pt x="37" y="353"/>
                    <a:pt x="0" y="424"/>
                  </a:cubicBezTo>
                  <a:lnTo>
                    <a:pt x="212" y="670"/>
                  </a:lnTo>
                  <a:lnTo>
                    <a:pt x="353" y="777"/>
                  </a:lnTo>
                  <a:lnTo>
                    <a:pt x="390" y="811"/>
                  </a:lnTo>
                  <a:cubicBezTo>
                    <a:pt x="390" y="811"/>
                    <a:pt x="636" y="565"/>
                    <a:pt x="707" y="353"/>
                  </a:cubicBezTo>
                  <a:cubicBezTo>
                    <a:pt x="743" y="246"/>
                    <a:pt x="743" y="141"/>
                    <a:pt x="636" y="34"/>
                  </a:cubicBezTo>
                  <a:cubicBezTo>
                    <a:pt x="602" y="0"/>
                    <a:pt x="531" y="0"/>
                    <a:pt x="495" y="0"/>
                  </a:cubicBezTo>
                  <a:close/>
                </a:path>
              </a:pathLst>
            </a:custGeom>
            <a:solidFill>
              <a:srgbClr val="FF80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1"/>
            <p:cNvSpPr/>
            <p:nvPr/>
          </p:nvSpPr>
          <p:spPr>
            <a:xfrm>
              <a:off x="5717444" y="1501942"/>
              <a:ext cx="36905" cy="28328"/>
            </a:xfrm>
            <a:custGeom>
              <a:rect b="b" l="l" r="r" t="t"/>
              <a:pathLst>
                <a:path extrusionOk="0" h="109" w="142">
                  <a:moveTo>
                    <a:pt x="0" y="1"/>
                  </a:moveTo>
                  <a:lnTo>
                    <a:pt x="107" y="108"/>
                  </a:lnTo>
                  <a:lnTo>
                    <a:pt x="141" y="10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1"/>
            <p:cNvSpPr/>
            <p:nvPr/>
          </p:nvSpPr>
          <p:spPr>
            <a:xfrm>
              <a:off x="5772541" y="1125878"/>
              <a:ext cx="28068" cy="37165"/>
            </a:xfrm>
            <a:custGeom>
              <a:rect b="b" l="l" r="r" t="t"/>
              <a:pathLst>
                <a:path extrusionOk="0" h="143" w="108">
                  <a:moveTo>
                    <a:pt x="71" y="1"/>
                  </a:moveTo>
                  <a:cubicBezTo>
                    <a:pt x="37" y="1"/>
                    <a:pt x="0" y="35"/>
                    <a:pt x="0" y="71"/>
                  </a:cubicBezTo>
                  <a:lnTo>
                    <a:pt x="37" y="142"/>
                  </a:lnTo>
                  <a:cubicBezTo>
                    <a:pt x="37" y="142"/>
                    <a:pt x="107" y="142"/>
                    <a:pt x="107" y="71"/>
                  </a:cubicBezTo>
                  <a:cubicBezTo>
                    <a:pt x="107" y="35"/>
                    <a:pt x="71" y="1"/>
                    <a:pt x="71" y="1"/>
                  </a:cubicBezTo>
                  <a:close/>
                </a:path>
              </a:pathLst>
            </a:custGeom>
            <a:solidFill>
              <a:srgbClr val="FFB6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1"/>
            <p:cNvSpPr/>
            <p:nvPr/>
          </p:nvSpPr>
          <p:spPr>
            <a:xfrm>
              <a:off x="5671703" y="1134714"/>
              <a:ext cx="18712" cy="18712"/>
            </a:xfrm>
            <a:custGeom>
              <a:rect b="b" l="l" r="r" t="t"/>
              <a:pathLst>
                <a:path extrusionOk="0" h="72" w="72">
                  <a:moveTo>
                    <a:pt x="35" y="1"/>
                  </a:moveTo>
                  <a:cubicBezTo>
                    <a:pt x="1" y="37"/>
                    <a:pt x="1" y="37"/>
                    <a:pt x="1" y="71"/>
                  </a:cubicBezTo>
                  <a:lnTo>
                    <a:pt x="35" y="71"/>
                  </a:lnTo>
                  <a:cubicBezTo>
                    <a:pt x="35" y="71"/>
                    <a:pt x="72" y="71"/>
                    <a:pt x="35" y="37"/>
                  </a:cubicBezTo>
                  <a:lnTo>
                    <a:pt x="35" y="1"/>
                  </a:lnTo>
                  <a:close/>
                </a:path>
              </a:pathLst>
            </a:custGeom>
            <a:solidFill>
              <a:srgbClr val="6255A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1"/>
            <p:cNvSpPr/>
            <p:nvPr/>
          </p:nvSpPr>
          <p:spPr>
            <a:xfrm>
              <a:off x="5662347" y="1116522"/>
              <a:ext cx="36905" cy="18452"/>
            </a:xfrm>
            <a:custGeom>
              <a:rect b="b" l="l" r="r" t="t"/>
              <a:pathLst>
                <a:path extrusionOk="0" h="71" w="142">
                  <a:moveTo>
                    <a:pt x="71" y="0"/>
                  </a:moveTo>
                  <a:cubicBezTo>
                    <a:pt x="37" y="0"/>
                    <a:pt x="0" y="0"/>
                    <a:pt x="0" y="37"/>
                  </a:cubicBezTo>
                  <a:cubicBezTo>
                    <a:pt x="71" y="37"/>
                    <a:pt x="141" y="71"/>
                    <a:pt x="141" y="71"/>
                  </a:cubicBezTo>
                  <a:cubicBezTo>
                    <a:pt x="108" y="0"/>
                    <a:pt x="71" y="0"/>
                    <a:pt x="71" y="0"/>
                  </a:cubicBezTo>
                  <a:close/>
                </a:path>
              </a:pathLst>
            </a:custGeom>
            <a:solidFill>
              <a:srgbClr val="252C4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1"/>
            <p:cNvSpPr/>
            <p:nvPr/>
          </p:nvSpPr>
          <p:spPr>
            <a:xfrm>
              <a:off x="5662347" y="1199427"/>
              <a:ext cx="28068" cy="18712"/>
            </a:xfrm>
            <a:custGeom>
              <a:rect b="b" l="l" r="r" t="t"/>
              <a:pathLst>
                <a:path extrusionOk="0" h="72" w="108">
                  <a:moveTo>
                    <a:pt x="71" y="0"/>
                  </a:moveTo>
                  <a:cubicBezTo>
                    <a:pt x="71" y="0"/>
                    <a:pt x="37" y="34"/>
                    <a:pt x="0" y="34"/>
                  </a:cubicBezTo>
                  <a:lnTo>
                    <a:pt x="37" y="71"/>
                  </a:lnTo>
                  <a:cubicBezTo>
                    <a:pt x="71" y="71"/>
                    <a:pt x="108" y="34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1"/>
            <p:cNvSpPr/>
            <p:nvPr/>
          </p:nvSpPr>
          <p:spPr>
            <a:xfrm>
              <a:off x="5698992" y="1153167"/>
              <a:ext cx="36905" cy="36905"/>
            </a:xfrm>
            <a:custGeom>
              <a:rect b="b" l="l" r="r" t="t"/>
              <a:pathLst>
                <a:path extrusionOk="0" h="142" w="142">
                  <a:moveTo>
                    <a:pt x="37" y="0"/>
                  </a:moveTo>
                  <a:cubicBezTo>
                    <a:pt x="0" y="0"/>
                    <a:pt x="0" y="37"/>
                    <a:pt x="0" y="71"/>
                  </a:cubicBezTo>
                  <a:cubicBezTo>
                    <a:pt x="0" y="108"/>
                    <a:pt x="37" y="142"/>
                    <a:pt x="71" y="142"/>
                  </a:cubicBezTo>
                  <a:cubicBezTo>
                    <a:pt x="108" y="108"/>
                    <a:pt x="142" y="71"/>
                    <a:pt x="142" y="37"/>
                  </a:cubicBezTo>
                  <a:cubicBezTo>
                    <a:pt x="142" y="0"/>
                    <a:pt x="108" y="0"/>
                    <a:pt x="71" y="0"/>
                  </a:cubicBezTo>
                  <a:close/>
                </a:path>
              </a:pathLst>
            </a:custGeom>
            <a:solidFill>
              <a:srgbClr val="FFBDC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1"/>
            <p:cNvSpPr/>
            <p:nvPr/>
          </p:nvSpPr>
          <p:spPr>
            <a:xfrm>
              <a:off x="4845507" y="914326"/>
              <a:ext cx="1147425" cy="1524529"/>
            </a:xfrm>
            <a:custGeom>
              <a:rect b="b" l="l" r="r" t="t"/>
              <a:pathLst>
                <a:path extrusionOk="0" h="5866" w="4415">
                  <a:moveTo>
                    <a:pt x="0" y="1"/>
                  </a:moveTo>
                  <a:lnTo>
                    <a:pt x="0" y="213"/>
                  </a:lnTo>
                  <a:lnTo>
                    <a:pt x="2403" y="2864"/>
                  </a:lnTo>
                  <a:lnTo>
                    <a:pt x="2968" y="2864"/>
                  </a:lnTo>
                  <a:lnTo>
                    <a:pt x="2968" y="3005"/>
                  </a:lnTo>
                  <a:lnTo>
                    <a:pt x="3143" y="3005"/>
                  </a:lnTo>
                  <a:cubicBezTo>
                    <a:pt x="3214" y="3005"/>
                    <a:pt x="3251" y="3039"/>
                    <a:pt x="3251" y="3076"/>
                  </a:cubicBezTo>
                  <a:cubicBezTo>
                    <a:pt x="3251" y="3146"/>
                    <a:pt x="3214" y="3180"/>
                    <a:pt x="3143" y="3180"/>
                  </a:cubicBezTo>
                  <a:lnTo>
                    <a:pt x="2968" y="3180"/>
                  </a:lnTo>
                  <a:lnTo>
                    <a:pt x="2968" y="3217"/>
                  </a:lnTo>
                  <a:lnTo>
                    <a:pt x="2719" y="3217"/>
                  </a:lnTo>
                  <a:lnTo>
                    <a:pt x="3072" y="3604"/>
                  </a:lnTo>
                  <a:cubicBezTo>
                    <a:pt x="3214" y="3500"/>
                    <a:pt x="3392" y="3392"/>
                    <a:pt x="3462" y="3322"/>
                  </a:cubicBezTo>
                  <a:lnTo>
                    <a:pt x="3462" y="3110"/>
                  </a:lnTo>
                  <a:lnTo>
                    <a:pt x="3462" y="2935"/>
                  </a:lnTo>
                  <a:lnTo>
                    <a:pt x="3180" y="2615"/>
                  </a:lnTo>
                  <a:cubicBezTo>
                    <a:pt x="3109" y="2686"/>
                    <a:pt x="3039" y="2723"/>
                    <a:pt x="3002" y="2723"/>
                  </a:cubicBezTo>
                  <a:cubicBezTo>
                    <a:pt x="2860" y="2686"/>
                    <a:pt x="2437" y="2191"/>
                    <a:pt x="2437" y="2191"/>
                  </a:cubicBezTo>
                  <a:cubicBezTo>
                    <a:pt x="2437" y="2191"/>
                    <a:pt x="2225" y="1979"/>
                    <a:pt x="2191" y="1979"/>
                  </a:cubicBezTo>
                  <a:cubicBezTo>
                    <a:pt x="2191" y="1945"/>
                    <a:pt x="2225" y="1909"/>
                    <a:pt x="2225" y="1909"/>
                  </a:cubicBezTo>
                  <a:cubicBezTo>
                    <a:pt x="2225" y="1909"/>
                    <a:pt x="2191" y="1875"/>
                    <a:pt x="2225" y="1875"/>
                  </a:cubicBezTo>
                  <a:lnTo>
                    <a:pt x="2225" y="1838"/>
                  </a:lnTo>
                  <a:lnTo>
                    <a:pt x="2261" y="1804"/>
                  </a:lnTo>
                  <a:cubicBezTo>
                    <a:pt x="2261" y="1767"/>
                    <a:pt x="2295" y="1767"/>
                    <a:pt x="2295" y="1767"/>
                  </a:cubicBezTo>
                  <a:lnTo>
                    <a:pt x="2332" y="1733"/>
                  </a:lnTo>
                  <a:lnTo>
                    <a:pt x="2366" y="1733"/>
                  </a:lnTo>
                  <a:lnTo>
                    <a:pt x="811" y="1"/>
                  </a:lnTo>
                  <a:close/>
                  <a:moveTo>
                    <a:pt x="0" y="885"/>
                  </a:moveTo>
                  <a:lnTo>
                    <a:pt x="0" y="2827"/>
                  </a:lnTo>
                  <a:lnTo>
                    <a:pt x="1767" y="4735"/>
                  </a:lnTo>
                  <a:lnTo>
                    <a:pt x="2295" y="3392"/>
                  </a:lnTo>
                  <a:lnTo>
                    <a:pt x="2154" y="3217"/>
                  </a:lnTo>
                  <a:lnTo>
                    <a:pt x="1625" y="3217"/>
                  </a:lnTo>
                  <a:lnTo>
                    <a:pt x="1625" y="3180"/>
                  </a:lnTo>
                  <a:lnTo>
                    <a:pt x="1201" y="3180"/>
                  </a:lnTo>
                  <a:lnTo>
                    <a:pt x="811" y="2723"/>
                  </a:lnTo>
                  <a:cubicBezTo>
                    <a:pt x="777" y="2686"/>
                    <a:pt x="777" y="2652"/>
                    <a:pt x="811" y="2615"/>
                  </a:cubicBezTo>
                  <a:cubicBezTo>
                    <a:pt x="811" y="2581"/>
                    <a:pt x="848" y="2581"/>
                    <a:pt x="848" y="2581"/>
                  </a:cubicBezTo>
                  <a:cubicBezTo>
                    <a:pt x="882" y="2581"/>
                    <a:pt x="919" y="2581"/>
                    <a:pt x="919" y="2615"/>
                  </a:cubicBezTo>
                  <a:lnTo>
                    <a:pt x="1272" y="3005"/>
                  </a:lnTo>
                  <a:lnTo>
                    <a:pt x="1625" y="3005"/>
                  </a:lnTo>
                  <a:lnTo>
                    <a:pt x="1625" y="2864"/>
                  </a:lnTo>
                  <a:lnTo>
                    <a:pt x="1837" y="2864"/>
                  </a:lnTo>
                  <a:lnTo>
                    <a:pt x="0" y="885"/>
                  </a:lnTo>
                  <a:close/>
                  <a:moveTo>
                    <a:pt x="2615" y="5407"/>
                  </a:moveTo>
                  <a:lnTo>
                    <a:pt x="2719" y="5441"/>
                  </a:lnTo>
                  <a:lnTo>
                    <a:pt x="2860" y="5478"/>
                  </a:lnTo>
                  <a:lnTo>
                    <a:pt x="2860" y="5478"/>
                  </a:lnTo>
                  <a:lnTo>
                    <a:pt x="2615" y="5407"/>
                  </a:lnTo>
                  <a:close/>
                  <a:moveTo>
                    <a:pt x="2437" y="3500"/>
                  </a:moveTo>
                  <a:lnTo>
                    <a:pt x="1871" y="4876"/>
                  </a:lnTo>
                  <a:lnTo>
                    <a:pt x="2507" y="5549"/>
                  </a:lnTo>
                  <a:cubicBezTo>
                    <a:pt x="2507" y="5512"/>
                    <a:pt x="2544" y="5441"/>
                    <a:pt x="2544" y="5441"/>
                  </a:cubicBezTo>
                  <a:cubicBezTo>
                    <a:pt x="2578" y="5441"/>
                    <a:pt x="2578" y="5441"/>
                    <a:pt x="2615" y="5478"/>
                  </a:cubicBezTo>
                  <a:lnTo>
                    <a:pt x="2615" y="5407"/>
                  </a:lnTo>
                  <a:cubicBezTo>
                    <a:pt x="2615" y="5407"/>
                    <a:pt x="2544" y="4240"/>
                    <a:pt x="2544" y="4099"/>
                  </a:cubicBezTo>
                  <a:cubicBezTo>
                    <a:pt x="2544" y="4028"/>
                    <a:pt x="2615" y="3958"/>
                    <a:pt x="2756" y="3853"/>
                  </a:cubicBezTo>
                  <a:lnTo>
                    <a:pt x="2437" y="3500"/>
                  </a:lnTo>
                  <a:close/>
                  <a:moveTo>
                    <a:pt x="0" y="3853"/>
                  </a:moveTo>
                  <a:lnTo>
                    <a:pt x="0" y="5865"/>
                  </a:lnTo>
                  <a:lnTo>
                    <a:pt x="1484" y="5865"/>
                  </a:lnTo>
                  <a:lnTo>
                    <a:pt x="1377" y="5761"/>
                  </a:lnTo>
                  <a:lnTo>
                    <a:pt x="1518" y="5407"/>
                  </a:lnTo>
                  <a:lnTo>
                    <a:pt x="0" y="3853"/>
                  </a:lnTo>
                  <a:close/>
                  <a:moveTo>
                    <a:pt x="1625" y="5512"/>
                  </a:moveTo>
                  <a:lnTo>
                    <a:pt x="1555" y="5724"/>
                  </a:lnTo>
                  <a:lnTo>
                    <a:pt x="1730" y="5865"/>
                  </a:lnTo>
                  <a:lnTo>
                    <a:pt x="1979" y="5865"/>
                  </a:lnTo>
                  <a:lnTo>
                    <a:pt x="1625" y="5512"/>
                  </a:lnTo>
                  <a:close/>
                  <a:moveTo>
                    <a:pt x="3109" y="4277"/>
                  </a:moveTo>
                  <a:lnTo>
                    <a:pt x="3039" y="4311"/>
                  </a:lnTo>
                  <a:cubicBezTo>
                    <a:pt x="3039" y="4311"/>
                    <a:pt x="3109" y="4560"/>
                    <a:pt x="3039" y="4842"/>
                  </a:cubicBezTo>
                  <a:cubicBezTo>
                    <a:pt x="3002" y="4947"/>
                    <a:pt x="2860" y="5478"/>
                    <a:pt x="2860" y="5478"/>
                  </a:cubicBezTo>
                  <a:cubicBezTo>
                    <a:pt x="2860" y="5478"/>
                    <a:pt x="2897" y="5724"/>
                    <a:pt x="2860" y="5865"/>
                  </a:cubicBezTo>
                  <a:lnTo>
                    <a:pt x="4415" y="5865"/>
                  </a:lnTo>
                  <a:lnTo>
                    <a:pt x="4415" y="5653"/>
                  </a:lnTo>
                  <a:lnTo>
                    <a:pt x="3109" y="4277"/>
                  </a:lnTo>
                  <a:close/>
                </a:path>
              </a:pathLst>
            </a:custGeom>
            <a:solidFill>
              <a:srgbClr val="FFDCE0">
                <a:alpha val="58431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1"/>
            <p:cNvSpPr/>
            <p:nvPr/>
          </p:nvSpPr>
          <p:spPr>
            <a:xfrm>
              <a:off x="4845507" y="2438592"/>
              <a:ext cx="1147425" cy="202196"/>
            </a:xfrm>
            <a:custGeom>
              <a:rect b="b" l="l" r="r" t="t"/>
              <a:pathLst>
                <a:path extrusionOk="0" h="778" w="4415">
                  <a:moveTo>
                    <a:pt x="0" y="0"/>
                  </a:moveTo>
                  <a:lnTo>
                    <a:pt x="0" y="778"/>
                  </a:lnTo>
                  <a:lnTo>
                    <a:pt x="1060" y="778"/>
                  </a:lnTo>
                  <a:cubicBezTo>
                    <a:pt x="1023" y="778"/>
                    <a:pt x="989" y="744"/>
                    <a:pt x="989" y="744"/>
                  </a:cubicBezTo>
                  <a:cubicBezTo>
                    <a:pt x="989" y="673"/>
                    <a:pt x="1023" y="636"/>
                    <a:pt x="1094" y="636"/>
                  </a:cubicBezTo>
                  <a:lnTo>
                    <a:pt x="1235" y="636"/>
                  </a:lnTo>
                  <a:cubicBezTo>
                    <a:pt x="1235" y="602"/>
                    <a:pt x="1306" y="566"/>
                    <a:pt x="1343" y="566"/>
                  </a:cubicBezTo>
                  <a:lnTo>
                    <a:pt x="1484" y="566"/>
                  </a:lnTo>
                  <a:cubicBezTo>
                    <a:pt x="1555" y="566"/>
                    <a:pt x="1589" y="602"/>
                    <a:pt x="1589" y="636"/>
                  </a:cubicBezTo>
                  <a:lnTo>
                    <a:pt x="2225" y="636"/>
                  </a:lnTo>
                  <a:lnTo>
                    <a:pt x="1484" y="0"/>
                  </a:lnTo>
                  <a:close/>
                  <a:moveTo>
                    <a:pt x="1730" y="0"/>
                  </a:moveTo>
                  <a:lnTo>
                    <a:pt x="2615" y="778"/>
                  </a:lnTo>
                  <a:lnTo>
                    <a:pt x="2756" y="778"/>
                  </a:lnTo>
                  <a:lnTo>
                    <a:pt x="1979" y="0"/>
                  </a:lnTo>
                  <a:close/>
                  <a:moveTo>
                    <a:pt x="2860" y="0"/>
                  </a:moveTo>
                  <a:cubicBezTo>
                    <a:pt x="2860" y="0"/>
                    <a:pt x="2860" y="37"/>
                    <a:pt x="2827" y="37"/>
                  </a:cubicBezTo>
                  <a:lnTo>
                    <a:pt x="3533" y="778"/>
                  </a:lnTo>
                  <a:lnTo>
                    <a:pt x="4415" y="778"/>
                  </a:lnTo>
                  <a:lnTo>
                    <a:pt x="4415" y="0"/>
                  </a:lnTo>
                  <a:close/>
                </a:path>
              </a:pathLst>
            </a:custGeom>
            <a:solidFill>
              <a:srgbClr val="87BB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1"/>
            <p:cNvSpPr/>
            <p:nvPr/>
          </p:nvSpPr>
          <p:spPr>
            <a:xfrm>
              <a:off x="5102540" y="1795879"/>
              <a:ext cx="422585" cy="844911"/>
            </a:xfrm>
            <a:custGeom>
              <a:rect b="b" l="l" r="r" t="t"/>
              <a:pathLst>
                <a:path extrusionOk="0" h="3251" w="1626">
                  <a:moveTo>
                    <a:pt x="1306" y="0"/>
                  </a:moveTo>
                  <a:lnTo>
                    <a:pt x="778" y="1343"/>
                  </a:lnTo>
                  <a:lnTo>
                    <a:pt x="882" y="1484"/>
                  </a:lnTo>
                  <a:lnTo>
                    <a:pt x="1448" y="108"/>
                  </a:lnTo>
                  <a:lnTo>
                    <a:pt x="1306" y="0"/>
                  </a:lnTo>
                  <a:close/>
                  <a:moveTo>
                    <a:pt x="105" y="3109"/>
                  </a:moveTo>
                  <a:cubicBezTo>
                    <a:pt x="34" y="3109"/>
                    <a:pt x="0" y="3146"/>
                    <a:pt x="0" y="3217"/>
                  </a:cubicBezTo>
                  <a:cubicBezTo>
                    <a:pt x="0" y="3217"/>
                    <a:pt x="34" y="3251"/>
                    <a:pt x="71" y="3251"/>
                  </a:cubicBezTo>
                  <a:lnTo>
                    <a:pt x="246" y="3251"/>
                  </a:lnTo>
                  <a:lnTo>
                    <a:pt x="246" y="3146"/>
                  </a:lnTo>
                  <a:lnTo>
                    <a:pt x="246" y="3109"/>
                  </a:lnTo>
                  <a:close/>
                  <a:moveTo>
                    <a:pt x="529" y="2015"/>
                  </a:moveTo>
                  <a:lnTo>
                    <a:pt x="388" y="2369"/>
                  </a:lnTo>
                  <a:lnTo>
                    <a:pt x="495" y="2473"/>
                  </a:lnTo>
                  <a:lnTo>
                    <a:pt x="1236" y="3109"/>
                  </a:lnTo>
                  <a:lnTo>
                    <a:pt x="600" y="3109"/>
                  </a:lnTo>
                  <a:lnTo>
                    <a:pt x="636" y="3146"/>
                  </a:lnTo>
                  <a:lnTo>
                    <a:pt x="636" y="3251"/>
                  </a:lnTo>
                  <a:lnTo>
                    <a:pt x="1626" y="3251"/>
                  </a:lnTo>
                  <a:lnTo>
                    <a:pt x="741" y="2473"/>
                  </a:lnTo>
                  <a:lnTo>
                    <a:pt x="566" y="2332"/>
                  </a:lnTo>
                  <a:lnTo>
                    <a:pt x="636" y="2120"/>
                  </a:lnTo>
                  <a:lnTo>
                    <a:pt x="529" y="2015"/>
                  </a:lnTo>
                  <a:close/>
                </a:path>
              </a:pathLst>
            </a:custGeom>
            <a:solidFill>
              <a:srgbClr val="252C4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1"/>
            <p:cNvSpPr/>
            <p:nvPr/>
          </p:nvSpPr>
          <p:spPr>
            <a:xfrm>
              <a:off x="5047443" y="1585107"/>
              <a:ext cx="642974" cy="155936"/>
            </a:xfrm>
            <a:custGeom>
              <a:rect b="b" l="l" r="r" t="t"/>
              <a:pathLst>
                <a:path extrusionOk="0" h="600" w="2474">
                  <a:moveTo>
                    <a:pt x="71" y="0"/>
                  </a:moveTo>
                  <a:cubicBezTo>
                    <a:pt x="71" y="0"/>
                    <a:pt x="34" y="0"/>
                    <a:pt x="34" y="34"/>
                  </a:cubicBezTo>
                  <a:cubicBezTo>
                    <a:pt x="0" y="71"/>
                    <a:pt x="0" y="105"/>
                    <a:pt x="34" y="142"/>
                  </a:cubicBezTo>
                  <a:lnTo>
                    <a:pt x="424" y="599"/>
                  </a:lnTo>
                  <a:lnTo>
                    <a:pt x="848" y="599"/>
                  </a:lnTo>
                  <a:lnTo>
                    <a:pt x="848" y="424"/>
                  </a:lnTo>
                  <a:lnTo>
                    <a:pt x="495" y="424"/>
                  </a:lnTo>
                  <a:lnTo>
                    <a:pt x="142" y="34"/>
                  </a:lnTo>
                  <a:cubicBezTo>
                    <a:pt x="142" y="0"/>
                    <a:pt x="105" y="0"/>
                    <a:pt x="71" y="0"/>
                  </a:cubicBezTo>
                  <a:close/>
                  <a:moveTo>
                    <a:pt x="2191" y="424"/>
                  </a:moveTo>
                  <a:lnTo>
                    <a:pt x="2191" y="599"/>
                  </a:lnTo>
                  <a:lnTo>
                    <a:pt x="2366" y="599"/>
                  </a:lnTo>
                  <a:cubicBezTo>
                    <a:pt x="2437" y="599"/>
                    <a:pt x="2474" y="565"/>
                    <a:pt x="2474" y="495"/>
                  </a:cubicBezTo>
                  <a:cubicBezTo>
                    <a:pt x="2474" y="458"/>
                    <a:pt x="2437" y="424"/>
                    <a:pt x="2366" y="424"/>
                  </a:cubicBezTo>
                  <a:close/>
                </a:path>
              </a:pathLst>
            </a:custGeom>
            <a:solidFill>
              <a:srgbClr val="252C4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1"/>
            <p:cNvSpPr/>
            <p:nvPr/>
          </p:nvSpPr>
          <p:spPr>
            <a:xfrm>
              <a:off x="5763705" y="1952334"/>
              <a:ext cx="165552" cy="211033"/>
            </a:xfrm>
            <a:custGeom>
              <a:rect b="b" l="l" r="r" t="t"/>
              <a:pathLst>
                <a:path extrusionOk="0" h="812" w="637">
                  <a:moveTo>
                    <a:pt x="283" y="0"/>
                  </a:moveTo>
                  <a:lnTo>
                    <a:pt x="0" y="105"/>
                  </a:lnTo>
                  <a:lnTo>
                    <a:pt x="620" y="793"/>
                  </a:lnTo>
                  <a:lnTo>
                    <a:pt x="620" y="793"/>
                  </a:lnTo>
                  <a:cubicBezTo>
                    <a:pt x="599" y="766"/>
                    <a:pt x="599" y="741"/>
                    <a:pt x="599" y="741"/>
                  </a:cubicBezTo>
                  <a:cubicBezTo>
                    <a:pt x="458" y="424"/>
                    <a:pt x="283" y="0"/>
                    <a:pt x="283" y="0"/>
                  </a:cubicBezTo>
                  <a:close/>
                  <a:moveTo>
                    <a:pt x="620" y="793"/>
                  </a:moveTo>
                  <a:cubicBezTo>
                    <a:pt x="624" y="799"/>
                    <a:pt x="630" y="805"/>
                    <a:pt x="636" y="812"/>
                  </a:cubicBezTo>
                  <a:lnTo>
                    <a:pt x="620" y="793"/>
                  </a:lnTo>
                  <a:close/>
                </a:path>
              </a:pathLst>
            </a:custGeom>
            <a:solidFill>
              <a:srgbClr val="FFDCE0">
                <a:alpha val="58431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1"/>
            <p:cNvSpPr/>
            <p:nvPr/>
          </p:nvSpPr>
          <p:spPr>
            <a:xfrm>
              <a:off x="5267831" y="1658397"/>
              <a:ext cx="349036" cy="92262"/>
            </a:xfrm>
            <a:custGeom>
              <a:rect b="b" l="l" r="r" t="t"/>
              <a:pathLst>
                <a:path extrusionOk="0" h="355" w="1343">
                  <a:moveTo>
                    <a:pt x="0" y="1"/>
                  </a:moveTo>
                  <a:lnTo>
                    <a:pt x="0" y="142"/>
                  </a:lnTo>
                  <a:lnTo>
                    <a:pt x="0" y="317"/>
                  </a:lnTo>
                  <a:lnTo>
                    <a:pt x="0" y="354"/>
                  </a:lnTo>
                  <a:lnTo>
                    <a:pt x="529" y="354"/>
                  </a:lnTo>
                  <a:lnTo>
                    <a:pt x="212" y="1"/>
                  </a:lnTo>
                  <a:close/>
                  <a:moveTo>
                    <a:pt x="778" y="1"/>
                  </a:moveTo>
                  <a:lnTo>
                    <a:pt x="1094" y="354"/>
                  </a:lnTo>
                  <a:lnTo>
                    <a:pt x="1343" y="354"/>
                  </a:lnTo>
                  <a:lnTo>
                    <a:pt x="1343" y="317"/>
                  </a:lnTo>
                  <a:lnTo>
                    <a:pt x="1343" y="142"/>
                  </a:lnTo>
                  <a:lnTo>
                    <a:pt x="13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1"/>
            <p:cNvSpPr/>
            <p:nvPr/>
          </p:nvSpPr>
          <p:spPr>
            <a:xfrm>
              <a:off x="5166473" y="2585431"/>
              <a:ext cx="101618" cy="55357"/>
            </a:xfrm>
            <a:custGeom>
              <a:rect b="b" l="l" r="r" t="t"/>
              <a:pathLst>
                <a:path extrusionOk="0" h="213" w="391">
                  <a:moveTo>
                    <a:pt x="108" y="1"/>
                  </a:moveTo>
                  <a:cubicBezTo>
                    <a:pt x="71" y="1"/>
                    <a:pt x="0" y="37"/>
                    <a:pt x="0" y="71"/>
                  </a:cubicBezTo>
                  <a:lnTo>
                    <a:pt x="0" y="108"/>
                  </a:lnTo>
                  <a:lnTo>
                    <a:pt x="0" y="213"/>
                  </a:lnTo>
                  <a:lnTo>
                    <a:pt x="390" y="213"/>
                  </a:lnTo>
                  <a:lnTo>
                    <a:pt x="390" y="108"/>
                  </a:lnTo>
                  <a:lnTo>
                    <a:pt x="354" y="71"/>
                  </a:lnTo>
                  <a:cubicBezTo>
                    <a:pt x="354" y="37"/>
                    <a:pt x="320" y="1"/>
                    <a:pt x="2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1"/>
            <p:cNvSpPr/>
            <p:nvPr/>
          </p:nvSpPr>
          <p:spPr>
            <a:xfrm>
              <a:off x="5506412" y="1777427"/>
              <a:ext cx="486519" cy="560848"/>
            </a:xfrm>
            <a:custGeom>
              <a:rect b="b" l="l" r="r" t="t"/>
              <a:pathLst>
                <a:path extrusionOk="0" h="2158" w="1872">
                  <a:moveTo>
                    <a:pt x="919" y="1"/>
                  </a:moveTo>
                  <a:cubicBezTo>
                    <a:pt x="849" y="71"/>
                    <a:pt x="671" y="179"/>
                    <a:pt x="529" y="283"/>
                  </a:cubicBezTo>
                  <a:lnTo>
                    <a:pt x="812" y="603"/>
                  </a:lnTo>
                  <a:lnTo>
                    <a:pt x="1165" y="425"/>
                  </a:lnTo>
                  <a:lnTo>
                    <a:pt x="1273" y="673"/>
                  </a:lnTo>
                  <a:cubicBezTo>
                    <a:pt x="1273" y="673"/>
                    <a:pt x="1448" y="1097"/>
                    <a:pt x="1589" y="1414"/>
                  </a:cubicBezTo>
                  <a:cubicBezTo>
                    <a:pt x="1660" y="1521"/>
                    <a:pt x="1767" y="1663"/>
                    <a:pt x="1872" y="1696"/>
                  </a:cubicBezTo>
                  <a:lnTo>
                    <a:pt x="1872" y="673"/>
                  </a:lnTo>
                  <a:lnTo>
                    <a:pt x="1414" y="142"/>
                  </a:lnTo>
                  <a:cubicBezTo>
                    <a:pt x="1061" y="142"/>
                    <a:pt x="919" y="1"/>
                    <a:pt x="919" y="1"/>
                  </a:cubicBezTo>
                  <a:close/>
                  <a:moveTo>
                    <a:pt x="213" y="532"/>
                  </a:moveTo>
                  <a:cubicBezTo>
                    <a:pt x="72" y="637"/>
                    <a:pt x="1" y="707"/>
                    <a:pt x="1" y="778"/>
                  </a:cubicBezTo>
                  <a:cubicBezTo>
                    <a:pt x="1" y="919"/>
                    <a:pt x="72" y="2086"/>
                    <a:pt x="72" y="2086"/>
                  </a:cubicBezTo>
                  <a:lnTo>
                    <a:pt x="176" y="2120"/>
                  </a:lnTo>
                  <a:lnTo>
                    <a:pt x="317" y="2157"/>
                  </a:lnTo>
                  <a:cubicBezTo>
                    <a:pt x="317" y="2157"/>
                    <a:pt x="459" y="1626"/>
                    <a:pt x="496" y="1521"/>
                  </a:cubicBezTo>
                  <a:cubicBezTo>
                    <a:pt x="566" y="1239"/>
                    <a:pt x="496" y="990"/>
                    <a:pt x="496" y="990"/>
                  </a:cubicBezTo>
                  <a:lnTo>
                    <a:pt x="425" y="815"/>
                  </a:lnTo>
                  <a:lnTo>
                    <a:pt x="459" y="815"/>
                  </a:lnTo>
                  <a:lnTo>
                    <a:pt x="213" y="532"/>
                  </a:lnTo>
                  <a:close/>
                </a:path>
              </a:pathLst>
            </a:custGeom>
            <a:solidFill>
              <a:srgbClr val="FFDB8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1"/>
            <p:cNvSpPr/>
            <p:nvPr/>
          </p:nvSpPr>
          <p:spPr>
            <a:xfrm>
              <a:off x="5506412" y="2319562"/>
              <a:ext cx="92262" cy="128907"/>
            </a:xfrm>
            <a:custGeom>
              <a:rect b="b" l="l" r="r" t="t"/>
              <a:pathLst>
                <a:path extrusionOk="0" h="496" w="355">
                  <a:moveTo>
                    <a:pt x="135" y="310"/>
                  </a:moveTo>
                  <a:cubicBezTo>
                    <a:pt x="137" y="312"/>
                    <a:pt x="140" y="315"/>
                    <a:pt x="142" y="317"/>
                  </a:cubicBezTo>
                  <a:lnTo>
                    <a:pt x="135" y="310"/>
                  </a:lnTo>
                  <a:close/>
                  <a:moveTo>
                    <a:pt x="72" y="0"/>
                  </a:moveTo>
                  <a:lnTo>
                    <a:pt x="72" y="71"/>
                  </a:lnTo>
                  <a:lnTo>
                    <a:pt x="72" y="105"/>
                  </a:lnTo>
                  <a:lnTo>
                    <a:pt x="1" y="176"/>
                  </a:lnTo>
                  <a:lnTo>
                    <a:pt x="135" y="310"/>
                  </a:lnTo>
                  <a:lnTo>
                    <a:pt x="135" y="310"/>
                  </a:lnTo>
                  <a:cubicBezTo>
                    <a:pt x="106" y="278"/>
                    <a:pt x="108" y="246"/>
                    <a:pt x="142" y="246"/>
                  </a:cubicBezTo>
                  <a:cubicBezTo>
                    <a:pt x="142" y="212"/>
                    <a:pt x="176" y="212"/>
                    <a:pt x="176" y="212"/>
                  </a:cubicBezTo>
                  <a:cubicBezTo>
                    <a:pt x="213" y="212"/>
                    <a:pt x="213" y="212"/>
                    <a:pt x="247" y="246"/>
                  </a:cubicBezTo>
                  <a:lnTo>
                    <a:pt x="247" y="317"/>
                  </a:lnTo>
                  <a:cubicBezTo>
                    <a:pt x="213" y="354"/>
                    <a:pt x="213" y="354"/>
                    <a:pt x="176" y="354"/>
                  </a:cubicBezTo>
                  <a:lnTo>
                    <a:pt x="142" y="354"/>
                  </a:lnTo>
                  <a:lnTo>
                    <a:pt x="284" y="495"/>
                  </a:lnTo>
                  <a:cubicBezTo>
                    <a:pt x="317" y="495"/>
                    <a:pt x="317" y="458"/>
                    <a:pt x="317" y="458"/>
                  </a:cubicBezTo>
                  <a:cubicBezTo>
                    <a:pt x="354" y="317"/>
                    <a:pt x="317" y="71"/>
                    <a:pt x="317" y="71"/>
                  </a:cubicBezTo>
                  <a:lnTo>
                    <a:pt x="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1"/>
            <p:cNvSpPr/>
            <p:nvPr/>
          </p:nvSpPr>
          <p:spPr>
            <a:xfrm>
              <a:off x="5506412" y="1410200"/>
              <a:ext cx="55357" cy="64973"/>
            </a:xfrm>
            <a:custGeom>
              <a:rect b="b" l="l" r="r" t="t"/>
              <a:pathLst>
                <a:path extrusionOk="0" h="250" w="213">
                  <a:moveTo>
                    <a:pt x="1" y="1"/>
                  </a:moveTo>
                  <a:lnTo>
                    <a:pt x="1" y="71"/>
                  </a:lnTo>
                  <a:lnTo>
                    <a:pt x="213" y="24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5E8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1"/>
            <p:cNvSpPr/>
            <p:nvPr/>
          </p:nvSpPr>
          <p:spPr>
            <a:xfrm>
              <a:off x="5745253" y="1676849"/>
              <a:ext cx="128907" cy="137743"/>
            </a:xfrm>
            <a:custGeom>
              <a:rect b="b" l="l" r="r" t="t"/>
              <a:pathLst>
                <a:path extrusionOk="0" h="530" w="496">
                  <a:moveTo>
                    <a:pt x="0" y="1"/>
                  </a:moveTo>
                  <a:lnTo>
                    <a:pt x="0" y="176"/>
                  </a:lnTo>
                  <a:lnTo>
                    <a:pt x="0" y="388"/>
                  </a:lnTo>
                  <a:cubicBezTo>
                    <a:pt x="0" y="388"/>
                    <a:pt x="142" y="529"/>
                    <a:pt x="495" y="52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69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1"/>
            <p:cNvSpPr/>
            <p:nvPr/>
          </p:nvSpPr>
          <p:spPr>
            <a:xfrm>
              <a:off x="5414670" y="1364719"/>
              <a:ext cx="257294" cy="257294"/>
            </a:xfrm>
            <a:custGeom>
              <a:rect b="b" l="l" r="r" t="t"/>
              <a:pathLst>
                <a:path extrusionOk="0" h="990" w="990">
                  <a:moveTo>
                    <a:pt x="142" y="0"/>
                  </a:moveTo>
                  <a:lnTo>
                    <a:pt x="105" y="34"/>
                  </a:lnTo>
                  <a:cubicBezTo>
                    <a:pt x="105" y="34"/>
                    <a:pt x="71" y="34"/>
                    <a:pt x="71" y="71"/>
                  </a:cubicBezTo>
                  <a:lnTo>
                    <a:pt x="35" y="105"/>
                  </a:lnTo>
                  <a:lnTo>
                    <a:pt x="35" y="142"/>
                  </a:lnTo>
                  <a:cubicBezTo>
                    <a:pt x="1" y="142"/>
                    <a:pt x="35" y="176"/>
                    <a:pt x="35" y="176"/>
                  </a:cubicBezTo>
                  <a:cubicBezTo>
                    <a:pt x="35" y="176"/>
                    <a:pt x="1" y="212"/>
                    <a:pt x="1" y="246"/>
                  </a:cubicBezTo>
                  <a:cubicBezTo>
                    <a:pt x="35" y="246"/>
                    <a:pt x="247" y="458"/>
                    <a:pt x="247" y="458"/>
                  </a:cubicBezTo>
                  <a:cubicBezTo>
                    <a:pt x="247" y="458"/>
                    <a:pt x="670" y="953"/>
                    <a:pt x="812" y="990"/>
                  </a:cubicBezTo>
                  <a:cubicBezTo>
                    <a:pt x="849" y="990"/>
                    <a:pt x="919" y="953"/>
                    <a:pt x="990" y="882"/>
                  </a:cubicBezTo>
                  <a:lnTo>
                    <a:pt x="566" y="424"/>
                  </a:lnTo>
                  <a:lnTo>
                    <a:pt x="354" y="246"/>
                  </a:lnTo>
                  <a:lnTo>
                    <a:pt x="354" y="176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rgbClr val="FFD3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1"/>
            <p:cNvSpPr/>
            <p:nvPr/>
          </p:nvSpPr>
          <p:spPr>
            <a:xfrm>
              <a:off x="5497056" y="2328398"/>
              <a:ext cx="28068" cy="36905"/>
            </a:xfrm>
            <a:custGeom>
              <a:rect b="b" l="l" r="r" t="t"/>
              <a:pathLst>
                <a:path extrusionOk="0" h="142" w="108">
                  <a:moveTo>
                    <a:pt x="37" y="0"/>
                  </a:moveTo>
                  <a:cubicBezTo>
                    <a:pt x="37" y="0"/>
                    <a:pt x="0" y="71"/>
                    <a:pt x="0" y="108"/>
                  </a:cubicBezTo>
                  <a:lnTo>
                    <a:pt x="37" y="142"/>
                  </a:lnTo>
                  <a:lnTo>
                    <a:pt x="108" y="71"/>
                  </a:lnTo>
                  <a:lnTo>
                    <a:pt x="108" y="37"/>
                  </a:lnTo>
                  <a:cubicBezTo>
                    <a:pt x="71" y="0"/>
                    <a:pt x="71" y="0"/>
                    <a:pt x="3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9" name="Google Shape;989;p1"/>
            <p:cNvSpPr/>
            <p:nvPr/>
          </p:nvSpPr>
          <p:spPr>
            <a:xfrm>
              <a:off x="5533701" y="2374659"/>
              <a:ext cx="36905" cy="36905"/>
            </a:xfrm>
            <a:custGeom>
              <a:rect b="b" l="l" r="r" t="t"/>
              <a:pathLst>
                <a:path extrusionOk="0" h="142" w="142">
                  <a:moveTo>
                    <a:pt x="71" y="0"/>
                  </a:moveTo>
                  <a:cubicBezTo>
                    <a:pt x="71" y="0"/>
                    <a:pt x="37" y="0"/>
                    <a:pt x="37" y="34"/>
                  </a:cubicBezTo>
                  <a:cubicBezTo>
                    <a:pt x="1" y="34"/>
                    <a:pt x="1" y="71"/>
                    <a:pt x="37" y="105"/>
                  </a:cubicBezTo>
                  <a:lnTo>
                    <a:pt x="37" y="142"/>
                  </a:lnTo>
                  <a:lnTo>
                    <a:pt x="71" y="142"/>
                  </a:lnTo>
                  <a:cubicBezTo>
                    <a:pt x="108" y="142"/>
                    <a:pt x="108" y="142"/>
                    <a:pt x="142" y="105"/>
                  </a:cubicBezTo>
                  <a:lnTo>
                    <a:pt x="142" y="34"/>
                  </a:lnTo>
                  <a:cubicBezTo>
                    <a:pt x="108" y="0"/>
                    <a:pt x="108" y="0"/>
                    <a:pt x="71" y="0"/>
                  </a:cubicBezTo>
                  <a:close/>
                </a:path>
              </a:pathLst>
            </a:custGeom>
            <a:solidFill>
              <a:srgbClr val="FF8062">
                <a:alpha val="7686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1"/>
            <p:cNvSpPr/>
            <p:nvPr/>
          </p:nvSpPr>
          <p:spPr>
            <a:xfrm>
              <a:off x="5616606" y="1887621"/>
              <a:ext cx="220649" cy="147099"/>
            </a:xfrm>
            <a:custGeom>
              <a:rect b="b" l="l" r="r" t="t"/>
              <a:pathLst>
                <a:path extrusionOk="0" h="566" w="849">
                  <a:moveTo>
                    <a:pt x="741" y="1"/>
                  </a:moveTo>
                  <a:lnTo>
                    <a:pt x="388" y="179"/>
                  </a:lnTo>
                  <a:lnTo>
                    <a:pt x="566" y="354"/>
                  </a:lnTo>
                  <a:lnTo>
                    <a:pt x="849" y="249"/>
                  </a:lnTo>
                  <a:lnTo>
                    <a:pt x="741" y="1"/>
                  </a:lnTo>
                  <a:close/>
                  <a:moveTo>
                    <a:pt x="1" y="391"/>
                  </a:moveTo>
                  <a:lnTo>
                    <a:pt x="72" y="566"/>
                  </a:lnTo>
                  <a:lnTo>
                    <a:pt x="142" y="532"/>
                  </a:lnTo>
                  <a:lnTo>
                    <a:pt x="35" y="391"/>
                  </a:lnTo>
                  <a:close/>
                </a:path>
              </a:pathLst>
            </a:custGeom>
            <a:solidFill>
              <a:srgbClr val="FF8062">
                <a:alpha val="7686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1"/>
            <p:cNvSpPr/>
            <p:nvPr/>
          </p:nvSpPr>
          <p:spPr>
            <a:xfrm>
              <a:off x="5919380" y="2144654"/>
              <a:ext cx="73550" cy="92262"/>
            </a:xfrm>
            <a:custGeom>
              <a:rect b="b" l="l" r="r" t="t"/>
              <a:pathLst>
                <a:path extrusionOk="0" h="355" w="283">
                  <a:moveTo>
                    <a:pt x="0" y="1"/>
                  </a:moveTo>
                  <a:cubicBezTo>
                    <a:pt x="0" y="1"/>
                    <a:pt x="0" y="38"/>
                    <a:pt x="37" y="72"/>
                  </a:cubicBezTo>
                  <a:lnTo>
                    <a:pt x="283" y="354"/>
                  </a:lnTo>
                  <a:lnTo>
                    <a:pt x="283" y="283"/>
                  </a:lnTo>
                  <a:cubicBezTo>
                    <a:pt x="178" y="250"/>
                    <a:pt x="71" y="108"/>
                    <a:pt x="0" y="1"/>
                  </a:cubicBezTo>
                  <a:close/>
                </a:path>
              </a:pathLst>
            </a:custGeom>
            <a:solidFill>
              <a:srgbClr val="FFC58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1"/>
            <p:cNvSpPr/>
            <p:nvPr/>
          </p:nvSpPr>
          <p:spPr>
            <a:xfrm>
              <a:off x="5680540" y="1061425"/>
              <a:ext cx="73809" cy="36905"/>
            </a:xfrm>
            <a:custGeom>
              <a:rect b="b" l="l" r="r" t="t"/>
              <a:pathLst>
                <a:path extrusionOk="0" h="142" w="284">
                  <a:moveTo>
                    <a:pt x="108" y="0"/>
                  </a:moveTo>
                  <a:cubicBezTo>
                    <a:pt x="71" y="0"/>
                    <a:pt x="38" y="0"/>
                    <a:pt x="1" y="37"/>
                  </a:cubicBezTo>
                  <a:cubicBezTo>
                    <a:pt x="1" y="37"/>
                    <a:pt x="38" y="71"/>
                    <a:pt x="38" y="108"/>
                  </a:cubicBezTo>
                  <a:cubicBezTo>
                    <a:pt x="71" y="141"/>
                    <a:pt x="71" y="141"/>
                    <a:pt x="142" y="141"/>
                  </a:cubicBezTo>
                  <a:lnTo>
                    <a:pt x="213" y="141"/>
                  </a:lnTo>
                  <a:cubicBezTo>
                    <a:pt x="283" y="37"/>
                    <a:pt x="179" y="0"/>
                    <a:pt x="108" y="0"/>
                  </a:cubicBezTo>
                  <a:close/>
                </a:path>
              </a:pathLst>
            </a:custGeom>
            <a:solidFill>
              <a:srgbClr val="252C4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1"/>
            <p:cNvSpPr/>
            <p:nvPr/>
          </p:nvSpPr>
          <p:spPr>
            <a:xfrm>
              <a:off x="4799246" y="914326"/>
              <a:ext cx="46521" cy="1864469"/>
            </a:xfrm>
            <a:custGeom>
              <a:rect b="b" l="l" r="r" t="t"/>
              <a:pathLst>
                <a:path extrusionOk="0" h="7174" w="179">
                  <a:moveTo>
                    <a:pt x="0" y="1"/>
                  </a:moveTo>
                  <a:lnTo>
                    <a:pt x="0" y="7174"/>
                  </a:lnTo>
                  <a:lnTo>
                    <a:pt x="178" y="7174"/>
                  </a:lnTo>
                  <a:lnTo>
                    <a:pt x="178" y="1"/>
                  </a:lnTo>
                  <a:close/>
                </a:path>
              </a:pathLst>
            </a:custGeom>
            <a:solidFill>
              <a:srgbClr val="EB848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1"/>
            <p:cNvSpPr/>
            <p:nvPr/>
          </p:nvSpPr>
          <p:spPr>
            <a:xfrm>
              <a:off x="5056279" y="914326"/>
              <a:ext cx="689235" cy="762784"/>
            </a:xfrm>
            <a:custGeom>
              <a:rect b="b" l="l" r="r" t="t"/>
              <a:pathLst>
                <a:path extrusionOk="0" h="2935" w="2652">
                  <a:moveTo>
                    <a:pt x="0" y="1"/>
                  </a:moveTo>
                  <a:lnTo>
                    <a:pt x="1555" y="1733"/>
                  </a:lnTo>
                  <a:cubicBezTo>
                    <a:pt x="1592" y="1733"/>
                    <a:pt x="1626" y="1767"/>
                    <a:pt x="1626" y="1767"/>
                  </a:cubicBezTo>
                  <a:lnTo>
                    <a:pt x="1626" y="1697"/>
                  </a:lnTo>
                  <a:lnTo>
                    <a:pt x="1733" y="1804"/>
                  </a:lnTo>
                  <a:lnTo>
                    <a:pt x="1733" y="1909"/>
                  </a:lnTo>
                  <a:lnTo>
                    <a:pt x="1945" y="2157"/>
                  </a:lnTo>
                  <a:lnTo>
                    <a:pt x="2157" y="2333"/>
                  </a:lnTo>
                  <a:lnTo>
                    <a:pt x="2332" y="2087"/>
                  </a:lnTo>
                  <a:lnTo>
                    <a:pt x="2403" y="2121"/>
                  </a:lnTo>
                  <a:lnTo>
                    <a:pt x="2298" y="2050"/>
                  </a:lnTo>
                  <a:lnTo>
                    <a:pt x="2332" y="2016"/>
                  </a:lnTo>
                  <a:lnTo>
                    <a:pt x="566" y="1"/>
                  </a:lnTo>
                  <a:close/>
                  <a:moveTo>
                    <a:pt x="2581" y="2474"/>
                  </a:moveTo>
                  <a:cubicBezTo>
                    <a:pt x="2510" y="2511"/>
                    <a:pt x="2440" y="2581"/>
                    <a:pt x="2369" y="2615"/>
                  </a:cubicBezTo>
                  <a:lnTo>
                    <a:pt x="2651" y="2935"/>
                  </a:lnTo>
                  <a:cubicBezTo>
                    <a:pt x="2615" y="2827"/>
                    <a:pt x="2615" y="2756"/>
                    <a:pt x="2615" y="2652"/>
                  </a:cubicBezTo>
                  <a:cubicBezTo>
                    <a:pt x="2581" y="2652"/>
                    <a:pt x="2581" y="2615"/>
                    <a:pt x="2581" y="2615"/>
                  </a:cubicBezTo>
                  <a:lnTo>
                    <a:pt x="2581" y="2474"/>
                  </a:lnTo>
                  <a:close/>
                </a:path>
              </a:pathLst>
            </a:custGeom>
            <a:solidFill>
              <a:srgbClr val="FFDCE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1"/>
            <p:cNvSpPr/>
            <p:nvPr/>
          </p:nvSpPr>
          <p:spPr>
            <a:xfrm>
              <a:off x="5873899" y="1805495"/>
              <a:ext cx="119031" cy="147099"/>
            </a:xfrm>
            <a:custGeom>
              <a:rect b="b" l="l" r="r" t="t"/>
              <a:pathLst>
                <a:path extrusionOk="0" h="566" w="458">
                  <a:moveTo>
                    <a:pt x="458" y="0"/>
                  </a:moveTo>
                  <a:cubicBezTo>
                    <a:pt x="353" y="34"/>
                    <a:pt x="246" y="34"/>
                    <a:pt x="105" y="34"/>
                  </a:cubicBezTo>
                  <a:lnTo>
                    <a:pt x="0" y="34"/>
                  </a:lnTo>
                  <a:lnTo>
                    <a:pt x="458" y="565"/>
                  </a:lnTo>
                  <a:lnTo>
                    <a:pt x="458" y="0"/>
                  </a:lnTo>
                  <a:close/>
                </a:path>
              </a:pathLst>
            </a:custGeom>
            <a:solidFill>
              <a:srgbClr val="FFECB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1"/>
            <p:cNvSpPr/>
            <p:nvPr/>
          </p:nvSpPr>
          <p:spPr>
            <a:xfrm>
              <a:off x="5726801" y="1557039"/>
              <a:ext cx="266130" cy="257553"/>
            </a:xfrm>
            <a:custGeom>
              <a:rect b="b" l="l" r="r" t="t"/>
              <a:pathLst>
                <a:path extrusionOk="0" h="991" w="1024">
                  <a:moveTo>
                    <a:pt x="176" y="1"/>
                  </a:moveTo>
                  <a:cubicBezTo>
                    <a:pt x="105" y="71"/>
                    <a:pt x="71" y="108"/>
                    <a:pt x="1" y="142"/>
                  </a:cubicBezTo>
                  <a:cubicBezTo>
                    <a:pt x="1" y="142"/>
                    <a:pt x="1" y="179"/>
                    <a:pt x="35" y="179"/>
                  </a:cubicBezTo>
                  <a:cubicBezTo>
                    <a:pt x="35" y="283"/>
                    <a:pt x="35" y="354"/>
                    <a:pt x="71" y="462"/>
                  </a:cubicBezTo>
                  <a:lnTo>
                    <a:pt x="566" y="990"/>
                  </a:lnTo>
                  <a:lnTo>
                    <a:pt x="671" y="990"/>
                  </a:lnTo>
                  <a:cubicBezTo>
                    <a:pt x="812" y="990"/>
                    <a:pt x="919" y="990"/>
                    <a:pt x="1024" y="956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rgbClr val="FF8062">
                <a:alpha val="7686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1"/>
            <p:cNvSpPr/>
            <p:nvPr/>
          </p:nvSpPr>
          <p:spPr>
            <a:xfrm>
              <a:off x="5726801" y="1530010"/>
              <a:ext cx="46001" cy="64193"/>
            </a:xfrm>
            <a:custGeom>
              <a:rect b="b" l="l" r="r" t="t"/>
              <a:pathLst>
                <a:path extrusionOk="0" h="247" w="177">
                  <a:moveTo>
                    <a:pt x="71" y="0"/>
                  </a:moveTo>
                  <a:cubicBezTo>
                    <a:pt x="71" y="34"/>
                    <a:pt x="35" y="71"/>
                    <a:pt x="1" y="105"/>
                  </a:cubicBezTo>
                  <a:lnTo>
                    <a:pt x="1" y="246"/>
                  </a:lnTo>
                  <a:cubicBezTo>
                    <a:pt x="71" y="212"/>
                    <a:pt x="105" y="175"/>
                    <a:pt x="176" y="105"/>
                  </a:cubicBezTo>
                  <a:lnTo>
                    <a:pt x="71" y="0"/>
                  </a:lnTo>
                  <a:close/>
                </a:path>
              </a:pathLst>
            </a:custGeom>
            <a:solidFill>
              <a:srgbClr val="FF8062">
                <a:alpha val="7686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1"/>
            <p:cNvSpPr/>
            <p:nvPr/>
          </p:nvSpPr>
          <p:spPr>
            <a:xfrm>
              <a:off x="5653511" y="1438008"/>
              <a:ext cx="64193" cy="64193"/>
            </a:xfrm>
            <a:custGeom>
              <a:rect b="b" l="l" r="r" t="t"/>
              <a:pathLst>
                <a:path extrusionOk="0" h="247" w="247">
                  <a:moveTo>
                    <a:pt x="34" y="1"/>
                  </a:moveTo>
                  <a:lnTo>
                    <a:pt x="0" y="35"/>
                  </a:lnTo>
                  <a:lnTo>
                    <a:pt x="105" y="106"/>
                  </a:lnTo>
                  <a:lnTo>
                    <a:pt x="246" y="247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FF8062">
                <a:alpha val="7686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1"/>
            <p:cNvSpPr/>
            <p:nvPr/>
          </p:nvSpPr>
          <p:spPr>
            <a:xfrm>
              <a:off x="5460151" y="1355103"/>
              <a:ext cx="285362" cy="239101"/>
            </a:xfrm>
            <a:custGeom>
              <a:rect b="b" l="l" r="r" t="t"/>
              <a:pathLst>
                <a:path extrusionOk="0" h="920" w="1098">
                  <a:moveTo>
                    <a:pt x="72" y="1"/>
                  </a:moveTo>
                  <a:lnTo>
                    <a:pt x="72" y="71"/>
                  </a:lnTo>
                  <a:cubicBezTo>
                    <a:pt x="72" y="71"/>
                    <a:pt x="38" y="37"/>
                    <a:pt x="1" y="37"/>
                  </a:cubicBezTo>
                  <a:lnTo>
                    <a:pt x="179" y="213"/>
                  </a:lnTo>
                  <a:lnTo>
                    <a:pt x="179" y="108"/>
                  </a:lnTo>
                  <a:lnTo>
                    <a:pt x="72" y="1"/>
                  </a:lnTo>
                  <a:close/>
                  <a:moveTo>
                    <a:pt x="778" y="391"/>
                  </a:moveTo>
                  <a:lnTo>
                    <a:pt x="603" y="637"/>
                  </a:lnTo>
                  <a:lnTo>
                    <a:pt x="391" y="461"/>
                  </a:lnTo>
                  <a:lnTo>
                    <a:pt x="815" y="919"/>
                  </a:lnTo>
                  <a:cubicBezTo>
                    <a:pt x="886" y="885"/>
                    <a:pt x="956" y="815"/>
                    <a:pt x="1027" y="778"/>
                  </a:cubicBezTo>
                  <a:cubicBezTo>
                    <a:pt x="1061" y="744"/>
                    <a:pt x="1097" y="707"/>
                    <a:pt x="1097" y="673"/>
                  </a:cubicBezTo>
                  <a:lnTo>
                    <a:pt x="990" y="566"/>
                  </a:lnTo>
                  <a:lnTo>
                    <a:pt x="849" y="425"/>
                  </a:lnTo>
                  <a:lnTo>
                    <a:pt x="778" y="391"/>
                  </a:lnTo>
                  <a:close/>
                </a:path>
              </a:pathLst>
            </a:custGeom>
            <a:solidFill>
              <a:srgbClr val="FFE8D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1"/>
            <p:cNvSpPr/>
            <p:nvPr/>
          </p:nvSpPr>
          <p:spPr>
            <a:xfrm>
              <a:off x="4845507" y="969423"/>
              <a:ext cx="798650" cy="946528"/>
            </a:xfrm>
            <a:custGeom>
              <a:rect b="b" l="l" r="r" t="t"/>
              <a:pathLst>
                <a:path extrusionOk="0" h="3642" w="3073">
                  <a:moveTo>
                    <a:pt x="0" y="1"/>
                  </a:moveTo>
                  <a:lnTo>
                    <a:pt x="0" y="673"/>
                  </a:lnTo>
                  <a:lnTo>
                    <a:pt x="1837" y="2652"/>
                  </a:lnTo>
                  <a:lnTo>
                    <a:pt x="2403" y="2652"/>
                  </a:lnTo>
                  <a:lnTo>
                    <a:pt x="0" y="1"/>
                  </a:lnTo>
                  <a:close/>
                  <a:moveTo>
                    <a:pt x="2154" y="3005"/>
                  </a:moveTo>
                  <a:lnTo>
                    <a:pt x="2295" y="3180"/>
                  </a:lnTo>
                  <a:lnTo>
                    <a:pt x="2366" y="3005"/>
                  </a:lnTo>
                  <a:close/>
                  <a:moveTo>
                    <a:pt x="2544" y="3005"/>
                  </a:moveTo>
                  <a:lnTo>
                    <a:pt x="2437" y="3288"/>
                  </a:lnTo>
                  <a:lnTo>
                    <a:pt x="2756" y="3641"/>
                  </a:lnTo>
                  <a:cubicBezTo>
                    <a:pt x="2827" y="3570"/>
                    <a:pt x="2968" y="3463"/>
                    <a:pt x="3072" y="3392"/>
                  </a:cubicBezTo>
                  <a:lnTo>
                    <a:pt x="2719" y="3005"/>
                  </a:lnTo>
                  <a:close/>
                </a:path>
              </a:pathLst>
            </a:custGeom>
            <a:solidFill>
              <a:srgbClr val="FFDCE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1"/>
            <p:cNvSpPr/>
            <p:nvPr/>
          </p:nvSpPr>
          <p:spPr>
            <a:xfrm>
              <a:off x="5441959" y="1750398"/>
              <a:ext cx="64713" cy="73550"/>
            </a:xfrm>
            <a:custGeom>
              <a:rect b="b" l="l" r="r" t="t"/>
              <a:pathLst>
                <a:path extrusionOk="0" h="283" w="249">
                  <a:moveTo>
                    <a:pt x="71" y="0"/>
                  </a:moveTo>
                  <a:lnTo>
                    <a:pt x="0" y="175"/>
                  </a:lnTo>
                  <a:lnTo>
                    <a:pt x="142" y="283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rgbClr val="EB848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1"/>
            <p:cNvSpPr/>
            <p:nvPr/>
          </p:nvSpPr>
          <p:spPr>
            <a:xfrm>
              <a:off x="5653511" y="1979363"/>
              <a:ext cx="339420" cy="404393"/>
            </a:xfrm>
            <a:custGeom>
              <a:rect b="b" l="l" r="r" t="t"/>
              <a:pathLst>
                <a:path extrusionOk="0" h="1556" w="1306">
                  <a:moveTo>
                    <a:pt x="424" y="1"/>
                  </a:moveTo>
                  <a:lnTo>
                    <a:pt x="0" y="179"/>
                  </a:lnTo>
                  <a:lnTo>
                    <a:pt x="1306" y="1555"/>
                  </a:lnTo>
                  <a:lnTo>
                    <a:pt x="1306" y="1061"/>
                  </a:lnTo>
                  <a:cubicBezTo>
                    <a:pt x="1235" y="1027"/>
                    <a:pt x="1201" y="956"/>
                    <a:pt x="1165" y="919"/>
                  </a:cubicBezTo>
                  <a:cubicBezTo>
                    <a:pt x="1131" y="919"/>
                    <a:pt x="1094" y="815"/>
                    <a:pt x="1060" y="708"/>
                  </a:cubicBezTo>
                  <a:lnTo>
                    <a:pt x="424" y="1"/>
                  </a:lnTo>
                  <a:close/>
                </a:path>
              </a:pathLst>
            </a:custGeom>
            <a:solidFill>
              <a:srgbClr val="FFDCE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1"/>
            <p:cNvSpPr/>
            <p:nvPr/>
          </p:nvSpPr>
          <p:spPr>
            <a:xfrm>
              <a:off x="5322928" y="1658397"/>
              <a:ext cx="229485" cy="92262"/>
            </a:xfrm>
            <a:custGeom>
              <a:rect b="b" l="l" r="r" t="t"/>
              <a:pathLst>
                <a:path extrusionOk="0" h="355" w="883">
                  <a:moveTo>
                    <a:pt x="0" y="1"/>
                  </a:moveTo>
                  <a:lnTo>
                    <a:pt x="317" y="354"/>
                  </a:lnTo>
                  <a:lnTo>
                    <a:pt x="882" y="354"/>
                  </a:lnTo>
                  <a:lnTo>
                    <a:pt x="56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1"/>
            <p:cNvSpPr/>
            <p:nvPr/>
          </p:nvSpPr>
          <p:spPr>
            <a:xfrm>
              <a:off x="5561509" y="1850977"/>
              <a:ext cx="156195" cy="138263"/>
            </a:xfrm>
            <a:custGeom>
              <a:rect b="b" l="l" r="r" t="t"/>
              <a:pathLst>
                <a:path extrusionOk="0" h="532" w="601">
                  <a:moveTo>
                    <a:pt x="317" y="0"/>
                  </a:moveTo>
                  <a:cubicBezTo>
                    <a:pt x="213" y="71"/>
                    <a:pt x="72" y="178"/>
                    <a:pt x="1" y="249"/>
                  </a:cubicBezTo>
                  <a:lnTo>
                    <a:pt x="247" y="532"/>
                  </a:lnTo>
                  <a:lnTo>
                    <a:pt x="600" y="320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FFECB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1"/>
            <p:cNvSpPr/>
            <p:nvPr/>
          </p:nvSpPr>
          <p:spPr>
            <a:xfrm>
              <a:off x="5625443" y="1933882"/>
              <a:ext cx="138523" cy="92002"/>
            </a:xfrm>
            <a:custGeom>
              <a:rect b="b" l="l" r="r" t="t"/>
              <a:pathLst>
                <a:path extrusionOk="0" h="354" w="533">
                  <a:moveTo>
                    <a:pt x="354" y="1"/>
                  </a:moveTo>
                  <a:lnTo>
                    <a:pt x="1" y="213"/>
                  </a:lnTo>
                  <a:lnTo>
                    <a:pt x="108" y="354"/>
                  </a:lnTo>
                  <a:lnTo>
                    <a:pt x="532" y="176"/>
                  </a:lnTo>
                  <a:lnTo>
                    <a:pt x="354" y="1"/>
                  </a:lnTo>
                  <a:close/>
                </a:path>
              </a:pathLst>
            </a:custGeom>
            <a:solidFill>
              <a:srgbClr val="FFE0B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1"/>
            <p:cNvSpPr/>
            <p:nvPr/>
          </p:nvSpPr>
          <p:spPr>
            <a:xfrm>
              <a:off x="5928996" y="2163107"/>
              <a:ext cx="63934" cy="92002"/>
            </a:xfrm>
            <a:custGeom>
              <a:rect b="b" l="l" r="r" t="t"/>
              <a:pathLst>
                <a:path extrusionOk="0" h="354" w="246">
                  <a:moveTo>
                    <a:pt x="0" y="1"/>
                  </a:moveTo>
                  <a:lnTo>
                    <a:pt x="0" y="1"/>
                  </a:lnTo>
                  <a:cubicBezTo>
                    <a:pt x="34" y="108"/>
                    <a:pt x="71" y="212"/>
                    <a:pt x="105" y="212"/>
                  </a:cubicBezTo>
                  <a:cubicBezTo>
                    <a:pt x="141" y="249"/>
                    <a:pt x="175" y="320"/>
                    <a:pt x="246" y="354"/>
                  </a:cubicBezTo>
                  <a:lnTo>
                    <a:pt x="246" y="28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E0B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1"/>
            <p:cNvSpPr/>
            <p:nvPr/>
          </p:nvSpPr>
          <p:spPr>
            <a:xfrm>
              <a:off x="4845507" y="1649041"/>
              <a:ext cx="651810" cy="789813"/>
            </a:xfrm>
            <a:custGeom>
              <a:rect b="b" l="l" r="r" t="t"/>
              <a:pathLst>
                <a:path extrusionOk="0" h="3039" w="2508">
                  <a:moveTo>
                    <a:pt x="0" y="0"/>
                  </a:moveTo>
                  <a:lnTo>
                    <a:pt x="0" y="1026"/>
                  </a:lnTo>
                  <a:lnTo>
                    <a:pt x="1518" y="2580"/>
                  </a:lnTo>
                  <a:lnTo>
                    <a:pt x="1767" y="1908"/>
                  </a:lnTo>
                  <a:lnTo>
                    <a:pt x="0" y="0"/>
                  </a:lnTo>
                  <a:close/>
                  <a:moveTo>
                    <a:pt x="1871" y="2049"/>
                  </a:moveTo>
                  <a:lnTo>
                    <a:pt x="1625" y="2685"/>
                  </a:lnTo>
                  <a:lnTo>
                    <a:pt x="1979" y="3038"/>
                  </a:lnTo>
                  <a:lnTo>
                    <a:pt x="2120" y="3038"/>
                  </a:lnTo>
                  <a:cubicBezTo>
                    <a:pt x="1979" y="2968"/>
                    <a:pt x="1979" y="2863"/>
                    <a:pt x="2083" y="2863"/>
                  </a:cubicBezTo>
                  <a:lnTo>
                    <a:pt x="2120" y="2863"/>
                  </a:lnTo>
                  <a:lnTo>
                    <a:pt x="2120" y="2897"/>
                  </a:lnTo>
                  <a:cubicBezTo>
                    <a:pt x="2225" y="2897"/>
                    <a:pt x="2437" y="2826"/>
                    <a:pt x="2507" y="2756"/>
                  </a:cubicBezTo>
                  <a:lnTo>
                    <a:pt x="2507" y="2722"/>
                  </a:lnTo>
                  <a:lnTo>
                    <a:pt x="1871" y="2049"/>
                  </a:lnTo>
                  <a:close/>
                </a:path>
              </a:pathLst>
            </a:custGeom>
            <a:solidFill>
              <a:srgbClr val="FFDCE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1"/>
            <p:cNvSpPr/>
            <p:nvPr/>
          </p:nvSpPr>
          <p:spPr>
            <a:xfrm>
              <a:off x="5359573" y="2438592"/>
              <a:ext cx="404393" cy="202196"/>
            </a:xfrm>
            <a:custGeom>
              <a:rect b="b" l="l" r="r" t="t"/>
              <a:pathLst>
                <a:path extrusionOk="0" h="778" w="1556">
                  <a:moveTo>
                    <a:pt x="1" y="0"/>
                  </a:moveTo>
                  <a:lnTo>
                    <a:pt x="778" y="778"/>
                  </a:lnTo>
                  <a:lnTo>
                    <a:pt x="1555" y="778"/>
                  </a:lnTo>
                  <a:lnTo>
                    <a:pt x="849" y="37"/>
                  </a:lnTo>
                  <a:cubicBezTo>
                    <a:pt x="849" y="71"/>
                    <a:pt x="812" y="71"/>
                    <a:pt x="741" y="71"/>
                  </a:cubicBezTo>
                  <a:cubicBezTo>
                    <a:pt x="566" y="71"/>
                    <a:pt x="283" y="37"/>
                    <a:pt x="142" y="0"/>
                  </a:cubicBezTo>
                  <a:close/>
                </a:path>
              </a:pathLst>
            </a:custGeom>
            <a:solidFill>
              <a:srgbClr val="FFDCE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1"/>
            <p:cNvSpPr/>
            <p:nvPr/>
          </p:nvSpPr>
          <p:spPr>
            <a:xfrm>
              <a:off x="5239763" y="2144654"/>
              <a:ext cx="92262" cy="202456"/>
            </a:xfrm>
            <a:custGeom>
              <a:rect b="b" l="l" r="r" t="t"/>
              <a:pathLst>
                <a:path extrusionOk="0" h="779" w="355">
                  <a:moveTo>
                    <a:pt x="250" y="1"/>
                  </a:moveTo>
                  <a:lnTo>
                    <a:pt x="1" y="673"/>
                  </a:lnTo>
                  <a:lnTo>
                    <a:pt x="108" y="778"/>
                  </a:lnTo>
                  <a:lnTo>
                    <a:pt x="354" y="142"/>
                  </a:lnTo>
                  <a:lnTo>
                    <a:pt x="250" y="1"/>
                  </a:lnTo>
                  <a:close/>
                </a:path>
              </a:pathLst>
            </a:custGeom>
            <a:solidFill>
              <a:srgbClr val="EB848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1"/>
            <p:cNvSpPr/>
            <p:nvPr/>
          </p:nvSpPr>
          <p:spPr>
            <a:xfrm>
              <a:off x="5359573" y="2365043"/>
              <a:ext cx="220649" cy="92262"/>
            </a:xfrm>
            <a:custGeom>
              <a:rect b="b" l="l" r="r" t="t"/>
              <a:pathLst>
                <a:path extrusionOk="0" h="355" w="849">
                  <a:moveTo>
                    <a:pt x="529" y="1"/>
                  </a:moveTo>
                  <a:cubicBezTo>
                    <a:pt x="459" y="71"/>
                    <a:pt x="247" y="142"/>
                    <a:pt x="142" y="142"/>
                  </a:cubicBezTo>
                  <a:lnTo>
                    <a:pt x="142" y="108"/>
                  </a:lnTo>
                  <a:lnTo>
                    <a:pt x="105" y="108"/>
                  </a:lnTo>
                  <a:cubicBezTo>
                    <a:pt x="1" y="108"/>
                    <a:pt x="1" y="213"/>
                    <a:pt x="142" y="283"/>
                  </a:cubicBezTo>
                  <a:cubicBezTo>
                    <a:pt x="283" y="320"/>
                    <a:pt x="566" y="354"/>
                    <a:pt x="741" y="354"/>
                  </a:cubicBezTo>
                  <a:cubicBezTo>
                    <a:pt x="812" y="354"/>
                    <a:pt x="849" y="354"/>
                    <a:pt x="849" y="320"/>
                  </a:cubicBezTo>
                  <a:lnTo>
                    <a:pt x="707" y="179"/>
                  </a:lnTo>
                  <a:lnTo>
                    <a:pt x="707" y="142"/>
                  </a:lnTo>
                  <a:lnTo>
                    <a:pt x="566" y="1"/>
                  </a:lnTo>
                  <a:lnTo>
                    <a:pt x="529" y="71"/>
                  </a:lnTo>
                  <a:lnTo>
                    <a:pt x="52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1"/>
            <p:cNvSpPr/>
            <p:nvPr/>
          </p:nvSpPr>
          <p:spPr>
            <a:xfrm>
              <a:off x="5497056" y="2356206"/>
              <a:ext cx="9616" cy="27549"/>
            </a:xfrm>
            <a:custGeom>
              <a:rect b="b" l="l" r="r" t="t"/>
              <a:pathLst>
                <a:path extrusionOk="0" h="106" w="37">
                  <a:moveTo>
                    <a:pt x="0" y="1"/>
                  </a:moveTo>
                  <a:lnTo>
                    <a:pt x="0" y="35"/>
                  </a:lnTo>
                  <a:lnTo>
                    <a:pt x="0" y="105"/>
                  </a:lnTo>
                  <a:lnTo>
                    <a:pt x="37" y="3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1"/>
            <p:cNvSpPr/>
            <p:nvPr/>
          </p:nvSpPr>
          <p:spPr>
            <a:xfrm>
              <a:off x="5543317" y="2401947"/>
              <a:ext cx="260" cy="9616"/>
            </a:xfrm>
            <a:custGeom>
              <a:rect b="b" l="l" r="r" t="t"/>
              <a:pathLst>
                <a:path extrusionOk="0" h="37" w="1">
                  <a:moveTo>
                    <a:pt x="0" y="0"/>
                  </a:moveTo>
                  <a:lnTo>
                    <a:pt x="0" y="0"/>
                  </a:lnTo>
                  <a:lnTo>
                    <a:pt x="0" y="37"/>
                  </a:lnTo>
                  <a:close/>
                </a:path>
              </a:pathLst>
            </a:custGeom>
            <a:solidFill>
              <a:srgbClr val="FFD9B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13" name="Google Shape;1013;p1"/>
          <p:cNvSpPr txBox="1"/>
          <p:nvPr/>
        </p:nvSpPr>
        <p:spPr>
          <a:xfrm>
            <a:off x="977681" y="1526640"/>
            <a:ext cx="4145815" cy="2239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Look at the picture. 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Match the pictures with the correct words/phrases. 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 minutes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1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1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1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10"/>
          <p:cNvSpPr txBox="1"/>
          <p:nvPr>
            <p:ph type="ctrTitle"/>
          </p:nvPr>
        </p:nvSpPr>
        <p:spPr>
          <a:xfrm>
            <a:off x="0" y="59552"/>
            <a:ext cx="9144000" cy="50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2400"/>
              <a:t>4. Complete each sentence with a word from the conversation. </a:t>
            </a:r>
            <a:endParaRPr/>
          </a:p>
        </p:txBody>
      </p:sp>
      <p:sp>
        <p:nvSpPr>
          <p:cNvPr id="1189" name="Google Shape;1189;p10"/>
          <p:cNvSpPr/>
          <p:nvPr/>
        </p:nvSpPr>
        <p:spPr>
          <a:xfrm>
            <a:off x="705173" y="631453"/>
            <a:ext cx="7904136" cy="547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F26649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 the picture, Mark and his father are __________. </a:t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0" name="Google Shape;1190;p10"/>
          <p:cNvSpPr/>
          <p:nvPr/>
        </p:nvSpPr>
        <p:spPr>
          <a:xfrm>
            <a:off x="705173" y="1219481"/>
            <a:ext cx="8361335" cy="547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F26649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people in Mark’s neighbourhood love to go to the _________ . </a:t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1" name="Google Shape;1191;p10"/>
          <p:cNvSpPr/>
          <p:nvPr/>
        </p:nvSpPr>
        <p:spPr>
          <a:xfrm>
            <a:off x="705173" y="1815672"/>
            <a:ext cx="8361335" cy="547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F26649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Mi’s family often goes cycling in the ___________. </a:t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2" name="Google Shape;1192;p10"/>
          <p:cNvSpPr/>
          <p:nvPr/>
        </p:nvSpPr>
        <p:spPr>
          <a:xfrm>
            <a:off x="705174" y="2424924"/>
            <a:ext cx="8301262" cy="10555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F26649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I don’t want to get sunburn. 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- Wear a hat and use __________. </a:t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3" name="Google Shape;1193;p10"/>
          <p:cNvSpPr/>
          <p:nvPr/>
        </p:nvSpPr>
        <p:spPr>
          <a:xfrm>
            <a:off x="705173" y="3480469"/>
            <a:ext cx="8361335" cy="547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F26649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Fruit and water are good for our _________ . </a:t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11"/>
          <p:cNvSpPr txBox="1"/>
          <p:nvPr>
            <p:ph type="ctrTitle"/>
          </p:nvPr>
        </p:nvSpPr>
        <p:spPr>
          <a:xfrm>
            <a:off x="0" y="59552"/>
            <a:ext cx="9144000" cy="50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2400"/>
              <a:t>4. Complete each sentence with a word from the conversation. </a:t>
            </a:r>
            <a:endParaRPr/>
          </a:p>
        </p:txBody>
      </p:sp>
      <p:sp>
        <p:nvSpPr>
          <p:cNvPr id="1199" name="Google Shape;1199;p11"/>
          <p:cNvSpPr/>
          <p:nvPr/>
        </p:nvSpPr>
        <p:spPr>
          <a:xfrm>
            <a:off x="705173" y="631453"/>
            <a:ext cx="7904136" cy="547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F26649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 the picture, Mark and his father are __________. </a:t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0" name="Google Shape;1200;p11"/>
          <p:cNvSpPr txBox="1"/>
          <p:nvPr/>
        </p:nvSpPr>
        <p:spPr>
          <a:xfrm>
            <a:off x="1052226" y="1383026"/>
            <a:ext cx="6301720" cy="769441"/>
          </a:xfrm>
          <a:prstGeom prst="rect">
            <a:avLst/>
          </a:prstGeom>
          <a:solidFill>
            <a:srgbClr val="FFE4D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Mi: </a:t>
            </a: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This is a nice picture, Mark.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Mark: </a:t>
            </a: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That’s </a:t>
            </a:r>
            <a:r>
              <a:rPr b="0" i="0" lang="en-US" sz="22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my dad and I</a:t>
            </a: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en-US" sz="22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boating</a:t>
            </a: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at Yen So Park.</a:t>
            </a:r>
            <a:endParaRPr/>
          </a:p>
        </p:txBody>
      </p:sp>
      <p:sp>
        <p:nvSpPr>
          <p:cNvPr id="1201" name="Google Shape;1201;p11"/>
          <p:cNvSpPr txBox="1"/>
          <p:nvPr/>
        </p:nvSpPr>
        <p:spPr>
          <a:xfrm>
            <a:off x="5548316" y="674477"/>
            <a:ext cx="120894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boating</a:t>
            </a:r>
            <a:endParaRPr/>
          </a:p>
        </p:txBody>
      </p:sp>
      <p:sp>
        <p:nvSpPr>
          <p:cNvPr id="1202" name="Google Shape;1202;p11"/>
          <p:cNvSpPr/>
          <p:nvPr/>
        </p:nvSpPr>
        <p:spPr>
          <a:xfrm>
            <a:off x="705173" y="2356326"/>
            <a:ext cx="8361335" cy="547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F26649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people in Mark’s neighbourhood love to go to the _________ . </a:t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3" name="Google Shape;1203;p11"/>
          <p:cNvSpPr txBox="1"/>
          <p:nvPr/>
        </p:nvSpPr>
        <p:spPr>
          <a:xfrm>
            <a:off x="1052226" y="3201770"/>
            <a:ext cx="6301720" cy="1446550"/>
          </a:xfrm>
          <a:prstGeom prst="rect">
            <a:avLst/>
          </a:prstGeom>
          <a:solidFill>
            <a:srgbClr val="FFE4D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Mark: </a:t>
            </a: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That’s my dad and I boating at Yen So </a:t>
            </a:r>
            <a:r>
              <a:rPr b="1" i="0" lang="en-US" sz="22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Park</a:t>
            </a: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Mi: </a:t>
            </a: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It also see </a:t>
            </a:r>
            <a:r>
              <a:rPr b="0" i="0" lang="en-US" sz="22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 lot of people exercise there</a:t>
            </a: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Mark: </a:t>
            </a: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Yes, it’s a </a:t>
            </a:r>
            <a:r>
              <a:rPr b="0" i="0" lang="en-US" sz="22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popular place </a:t>
            </a: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for people </a:t>
            </a:r>
            <a:r>
              <a:rPr b="0" i="0" lang="en-US" sz="22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in my neighbourhood</a:t>
            </a: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1204" name="Google Shape;1204;p11"/>
          <p:cNvSpPr txBox="1"/>
          <p:nvPr/>
        </p:nvSpPr>
        <p:spPr>
          <a:xfrm>
            <a:off x="7524427" y="2399350"/>
            <a:ext cx="80591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park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8" name="Shape 1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" name="Google Shape;1209;p12"/>
          <p:cNvSpPr txBox="1"/>
          <p:nvPr>
            <p:ph type="ctrTitle"/>
          </p:nvPr>
        </p:nvSpPr>
        <p:spPr>
          <a:xfrm>
            <a:off x="0" y="59552"/>
            <a:ext cx="9144000" cy="50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2400"/>
              <a:t>4. Complete each sentence with a word from the conversation. </a:t>
            </a:r>
            <a:endParaRPr/>
          </a:p>
        </p:txBody>
      </p:sp>
      <p:sp>
        <p:nvSpPr>
          <p:cNvPr id="1210" name="Google Shape;1210;p12"/>
          <p:cNvSpPr/>
          <p:nvPr/>
        </p:nvSpPr>
        <p:spPr>
          <a:xfrm>
            <a:off x="619932" y="636299"/>
            <a:ext cx="8361335" cy="547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F26649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Mi’s family often goes cycling in the ____________. </a:t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1" name="Google Shape;1211;p12"/>
          <p:cNvSpPr txBox="1"/>
          <p:nvPr/>
        </p:nvSpPr>
        <p:spPr>
          <a:xfrm>
            <a:off x="976394" y="1308551"/>
            <a:ext cx="7408188" cy="1107996"/>
          </a:xfrm>
          <a:prstGeom prst="rect">
            <a:avLst/>
          </a:prstGeom>
          <a:solidFill>
            <a:srgbClr val="FFE4D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Mi: </a:t>
            </a: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Outdoor activities are good for our health. </a:t>
            </a:r>
            <a:r>
              <a:rPr b="0" i="0" lang="en-US" sz="22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My family often goes cycling in the </a:t>
            </a:r>
            <a:r>
              <a:rPr b="1" i="0" lang="en-US" sz="22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countryside</a:t>
            </a: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It’s quiet and there’s a lot of fresh air. </a:t>
            </a:r>
            <a:endParaRPr/>
          </a:p>
        </p:txBody>
      </p:sp>
      <p:sp>
        <p:nvSpPr>
          <p:cNvPr id="1212" name="Google Shape;1212;p12"/>
          <p:cNvSpPr txBox="1"/>
          <p:nvPr/>
        </p:nvSpPr>
        <p:spPr>
          <a:xfrm>
            <a:off x="5111858" y="679323"/>
            <a:ext cx="188312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countryside </a:t>
            </a:r>
            <a:endParaRPr/>
          </a:p>
        </p:txBody>
      </p:sp>
      <p:sp>
        <p:nvSpPr>
          <p:cNvPr id="1213" name="Google Shape;1213;p12"/>
          <p:cNvSpPr/>
          <p:nvPr/>
        </p:nvSpPr>
        <p:spPr>
          <a:xfrm>
            <a:off x="680005" y="2557878"/>
            <a:ext cx="8301262" cy="10555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F26649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I don’t want to get sunburn. 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- Wear a hat and use __________. </a:t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4" name="Google Shape;1214;p12"/>
          <p:cNvSpPr txBox="1"/>
          <p:nvPr/>
        </p:nvSpPr>
        <p:spPr>
          <a:xfrm>
            <a:off x="976393" y="3636670"/>
            <a:ext cx="7408189" cy="1107996"/>
          </a:xfrm>
          <a:prstGeom prst="rect">
            <a:avLst/>
          </a:prstGeom>
          <a:solidFill>
            <a:srgbClr val="FFE4D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Mi: </a:t>
            </a: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Sure. Bring along </a:t>
            </a:r>
            <a:r>
              <a:rPr b="0" i="0" lang="en-US" sz="22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 hat and </a:t>
            </a:r>
            <a:r>
              <a:rPr b="1" i="0" lang="en-US" sz="22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suncream</a:t>
            </a: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Mark: </a:t>
            </a: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Why suncream?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Mi: </a:t>
            </a: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It’s really hot and sunny at noon so you might get sunburn. </a:t>
            </a:r>
            <a:endParaRPr/>
          </a:p>
        </p:txBody>
      </p:sp>
      <p:sp>
        <p:nvSpPr>
          <p:cNvPr id="1215" name="Google Shape;1215;p12"/>
          <p:cNvSpPr txBox="1"/>
          <p:nvPr/>
        </p:nvSpPr>
        <p:spPr>
          <a:xfrm>
            <a:off x="3474204" y="3116646"/>
            <a:ext cx="14930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suncream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9" name="Shape 1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0" name="Google Shape;1220;p13"/>
          <p:cNvSpPr txBox="1"/>
          <p:nvPr>
            <p:ph type="ctrTitle"/>
          </p:nvPr>
        </p:nvSpPr>
        <p:spPr>
          <a:xfrm>
            <a:off x="0" y="59552"/>
            <a:ext cx="9144000" cy="50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2400"/>
              <a:t>4. Complete each sentence with a word from the conversation. </a:t>
            </a:r>
            <a:endParaRPr/>
          </a:p>
        </p:txBody>
      </p:sp>
      <p:sp>
        <p:nvSpPr>
          <p:cNvPr id="1221" name="Google Shape;1221;p13"/>
          <p:cNvSpPr/>
          <p:nvPr/>
        </p:nvSpPr>
        <p:spPr>
          <a:xfrm>
            <a:off x="650929" y="760516"/>
            <a:ext cx="8361335" cy="547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F26649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Fruit and water are good for our _________ . </a:t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2" name="Google Shape;1222;p13"/>
          <p:cNvSpPr txBox="1"/>
          <p:nvPr/>
        </p:nvSpPr>
        <p:spPr>
          <a:xfrm>
            <a:off x="1052225" y="1506994"/>
            <a:ext cx="6521919" cy="2123658"/>
          </a:xfrm>
          <a:prstGeom prst="rect">
            <a:avLst/>
          </a:prstGeom>
          <a:solidFill>
            <a:srgbClr val="FFE4D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Mi: </a:t>
            </a: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Outdoor activities </a:t>
            </a:r>
            <a:r>
              <a:rPr b="0" i="0" lang="en-US" sz="22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are good for our</a:t>
            </a: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en-US" sz="22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health</a:t>
            </a: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My family often goes cycling in the countryside. It’s quiet and there’s a lot of fresh air.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Mark: </a:t>
            </a: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It sounds interesting.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Mi: </a:t>
            </a: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Yes, it’s lots of fun. We also bring fruit, water, and a lunch box with us. </a:t>
            </a:r>
            <a:endParaRPr/>
          </a:p>
        </p:txBody>
      </p:sp>
      <p:sp>
        <p:nvSpPr>
          <p:cNvPr id="1223" name="Google Shape;1223;p13"/>
          <p:cNvSpPr txBox="1"/>
          <p:nvPr/>
        </p:nvSpPr>
        <p:spPr>
          <a:xfrm>
            <a:off x="4911995" y="846565"/>
            <a:ext cx="111657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health 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8" name="Google Shape;1228;p14"/>
          <p:cNvGrpSpPr/>
          <p:nvPr/>
        </p:nvGrpSpPr>
        <p:grpSpPr>
          <a:xfrm>
            <a:off x="1097279" y="1189875"/>
            <a:ext cx="2979894" cy="2782388"/>
            <a:chOff x="697879" y="1112076"/>
            <a:chExt cx="3822827" cy="3569452"/>
          </a:xfrm>
        </p:grpSpPr>
        <p:sp>
          <p:nvSpPr>
            <p:cNvPr id="1229" name="Google Shape;1229;p14"/>
            <p:cNvSpPr/>
            <p:nvPr/>
          </p:nvSpPr>
          <p:spPr>
            <a:xfrm>
              <a:off x="3201121" y="1112076"/>
              <a:ext cx="1098500" cy="1983184"/>
            </a:xfrm>
            <a:custGeom>
              <a:rect b="b" l="l" r="r" t="t"/>
              <a:pathLst>
                <a:path extrusionOk="0" h="19413" w="10753">
                  <a:moveTo>
                    <a:pt x="0" y="0"/>
                  </a:moveTo>
                  <a:lnTo>
                    <a:pt x="0" y="19413"/>
                  </a:lnTo>
                  <a:lnTo>
                    <a:pt x="10753" y="19413"/>
                  </a:lnTo>
                  <a:lnTo>
                    <a:pt x="10753" y="0"/>
                  </a:lnTo>
                  <a:close/>
                </a:path>
              </a:pathLst>
            </a:custGeom>
            <a:solidFill>
              <a:srgbClr val="FFDCE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p14"/>
            <p:cNvSpPr/>
            <p:nvPr/>
          </p:nvSpPr>
          <p:spPr>
            <a:xfrm>
              <a:off x="3259350" y="1170816"/>
              <a:ext cx="982040" cy="1852728"/>
            </a:xfrm>
            <a:custGeom>
              <a:rect b="b" l="l" r="r" t="t"/>
              <a:pathLst>
                <a:path extrusionOk="0" h="18136" w="9613">
                  <a:moveTo>
                    <a:pt x="1" y="1"/>
                  </a:moveTo>
                  <a:lnTo>
                    <a:pt x="1" y="18135"/>
                  </a:lnTo>
                  <a:lnTo>
                    <a:pt x="9613" y="18135"/>
                  </a:lnTo>
                  <a:lnTo>
                    <a:pt x="9613" y="1"/>
                  </a:lnTo>
                  <a:close/>
                </a:path>
              </a:pathLst>
            </a:custGeom>
            <a:solidFill>
              <a:srgbClr val="FFBDC4">
                <a:alpha val="52941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p14"/>
            <p:cNvSpPr/>
            <p:nvPr/>
          </p:nvSpPr>
          <p:spPr>
            <a:xfrm>
              <a:off x="3240145" y="1619181"/>
              <a:ext cx="1020451" cy="65074"/>
            </a:xfrm>
            <a:custGeom>
              <a:rect b="b" l="l" r="r" t="t"/>
              <a:pathLst>
                <a:path extrusionOk="0" h="637" w="9989">
                  <a:moveTo>
                    <a:pt x="0" y="0"/>
                  </a:moveTo>
                  <a:lnTo>
                    <a:pt x="0" y="636"/>
                  </a:lnTo>
                  <a:lnTo>
                    <a:pt x="9989" y="636"/>
                  </a:lnTo>
                  <a:lnTo>
                    <a:pt x="9989" y="0"/>
                  </a:lnTo>
                  <a:close/>
                </a:path>
              </a:pathLst>
            </a:custGeom>
            <a:solidFill>
              <a:srgbClr val="FFBDC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p14"/>
            <p:cNvSpPr/>
            <p:nvPr/>
          </p:nvSpPr>
          <p:spPr>
            <a:xfrm>
              <a:off x="3714458" y="1157842"/>
              <a:ext cx="71817" cy="1865702"/>
            </a:xfrm>
            <a:custGeom>
              <a:rect b="b" l="l" r="r" t="t"/>
              <a:pathLst>
                <a:path extrusionOk="0" h="18263" w="703">
                  <a:moveTo>
                    <a:pt x="0" y="0"/>
                  </a:moveTo>
                  <a:lnTo>
                    <a:pt x="0" y="18262"/>
                  </a:lnTo>
                  <a:lnTo>
                    <a:pt x="703" y="18262"/>
                  </a:lnTo>
                  <a:lnTo>
                    <a:pt x="703" y="0"/>
                  </a:lnTo>
                  <a:close/>
                </a:path>
              </a:pathLst>
            </a:custGeom>
            <a:solidFill>
              <a:srgbClr val="FFBDC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p14"/>
            <p:cNvSpPr/>
            <p:nvPr/>
          </p:nvSpPr>
          <p:spPr>
            <a:xfrm>
              <a:off x="3259350" y="2555343"/>
              <a:ext cx="1027296" cy="65074"/>
            </a:xfrm>
            <a:custGeom>
              <a:rect b="b" l="l" r="r" t="t"/>
              <a:pathLst>
                <a:path extrusionOk="0" h="637" w="10056">
                  <a:moveTo>
                    <a:pt x="1" y="0"/>
                  </a:moveTo>
                  <a:lnTo>
                    <a:pt x="1" y="636"/>
                  </a:lnTo>
                  <a:lnTo>
                    <a:pt x="10056" y="636"/>
                  </a:lnTo>
                  <a:lnTo>
                    <a:pt x="10056" y="0"/>
                  </a:lnTo>
                  <a:close/>
                </a:path>
              </a:pathLst>
            </a:custGeom>
            <a:solidFill>
              <a:srgbClr val="FFBDC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14"/>
            <p:cNvSpPr/>
            <p:nvPr/>
          </p:nvSpPr>
          <p:spPr>
            <a:xfrm>
              <a:off x="1029683" y="1164074"/>
              <a:ext cx="1098602" cy="1983184"/>
            </a:xfrm>
            <a:custGeom>
              <a:rect b="b" l="l" r="r" t="t"/>
              <a:pathLst>
                <a:path extrusionOk="0" h="19413" w="10754">
                  <a:moveTo>
                    <a:pt x="1" y="0"/>
                  </a:moveTo>
                  <a:lnTo>
                    <a:pt x="1" y="19413"/>
                  </a:lnTo>
                  <a:lnTo>
                    <a:pt x="10753" y="19413"/>
                  </a:lnTo>
                  <a:lnTo>
                    <a:pt x="10753" y="0"/>
                  </a:lnTo>
                  <a:close/>
                </a:path>
              </a:pathLst>
            </a:custGeom>
            <a:solidFill>
              <a:srgbClr val="FFDCE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14"/>
            <p:cNvSpPr/>
            <p:nvPr/>
          </p:nvSpPr>
          <p:spPr>
            <a:xfrm>
              <a:off x="1088015" y="1222814"/>
              <a:ext cx="982040" cy="1852728"/>
            </a:xfrm>
            <a:custGeom>
              <a:rect b="b" l="l" r="r" t="t"/>
              <a:pathLst>
                <a:path extrusionOk="0" h="18136" w="9613">
                  <a:moveTo>
                    <a:pt x="0" y="1"/>
                  </a:moveTo>
                  <a:lnTo>
                    <a:pt x="0" y="18135"/>
                  </a:lnTo>
                  <a:lnTo>
                    <a:pt x="9612" y="18135"/>
                  </a:lnTo>
                  <a:lnTo>
                    <a:pt x="9612" y="1"/>
                  </a:lnTo>
                  <a:close/>
                </a:path>
              </a:pathLst>
            </a:custGeom>
            <a:solidFill>
              <a:srgbClr val="FFBDC4">
                <a:alpha val="52941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6" name="Google Shape;1236;p14"/>
            <p:cNvSpPr/>
            <p:nvPr/>
          </p:nvSpPr>
          <p:spPr>
            <a:xfrm>
              <a:off x="1068707" y="1671179"/>
              <a:ext cx="1020553" cy="65074"/>
            </a:xfrm>
            <a:custGeom>
              <a:rect b="b" l="l" r="r" t="t"/>
              <a:pathLst>
                <a:path extrusionOk="0" h="637" w="9990">
                  <a:moveTo>
                    <a:pt x="1" y="0"/>
                  </a:moveTo>
                  <a:lnTo>
                    <a:pt x="1" y="637"/>
                  </a:lnTo>
                  <a:lnTo>
                    <a:pt x="9989" y="637"/>
                  </a:lnTo>
                  <a:lnTo>
                    <a:pt x="9989" y="0"/>
                  </a:lnTo>
                  <a:close/>
                </a:path>
              </a:pathLst>
            </a:custGeom>
            <a:solidFill>
              <a:srgbClr val="FFBDC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7" name="Google Shape;1237;p14"/>
            <p:cNvSpPr/>
            <p:nvPr/>
          </p:nvSpPr>
          <p:spPr>
            <a:xfrm>
              <a:off x="1543020" y="1209840"/>
              <a:ext cx="71919" cy="1865702"/>
            </a:xfrm>
            <a:custGeom>
              <a:rect b="b" l="l" r="r" t="t"/>
              <a:pathLst>
                <a:path extrusionOk="0" h="18263" w="704">
                  <a:moveTo>
                    <a:pt x="1" y="0"/>
                  </a:moveTo>
                  <a:lnTo>
                    <a:pt x="1" y="18262"/>
                  </a:lnTo>
                  <a:lnTo>
                    <a:pt x="703" y="18262"/>
                  </a:lnTo>
                  <a:lnTo>
                    <a:pt x="703" y="0"/>
                  </a:lnTo>
                  <a:close/>
                </a:path>
              </a:pathLst>
            </a:custGeom>
            <a:solidFill>
              <a:srgbClr val="FFBDC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p14"/>
            <p:cNvSpPr/>
            <p:nvPr/>
          </p:nvSpPr>
          <p:spPr>
            <a:xfrm>
              <a:off x="1088015" y="2607341"/>
              <a:ext cx="1027296" cy="65074"/>
            </a:xfrm>
            <a:custGeom>
              <a:rect b="b" l="l" r="r" t="t"/>
              <a:pathLst>
                <a:path extrusionOk="0" h="637" w="10056">
                  <a:moveTo>
                    <a:pt x="0" y="0"/>
                  </a:moveTo>
                  <a:lnTo>
                    <a:pt x="0" y="637"/>
                  </a:lnTo>
                  <a:lnTo>
                    <a:pt x="10055" y="637"/>
                  </a:lnTo>
                  <a:lnTo>
                    <a:pt x="10055" y="0"/>
                  </a:lnTo>
                  <a:close/>
                </a:path>
              </a:pathLst>
            </a:custGeom>
            <a:solidFill>
              <a:srgbClr val="FFBDC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9" name="Google Shape;1239;p14"/>
            <p:cNvSpPr/>
            <p:nvPr/>
          </p:nvSpPr>
          <p:spPr>
            <a:xfrm>
              <a:off x="1588786" y="4193626"/>
              <a:ext cx="2931920" cy="136891"/>
            </a:xfrm>
            <a:custGeom>
              <a:rect b="b" l="l" r="r" t="t"/>
              <a:pathLst>
                <a:path extrusionOk="0" h="1340" w="28700">
                  <a:moveTo>
                    <a:pt x="5153" y="0"/>
                  </a:moveTo>
                  <a:lnTo>
                    <a:pt x="1" y="1339"/>
                  </a:lnTo>
                  <a:lnTo>
                    <a:pt x="23547" y="1339"/>
                  </a:lnTo>
                  <a:lnTo>
                    <a:pt x="28700" y="0"/>
                  </a:lnTo>
                  <a:close/>
                </a:path>
              </a:pathLst>
            </a:custGeom>
            <a:solidFill>
              <a:srgbClr val="FFDCE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0" name="Google Shape;1240;p14"/>
            <p:cNvSpPr/>
            <p:nvPr/>
          </p:nvSpPr>
          <p:spPr>
            <a:xfrm>
              <a:off x="3253119" y="2590383"/>
              <a:ext cx="520186" cy="543887"/>
            </a:xfrm>
            <a:custGeom>
              <a:rect b="b" l="l" r="r" t="t"/>
              <a:pathLst>
                <a:path extrusionOk="0" h="5324" w="5092">
                  <a:moveTo>
                    <a:pt x="1638" y="0"/>
                  </a:moveTo>
                  <a:cubicBezTo>
                    <a:pt x="1165" y="0"/>
                    <a:pt x="623" y="92"/>
                    <a:pt x="0" y="293"/>
                  </a:cubicBezTo>
                  <a:cubicBezTo>
                    <a:pt x="1782" y="1378"/>
                    <a:pt x="1462" y="2839"/>
                    <a:pt x="2291" y="3985"/>
                  </a:cubicBezTo>
                  <a:cubicBezTo>
                    <a:pt x="3116" y="5069"/>
                    <a:pt x="4582" y="5323"/>
                    <a:pt x="4582" y="5323"/>
                  </a:cubicBezTo>
                  <a:cubicBezTo>
                    <a:pt x="4582" y="5323"/>
                    <a:pt x="5092" y="3857"/>
                    <a:pt x="4389" y="2075"/>
                  </a:cubicBezTo>
                  <a:cubicBezTo>
                    <a:pt x="3908" y="875"/>
                    <a:pt x="3102" y="0"/>
                    <a:pt x="1638" y="0"/>
                  </a:cubicBezTo>
                  <a:close/>
                </a:path>
              </a:pathLst>
            </a:custGeom>
            <a:solidFill>
              <a:srgbClr val="2A6A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1" name="Google Shape;1241;p14"/>
            <p:cNvSpPr/>
            <p:nvPr/>
          </p:nvSpPr>
          <p:spPr>
            <a:xfrm>
              <a:off x="3305117" y="2620314"/>
              <a:ext cx="403216" cy="448982"/>
            </a:xfrm>
            <a:custGeom>
              <a:rect b="b" l="l" r="r" t="t"/>
              <a:pathLst>
                <a:path extrusionOk="0" h="4395" w="3947">
                  <a:moveTo>
                    <a:pt x="1" y="0"/>
                  </a:moveTo>
                  <a:cubicBezTo>
                    <a:pt x="1" y="67"/>
                    <a:pt x="1" y="67"/>
                    <a:pt x="62" y="67"/>
                  </a:cubicBezTo>
                  <a:lnTo>
                    <a:pt x="255" y="67"/>
                  </a:lnTo>
                  <a:cubicBezTo>
                    <a:pt x="382" y="67"/>
                    <a:pt x="571" y="128"/>
                    <a:pt x="698" y="194"/>
                  </a:cubicBezTo>
                  <a:cubicBezTo>
                    <a:pt x="1080" y="321"/>
                    <a:pt x="1528" y="510"/>
                    <a:pt x="1844" y="764"/>
                  </a:cubicBezTo>
                  <a:cubicBezTo>
                    <a:pt x="2862" y="1655"/>
                    <a:pt x="3625" y="2994"/>
                    <a:pt x="3880" y="4328"/>
                  </a:cubicBezTo>
                  <a:cubicBezTo>
                    <a:pt x="3880" y="4328"/>
                    <a:pt x="3880" y="4394"/>
                    <a:pt x="3946" y="4394"/>
                  </a:cubicBezTo>
                  <a:lnTo>
                    <a:pt x="3946" y="4328"/>
                  </a:lnTo>
                  <a:cubicBezTo>
                    <a:pt x="3692" y="2994"/>
                    <a:pt x="2928" y="1655"/>
                    <a:pt x="1910" y="764"/>
                  </a:cubicBezTo>
                  <a:cubicBezTo>
                    <a:pt x="1528" y="448"/>
                    <a:pt x="1146" y="255"/>
                    <a:pt x="698" y="128"/>
                  </a:cubicBezTo>
                  <a:cubicBezTo>
                    <a:pt x="571" y="67"/>
                    <a:pt x="443" y="0"/>
                    <a:pt x="255" y="0"/>
                  </a:cubicBezTo>
                  <a:close/>
                </a:path>
              </a:pathLst>
            </a:custGeom>
            <a:solidFill>
              <a:srgbClr val="87BB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2" name="Google Shape;1242;p14"/>
            <p:cNvSpPr/>
            <p:nvPr/>
          </p:nvSpPr>
          <p:spPr>
            <a:xfrm>
              <a:off x="3454367" y="2601109"/>
              <a:ext cx="19921" cy="78048"/>
            </a:xfrm>
            <a:custGeom>
              <a:rect b="b" l="l" r="r" t="t"/>
              <a:pathLst>
                <a:path extrusionOk="0" h="764" w="195">
                  <a:moveTo>
                    <a:pt x="1" y="0"/>
                  </a:moveTo>
                  <a:lnTo>
                    <a:pt x="1" y="61"/>
                  </a:lnTo>
                  <a:cubicBezTo>
                    <a:pt x="67" y="127"/>
                    <a:pt x="67" y="188"/>
                    <a:pt x="67" y="255"/>
                  </a:cubicBezTo>
                  <a:cubicBezTo>
                    <a:pt x="67" y="382"/>
                    <a:pt x="67" y="570"/>
                    <a:pt x="128" y="698"/>
                  </a:cubicBezTo>
                  <a:lnTo>
                    <a:pt x="128" y="764"/>
                  </a:lnTo>
                  <a:cubicBezTo>
                    <a:pt x="194" y="764"/>
                    <a:pt x="194" y="698"/>
                    <a:pt x="194" y="698"/>
                  </a:cubicBezTo>
                  <a:cubicBezTo>
                    <a:pt x="128" y="570"/>
                    <a:pt x="128" y="382"/>
                    <a:pt x="128" y="255"/>
                  </a:cubicBezTo>
                  <a:cubicBezTo>
                    <a:pt x="128" y="188"/>
                    <a:pt x="128" y="127"/>
                    <a:pt x="67" y="61"/>
                  </a:cubicBezTo>
                  <a:lnTo>
                    <a:pt x="67" y="0"/>
                  </a:lnTo>
                  <a:close/>
                </a:path>
              </a:pathLst>
            </a:custGeom>
            <a:solidFill>
              <a:srgbClr val="418C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3" name="Google Shape;1243;p14"/>
            <p:cNvSpPr/>
            <p:nvPr/>
          </p:nvSpPr>
          <p:spPr>
            <a:xfrm>
              <a:off x="3415343" y="2724310"/>
              <a:ext cx="117175" cy="32895"/>
            </a:xfrm>
            <a:custGeom>
              <a:rect b="b" l="l" r="r" t="t"/>
              <a:pathLst>
                <a:path extrusionOk="0" h="322" w="1147">
                  <a:moveTo>
                    <a:pt x="831" y="1"/>
                  </a:moveTo>
                  <a:cubicBezTo>
                    <a:pt x="576" y="67"/>
                    <a:pt x="255" y="128"/>
                    <a:pt x="1" y="255"/>
                  </a:cubicBezTo>
                  <a:cubicBezTo>
                    <a:pt x="1" y="321"/>
                    <a:pt x="1" y="321"/>
                    <a:pt x="67" y="321"/>
                  </a:cubicBezTo>
                  <a:cubicBezTo>
                    <a:pt x="322" y="194"/>
                    <a:pt x="576" y="128"/>
                    <a:pt x="831" y="67"/>
                  </a:cubicBezTo>
                  <a:lnTo>
                    <a:pt x="1085" y="67"/>
                  </a:lnTo>
                  <a:cubicBezTo>
                    <a:pt x="1146" y="67"/>
                    <a:pt x="1146" y="67"/>
                    <a:pt x="1146" y="1"/>
                  </a:cubicBezTo>
                  <a:close/>
                </a:path>
              </a:pathLst>
            </a:custGeom>
            <a:solidFill>
              <a:srgbClr val="418C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4" name="Google Shape;1244;p14"/>
            <p:cNvSpPr/>
            <p:nvPr/>
          </p:nvSpPr>
          <p:spPr>
            <a:xfrm>
              <a:off x="3480417" y="2849656"/>
              <a:ext cx="143123" cy="81215"/>
            </a:xfrm>
            <a:custGeom>
              <a:rect b="b" l="l" r="r" t="t"/>
              <a:pathLst>
                <a:path extrusionOk="0" h="795" w="1401">
                  <a:moveTo>
                    <a:pt x="1393" y="1"/>
                  </a:moveTo>
                  <a:cubicBezTo>
                    <a:pt x="1385" y="1"/>
                    <a:pt x="1370" y="16"/>
                    <a:pt x="1339" y="46"/>
                  </a:cubicBezTo>
                  <a:lnTo>
                    <a:pt x="1273" y="46"/>
                  </a:lnTo>
                  <a:cubicBezTo>
                    <a:pt x="1146" y="46"/>
                    <a:pt x="1019" y="113"/>
                    <a:pt x="957" y="174"/>
                  </a:cubicBezTo>
                  <a:cubicBezTo>
                    <a:pt x="637" y="301"/>
                    <a:pt x="255" y="494"/>
                    <a:pt x="0" y="749"/>
                  </a:cubicBezTo>
                  <a:cubicBezTo>
                    <a:pt x="0" y="780"/>
                    <a:pt x="0" y="795"/>
                    <a:pt x="9" y="795"/>
                  </a:cubicBezTo>
                  <a:cubicBezTo>
                    <a:pt x="17" y="795"/>
                    <a:pt x="33" y="780"/>
                    <a:pt x="66" y="749"/>
                  </a:cubicBezTo>
                  <a:cubicBezTo>
                    <a:pt x="255" y="556"/>
                    <a:pt x="637" y="367"/>
                    <a:pt x="957" y="240"/>
                  </a:cubicBezTo>
                  <a:cubicBezTo>
                    <a:pt x="1085" y="174"/>
                    <a:pt x="1146" y="174"/>
                    <a:pt x="1273" y="113"/>
                  </a:cubicBezTo>
                  <a:lnTo>
                    <a:pt x="1339" y="113"/>
                  </a:lnTo>
                  <a:cubicBezTo>
                    <a:pt x="1339" y="113"/>
                    <a:pt x="1400" y="113"/>
                    <a:pt x="1400" y="46"/>
                  </a:cubicBezTo>
                  <a:cubicBezTo>
                    <a:pt x="1400" y="16"/>
                    <a:pt x="1400" y="1"/>
                    <a:pt x="1393" y="1"/>
                  </a:cubicBezTo>
                  <a:close/>
                </a:path>
              </a:pathLst>
            </a:custGeom>
            <a:solidFill>
              <a:srgbClr val="418C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5" name="Google Shape;1245;p14"/>
            <p:cNvSpPr/>
            <p:nvPr/>
          </p:nvSpPr>
          <p:spPr>
            <a:xfrm>
              <a:off x="3565207" y="2971324"/>
              <a:ext cx="123304" cy="78150"/>
            </a:xfrm>
            <a:custGeom>
              <a:rect b="b" l="l" r="r" t="t"/>
              <a:pathLst>
                <a:path extrusionOk="0" h="765" w="1207">
                  <a:moveTo>
                    <a:pt x="1146" y="1"/>
                  </a:moveTo>
                  <a:lnTo>
                    <a:pt x="1079" y="67"/>
                  </a:lnTo>
                  <a:cubicBezTo>
                    <a:pt x="1018" y="67"/>
                    <a:pt x="891" y="128"/>
                    <a:pt x="825" y="128"/>
                  </a:cubicBezTo>
                  <a:cubicBezTo>
                    <a:pt x="570" y="256"/>
                    <a:pt x="255" y="449"/>
                    <a:pt x="61" y="704"/>
                  </a:cubicBezTo>
                  <a:cubicBezTo>
                    <a:pt x="0" y="704"/>
                    <a:pt x="0" y="765"/>
                    <a:pt x="61" y="765"/>
                  </a:cubicBezTo>
                  <a:cubicBezTo>
                    <a:pt x="316" y="510"/>
                    <a:pt x="570" y="322"/>
                    <a:pt x="891" y="194"/>
                  </a:cubicBezTo>
                  <a:cubicBezTo>
                    <a:pt x="952" y="194"/>
                    <a:pt x="1018" y="128"/>
                    <a:pt x="1079" y="128"/>
                  </a:cubicBezTo>
                  <a:lnTo>
                    <a:pt x="1146" y="67"/>
                  </a:lnTo>
                  <a:lnTo>
                    <a:pt x="1207" y="67"/>
                  </a:lnTo>
                  <a:lnTo>
                    <a:pt x="1146" y="1"/>
                  </a:lnTo>
                  <a:close/>
                </a:path>
              </a:pathLst>
            </a:custGeom>
            <a:solidFill>
              <a:srgbClr val="418C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6" name="Google Shape;1246;p14"/>
            <p:cNvSpPr/>
            <p:nvPr/>
          </p:nvSpPr>
          <p:spPr>
            <a:xfrm>
              <a:off x="3695150" y="2622766"/>
              <a:ext cx="526520" cy="537553"/>
            </a:xfrm>
            <a:custGeom>
              <a:rect b="b" l="l" r="r" t="t"/>
              <a:pathLst>
                <a:path extrusionOk="0" h="5262" w="5154">
                  <a:moveTo>
                    <a:pt x="3531" y="0"/>
                  </a:moveTo>
                  <a:cubicBezTo>
                    <a:pt x="2085" y="0"/>
                    <a:pt x="1244" y="862"/>
                    <a:pt x="765" y="2013"/>
                  </a:cubicBezTo>
                  <a:cubicBezTo>
                    <a:pt x="1" y="3795"/>
                    <a:pt x="510" y="5261"/>
                    <a:pt x="510" y="5261"/>
                  </a:cubicBezTo>
                  <a:cubicBezTo>
                    <a:pt x="510" y="5261"/>
                    <a:pt x="1971" y="5006"/>
                    <a:pt x="2801" y="3922"/>
                  </a:cubicBezTo>
                  <a:cubicBezTo>
                    <a:pt x="3692" y="2843"/>
                    <a:pt x="3371" y="1377"/>
                    <a:pt x="5153" y="297"/>
                  </a:cubicBezTo>
                  <a:cubicBezTo>
                    <a:pt x="4542" y="93"/>
                    <a:pt x="4004" y="0"/>
                    <a:pt x="3531" y="0"/>
                  </a:cubicBezTo>
                  <a:close/>
                </a:path>
              </a:pathLst>
            </a:custGeom>
            <a:solidFill>
              <a:srgbClr val="2A6A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7" name="Google Shape;1247;p14"/>
            <p:cNvSpPr/>
            <p:nvPr/>
          </p:nvSpPr>
          <p:spPr>
            <a:xfrm>
              <a:off x="3779429" y="2666081"/>
              <a:ext cx="370934" cy="468188"/>
            </a:xfrm>
            <a:custGeom>
              <a:rect b="b" l="l" r="r" t="t"/>
              <a:pathLst>
                <a:path extrusionOk="0" h="4583" w="3631">
                  <a:moveTo>
                    <a:pt x="3564" y="0"/>
                  </a:moveTo>
                  <a:cubicBezTo>
                    <a:pt x="3564" y="0"/>
                    <a:pt x="2740" y="128"/>
                    <a:pt x="1910" y="698"/>
                  </a:cubicBezTo>
                  <a:cubicBezTo>
                    <a:pt x="1019" y="1273"/>
                    <a:pt x="128" y="2419"/>
                    <a:pt x="1" y="4516"/>
                  </a:cubicBezTo>
                  <a:cubicBezTo>
                    <a:pt x="1" y="4516"/>
                    <a:pt x="1" y="4582"/>
                    <a:pt x="67" y="4582"/>
                  </a:cubicBezTo>
                  <a:lnTo>
                    <a:pt x="67" y="4516"/>
                  </a:lnTo>
                  <a:cubicBezTo>
                    <a:pt x="194" y="2419"/>
                    <a:pt x="1085" y="1334"/>
                    <a:pt x="1910" y="764"/>
                  </a:cubicBezTo>
                  <a:cubicBezTo>
                    <a:pt x="2358" y="443"/>
                    <a:pt x="2740" y="316"/>
                    <a:pt x="3055" y="189"/>
                  </a:cubicBezTo>
                  <a:cubicBezTo>
                    <a:pt x="3249" y="128"/>
                    <a:pt x="3376" y="128"/>
                    <a:pt x="3437" y="128"/>
                  </a:cubicBezTo>
                  <a:lnTo>
                    <a:pt x="3564" y="128"/>
                  </a:lnTo>
                  <a:lnTo>
                    <a:pt x="3564" y="62"/>
                  </a:lnTo>
                  <a:lnTo>
                    <a:pt x="3631" y="62"/>
                  </a:lnTo>
                  <a:lnTo>
                    <a:pt x="3564" y="0"/>
                  </a:lnTo>
                  <a:close/>
                </a:path>
              </a:pathLst>
            </a:custGeom>
            <a:solidFill>
              <a:srgbClr val="87BB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8" name="Google Shape;1248;p14"/>
            <p:cNvSpPr/>
            <p:nvPr/>
          </p:nvSpPr>
          <p:spPr>
            <a:xfrm>
              <a:off x="4059236" y="2685286"/>
              <a:ext cx="71408" cy="26152"/>
            </a:xfrm>
            <a:custGeom>
              <a:rect b="b" l="l" r="r" t="t"/>
              <a:pathLst>
                <a:path extrusionOk="0" h="256" w="699">
                  <a:moveTo>
                    <a:pt x="62" y="1"/>
                  </a:moveTo>
                  <a:lnTo>
                    <a:pt x="62" y="67"/>
                  </a:lnTo>
                  <a:lnTo>
                    <a:pt x="1" y="67"/>
                  </a:lnTo>
                  <a:lnTo>
                    <a:pt x="62" y="128"/>
                  </a:lnTo>
                  <a:lnTo>
                    <a:pt x="189" y="128"/>
                  </a:lnTo>
                  <a:cubicBezTo>
                    <a:pt x="383" y="128"/>
                    <a:pt x="510" y="194"/>
                    <a:pt x="637" y="255"/>
                  </a:cubicBezTo>
                  <a:lnTo>
                    <a:pt x="698" y="255"/>
                  </a:lnTo>
                  <a:lnTo>
                    <a:pt x="698" y="194"/>
                  </a:lnTo>
                  <a:cubicBezTo>
                    <a:pt x="510" y="128"/>
                    <a:pt x="383" y="67"/>
                    <a:pt x="189" y="67"/>
                  </a:cubicBezTo>
                  <a:cubicBezTo>
                    <a:pt x="128" y="67"/>
                    <a:pt x="128" y="1"/>
                    <a:pt x="62" y="1"/>
                  </a:cubicBezTo>
                  <a:close/>
                </a:path>
              </a:pathLst>
            </a:custGeom>
            <a:solidFill>
              <a:srgbClr val="87BB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9" name="Google Shape;1249;p14"/>
            <p:cNvSpPr/>
            <p:nvPr/>
          </p:nvSpPr>
          <p:spPr>
            <a:xfrm>
              <a:off x="4039519" y="2633288"/>
              <a:ext cx="32793" cy="71919"/>
            </a:xfrm>
            <a:custGeom>
              <a:rect b="b" l="l" r="r" t="t"/>
              <a:pathLst>
                <a:path extrusionOk="0" h="704" w="321">
                  <a:moveTo>
                    <a:pt x="255" y="1"/>
                  </a:moveTo>
                  <a:cubicBezTo>
                    <a:pt x="194" y="128"/>
                    <a:pt x="128" y="321"/>
                    <a:pt x="66" y="449"/>
                  </a:cubicBezTo>
                  <a:cubicBezTo>
                    <a:pt x="66" y="510"/>
                    <a:pt x="0" y="576"/>
                    <a:pt x="0" y="637"/>
                  </a:cubicBezTo>
                  <a:lnTo>
                    <a:pt x="0" y="703"/>
                  </a:lnTo>
                  <a:cubicBezTo>
                    <a:pt x="0" y="703"/>
                    <a:pt x="66" y="703"/>
                    <a:pt x="66" y="637"/>
                  </a:cubicBezTo>
                  <a:cubicBezTo>
                    <a:pt x="66" y="576"/>
                    <a:pt x="128" y="510"/>
                    <a:pt x="128" y="449"/>
                  </a:cubicBezTo>
                  <a:lnTo>
                    <a:pt x="321" y="67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rgbClr val="87BB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0" name="Google Shape;1250;p14"/>
            <p:cNvSpPr/>
            <p:nvPr/>
          </p:nvSpPr>
          <p:spPr>
            <a:xfrm>
              <a:off x="3916217" y="2783050"/>
              <a:ext cx="156097" cy="26152"/>
            </a:xfrm>
            <a:custGeom>
              <a:rect b="b" l="l" r="r" t="t"/>
              <a:pathLst>
                <a:path extrusionOk="0" h="256" w="1528">
                  <a:moveTo>
                    <a:pt x="62" y="1"/>
                  </a:moveTo>
                  <a:cubicBezTo>
                    <a:pt x="1" y="1"/>
                    <a:pt x="1" y="1"/>
                    <a:pt x="1" y="62"/>
                  </a:cubicBezTo>
                  <a:lnTo>
                    <a:pt x="444" y="62"/>
                  </a:lnTo>
                  <a:cubicBezTo>
                    <a:pt x="764" y="62"/>
                    <a:pt x="1146" y="128"/>
                    <a:pt x="1462" y="256"/>
                  </a:cubicBezTo>
                  <a:lnTo>
                    <a:pt x="1528" y="256"/>
                  </a:lnTo>
                  <a:lnTo>
                    <a:pt x="1528" y="189"/>
                  </a:lnTo>
                  <a:cubicBezTo>
                    <a:pt x="1207" y="62"/>
                    <a:pt x="764" y="1"/>
                    <a:pt x="444" y="1"/>
                  </a:cubicBezTo>
                  <a:close/>
                </a:path>
              </a:pathLst>
            </a:custGeom>
            <a:solidFill>
              <a:srgbClr val="87BB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1" name="Google Shape;1251;p14"/>
            <p:cNvSpPr/>
            <p:nvPr/>
          </p:nvSpPr>
          <p:spPr>
            <a:xfrm>
              <a:off x="3825195" y="2932402"/>
              <a:ext cx="175404" cy="19819"/>
            </a:xfrm>
            <a:custGeom>
              <a:rect b="b" l="l" r="r" t="t"/>
              <a:pathLst>
                <a:path extrusionOk="0" h="194" w="1717">
                  <a:moveTo>
                    <a:pt x="1" y="0"/>
                  </a:moveTo>
                  <a:lnTo>
                    <a:pt x="1" y="66"/>
                  </a:lnTo>
                  <a:lnTo>
                    <a:pt x="510" y="66"/>
                  </a:lnTo>
                  <a:cubicBezTo>
                    <a:pt x="892" y="66"/>
                    <a:pt x="1273" y="66"/>
                    <a:pt x="1655" y="194"/>
                  </a:cubicBezTo>
                  <a:cubicBezTo>
                    <a:pt x="1716" y="127"/>
                    <a:pt x="1655" y="127"/>
                    <a:pt x="1655" y="127"/>
                  </a:cubicBezTo>
                  <a:cubicBezTo>
                    <a:pt x="1273" y="0"/>
                    <a:pt x="892" y="0"/>
                    <a:pt x="510" y="0"/>
                  </a:cubicBezTo>
                  <a:close/>
                </a:path>
              </a:pathLst>
            </a:custGeom>
            <a:solidFill>
              <a:srgbClr val="87BB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2" name="Google Shape;1252;p14"/>
            <p:cNvSpPr/>
            <p:nvPr/>
          </p:nvSpPr>
          <p:spPr>
            <a:xfrm>
              <a:off x="3786171" y="3062346"/>
              <a:ext cx="117175" cy="13178"/>
            </a:xfrm>
            <a:custGeom>
              <a:rect b="b" l="l" r="r" t="t"/>
              <a:pathLst>
                <a:path extrusionOk="0" h="129" w="1147">
                  <a:moveTo>
                    <a:pt x="317" y="1"/>
                  </a:moveTo>
                  <a:cubicBezTo>
                    <a:pt x="255" y="1"/>
                    <a:pt x="189" y="67"/>
                    <a:pt x="128" y="67"/>
                  </a:cubicBezTo>
                  <a:lnTo>
                    <a:pt x="62" y="67"/>
                  </a:lnTo>
                  <a:cubicBezTo>
                    <a:pt x="1" y="67"/>
                    <a:pt x="1" y="67"/>
                    <a:pt x="1" y="128"/>
                  </a:cubicBezTo>
                  <a:lnTo>
                    <a:pt x="128" y="128"/>
                  </a:lnTo>
                  <a:cubicBezTo>
                    <a:pt x="189" y="128"/>
                    <a:pt x="255" y="128"/>
                    <a:pt x="383" y="67"/>
                  </a:cubicBezTo>
                  <a:lnTo>
                    <a:pt x="1146" y="67"/>
                  </a:lnTo>
                  <a:lnTo>
                    <a:pt x="1146" y="1"/>
                  </a:lnTo>
                  <a:close/>
                </a:path>
              </a:pathLst>
            </a:custGeom>
            <a:solidFill>
              <a:srgbClr val="418C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3" name="Google Shape;1253;p14"/>
            <p:cNvSpPr/>
            <p:nvPr/>
          </p:nvSpPr>
          <p:spPr>
            <a:xfrm>
              <a:off x="3454367" y="2314969"/>
              <a:ext cx="370934" cy="819303"/>
            </a:xfrm>
            <a:custGeom>
              <a:rect b="b" l="l" r="r" t="t"/>
              <a:pathLst>
                <a:path extrusionOk="0" h="8020" w="3631">
                  <a:moveTo>
                    <a:pt x="1" y="1"/>
                  </a:moveTo>
                  <a:cubicBezTo>
                    <a:pt x="449" y="1274"/>
                    <a:pt x="510" y="4583"/>
                    <a:pt x="1085" y="5983"/>
                  </a:cubicBezTo>
                  <a:cubicBezTo>
                    <a:pt x="1655" y="7444"/>
                    <a:pt x="2867" y="8019"/>
                    <a:pt x="2867" y="8019"/>
                  </a:cubicBezTo>
                  <a:cubicBezTo>
                    <a:pt x="2867" y="8019"/>
                    <a:pt x="3631" y="6619"/>
                    <a:pt x="3310" y="4583"/>
                  </a:cubicBezTo>
                  <a:cubicBezTo>
                    <a:pt x="3055" y="2801"/>
                    <a:pt x="1783" y="637"/>
                    <a:pt x="1" y="1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4" name="Google Shape;1254;p14"/>
            <p:cNvSpPr/>
            <p:nvPr/>
          </p:nvSpPr>
          <p:spPr>
            <a:xfrm>
              <a:off x="3480417" y="2347250"/>
              <a:ext cx="240887" cy="799995"/>
            </a:xfrm>
            <a:custGeom>
              <a:rect b="b" l="l" r="r" t="t"/>
              <a:pathLst>
                <a:path extrusionOk="0" h="7831" w="2358">
                  <a:moveTo>
                    <a:pt x="0" y="1"/>
                  </a:moveTo>
                  <a:lnTo>
                    <a:pt x="0" y="67"/>
                  </a:lnTo>
                  <a:lnTo>
                    <a:pt x="66" y="128"/>
                  </a:lnTo>
                  <a:cubicBezTo>
                    <a:pt x="128" y="255"/>
                    <a:pt x="255" y="382"/>
                    <a:pt x="321" y="510"/>
                  </a:cubicBezTo>
                  <a:cubicBezTo>
                    <a:pt x="637" y="958"/>
                    <a:pt x="891" y="1467"/>
                    <a:pt x="1085" y="1976"/>
                  </a:cubicBezTo>
                  <a:cubicBezTo>
                    <a:pt x="1848" y="3564"/>
                    <a:pt x="2291" y="5285"/>
                    <a:pt x="2291" y="7067"/>
                  </a:cubicBezTo>
                  <a:lnTo>
                    <a:pt x="2291" y="7765"/>
                  </a:lnTo>
                  <a:lnTo>
                    <a:pt x="2291" y="7831"/>
                  </a:lnTo>
                  <a:cubicBezTo>
                    <a:pt x="2291" y="7831"/>
                    <a:pt x="2357" y="7831"/>
                    <a:pt x="2357" y="7765"/>
                  </a:cubicBezTo>
                  <a:lnTo>
                    <a:pt x="2357" y="7067"/>
                  </a:lnTo>
                  <a:cubicBezTo>
                    <a:pt x="2357" y="5285"/>
                    <a:pt x="1909" y="3564"/>
                    <a:pt x="1146" y="1910"/>
                  </a:cubicBezTo>
                  <a:cubicBezTo>
                    <a:pt x="957" y="1401"/>
                    <a:pt x="703" y="958"/>
                    <a:pt x="382" y="449"/>
                  </a:cubicBezTo>
                  <a:cubicBezTo>
                    <a:pt x="255" y="321"/>
                    <a:pt x="194" y="194"/>
                    <a:pt x="128" y="128"/>
                  </a:cubicBezTo>
                  <a:lnTo>
                    <a:pt x="66" y="1"/>
                  </a:lnTo>
                  <a:close/>
                </a:path>
              </a:pathLst>
            </a:custGeom>
            <a:solidFill>
              <a:srgbClr val="87BB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5" name="Google Shape;1255;p14"/>
            <p:cNvSpPr/>
            <p:nvPr/>
          </p:nvSpPr>
          <p:spPr>
            <a:xfrm>
              <a:off x="3539157" y="2380042"/>
              <a:ext cx="19308" cy="65074"/>
            </a:xfrm>
            <a:custGeom>
              <a:rect b="b" l="l" r="r" t="t"/>
              <a:pathLst>
                <a:path extrusionOk="0" h="637" w="189">
                  <a:moveTo>
                    <a:pt x="189" y="0"/>
                  </a:moveTo>
                  <a:cubicBezTo>
                    <a:pt x="128" y="0"/>
                    <a:pt x="128" y="61"/>
                    <a:pt x="128" y="61"/>
                  </a:cubicBezTo>
                  <a:lnTo>
                    <a:pt x="128" y="189"/>
                  </a:lnTo>
                  <a:cubicBezTo>
                    <a:pt x="128" y="255"/>
                    <a:pt x="128" y="443"/>
                    <a:pt x="1" y="637"/>
                  </a:cubicBezTo>
                  <a:lnTo>
                    <a:pt x="62" y="637"/>
                  </a:lnTo>
                  <a:cubicBezTo>
                    <a:pt x="189" y="443"/>
                    <a:pt x="189" y="255"/>
                    <a:pt x="189" y="189"/>
                  </a:cubicBezTo>
                  <a:lnTo>
                    <a:pt x="189" y="61"/>
                  </a:lnTo>
                  <a:lnTo>
                    <a:pt x="189" y="0"/>
                  </a:lnTo>
                  <a:close/>
                </a:path>
              </a:pathLst>
            </a:custGeom>
            <a:solidFill>
              <a:srgbClr val="87BB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6" name="Google Shape;1256;p14"/>
            <p:cNvSpPr/>
            <p:nvPr/>
          </p:nvSpPr>
          <p:spPr>
            <a:xfrm>
              <a:off x="3500133" y="2503243"/>
              <a:ext cx="91124" cy="19921"/>
            </a:xfrm>
            <a:custGeom>
              <a:rect b="b" l="l" r="r" t="t"/>
              <a:pathLst>
                <a:path extrusionOk="0" h="195" w="892">
                  <a:moveTo>
                    <a:pt x="1" y="1"/>
                  </a:moveTo>
                  <a:lnTo>
                    <a:pt x="1" y="67"/>
                  </a:lnTo>
                  <a:cubicBezTo>
                    <a:pt x="1" y="67"/>
                    <a:pt x="383" y="194"/>
                    <a:pt x="698" y="194"/>
                  </a:cubicBezTo>
                  <a:lnTo>
                    <a:pt x="892" y="194"/>
                  </a:lnTo>
                  <a:cubicBezTo>
                    <a:pt x="892" y="128"/>
                    <a:pt x="826" y="128"/>
                    <a:pt x="826" y="128"/>
                  </a:cubicBezTo>
                  <a:lnTo>
                    <a:pt x="698" y="128"/>
                  </a:lnTo>
                  <a:cubicBezTo>
                    <a:pt x="571" y="128"/>
                    <a:pt x="383" y="128"/>
                    <a:pt x="255" y="67"/>
                  </a:cubicBezTo>
                  <a:cubicBezTo>
                    <a:pt x="189" y="67"/>
                    <a:pt x="128" y="67"/>
                    <a:pt x="62" y="1"/>
                  </a:cubicBezTo>
                  <a:close/>
                </a:path>
              </a:pathLst>
            </a:custGeom>
            <a:solidFill>
              <a:srgbClr val="87BB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7" name="Google Shape;1257;p14"/>
            <p:cNvSpPr/>
            <p:nvPr/>
          </p:nvSpPr>
          <p:spPr>
            <a:xfrm>
              <a:off x="3526183" y="2698362"/>
              <a:ext cx="136380" cy="19819"/>
            </a:xfrm>
            <a:custGeom>
              <a:rect b="b" l="l" r="r" t="t"/>
              <a:pathLst>
                <a:path extrusionOk="0" h="194" w="1335">
                  <a:moveTo>
                    <a:pt x="0" y="0"/>
                  </a:moveTo>
                  <a:lnTo>
                    <a:pt x="0" y="66"/>
                  </a:lnTo>
                  <a:cubicBezTo>
                    <a:pt x="0" y="66"/>
                    <a:pt x="825" y="194"/>
                    <a:pt x="1273" y="194"/>
                  </a:cubicBezTo>
                  <a:lnTo>
                    <a:pt x="1334" y="194"/>
                  </a:lnTo>
                  <a:lnTo>
                    <a:pt x="1334" y="127"/>
                  </a:lnTo>
                  <a:lnTo>
                    <a:pt x="1273" y="127"/>
                  </a:lnTo>
                  <a:cubicBezTo>
                    <a:pt x="1080" y="127"/>
                    <a:pt x="764" y="127"/>
                    <a:pt x="509" y="66"/>
                  </a:cubicBezTo>
                  <a:cubicBezTo>
                    <a:pt x="382" y="66"/>
                    <a:pt x="255" y="0"/>
                    <a:pt x="189" y="0"/>
                  </a:cubicBezTo>
                  <a:close/>
                </a:path>
              </a:pathLst>
            </a:custGeom>
            <a:solidFill>
              <a:srgbClr val="87BB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8" name="Google Shape;1258;p14"/>
            <p:cNvSpPr/>
            <p:nvPr/>
          </p:nvSpPr>
          <p:spPr>
            <a:xfrm>
              <a:off x="3610462" y="2503243"/>
              <a:ext cx="65074" cy="91124"/>
            </a:xfrm>
            <a:custGeom>
              <a:rect b="b" l="l" r="r" t="t"/>
              <a:pathLst>
                <a:path extrusionOk="0" h="892" w="637">
                  <a:moveTo>
                    <a:pt x="575" y="1"/>
                  </a:moveTo>
                  <a:lnTo>
                    <a:pt x="575" y="128"/>
                  </a:lnTo>
                  <a:cubicBezTo>
                    <a:pt x="448" y="256"/>
                    <a:pt x="194" y="637"/>
                    <a:pt x="66" y="831"/>
                  </a:cubicBezTo>
                  <a:cubicBezTo>
                    <a:pt x="0" y="831"/>
                    <a:pt x="66" y="892"/>
                    <a:pt x="66" y="892"/>
                  </a:cubicBezTo>
                  <a:cubicBezTo>
                    <a:pt x="321" y="637"/>
                    <a:pt x="636" y="67"/>
                    <a:pt x="636" y="67"/>
                  </a:cubicBezTo>
                  <a:lnTo>
                    <a:pt x="636" y="1"/>
                  </a:lnTo>
                  <a:close/>
                </a:path>
              </a:pathLst>
            </a:custGeom>
            <a:solidFill>
              <a:srgbClr val="87BB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9" name="Google Shape;1259;p14"/>
            <p:cNvSpPr/>
            <p:nvPr/>
          </p:nvSpPr>
          <p:spPr>
            <a:xfrm>
              <a:off x="3565207" y="2887147"/>
              <a:ext cx="143123" cy="13076"/>
            </a:xfrm>
            <a:custGeom>
              <a:rect b="b" l="l" r="r" t="t"/>
              <a:pathLst>
                <a:path extrusionOk="0" h="128" w="1401">
                  <a:moveTo>
                    <a:pt x="1334" y="0"/>
                  </a:moveTo>
                  <a:cubicBezTo>
                    <a:pt x="1079" y="61"/>
                    <a:pt x="570" y="61"/>
                    <a:pt x="316" y="61"/>
                  </a:cubicBezTo>
                  <a:lnTo>
                    <a:pt x="0" y="61"/>
                  </a:lnTo>
                  <a:cubicBezTo>
                    <a:pt x="0" y="61"/>
                    <a:pt x="0" y="127"/>
                    <a:pt x="61" y="127"/>
                  </a:cubicBezTo>
                  <a:lnTo>
                    <a:pt x="316" y="127"/>
                  </a:lnTo>
                  <a:cubicBezTo>
                    <a:pt x="637" y="127"/>
                    <a:pt x="1079" y="127"/>
                    <a:pt x="1334" y="61"/>
                  </a:cubicBezTo>
                  <a:cubicBezTo>
                    <a:pt x="1400" y="61"/>
                    <a:pt x="1400" y="61"/>
                    <a:pt x="1400" y="0"/>
                  </a:cubicBezTo>
                  <a:close/>
                </a:path>
              </a:pathLst>
            </a:custGeom>
            <a:solidFill>
              <a:srgbClr val="87BB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0" name="Google Shape;1260;p14"/>
            <p:cNvSpPr/>
            <p:nvPr/>
          </p:nvSpPr>
          <p:spPr>
            <a:xfrm>
              <a:off x="3656228" y="3036398"/>
              <a:ext cx="65074" cy="13076"/>
            </a:xfrm>
            <a:custGeom>
              <a:rect b="b" l="l" r="r" t="t"/>
              <a:pathLst>
                <a:path extrusionOk="0" h="128" w="637">
                  <a:moveTo>
                    <a:pt x="570" y="0"/>
                  </a:moveTo>
                  <a:cubicBezTo>
                    <a:pt x="382" y="67"/>
                    <a:pt x="188" y="67"/>
                    <a:pt x="61" y="67"/>
                  </a:cubicBezTo>
                  <a:cubicBezTo>
                    <a:pt x="61" y="67"/>
                    <a:pt x="0" y="67"/>
                    <a:pt x="0" y="128"/>
                  </a:cubicBezTo>
                  <a:lnTo>
                    <a:pt x="61" y="128"/>
                  </a:lnTo>
                  <a:cubicBezTo>
                    <a:pt x="188" y="128"/>
                    <a:pt x="382" y="128"/>
                    <a:pt x="636" y="67"/>
                  </a:cubicBezTo>
                  <a:lnTo>
                    <a:pt x="636" y="0"/>
                  </a:lnTo>
                  <a:close/>
                </a:path>
              </a:pathLst>
            </a:custGeom>
            <a:solidFill>
              <a:srgbClr val="87BB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1" name="Google Shape;1261;p14"/>
            <p:cNvSpPr/>
            <p:nvPr/>
          </p:nvSpPr>
          <p:spPr>
            <a:xfrm>
              <a:off x="3649384" y="2171950"/>
              <a:ext cx="338243" cy="955581"/>
            </a:xfrm>
            <a:custGeom>
              <a:rect b="b" l="l" r="r" t="t"/>
              <a:pathLst>
                <a:path extrusionOk="0" h="9354" w="3311">
                  <a:moveTo>
                    <a:pt x="3310" y="1"/>
                  </a:moveTo>
                  <a:lnTo>
                    <a:pt x="3310" y="1"/>
                  </a:lnTo>
                  <a:cubicBezTo>
                    <a:pt x="1340" y="1462"/>
                    <a:pt x="194" y="3880"/>
                    <a:pt x="128" y="5790"/>
                  </a:cubicBezTo>
                  <a:cubicBezTo>
                    <a:pt x="1" y="8081"/>
                    <a:pt x="1085" y="9353"/>
                    <a:pt x="1085" y="9353"/>
                  </a:cubicBezTo>
                  <a:cubicBezTo>
                    <a:pt x="1085" y="9353"/>
                    <a:pt x="2358" y="8462"/>
                    <a:pt x="2867" y="6874"/>
                  </a:cubicBezTo>
                  <a:cubicBezTo>
                    <a:pt x="3310" y="5219"/>
                    <a:pt x="2928" y="1401"/>
                    <a:pt x="3310" y="1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2" name="Google Shape;1262;p14"/>
            <p:cNvSpPr/>
            <p:nvPr/>
          </p:nvSpPr>
          <p:spPr>
            <a:xfrm>
              <a:off x="3747250" y="2210973"/>
              <a:ext cx="214326" cy="897249"/>
            </a:xfrm>
            <a:custGeom>
              <a:rect b="b" l="l" r="r" t="t"/>
              <a:pathLst>
                <a:path extrusionOk="0" h="8783" w="2098">
                  <a:moveTo>
                    <a:pt x="2098" y="1"/>
                  </a:moveTo>
                  <a:cubicBezTo>
                    <a:pt x="2098" y="1"/>
                    <a:pt x="2036" y="1"/>
                    <a:pt x="2036" y="62"/>
                  </a:cubicBezTo>
                  <a:cubicBezTo>
                    <a:pt x="1461" y="1274"/>
                    <a:pt x="1079" y="2546"/>
                    <a:pt x="698" y="3819"/>
                  </a:cubicBezTo>
                  <a:cubicBezTo>
                    <a:pt x="316" y="5280"/>
                    <a:pt x="0" y="6746"/>
                    <a:pt x="0" y="8274"/>
                  </a:cubicBezTo>
                  <a:lnTo>
                    <a:pt x="0" y="8783"/>
                  </a:lnTo>
                  <a:lnTo>
                    <a:pt x="61" y="8783"/>
                  </a:lnTo>
                  <a:lnTo>
                    <a:pt x="61" y="8274"/>
                  </a:lnTo>
                  <a:cubicBezTo>
                    <a:pt x="61" y="6746"/>
                    <a:pt x="382" y="5280"/>
                    <a:pt x="764" y="3819"/>
                  </a:cubicBezTo>
                  <a:cubicBezTo>
                    <a:pt x="1146" y="2546"/>
                    <a:pt x="1527" y="1274"/>
                    <a:pt x="2098" y="62"/>
                  </a:cubicBezTo>
                  <a:lnTo>
                    <a:pt x="2098" y="1"/>
                  </a:lnTo>
                  <a:close/>
                </a:path>
              </a:pathLst>
            </a:custGeom>
            <a:solidFill>
              <a:srgbClr val="87BB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3" name="Google Shape;1263;p14"/>
            <p:cNvSpPr/>
            <p:nvPr/>
          </p:nvSpPr>
          <p:spPr>
            <a:xfrm>
              <a:off x="3883424" y="2269203"/>
              <a:ext cx="32895" cy="58945"/>
            </a:xfrm>
            <a:custGeom>
              <a:rect b="b" l="l" r="r" t="t"/>
              <a:pathLst>
                <a:path extrusionOk="0" h="577" w="322">
                  <a:moveTo>
                    <a:pt x="1" y="1"/>
                  </a:moveTo>
                  <a:lnTo>
                    <a:pt x="67" y="67"/>
                  </a:lnTo>
                  <a:lnTo>
                    <a:pt x="67" y="194"/>
                  </a:lnTo>
                  <a:lnTo>
                    <a:pt x="255" y="576"/>
                  </a:lnTo>
                  <a:lnTo>
                    <a:pt x="322" y="576"/>
                  </a:lnTo>
                  <a:lnTo>
                    <a:pt x="322" y="510"/>
                  </a:lnTo>
                  <a:cubicBezTo>
                    <a:pt x="255" y="383"/>
                    <a:pt x="194" y="322"/>
                    <a:pt x="128" y="194"/>
                  </a:cubicBezTo>
                  <a:lnTo>
                    <a:pt x="128" y="67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rgbClr val="87BB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4" name="Google Shape;1264;p14"/>
            <p:cNvSpPr/>
            <p:nvPr/>
          </p:nvSpPr>
          <p:spPr>
            <a:xfrm>
              <a:off x="3903243" y="2334276"/>
              <a:ext cx="65074" cy="26050"/>
            </a:xfrm>
            <a:custGeom>
              <a:rect b="b" l="l" r="r" t="t"/>
              <a:pathLst>
                <a:path extrusionOk="0" h="255" w="637">
                  <a:moveTo>
                    <a:pt x="571" y="0"/>
                  </a:moveTo>
                  <a:cubicBezTo>
                    <a:pt x="443" y="0"/>
                    <a:pt x="316" y="67"/>
                    <a:pt x="189" y="128"/>
                  </a:cubicBezTo>
                  <a:lnTo>
                    <a:pt x="0" y="128"/>
                  </a:lnTo>
                  <a:lnTo>
                    <a:pt x="0" y="194"/>
                  </a:lnTo>
                  <a:lnTo>
                    <a:pt x="0" y="255"/>
                  </a:lnTo>
                  <a:cubicBezTo>
                    <a:pt x="0" y="255"/>
                    <a:pt x="61" y="255"/>
                    <a:pt x="61" y="194"/>
                  </a:cubicBezTo>
                  <a:lnTo>
                    <a:pt x="255" y="194"/>
                  </a:lnTo>
                  <a:cubicBezTo>
                    <a:pt x="382" y="128"/>
                    <a:pt x="443" y="67"/>
                    <a:pt x="571" y="67"/>
                  </a:cubicBezTo>
                  <a:cubicBezTo>
                    <a:pt x="637" y="67"/>
                    <a:pt x="637" y="67"/>
                    <a:pt x="637" y="0"/>
                  </a:cubicBezTo>
                  <a:close/>
                </a:path>
              </a:pathLst>
            </a:custGeom>
            <a:solidFill>
              <a:srgbClr val="87BB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5" name="Google Shape;1265;p14"/>
            <p:cNvSpPr/>
            <p:nvPr/>
          </p:nvSpPr>
          <p:spPr>
            <a:xfrm>
              <a:off x="3799247" y="2386274"/>
              <a:ext cx="52100" cy="130149"/>
            </a:xfrm>
            <a:custGeom>
              <a:rect b="b" l="l" r="r" t="t"/>
              <a:pathLst>
                <a:path extrusionOk="0" h="1274" w="510">
                  <a:moveTo>
                    <a:pt x="0" y="0"/>
                  </a:moveTo>
                  <a:cubicBezTo>
                    <a:pt x="0" y="0"/>
                    <a:pt x="0" y="67"/>
                    <a:pt x="61" y="67"/>
                  </a:cubicBezTo>
                  <a:lnTo>
                    <a:pt x="0" y="67"/>
                  </a:lnTo>
                  <a:cubicBezTo>
                    <a:pt x="61" y="67"/>
                    <a:pt x="61" y="67"/>
                    <a:pt x="61" y="128"/>
                  </a:cubicBezTo>
                  <a:cubicBezTo>
                    <a:pt x="61" y="194"/>
                    <a:pt x="61" y="321"/>
                    <a:pt x="127" y="382"/>
                  </a:cubicBezTo>
                  <a:cubicBezTo>
                    <a:pt x="189" y="703"/>
                    <a:pt x="255" y="1019"/>
                    <a:pt x="382" y="1273"/>
                  </a:cubicBezTo>
                  <a:lnTo>
                    <a:pt x="443" y="1273"/>
                  </a:lnTo>
                  <a:cubicBezTo>
                    <a:pt x="443" y="1273"/>
                    <a:pt x="509" y="1212"/>
                    <a:pt x="443" y="1212"/>
                  </a:cubicBezTo>
                  <a:cubicBezTo>
                    <a:pt x="316" y="958"/>
                    <a:pt x="255" y="637"/>
                    <a:pt x="189" y="382"/>
                  </a:cubicBezTo>
                  <a:cubicBezTo>
                    <a:pt x="127" y="321"/>
                    <a:pt x="127" y="194"/>
                    <a:pt x="127" y="128"/>
                  </a:cubicBezTo>
                  <a:lnTo>
                    <a:pt x="127" y="67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87BB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6" name="Google Shape;1266;p14"/>
            <p:cNvSpPr/>
            <p:nvPr/>
          </p:nvSpPr>
          <p:spPr>
            <a:xfrm>
              <a:off x="3818453" y="2549009"/>
              <a:ext cx="143123" cy="71408"/>
            </a:xfrm>
            <a:custGeom>
              <a:rect b="b" l="l" r="r" t="t"/>
              <a:pathLst>
                <a:path extrusionOk="0" h="699" w="1401">
                  <a:moveTo>
                    <a:pt x="1339" y="1"/>
                  </a:moveTo>
                  <a:cubicBezTo>
                    <a:pt x="958" y="317"/>
                    <a:pt x="449" y="383"/>
                    <a:pt x="67" y="637"/>
                  </a:cubicBezTo>
                  <a:lnTo>
                    <a:pt x="1" y="698"/>
                  </a:lnTo>
                  <a:lnTo>
                    <a:pt x="67" y="698"/>
                  </a:lnTo>
                  <a:cubicBezTo>
                    <a:pt x="510" y="444"/>
                    <a:pt x="958" y="383"/>
                    <a:pt x="1339" y="62"/>
                  </a:cubicBezTo>
                  <a:lnTo>
                    <a:pt x="1401" y="1"/>
                  </a:lnTo>
                  <a:close/>
                </a:path>
              </a:pathLst>
            </a:custGeom>
            <a:solidFill>
              <a:srgbClr val="87BB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7" name="Google Shape;1267;p14"/>
            <p:cNvSpPr/>
            <p:nvPr/>
          </p:nvSpPr>
          <p:spPr>
            <a:xfrm>
              <a:off x="3675434" y="2685286"/>
              <a:ext cx="91124" cy="143123"/>
            </a:xfrm>
            <a:custGeom>
              <a:rect b="b" l="l" r="r" t="t"/>
              <a:pathLst>
                <a:path extrusionOk="0" h="1401" w="892">
                  <a:moveTo>
                    <a:pt x="67" y="1"/>
                  </a:moveTo>
                  <a:cubicBezTo>
                    <a:pt x="0" y="1"/>
                    <a:pt x="0" y="1"/>
                    <a:pt x="0" y="67"/>
                  </a:cubicBezTo>
                  <a:lnTo>
                    <a:pt x="67" y="128"/>
                  </a:lnTo>
                  <a:cubicBezTo>
                    <a:pt x="128" y="255"/>
                    <a:pt x="194" y="322"/>
                    <a:pt x="194" y="449"/>
                  </a:cubicBezTo>
                  <a:cubicBezTo>
                    <a:pt x="382" y="765"/>
                    <a:pt x="637" y="1085"/>
                    <a:pt x="891" y="1401"/>
                  </a:cubicBezTo>
                  <a:cubicBezTo>
                    <a:pt x="703" y="1085"/>
                    <a:pt x="448" y="765"/>
                    <a:pt x="255" y="383"/>
                  </a:cubicBezTo>
                  <a:cubicBezTo>
                    <a:pt x="194" y="322"/>
                    <a:pt x="194" y="194"/>
                    <a:pt x="128" y="128"/>
                  </a:cubicBezTo>
                  <a:lnTo>
                    <a:pt x="67" y="1"/>
                  </a:lnTo>
                  <a:close/>
                </a:path>
              </a:pathLst>
            </a:custGeom>
            <a:solidFill>
              <a:srgbClr val="87BB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8" name="Google Shape;1268;p14"/>
            <p:cNvSpPr/>
            <p:nvPr/>
          </p:nvSpPr>
          <p:spPr>
            <a:xfrm>
              <a:off x="3760224" y="2806137"/>
              <a:ext cx="188378" cy="87345"/>
            </a:xfrm>
            <a:custGeom>
              <a:rect b="b" l="l" r="r" t="t"/>
              <a:pathLst>
                <a:path extrusionOk="0" h="855" w="1844">
                  <a:moveTo>
                    <a:pt x="1784" y="0"/>
                  </a:moveTo>
                  <a:cubicBezTo>
                    <a:pt x="1782" y="0"/>
                    <a:pt x="1782" y="7"/>
                    <a:pt x="1782" y="30"/>
                  </a:cubicBezTo>
                  <a:lnTo>
                    <a:pt x="1716" y="30"/>
                  </a:lnTo>
                  <a:cubicBezTo>
                    <a:pt x="1589" y="157"/>
                    <a:pt x="1461" y="218"/>
                    <a:pt x="1334" y="284"/>
                  </a:cubicBezTo>
                  <a:cubicBezTo>
                    <a:pt x="1080" y="411"/>
                    <a:pt x="764" y="539"/>
                    <a:pt x="509" y="666"/>
                  </a:cubicBezTo>
                  <a:cubicBezTo>
                    <a:pt x="382" y="727"/>
                    <a:pt x="189" y="793"/>
                    <a:pt x="61" y="793"/>
                  </a:cubicBezTo>
                  <a:lnTo>
                    <a:pt x="0" y="793"/>
                  </a:lnTo>
                  <a:cubicBezTo>
                    <a:pt x="0" y="854"/>
                    <a:pt x="61" y="854"/>
                    <a:pt x="61" y="854"/>
                  </a:cubicBezTo>
                  <a:cubicBezTo>
                    <a:pt x="189" y="854"/>
                    <a:pt x="382" y="793"/>
                    <a:pt x="509" y="727"/>
                  </a:cubicBezTo>
                  <a:cubicBezTo>
                    <a:pt x="825" y="600"/>
                    <a:pt x="1080" y="472"/>
                    <a:pt x="1400" y="284"/>
                  </a:cubicBezTo>
                  <a:cubicBezTo>
                    <a:pt x="1461" y="218"/>
                    <a:pt x="1589" y="218"/>
                    <a:pt x="1716" y="91"/>
                  </a:cubicBezTo>
                  <a:lnTo>
                    <a:pt x="1782" y="91"/>
                  </a:lnTo>
                  <a:lnTo>
                    <a:pt x="1843" y="30"/>
                  </a:lnTo>
                  <a:cubicBezTo>
                    <a:pt x="1803" y="30"/>
                    <a:pt x="1789" y="0"/>
                    <a:pt x="1784" y="0"/>
                  </a:cubicBezTo>
                  <a:close/>
                </a:path>
              </a:pathLst>
            </a:custGeom>
            <a:solidFill>
              <a:srgbClr val="87BB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9" name="Google Shape;1269;p14"/>
            <p:cNvSpPr/>
            <p:nvPr/>
          </p:nvSpPr>
          <p:spPr>
            <a:xfrm>
              <a:off x="3695150" y="2978169"/>
              <a:ext cx="58434" cy="48320"/>
            </a:xfrm>
            <a:custGeom>
              <a:rect b="b" l="l" r="r" t="t"/>
              <a:pathLst>
                <a:path extrusionOk="0" h="473" w="572">
                  <a:moveTo>
                    <a:pt x="62" y="0"/>
                  </a:moveTo>
                  <a:cubicBezTo>
                    <a:pt x="1" y="0"/>
                    <a:pt x="1" y="61"/>
                    <a:pt x="1" y="61"/>
                  </a:cubicBezTo>
                  <a:cubicBezTo>
                    <a:pt x="62" y="127"/>
                    <a:pt x="128" y="255"/>
                    <a:pt x="255" y="316"/>
                  </a:cubicBezTo>
                  <a:cubicBezTo>
                    <a:pt x="317" y="382"/>
                    <a:pt x="444" y="443"/>
                    <a:pt x="510" y="443"/>
                  </a:cubicBezTo>
                  <a:cubicBezTo>
                    <a:pt x="530" y="465"/>
                    <a:pt x="544" y="472"/>
                    <a:pt x="553" y="472"/>
                  </a:cubicBezTo>
                  <a:cubicBezTo>
                    <a:pt x="571" y="472"/>
                    <a:pt x="571" y="443"/>
                    <a:pt x="571" y="443"/>
                  </a:cubicBezTo>
                  <a:lnTo>
                    <a:pt x="571" y="382"/>
                  </a:lnTo>
                  <a:cubicBezTo>
                    <a:pt x="510" y="382"/>
                    <a:pt x="383" y="316"/>
                    <a:pt x="317" y="255"/>
                  </a:cubicBezTo>
                  <a:cubicBezTo>
                    <a:pt x="189" y="189"/>
                    <a:pt x="128" y="127"/>
                    <a:pt x="62" y="61"/>
                  </a:cubicBezTo>
                  <a:lnTo>
                    <a:pt x="62" y="0"/>
                  </a:lnTo>
                  <a:close/>
                </a:path>
              </a:pathLst>
            </a:custGeom>
            <a:solidFill>
              <a:srgbClr val="87BB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0" name="Google Shape;1270;p14"/>
            <p:cNvSpPr/>
            <p:nvPr/>
          </p:nvSpPr>
          <p:spPr>
            <a:xfrm>
              <a:off x="3753481" y="2994616"/>
              <a:ext cx="123815" cy="61601"/>
            </a:xfrm>
            <a:custGeom>
              <a:rect b="b" l="l" r="r" t="t"/>
              <a:pathLst>
                <a:path extrusionOk="0" h="603" w="1212">
                  <a:moveTo>
                    <a:pt x="1165" y="0"/>
                  </a:moveTo>
                  <a:cubicBezTo>
                    <a:pt x="1146" y="0"/>
                    <a:pt x="1146" y="28"/>
                    <a:pt x="1146" y="28"/>
                  </a:cubicBezTo>
                  <a:lnTo>
                    <a:pt x="1085" y="28"/>
                  </a:lnTo>
                  <a:cubicBezTo>
                    <a:pt x="1085" y="94"/>
                    <a:pt x="1018" y="94"/>
                    <a:pt x="957" y="94"/>
                  </a:cubicBezTo>
                  <a:cubicBezTo>
                    <a:pt x="957" y="155"/>
                    <a:pt x="891" y="155"/>
                    <a:pt x="891" y="155"/>
                  </a:cubicBezTo>
                  <a:cubicBezTo>
                    <a:pt x="575" y="348"/>
                    <a:pt x="321" y="409"/>
                    <a:pt x="0" y="537"/>
                  </a:cubicBezTo>
                  <a:lnTo>
                    <a:pt x="0" y="603"/>
                  </a:lnTo>
                  <a:cubicBezTo>
                    <a:pt x="321" y="476"/>
                    <a:pt x="637" y="348"/>
                    <a:pt x="891" y="221"/>
                  </a:cubicBezTo>
                  <a:cubicBezTo>
                    <a:pt x="957" y="221"/>
                    <a:pt x="1018" y="155"/>
                    <a:pt x="1085" y="155"/>
                  </a:cubicBezTo>
                  <a:lnTo>
                    <a:pt x="1146" y="94"/>
                  </a:lnTo>
                  <a:cubicBezTo>
                    <a:pt x="1146" y="94"/>
                    <a:pt x="1212" y="94"/>
                    <a:pt x="1212" y="28"/>
                  </a:cubicBezTo>
                  <a:cubicBezTo>
                    <a:pt x="1190" y="7"/>
                    <a:pt x="1175" y="0"/>
                    <a:pt x="1165" y="0"/>
                  </a:cubicBezTo>
                  <a:close/>
                </a:path>
              </a:pathLst>
            </a:custGeom>
            <a:solidFill>
              <a:srgbClr val="87BB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1" name="Google Shape;1271;p14"/>
            <p:cNvSpPr/>
            <p:nvPr/>
          </p:nvSpPr>
          <p:spPr>
            <a:xfrm>
              <a:off x="3526183" y="3088395"/>
              <a:ext cx="455214" cy="312193"/>
            </a:xfrm>
            <a:custGeom>
              <a:rect b="b" l="l" r="r" t="t"/>
              <a:pathLst>
                <a:path extrusionOk="0" h="3056" w="4456">
                  <a:moveTo>
                    <a:pt x="0" y="0"/>
                  </a:moveTo>
                  <a:lnTo>
                    <a:pt x="0" y="1339"/>
                  </a:lnTo>
                  <a:cubicBezTo>
                    <a:pt x="0" y="1782"/>
                    <a:pt x="189" y="2230"/>
                    <a:pt x="509" y="2546"/>
                  </a:cubicBezTo>
                  <a:cubicBezTo>
                    <a:pt x="825" y="2867"/>
                    <a:pt x="1273" y="3055"/>
                    <a:pt x="1716" y="3055"/>
                  </a:cubicBezTo>
                  <a:lnTo>
                    <a:pt x="2734" y="3055"/>
                  </a:lnTo>
                  <a:cubicBezTo>
                    <a:pt x="3182" y="3055"/>
                    <a:pt x="3625" y="2867"/>
                    <a:pt x="3946" y="2546"/>
                  </a:cubicBezTo>
                  <a:cubicBezTo>
                    <a:pt x="4262" y="2230"/>
                    <a:pt x="4455" y="1782"/>
                    <a:pt x="4455" y="1339"/>
                  </a:cubicBezTo>
                  <a:lnTo>
                    <a:pt x="4455" y="0"/>
                  </a:lnTo>
                  <a:close/>
                </a:path>
              </a:pathLst>
            </a:custGeom>
            <a:solidFill>
              <a:srgbClr val="FF9D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2" name="Google Shape;1272;p14"/>
            <p:cNvSpPr/>
            <p:nvPr/>
          </p:nvSpPr>
          <p:spPr>
            <a:xfrm>
              <a:off x="3454367" y="3082164"/>
              <a:ext cx="461956" cy="312193"/>
            </a:xfrm>
            <a:custGeom>
              <a:rect b="b" l="l" r="r" t="t"/>
              <a:pathLst>
                <a:path extrusionOk="0" h="3056" w="4522">
                  <a:moveTo>
                    <a:pt x="1" y="0"/>
                  </a:moveTo>
                  <a:lnTo>
                    <a:pt x="1" y="1334"/>
                  </a:lnTo>
                  <a:cubicBezTo>
                    <a:pt x="1" y="1782"/>
                    <a:pt x="194" y="2225"/>
                    <a:pt x="510" y="2546"/>
                  </a:cubicBezTo>
                  <a:cubicBezTo>
                    <a:pt x="831" y="2862"/>
                    <a:pt x="1274" y="3055"/>
                    <a:pt x="1783" y="3055"/>
                  </a:cubicBezTo>
                  <a:lnTo>
                    <a:pt x="2740" y="3055"/>
                  </a:lnTo>
                  <a:cubicBezTo>
                    <a:pt x="3249" y="3055"/>
                    <a:pt x="3692" y="2862"/>
                    <a:pt x="4013" y="2546"/>
                  </a:cubicBezTo>
                  <a:cubicBezTo>
                    <a:pt x="4328" y="2225"/>
                    <a:pt x="4522" y="1782"/>
                    <a:pt x="4522" y="1334"/>
                  </a:cubicBezTo>
                  <a:lnTo>
                    <a:pt x="4522" y="0"/>
                  </a:lnTo>
                  <a:close/>
                </a:path>
              </a:pathLst>
            </a:custGeom>
            <a:solidFill>
              <a:srgbClr val="FCD04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3" name="Google Shape;1273;p14"/>
            <p:cNvSpPr/>
            <p:nvPr/>
          </p:nvSpPr>
          <p:spPr>
            <a:xfrm>
              <a:off x="2486026" y="2711336"/>
              <a:ext cx="1079294" cy="604977"/>
            </a:xfrm>
            <a:custGeom>
              <a:rect b="b" l="l" r="r" t="t"/>
              <a:pathLst>
                <a:path extrusionOk="0" h="5922" w="10565">
                  <a:moveTo>
                    <a:pt x="1018" y="0"/>
                  </a:moveTo>
                  <a:lnTo>
                    <a:pt x="0" y="5921"/>
                  </a:lnTo>
                  <a:lnTo>
                    <a:pt x="9546" y="5921"/>
                  </a:lnTo>
                  <a:lnTo>
                    <a:pt x="10564" y="0"/>
                  </a:lnTo>
                  <a:close/>
                </a:path>
              </a:pathLst>
            </a:custGeom>
            <a:solidFill>
              <a:srgbClr val="FF80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4" name="Google Shape;1274;p14"/>
            <p:cNvSpPr/>
            <p:nvPr/>
          </p:nvSpPr>
          <p:spPr>
            <a:xfrm>
              <a:off x="2524948" y="2757102"/>
              <a:ext cx="968555" cy="513444"/>
            </a:xfrm>
            <a:custGeom>
              <a:rect b="b" l="l" r="r" t="t"/>
              <a:pathLst>
                <a:path extrusionOk="0" h="5026" w="9481">
                  <a:moveTo>
                    <a:pt x="892" y="0"/>
                  </a:moveTo>
                  <a:lnTo>
                    <a:pt x="1" y="5025"/>
                  </a:lnTo>
                  <a:lnTo>
                    <a:pt x="8656" y="5025"/>
                  </a:lnTo>
                  <a:lnTo>
                    <a:pt x="9481" y="0"/>
                  </a:lnTo>
                  <a:close/>
                </a:path>
              </a:pathLst>
            </a:custGeom>
            <a:solidFill>
              <a:srgbClr val="FFFCE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5" name="Google Shape;1275;p14"/>
            <p:cNvSpPr/>
            <p:nvPr/>
          </p:nvSpPr>
          <p:spPr>
            <a:xfrm>
              <a:off x="2928057" y="3147135"/>
              <a:ext cx="32384" cy="65176"/>
            </a:xfrm>
            <a:custGeom>
              <a:rect b="b" l="l" r="r" t="t"/>
              <a:pathLst>
                <a:path extrusionOk="0" h="638" w="317">
                  <a:moveTo>
                    <a:pt x="255" y="1"/>
                  </a:moveTo>
                  <a:cubicBezTo>
                    <a:pt x="255" y="1"/>
                    <a:pt x="62" y="1"/>
                    <a:pt x="62" y="62"/>
                  </a:cubicBezTo>
                  <a:cubicBezTo>
                    <a:pt x="0" y="128"/>
                    <a:pt x="62" y="637"/>
                    <a:pt x="128" y="637"/>
                  </a:cubicBezTo>
                  <a:cubicBezTo>
                    <a:pt x="255" y="571"/>
                    <a:pt x="316" y="128"/>
                    <a:pt x="316" y="128"/>
                  </a:cubicBezTo>
                  <a:lnTo>
                    <a:pt x="255" y="1"/>
                  </a:lnTo>
                  <a:close/>
                </a:path>
              </a:pathLst>
            </a:custGeom>
            <a:solidFill>
              <a:srgbClr val="DE7A2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6" name="Google Shape;1276;p14"/>
            <p:cNvSpPr/>
            <p:nvPr/>
          </p:nvSpPr>
          <p:spPr>
            <a:xfrm>
              <a:off x="2947262" y="2965093"/>
              <a:ext cx="104201" cy="201455"/>
            </a:xfrm>
            <a:custGeom>
              <a:rect b="b" l="l" r="r" t="t"/>
              <a:pathLst>
                <a:path extrusionOk="0" h="1972" w="1020">
                  <a:moveTo>
                    <a:pt x="1019" y="1"/>
                  </a:moveTo>
                  <a:lnTo>
                    <a:pt x="510" y="317"/>
                  </a:lnTo>
                  <a:lnTo>
                    <a:pt x="637" y="1401"/>
                  </a:lnTo>
                  <a:cubicBezTo>
                    <a:pt x="637" y="1401"/>
                    <a:pt x="67" y="1717"/>
                    <a:pt x="1" y="1783"/>
                  </a:cubicBezTo>
                  <a:cubicBezTo>
                    <a:pt x="1" y="1910"/>
                    <a:pt x="67" y="1971"/>
                    <a:pt x="67" y="1971"/>
                  </a:cubicBezTo>
                  <a:cubicBezTo>
                    <a:pt x="194" y="1910"/>
                    <a:pt x="892" y="1528"/>
                    <a:pt x="958" y="1462"/>
                  </a:cubicBezTo>
                  <a:cubicBezTo>
                    <a:pt x="1019" y="1335"/>
                    <a:pt x="1019" y="1"/>
                    <a:pt x="1019" y="1"/>
                  </a:cubicBezTo>
                  <a:close/>
                </a:path>
              </a:pathLst>
            </a:custGeom>
            <a:solidFill>
              <a:srgbClr val="DE7A2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7" name="Google Shape;1277;p14"/>
            <p:cNvSpPr/>
            <p:nvPr/>
          </p:nvSpPr>
          <p:spPr>
            <a:xfrm>
              <a:off x="2947262" y="3127419"/>
              <a:ext cx="32895" cy="39126"/>
            </a:xfrm>
            <a:custGeom>
              <a:rect b="b" l="l" r="r" t="t"/>
              <a:pathLst>
                <a:path extrusionOk="0" h="383" w="322">
                  <a:moveTo>
                    <a:pt x="255" y="0"/>
                  </a:moveTo>
                  <a:cubicBezTo>
                    <a:pt x="128" y="128"/>
                    <a:pt x="1" y="194"/>
                    <a:pt x="1" y="194"/>
                  </a:cubicBezTo>
                  <a:cubicBezTo>
                    <a:pt x="1" y="321"/>
                    <a:pt x="67" y="382"/>
                    <a:pt x="67" y="382"/>
                  </a:cubicBezTo>
                  <a:cubicBezTo>
                    <a:pt x="128" y="382"/>
                    <a:pt x="255" y="321"/>
                    <a:pt x="322" y="255"/>
                  </a:cubicBezTo>
                  <a:cubicBezTo>
                    <a:pt x="255" y="194"/>
                    <a:pt x="255" y="66"/>
                    <a:pt x="255" y="0"/>
                  </a:cubicBezTo>
                  <a:close/>
                </a:path>
              </a:pathLst>
            </a:custGeom>
            <a:solidFill>
              <a:srgbClr val="EA89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8" name="Google Shape;1278;p14"/>
            <p:cNvSpPr/>
            <p:nvPr/>
          </p:nvSpPr>
          <p:spPr>
            <a:xfrm>
              <a:off x="2928057" y="2932402"/>
              <a:ext cx="123406" cy="273067"/>
            </a:xfrm>
            <a:custGeom>
              <a:rect b="b" l="l" r="r" t="t"/>
              <a:pathLst>
                <a:path extrusionOk="0" h="2673" w="1208">
                  <a:moveTo>
                    <a:pt x="764" y="0"/>
                  </a:moveTo>
                  <a:lnTo>
                    <a:pt x="637" y="127"/>
                  </a:lnTo>
                  <a:cubicBezTo>
                    <a:pt x="637" y="127"/>
                    <a:pt x="382" y="321"/>
                    <a:pt x="316" y="637"/>
                  </a:cubicBezTo>
                  <a:cubicBezTo>
                    <a:pt x="255" y="891"/>
                    <a:pt x="510" y="1721"/>
                    <a:pt x="510" y="1782"/>
                  </a:cubicBezTo>
                  <a:cubicBezTo>
                    <a:pt x="510" y="1909"/>
                    <a:pt x="62" y="2485"/>
                    <a:pt x="0" y="2546"/>
                  </a:cubicBezTo>
                  <a:cubicBezTo>
                    <a:pt x="0" y="2546"/>
                    <a:pt x="62" y="2673"/>
                    <a:pt x="128" y="2673"/>
                  </a:cubicBezTo>
                  <a:cubicBezTo>
                    <a:pt x="128" y="2673"/>
                    <a:pt x="891" y="1909"/>
                    <a:pt x="891" y="1848"/>
                  </a:cubicBezTo>
                  <a:cubicBezTo>
                    <a:pt x="891" y="1721"/>
                    <a:pt x="825" y="891"/>
                    <a:pt x="825" y="830"/>
                  </a:cubicBezTo>
                  <a:cubicBezTo>
                    <a:pt x="825" y="764"/>
                    <a:pt x="1146" y="575"/>
                    <a:pt x="1146" y="448"/>
                  </a:cubicBezTo>
                  <a:cubicBezTo>
                    <a:pt x="1207" y="321"/>
                    <a:pt x="1207" y="66"/>
                    <a:pt x="1207" y="66"/>
                  </a:cubicBezTo>
                  <a:lnTo>
                    <a:pt x="764" y="0"/>
                  </a:lnTo>
                  <a:close/>
                </a:path>
              </a:pathLst>
            </a:custGeom>
            <a:solidFill>
              <a:srgbClr val="FF9D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14"/>
            <p:cNvSpPr/>
            <p:nvPr/>
          </p:nvSpPr>
          <p:spPr>
            <a:xfrm>
              <a:off x="2915083" y="3186159"/>
              <a:ext cx="26050" cy="65074"/>
            </a:xfrm>
            <a:custGeom>
              <a:rect b="b" l="l" r="r" t="t"/>
              <a:pathLst>
                <a:path extrusionOk="0" h="637" w="255">
                  <a:moveTo>
                    <a:pt x="189" y="1"/>
                  </a:moveTo>
                  <a:cubicBezTo>
                    <a:pt x="189" y="1"/>
                    <a:pt x="0" y="1"/>
                    <a:pt x="0" y="62"/>
                  </a:cubicBezTo>
                  <a:cubicBezTo>
                    <a:pt x="0" y="128"/>
                    <a:pt x="61" y="637"/>
                    <a:pt x="127" y="637"/>
                  </a:cubicBezTo>
                  <a:cubicBezTo>
                    <a:pt x="255" y="571"/>
                    <a:pt x="255" y="128"/>
                    <a:pt x="255" y="128"/>
                  </a:cubicBezTo>
                  <a:lnTo>
                    <a:pt x="189" y="1"/>
                  </a:lnTo>
                  <a:close/>
                </a:path>
              </a:pathLst>
            </a:custGeom>
            <a:solidFill>
              <a:srgbClr val="DE7A2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p14"/>
            <p:cNvSpPr/>
            <p:nvPr/>
          </p:nvSpPr>
          <p:spPr>
            <a:xfrm>
              <a:off x="2928057" y="3160211"/>
              <a:ext cx="45358" cy="45256"/>
            </a:xfrm>
            <a:custGeom>
              <a:rect b="b" l="l" r="r" t="t"/>
              <a:pathLst>
                <a:path extrusionOk="0" h="443" w="444">
                  <a:moveTo>
                    <a:pt x="255" y="0"/>
                  </a:moveTo>
                  <a:cubicBezTo>
                    <a:pt x="128" y="127"/>
                    <a:pt x="0" y="255"/>
                    <a:pt x="0" y="316"/>
                  </a:cubicBezTo>
                  <a:cubicBezTo>
                    <a:pt x="0" y="316"/>
                    <a:pt x="62" y="443"/>
                    <a:pt x="128" y="443"/>
                  </a:cubicBezTo>
                  <a:lnTo>
                    <a:pt x="443" y="127"/>
                  </a:lnTo>
                  <a:cubicBezTo>
                    <a:pt x="316" y="127"/>
                    <a:pt x="255" y="61"/>
                    <a:pt x="255" y="0"/>
                  </a:cubicBezTo>
                  <a:close/>
                </a:path>
              </a:pathLst>
            </a:custGeom>
            <a:solidFill>
              <a:srgbClr val="FFBBA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1" name="Google Shape;1281;p14"/>
            <p:cNvSpPr/>
            <p:nvPr/>
          </p:nvSpPr>
          <p:spPr>
            <a:xfrm>
              <a:off x="3051360" y="2867329"/>
              <a:ext cx="65074" cy="97867"/>
            </a:xfrm>
            <a:custGeom>
              <a:rect b="b" l="l" r="r" t="t"/>
              <a:pathLst>
                <a:path extrusionOk="0" h="958" w="637">
                  <a:moveTo>
                    <a:pt x="66" y="1"/>
                  </a:moveTo>
                  <a:lnTo>
                    <a:pt x="0" y="128"/>
                  </a:lnTo>
                  <a:cubicBezTo>
                    <a:pt x="0" y="128"/>
                    <a:pt x="0" y="703"/>
                    <a:pt x="66" y="831"/>
                  </a:cubicBezTo>
                  <a:cubicBezTo>
                    <a:pt x="66" y="892"/>
                    <a:pt x="636" y="958"/>
                    <a:pt x="636" y="958"/>
                  </a:cubicBezTo>
                  <a:lnTo>
                    <a:pt x="636" y="831"/>
                  </a:lnTo>
                  <a:cubicBezTo>
                    <a:pt x="636" y="831"/>
                    <a:pt x="255" y="703"/>
                    <a:pt x="255" y="637"/>
                  </a:cubicBezTo>
                  <a:cubicBezTo>
                    <a:pt x="194" y="637"/>
                    <a:pt x="194" y="128"/>
                    <a:pt x="194" y="67"/>
                  </a:cubicBezTo>
                  <a:cubicBezTo>
                    <a:pt x="127" y="1"/>
                    <a:pt x="66" y="1"/>
                    <a:pt x="66" y="1"/>
                  </a:cubicBezTo>
                  <a:close/>
                </a:path>
              </a:pathLst>
            </a:custGeom>
            <a:solidFill>
              <a:srgbClr val="FFBBA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2" name="Google Shape;1282;p14"/>
            <p:cNvSpPr/>
            <p:nvPr/>
          </p:nvSpPr>
          <p:spPr>
            <a:xfrm>
              <a:off x="3110100" y="2945376"/>
              <a:ext cx="39126" cy="26050"/>
            </a:xfrm>
            <a:custGeom>
              <a:rect b="b" l="l" r="r" t="t"/>
              <a:pathLst>
                <a:path extrusionOk="0" h="255" w="383">
                  <a:moveTo>
                    <a:pt x="255" y="0"/>
                  </a:moveTo>
                  <a:cubicBezTo>
                    <a:pt x="189" y="0"/>
                    <a:pt x="0" y="67"/>
                    <a:pt x="0" y="67"/>
                  </a:cubicBezTo>
                  <a:lnTo>
                    <a:pt x="0" y="194"/>
                  </a:lnTo>
                  <a:cubicBezTo>
                    <a:pt x="0" y="194"/>
                    <a:pt x="128" y="255"/>
                    <a:pt x="189" y="255"/>
                  </a:cubicBezTo>
                  <a:lnTo>
                    <a:pt x="316" y="194"/>
                  </a:lnTo>
                  <a:cubicBezTo>
                    <a:pt x="316" y="194"/>
                    <a:pt x="382" y="194"/>
                    <a:pt x="382" y="128"/>
                  </a:cubicBezTo>
                  <a:cubicBezTo>
                    <a:pt x="382" y="128"/>
                    <a:pt x="316" y="0"/>
                    <a:pt x="255" y="0"/>
                  </a:cubicBezTo>
                  <a:close/>
                </a:path>
              </a:pathLst>
            </a:custGeom>
            <a:solidFill>
              <a:srgbClr val="FFBBA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3" name="Google Shape;1283;p14"/>
            <p:cNvSpPr/>
            <p:nvPr/>
          </p:nvSpPr>
          <p:spPr>
            <a:xfrm>
              <a:off x="3129305" y="2958350"/>
              <a:ext cx="26152" cy="6845"/>
            </a:xfrm>
            <a:custGeom>
              <a:rect b="b" l="l" r="r" t="t"/>
              <a:pathLst>
                <a:path extrusionOk="0" h="67" w="256">
                  <a:moveTo>
                    <a:pt x="67" y="1"/>
                  </a:moveTo>
                  <a:cubicBezTo>
                    <a:pt x="1" y="1"/>
                    <a:pt x="1" y="67"/>
                    <a:pt x="67" y="67"/>
                  </a:cubicBezTo>
                  <a:lnTo>
                    <a:pt x="255" y="67"/>
                  </a:lnTo>
                  <a:lnTo>
                    <a:pt x="255" y="1"/>
                  </a:lnTo>
                  <a:close/>
                </a:path>
              </a:pathLst>
            </a:custGeom>
            <a:solidFill>
              <a:srgbClr val="D8262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14"/>
            <p:cNvSpPr/>
            <p:nvPr/>
          </p:nvSpPr>
          <p:spPr>
            <a:xfrm>
              <a:off x="3129305" y="2965093"/>
              <a:ext cx="13178" cy="102"/>
            </a:xfrm>
            <a:custGeom>
              <a:rect b="b" l="l" r="r" t="t"/>
              <a:pathLst>
                <a:path extrusionOk="0" h="1" w="129">
                  <a:moveTo>
                    <a:pt x="67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67" y="1"/>
                  </a:lnTo>
                  <a:lnTo>
                    <a:pt x="128" y="1"/>
                  </a:lnTo>
                  <a:close/>
                </a:path>
              </a:pathLst>
            </a:custGeom>
            <a:solidFill>
              <a:srgbClr val="EA89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14"/>
            <p:cNvSpPr/>
            <p:nvPr/>
          </p:nvSpPr>
          <p:spPr>
            <a:xfrm>
              <a:off x="3129305" y="2958350"/>
              <a:ext cx="6845" cy="6845"/>
            </a:xfrm>
            <a:custGeom>
              <a:rect b="b" l="l" r="r" t="t"/>
              <a:pathLst>
                <a:path extrusionOk="0" h="67" w="67">
                  <a:moveTo>
                    <a:pt x="1" y="1"/>
                  </a:moveTo>
                  <a:lnTo>
                    <a:pt x="1" y="67"/>
                  </a:lnTo>
                  <a:lnTo>
                    <a:pt x="67" y="67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rgbClr val="EA89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6" name="Google Shape;1286;p14"/>
            <p:cNvSpPr/>
            <p:nvPr/>
          </p:nvSpPr>
          <p:spPr>
            <a:xfrm>
              <a:off x="2999260" y="2828305"/>
              <a:ext cx="52202" cy="65176"/>
            </a:xfrm>
            <a:custGeom>
              <a:rect b="b" l="l" r="r" t="t"/>
              <a:pathLst>
                <a:path extrusionOk="0" h="638" w="511">
                  <a:moveTo>
                    <a:pt x="256" y="1"/>
                  </a:moveTo>
                  <a:cubicBezTo>
                    <a:pt x="256" y="1"/>
                    <a:pt x="256" y="255"/>
                    <a:pt x="67" y="322"/>
                  </a:cubicBezTo>
                  <a:lnTo>
                    <a:pt x="1" y="383"/>
                  </a:lnTo>
                  <a:cubicBezTo>
                    <a:pt x="67" y="449"/>
                    <a:pt x="128" y="637"/>
                    <a:pt x="322" y="637"/>
                  </a:cubicBezTo>
                  <a:cubicBezTo>
                    <a:pt x="510" y="637"/>
                    <a:pt x="449" y="383"/>
                    <a:pt x="449" y="322"/>
                  </a:cubicBezTo>
                  <a:lnTo>
                    <a:pt x="383" y="322"/>
                  </a:lnTo>
                  <a:cubicBezTo>
                    <a:pt x="383" y="255"/>
                    <a:pt x="449" y="67"/>
                    <a:pt x="449" y="67"/>
                  </a:cubicBezTo>
                  <a:lnTo>
                    <a:pt x="256" y="1"/>
                  </a:lnTo>
                  <a:close/>
                </a:path>
              </a:pathLst>
            </a:custGeom>
            <a:solidFill>
              <a:srgbClr val="FFBBA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7" name="Google Shape;1287;p14"/>
            <p:cNvSpPr/>
            <p:nvPr/>
          </p:nvSpPr>
          <p:spPr>
            <a:xfrm>
              <a:off x="3025310" y="2828305"/>
              <a:ext cx="19819" cy="26152"/>
            </a:xfrm>
            <a:custGeom>
              <a:rect b="b" l="l" r="r" t="t"/>
              <a:pathLst>
                <a:path extrusionOk="0" h="256" w="194">
                  <a:moveTo>
                    <a:pt x="1" y="1"/>
                  </a:moveTo>
                  <a:lnTo>
                    <a:pt x="1" y="128"/>
                  </a:lnTo>
                  <a:cubicBezTo>
                    <a:pt x="1" y="194"/>
                    <a:pt x="67" y="255"/>
                    <a:pt x="128" y="255"/>
                  </a:cubicBezTo>
                  <a:cubicBezTo>
                    <a:pt x="194" y="194"/>
                    <a:pt x="194" y="67"/>
                    <a:pt x="194" y="6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A89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8" name="Google Shape;1288;p14"/>
            <p:cNvSpPr/>
            <p:nvPr/>
          </p:nvSpPr>
          <p:spPr>
            <a:xfrm>
              <a:off x="2986286" y="2861097"/>
              <a:ext cx="78150" cy="90103"/>
            </a:xfrm>
            <a:custGeom>
              <a:rect b="b" l="l" r="r" t="t"/>
              <a:pathLst>
                <a:path extrusionOk="0" h="882" w="765">
                  <a:moveTo>
                    <a:pt x="194" y="1"/>
                  </a:moveTo>
                  <a:cubicBezTo>
                    <a:pt x="67" y="62"/>
                    <a:pt x="1" y="128"/>
                    <a:pt x="1" y="189"/>
                  </a:cubicBezTo>
                  <a:cubicBezTo>
                    <a:pt x="1" y="316"/>
                    <a:pt x="67" y="571"/>
                    <a:pt x="67" y="825"/>
                  </a:cubicBezTo>
                  <a:cubicBezTo>
                    <a:pt x="67" y="825"/>
                    <a:pt x="264" y="882"/>
                    <a:pt x="433" y="882"/>
                  </a:cubicBezTo>
                  <a:cubicBezTo>
                    <a:pt x="517" y="882"/>
                    <a:pt x="595" y="868"/>
                    <a:pt x="637" y="825"/>
                  </a:cubicBezTo>
                  <a:cubicBezTo>
                    <a:pt x="637" y="825"/>
                    <a:pt x="703" y="571"/>
                    <a:pt x="703" y="444"/>
                  </a:cubicBezTo>
                  <a:cubicBezTo>
                    <a:pt x="764" y="382"/>
                    <a:pt x="703" y="128"/>
                    <a:pt x="703" y="62"/>
                  </a:cubicBezTo>
                  <a:cubicBezTo>
                    <a:pt x="637" y="62"/>
                    <a:pt x="576" y="1"/>
                    <a:pt x="576" y="1"/>
                  </a:cubicBezTo>
                  <a:lnTo>
                    <a:pt x="576" y="1"/>
                  </a:lnTo>
                  <a:cubicBezTo>
                    <a:pt x="576" y="62"/>
                    <a:pt x="637" y="255"/>
                    <a:pt x="449" y="255"/>
                  </a:cubicBezTo>
                  <a:cubicBezTo>
                    <a:pt x="321" y="255"/>
                    <a:pt x="194" y="62"/>
                    <a:pt x="194" y="1"/>
                  </a:cubicBezTo>
                  <a:close/>
                </a:path>
              </a:pathLst>
            </a:custGeom>
            <a:solidFill>
              <a:srgbClr val="FF69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9" name="Google Shape;1289;p14"/>
            <p:cNvSpPr/>
            <p:nvPr/>
          </p:nvSpPr>
          <p:spPr>
            <a:xfrm>
              <a:off x="2993029" y="2926171"/>
              <a:ext cx="65176" cy="25029"/>
            </a:xfrm>
            <a:custGeom>
              <a:rect b="b" l="l" r="r" t="t"/>
              <a:pathLst>
                <a:path extrusionOk="0" h="245" w="638">
                  <a:moveTo>
                    <a:pt x="1" y="0"/>
                  </a:moveTo>
                  <a:lnTo>
                    <a:pt x="1" y="188"/>
                  </a:lnTo>
                  <a:cubicBezTo>
                    <a:pt x="1" y="188"/>
                    <a:pt x="198" y="245"/>
                    <a:pt x="367" y="245"/>
                  </a:cubicBezTo>
                  <a:cubicBezTo>
                    <a:pt x="451" y="245"/>
                    <a:pt x="529" y="231"/>
                    <a:pt x="571" y="188"/>
                  </a:cubicBezTo>
                  <a:cubicBezTo>
                    <a:pt x="571" y="188"/>
                    <a:pt x="571" y="127"/>
                    <a:pt x="637" y="0"/>
                  </a:cubicBezTo>
                  <a:lnTo>
                    <a:pt x="637" y="0"/>
                  </a:lnTo>
                  <a:cubicBezTo>
                    <a:pt x="530" y="20"/>
                    <a:pt x="431" y="27"/>
                    <a:pt x="343" y="27"/>
                  </a:cubicBezTo>
                  <a:cubicBezTo>
                    <a:pt x="168" y="27"/>
                    <a:pt x="42" y="0"/>
                    <a:pt x="1" y="0"/>
                  </a:cubicBezTo>
                  <a:close/>
                </a:path>
              </a:pathLst>
            </a:custGeom>
            <a:solidFill>
              <a:srgbClr val="FFBBA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0" name="Google Shape;1290;p14"/>
            <p:cNvSpPr/>
            <p:nvPr/>
          </p:nvSpPr>
          <p:spPr>
            <a:xfrm>
              <a:off x="2908341" y="2867329"/>
              <a:ext cx="97867" cy="104098"/>
            </a:xfrm>
            <a:custGeom>
              <a:rect b="b" l="l" r="r" t="t"/>
              <a:pathLst>
                <a:path extrusionOk="0" h="1019" w="958">
                  <a:moveTo>
                    <a:pt x="830" y="1"/>
                  </a:moveTo>
                  <a:cubicBezTo>
                    <a:pt x="830" y="1"/>
                    <a:pt x="764" y="1"/>
                    <a:pt x="703" y="128"/>
                  </a:cubicBezTo>
                  <a:cubicBezTo>
                    <a:pt x="703" y="194"/>
                    <a:pt x="509" y="576"/>
                    <a:pt x="509" y="637"/>
                  </a:cubicBezTo>
                  <a:cubicBezTo>
                    <a:pt x="509" y="703"/>
                    <a:pt x="0" y="892"/>
                    <a:pt x="0" y="892"/>
                  </a:cubicBezTo>
                  <a:lnTo>
                    <a:pt x="0" y="1019"/>
                  </a:lnTo>
                  <a:cubicBezTo>
                    <a:pt x="0" y="1019"/>
                    <a:pt x="575" y="831"/>
                    <a:pt x="636" y="831"/>
                  </a:cubicBezTo>
                  <a:cubicBezTo>
                    <a:pt x="636" y="764"/>
                    <a:pt x="830" y="449"/>
                    <a:pt x="830" y="449"/>
                  </a:cubicBezTo>
                  <a:cubicBezTo>
                    <a:pt x="957" y="321"/>
                    <a:pt x="830" y="1"/>
                    <a:pt x="830" y="1"/>
                  </a:cubicBezTo>
                  <a:close/>
                </a:path>
              </a:pathLst>
            </a:custGeom>
            <a:solidFill>
              <a:srgbClr val="FFBBA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14"/>
            <p:cNvSpPr/>
            <p:nvPr/>
          </p:nvSpPr>
          <p:spPr>
            <a:xfrm>
              <a:off x="2876059" y="2958350"/>
              <a:ext cx="32384" cy="19921"/>
            </a:xfrm>
            <a:custGeom>
              <a:rect b="b" l="l" r="r" t="t"/>
              <a:pathLst>
                <a:path extrusionOk="0" h="195" w="317">
                  <a:moveTo>
                    <a:pt x="128" y="1"/>
                  </a:moveTo>
                  <a:cubicBezTo>
                    <a:pt x="61" y="1"/>
                    <a:pt x="0" y="128"/>
                    <a:pt x="0" y="128"/>
                  </a:cubicBezTo>
                  <a:cubicBezTo>
                    <a:pt x="0" y="194"/>
                    <a:pt x="61" y="194"/>
                    <a:pt x="61" y="194"/>
                  </a:cubicBezTo>
                  <a:lnTo>
                    <a:pt x="189" y="194"/>
                  </a:lnTo>
                  <a:cubicBezTo>
                    <a:pt x="255" y="194"/>
                    <a:pt x="316" y="128"/>
                    <a:pt x="316" y="128"/>
                  </a:cubicBezTo>
                  <a:lnTo>
                    <a:pt x="316" y="1"/>
                  </a:lnTo>
                  <a:close/>
                </a:path>
              </a:pathLst>
            </a:custGeom>
            <a:solidFill>
              <a:srgbClr val="FFBBA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2" name="Google Shape;1292;p14"/>
            <p:cNvSpPr/>
            <p:nvPr/>
          </p:nvSpPr>
          <p:spPr>
            <a:xfrm>
              <a:off x="2863086" y="2965093"/>
              <a:ext cx="26050" cy="13178"/>
            </a:xfrm>
            <a:custGeom>
              <a:rect b="b" l="l" r="r" t="t"/>
              <a:pathLst>
                <a:path extrusionOk="0" h="129" w="255">
                  <a:moveTo>
                    <a:pt x="255" y="1"/>
                  </a:moveTo>
                  <a:lnTo>
                    <a:pt x="0" y="62"/>
                  </a:lnTo>
                  <a:lnTo>
                    <a:pt x="0" y="128"/>
                  </a:lnTo>
                  <a:lnTo>
                    <a:pt x="255" y="62"/>
                  </a:lnTo>
                  <a:lnTo>
                    <a:pt x="255" y="1"/>
                  </a:lnTo>
                  <a:close/>
                </a:path>
              </a:pathLst>
            </a:custGeom>
            <a:solidFill>
              <a:srgbClr val="D8262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3" name="Google Shape;1293;p14"/>
            <p:cNvSpPr/>
            <p:nvPr/>
          </p:nvSpPr>
          <p:spPr>
            <a:xfrm>
              <a:off x="2882291" y="2971324"/>
              <a:ext cx="6845" cy="6947"/>
            </a:xfrm>
            <a:custGeom>
              <a:rect b="b" l="l" r="r" t="t"/>
              <a:pathLst>
                <a:path extrusionOk="0" h="68" w="67">
                  <a:moveTo>
                    <a:pt x="0" y="67"/>
                  </a:moveTo>
                  <a:lnTo>
                    <a:pt x="67" y="1"/>
                  </a:lnTo>
                  <a:lnTo>
                    <a:pt x="67" y="1"/>
                  </a:lnTo>
                  <a:lnTo>
                    <a:pt x="67" y="1"/>
                  </a:lnTo>
                  <a:lnTo>
                    <a:pt x="0" y="67"/>
                  </a:lnTo>
                  <a:close/>
                </a:path>
              </a:pathLst>
            </a:custGeom>
            <a:solidFill>
              <a:srgbClr val="EA89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4" name="Google Shape;1294;p14"/>
            <p:cNvSpPr/>
            <p:nvPr/>
          </p:nvSpPr>
          <p:spPr>
            <a:xfrm>
              <a:off x="2889033" y="2965093"/>
              <a:ext cx="102" cy="6334"/>
            </a:xfrm>
            <a:custGeom>
              <a:rect b="b" l="l" r="r" t="t"/>
              <a:pathLst>
                <a:path extrusionOk="0" h="62" w="1">
                  <a:moveTo>
                    <a:pt x="1" y="62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62"/>
                  </a:lnTo>
                  <a:lnTo>
                    <a:pt x="1" y="62"/>
                  </a:lnTo>
                  <a:close/>
                </a:path>
              </a:pathLst>
            </a:custGeom>
            <a:solidFill>
              <a:srgbClr val="EA89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5" name="Google Shape;1295;p14"/>
            <p:cNvSpPr/>
            <p:nvPr/>
          </p:nvSpPr>
          <p:spPr>
            <a:xfrm>
              <a:off x="2837026" y="2958350"/>
              <a:ext cx="290751" cy="302352"/>
            </a:xfrm>
            <a:custGeom>
              <a:rect b="b" l="l" r="r" t="t"/>
              <a:pathLst>
                <a:path extrusionOk="0" h="3310" w="3183">
                  <a:moveTo>
                    <a:pt x="3116" y="1"/>
                  </a:moveTo>
                  <a:lnTo>
                    <a:pt x="3116" y="67"/>
                  </a:lnTo>
                  <a:lnTo>
                    <a:pt x="3183" y="128"/>
                  </a:lnTo>
                  <a:lnTo>
                    <a:pt x="3183" y="67"/>
                  </a:lnTo>
                  <a:cubicBezTo>
                    <a:pt x="3183" y="1"/>
                    <a:pt x="3116" y="1"/>
                    <a:pt x="3116" y="1"/>
                  </a:cubicBezTo>
                  <a:close/>
                  <a:moveTo>
                    <a:pt x="316" y="128"/>
                  </a:moveTo>
                  <a:cubicBezTo>
                    <a:pt x="255" y="128"/>
                    <a:pt x="255" y="128"/>
                    <a:pt x="255" y="194"/>
                  </a:cubicBezTo>
                  <a:lnTo>
                    <a:pt x="316" y="194"/>
                  </a:lnTo>
                  <a:lnTo>
                    <a:pt x="316" y="128"/>
                  </a:lnTo>
                  <a:close/>
                  <a:moveTo>
                    <a:pt x="255" y="194"/>
                  </a:moveTo>
                  <a:cubicBezTo>
                    <a:pt x="255" y="194"/>
                    <a:pt x="1" y="764"/>
                    <a:pt x="1" y="1528"/>
                  </a:cubicBezTo>
                  <a:cubicBezTo>
                    <a:pt x="1" y="1146"/>
                    <a:pt x="128" y="831"/>
                    <a:pt x="189" y="576"/>
                  </a:cubicBezTo>
                  <a:cubicBezTo>
                    <a:pt x="189" y="449"/>
                    <a:pt x="255" y="383"/>
                    <a:pt x="255" y="321"/>
                  </a:cubicBezTo>
                  <a:lnTo>
                    <a:pt x="255" y="194"/>
                  </a:lnTo>
                  <a:close/>
                  <a:moveTo>
                    <a:pt x="3183" y="128"/>
                  </a:moveTo>
                  <a:cubicBezTo>
                    <a:pt x="3182" y="194"/>
                    <a:pt x="3116" y="383"/>
                    <a:pt x="2928" y="703"/>
                  </a:cubicBezTo>
                  <a:cubicBezTo>
                    <a:pt x="2607" y="1401"/>
                    <a:pt x="2607" y="1976"/>
                    <a:pt x="2419" y="2485"/>
                  </a:cubicBezTo>
                  <a:cubicBezTo>
                    <a:pt x="2673" y="1976"/>
                    <a:pt x="2673" y="1401"/>
                    <a:pt x="2989" y="703"/>
                  </a:cubicBezTo>
                  <a:cubicBezTo>
                    <a:pt x="3116" y="383"/>
                    <a:pt x="3182" y="255"/>
                    <a:pt x="3183" y="128"/>
                  </a:cubicBezTo>
                  <a:close/>
                  <a:moveTo>
                    <a:pt x="1" y="1528"/>
                  </a:moveTo>
                  <a:lnTo>
                    <a:pt x="1" y="1849"/>
                  </a:lnTo>
                  <a:cubicBezTo>
                    <a:pt x="62" y="2164"/>
                    <a:pt x="128" y="2485"/>
                    <a:pt x="255" y="2801"/>
                  </a:cubicBezTo>
                  <a:cubicBezTo>
                    <a:pt x="382" y="3055"/>
                    <a:pt x="637" y="3249"/>
                    <a:pt x="953" y="3310"/>
                  </a:cubicBezTo>
                  <a:lnTo>
                    <a:pt x="1207" y="3310"/>
                  </a:lnTo>
                  <a:cubicBezTo>
                    <a:pt x="1146" y="3310"/>
                    <a:pt x="1080" y="3310"/>
                    <a:pt x="953" y="3249"/>
                  </a:cubicBezTo>
                  <a:cubicBezTo>
                    <a:pt x="637" y="3183"/>
                    <a:pt x="443" y="2994"/>
                    <a:pt x="255" y="2740"/>
                  </a:cubicBezTo>
                  <a:cubicBezTo>
                    <a:pt x="128" y="2485"/>
                    <a:pt x="62" y="2164"/>
                    <a:pt x="62" y="1849"/>
                  </a:cubicBezTo>
                  <a:cubicBezTo>
                    <a:pt x="62" y="1783"/>
                    <a:pt x="1" y="1655"/>
                    <a:pt x="1" y="1528"/>
                  </a:cubicBezTo>
                  <a:close/>
                  <a:moveTo>
                    <a:pt x="2419" y="2485"/>
                  </a:moveTo>
                  <a:lnTo>
                    <a:pt x="2419" y="2485"/>
                  </a:lnTo>
                  <a:cubicBezTo>
                    <a:pt x="2353" y="2612"/>
                    <a:pt x="2225" y="2867"/>
                    <a:pt x="2037" y="2994"/>
                  </a:cubicBezTo>
                  <a:cubicBezTo>
                    <a:pt x="1844" y="3183"/>
                    <a:pt x="1589" y="3310"/>
                    <a:pt x="1207" y="3310"/>
                  </a:cubicBezTo>
                  <a:cubicBezTo>
                    <a:pt x="1589" y="3310"/>
                    <a:pt x="1844" y="3183"/>
                    <a:pt x="2037" y="3055"/>
                  </a:cubicBezTo>
                  <a:cubicBezTo>
                    <a:pt x="2225" y="2867"/>
                    <a:pt x="2353" y="2674"/>
                    <a:pt x="2419" y="2485"/>
                  </a:cubicBezTo>
                  <a:close/>
                </a:path>
              </a:pathLst>
            </a:custGeom>
            <a:solidFill>
              <a:srgbClr val="0A30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6" name="Google Shape;1296;p14"/>
            <p:cNvSpPr/>
            <p:nvPr/>
          </p:nvSpPr>
          <p:spPr>
            <a:xfrm>
              <a:off x="2986286" y="2815331"/>
              <a:ext cx="39126" cy="32895"/>
            </a:xfrm>
            <a:custGeom>
              <a:rect b="b" l="l" r="r" t="t"/>
              <a:pathLst>
                <a:path extrusionOk="0" h="322" w="383">
                  <a:moveTo>
                    <a:pt x="321" y="1"/>
                  </a:moveTo>
                  <a:cubicBezTo>
                    <a:pt x="321" y="1"/>
                    <a:pt x="128" y="1"/>
                    <a:pt x="67" y="128"/>
                  </a:cubicBezTo>
                  <a:cubicBezTo>
                    <a:pt x="1" y="255"/>
                    <a:pt x="67" y="321"/>
                    <a:pt x="128" y="321"/>
                  </a:cubicBezTo>
                  <a:cubicBezTo>
                    <a:pt x="128" y="255"/>
                    <a:pt x="194" y="128"/>
                    <a:pt x="383" y="67"/>
                  </a:cubicBezTo>
                  <a:cubicBezTo>
                    <a:pt x="383" y="67"/>
                    <a:pt x="321" y="67"/>
                    <a:pt x="321" y="1"/>
                  </a:cubicBezTo>
                  <a:close/>
                </a:path>
              </a:pathLst>
            </a:custGeom>
            <a:solidFill>
              <a:srgbClr val="0A2F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14"/>
            <p:cNvSpPr/>
            <p:nvPr/>
          </p:nvSpPr>
          <p:spPr>
            <a:xfrm>
              <a:off x="3058102" y="2815331"/>
              <a:ext cx="19308" cy="13076"/>
            </a:xfrm>
            <a:custGeom>
              <a:rect b="b" l="l" r="r" t="t"/>
              <a:pathLst>
                <a:path extrusionOk="0" h="128" w="189">
                  <a:moveTo>
                    <a:pt x="128" y="1"/>
                  </a:moveTo>
                  <a:cubicBezTo>
                    <a:pt x="61" y="1"/>
                    <a:pt x="0" y="67"/>
                    <a:pt x="0" y="67"/>
                  </a:cubicBezTo>
                  <a:cubicBezTo>
                    <a:pt x="0" y="128"/>
                    <a:pt x="61" y="128"/>
                    <a:pt x="128" y="128"/>
                  </a:cubicBezTo>
                  <a:lnTo>
                    <a:pt x="189" y="67"/>
                  </a:lnTo>
                  <a:cubicBezTo>
                    <a:pt x="189" y="1"/>
                    <a:pt x="128" y="1"/>
                    <a:pt x="128" y="1"/>
                  </a:cubicBezTo>
                  <a:close/>
                </a:path>
              </a:pathLst>
            </a:custGeom>
            <a:solidFill>
              <a:srgbClr val="EA89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8" name="Google Shape;1298;p14"/>
            <p:cNvSpPr/>
            <p:nvPr/>
          </p:nvSpPr>
          <p:spPr>
            <a:xfrm>
              <a:off x="3012336" y="2783050"/>
              <a:ext cx="58843" cy="65176"/>
            </a:xfrm>
            <a:custGeom>
              <a:rect b="b" l="l" r="r" t="t"/>
              <a:pathLst>
                <a:path extrusionOk="0" h="638" w="576">
                  <a:moveTo>
                    <a:pt x="321" y="1"/>
                  </a:moveTo>
                  <a:cubicBezTo>
                    <a:pt x="194" y="1"/>
                    <a:pt x="66" y="128"/>
                    <a:pt x="66" y="317"/>
                  </a:cubicBezTo>
                  <a:cubicBezTo>
                    <a:pt x="0" y="571"/>
                    <a:pt x="255" y="637"/>
                    <a:pt x="321" y="637"/>
                  </a:cubicBezTo>
                  <a:cubicBezTo>
                    <a:pt x="448" y="637"/>
                    <a:pt x="509" y="510"/>
                    <a:pt x="576" y="317"/>
                  </a:cubicBezTo>
                  <a:cubicBezTo>
                    <a:pt x="576" y="128"/>
                    <a:pt x="509" y="1"/>
                    <a:pt x="321" y="1"/>
                  </a:cubicBezTo>
                  <a:close/>
                </a:path>
              </a:pathLst>
            </a:custGeom>
            <a:solidFill>
              <a:srgbClr val="FFBBA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9" name="Google Shape;1299;p14"/>
            <p:cNvSpPr/>
            <p:nvPr/>
          </p:nvSpPr>
          <p:spPr>
            <a:xfrm>
              <a:off x="3012336" y="2776307"/>
              <a:ext cx="78048" cy="52100"/>
            </a:xfrm>
            <a:custGeom>
              <a:rect b="b" l="l" r="r" t="t"/>
              <a:pathLst>
                <a:path extrusionOk="0" h="510" w="764">
                  <a:moveTo>
                    <a:pt x="382" y="1"/>
                  </a:moveTo>
                  <a:cubicBezTo>
                    <a:pt x="66" y="1"/>
                    <a:pt x="0" y="194"/>
                    <a:pt x="0" y="322"/>
                  </a:cubicBezTo>
                  <a:cubicBezTo>
                    <a:pt x="0" y="449"/>
                    <a:pt x="66" y="510"/>
                    <a:pt x="66" y="510"/>
                  </a:cubicBezTo>
                  <a:lnTo>
                    <a:pt x="194" y="383"/>
                  </a:lnTo>
                  <a:cubicBezTo>
                    <a:pt x="194" y="383"/>
                    <a:pt x="382" y="322"/>
                    <a:pt x="448" y="194"/>
                  </a:cubicBezTo>
                  <a:cubicBezTo>
                    <a:pt x="448" y="194"/>
                    <a:pt x="576" y="322"/>
                    <a:pt x="576" y="383"/>
                  </a:cubicBezTo>
                  <a:cubicBezTo>
                    <a:pt x="576" y="383"/>
                    <a:pt x="764" y="1"/>
                    <a:pt x="382" y="1"/>
                  </a:cubicBezTo>
                  <a:close/>
                </a:path>
              </a:pathLst>
            </a:custGeom>
            <a:solidFill>
              <a:srgbClr val="0A2F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p14"/>
            <p:cNvSpPr/>
            <p:nvPr/>
          </p:nvSpPr>
          <p:spPr>
            <a:xfrm>
              <a:off x="3006105" y="2822073"/>
              <a:ext cx="19308" cy="13178"/>
            </a:xfrm>
            <a:custGeom>
              <a:rect b="b" l="l" r="r" t="t"/>
              <a:pathLst>
                <a:path extrusionOk="0" h="129" w="189">
                  <a:moveTo>
                    <a:pt x="127" y="1"/>
                  </a:moveTo>
                  <a:cubicBezTo>
                    <a:pt x="61" y="1"/>
                    <a:pt x="0" y="1"/>
                    <a:pt x="0" y="62"/>
                  </a:cubicBezTo>
                  <a:cubicBezTo>
                    <a:pt x="0" y="62"/>
                    <a:pt x="61" y="128"/>
                    <a:pt x="127" y="128"/>
                  </a:cubicBezTo>
                  <a:lnTo>
                    <a:pt x="189" y="62"/>
                  </a:lnTo>
                  <a:cubicBezTo>
                    <a:pt x="189" y="1"/>
                    <a:pt x="189" y="1"/>
                    <a:pt x="127" y="1"/>
                  </a:cubicBezTo>
                  <a:close/>
                </a:path>
              </a:pathLst>
            </a:custGeom>
            <a:solidFill>
              <a:srgbClr val="FFBBA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1" name="Google Shape;1301;p14"/>
            <p:cNvSpPr/>
            <p:nvPr/>
          </p:nvSpPr>
          <p:spPr>
            <a:xfrm>
              <a:off x="3435162" y="2711336"/>
              <a:ext cx="130149" cy="604977"/>
            </a:xfrm>
            <a:custGeom>
              <a:rect b="b" l="l" r="r" t="t"/>
              <a:pathLst>
                <a:path extrusionOk="0" h="5922" w="1274">
                  <a:moveTo>
                    <a:pt x="1080" y="0"/>
                  </a:moveTo>
                  <a:lnTo>
                    <a:pt x="0" y="5921"/>
                  </a:lnTo>
                  <a:lnTo>
                    <a:pt x="255" y="5921"/>
                  </a:lnTo>
                  <a:lnTo>
                    <a:pt x="1273" y="0"/>
                  </a:lnTo>
                  <a:close/>
                </a:path>
              </a:pathLst>
            </a:custGeom>
            <a:solidFill>
              <a:srgbClr val="FF69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2" name="Google Shape;1302;p14"/>
            <p:cNvSpPr/>
            <p:nvPr/>
          </p:nvSpPr>
          <p:spPr>
            <a:xfrm>
              <a:off x="2264959" y="3303230"/>
              <a:ext cx="1144266" cy="65074"/>
            </a:xfrm>
            <a:custGeom>
              <a:rect b="b" l="l" r="r" t="t"/>
              <a:pathLst>
                <a:path extrusionOk="0" h="637" w="11201">
                  <a:moveTo>
                    <a:pt x="0" y="0"/>
                  </a:moveTo>
                  <a:lnTo>
                    <a:pt x="0" y="636"/>
                  </a:lnTo>
                  <a:lnTo>
                    <a:pt x="11201" y="636"/>
                  </a:lnTo>
                  <a:lnTo>
                    <a:pt x="11201" y="0"/>
                  </a:lnTo>
                  <a:close/>
                </a:path>
              </a:pathLst>
            </a:custGeom>
            <a:solidFill>
              <a:srgbClr val="FF69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14"/>
            <p:cNvSpPr/>
            <p:nvPr/>
          </p:nvSpPr>
          <p:spPr>
            <a:xfrm>
              <a:off x="3227069" y="3303230"/>
              <a:ext cx="182147" cy="65074"/>
            </a:xfrm>
            <a:custGeom>
              <a:rect b="b" l="l" r="r" t="t"/>
              <a:pathLst>
                <a:path extrusionOk="0" h="637" w="1783">
                  <a:moveTo>
                    <a:pt x="1" y="0"/>
                  </a:moveTo>
                  <a:lnTo>
                    <a:pt x="1" y="636"/>
                  </a:lnTo>
                  <a:lnTo>
                    <a:pt x="1783" y="636"/>
                  </a:lnTo>
                  <a:lnTo>
                    <a:pt x="1783" y="0"/>
                  </a:lnTo>
                  <a:close/>
                </a:path>
              </a:pathLst>
            </a:custGeom>
            <a:solidFill>
              <a:srgbClr val="FF80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14"/>
            <p:cNvSpPr/>
            <p:nvPr/>
          </p:nvSpPr>
          <p:spPr>
            <a:xfrm>
              <a:off x="3812221" y="3394252"/>
              <a:ext cx="422421" cy="903481"/>
            </a:xfrm>
            <a:custGeom>
              <a:rect b="b" l="l" r="r" t="t"/>
              <a:pathLst>
                <a:path extrusionOk="0" h="8844" w="4135">
                  <a:moveTo>
                    <a:pt x="0" y="0"/>
                  </a:moveTo>
                  <a:lnTo>
                    <a:pt x="0" y="8843"/>
                  </a:lnTo>
                  <a:lnTo>
                    <a:pt x="637" y="8843"/>
                  </a:lnTo>
                  <a:lnTo>
                    <a:pt x="4134" y="8019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F80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14"/>
            <p:cNvSpPr/>
            <p:nvPr/>
          </p:nvSpPr>
          <p:spPr>
            <a:xfrm>
              <a:off x="3799247" y="3394252"/>
              <a:ext cx="435395" cy="71306"/>
            </a:xfrm>
            <a:custGeom>
              <a:rect b="b" l="l" r="r" t="t"/>
              <a:pathLst>
                <a:path extrusionOk="0" h="698" w="4262">
                  <a:moveTo>
                    <a:pt x="570" y="0"/>
                  </a:moveTo>
                  <a:lnTo>
                    <a:pt x="0" y="443"/>
                  </a:lnTo>
                  <a:lnTo>
                    <a:pt x="4261" y="698"/>
                  </a:lnTo>
                  <a:lnTo>
                    <a:pt x="4261" y="0"/>
                  </a:lnTo>
                  <a:close/>
                </a:path>
              </a:pathLst>
            </a:custGeom>
            <a:solidFill>
              <a:srgbClr val="FF69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14"/>
            <p:cNvSpPr/>
            <p:nvPr/>
          </p:nvSpPr>
          <p:spPr>
            <a:xfrm>
              <a:off x="3968214" y="3355228"/>
              <a:ext cx="416190" cy="84280"/>
            </a:xfrm>
            <a:custGeom>
              <a:rect b="b" l="l" r="r" t="t"/>
              <a:pathLst>
                <a:path extrusionOk="0" h="825" w="4074">
                  <a:moveTo>
                    <a:pt x="1" y="0"/>
                  </a:moveTo>
                  <a:lnTo>
                    <a:pt x="1" y="825"/>
                  </a:lnTo>
                  <a:lnTo>
                    <a:pt x="4074" y="825"/>
                  </a:lnTo>
                  <a:lnTo>
                    <a:pt x="4074" y="0"/>
                  </a:lnTo>
                  <a:close/>
                </a:path>
              </a:pathLst>
            </a:custGeom>
            <a:solidFill>
              <a:srgbClr val="FF80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p14"/>
            <p:cNvSpPr/>
            <p:nvPr/>
          </p:nvSpPr>
          <p:spPr>
            <a:xfrm>
              <a:off x="2102122" y="4174319"/>
              <a:ext cx="78150" cy="123406"/>
            </a:xfrm>
            <a:custGeom>
              <a:rect b="b" l="l" r="r" t="t"/>
              <a:pathLst>
                <a:path extrusionOk="0" h="1208" w="765">
                  <a:moveTo>
                    <a:pt x="764" y="1"/>
                  </a:moveTo>
                  <a:lnTo>
                    <a:pt x="1" y="62"/>
                  </a:lnTo>
                  <a:lnTo>
                    <a:pt x="1" y="1207"/>
                  </a:lnTo>
                  <a:lnTo>
                    <a:pt x="764" y="953"/>
                  </a:lnTo>
                  <a:lnTo>
                    <a:pt x="764" y="1"/>
                  </a:lnTo>
                  <a:close/>
                </a:path>
              </a:pathLst>
            </a:custGeom>
            <a:solidFill>
              <a:srgbClr val="FF69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8" name="Google Shape;1308;p14"/>
            <p:cNvSpPr/>
            <p:nvPr/>
          </p:nvSpPr>
          <p:spPr>
            <a:xfrm>
              <a:off x="2004869" y="3394252"/>
              <a:ext cx="1865702" cy="903481"/>
            </a:xfrm>
            <a:custGeom>
              <a:rect b="b" l="l" r="r" t="t"/>
              <a:pathLst>
                <a:path extrusionOk="0" h="8844" w="18263">
                  <a:moveTo>
                    <a:pt x="1" y="0"/>
                  </a:moveTo>
                  <a:lnTo>
                    <a:pt x="1" y="8843"/>
                  </a:lnTo>
                  <a:lnTo>
                    <a:pt x="953" y="8843"/>
                  </a:lnTo>
                  <a:lnTo>
                    <a:pt x="953" y="7825"/>
                  </a:lnTo>
                  <a:lnTo>
                    <a:pt x="17244" y="7825"/>
                  </a:lnTo>
                  <a:lnTo>
                    <a:pt x="17244" y="8843"/>
                  </a:lnTo>
                  <a:lnTo>
                    <a:pt x="18263" y="8843"/>
                  </a:lnTo>
                  <a:lnTo>
                    <a:pt x="18263" y="0"/>
                  </a:lnTo>
                  <a:close/>
                </a:path>
              </a:pathLst>
            </a:custGeom>
            <a:solidFill>
              <a:srgbClr val="FF9D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14"/>
            <p:cNvSpPr/>
            <p:nvPr/>
          </p:nvSpPr>
          <p:spPr>
            <a:xfrm>
              <a:off x="2004869" y="3394252"/>
              <a:ext cx="1865702" cy="104098"/>
            </a:xfrm>
            <a:custGeom>
              <a:rect b="b" l="l" r="r" t="t"/>
              <a:pathLst>
                <a:path extrusionOk="0" h="1019" w="18263">
                  <a:moveTo>
                    <a:pt x="1" y="0"/>
                  </a:moveTo>
                  <a:lnTo>
                    <a:pt x="1" y="1018"/>
                  </a:lnTo>
                  <a:lnTo>
                    <a:pt x="18263" y="1018"/>
                  </a:lnTo>
                  <a:lnTo>
                    <a:pt x="18263" y="0"/>
                  </a:lnTo>
                  <a:close/>
                </a:path>
              </a:pathLst>
            </a:custGeom>
            <a:solidFill>
              <a:srgbClr val="FF80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14"/>
            <p:cNvSpPr/>
            <p:nvPr/>
          </p:nvSpPr>
          <p:spPr>
            <a:xfrm>
              <a:off x="2121940" y="3556476"/>
              <a:ext cx="897249" cy="247119"/>
            </a:xfrm>
            <a:custGeom>
              <a:rect b="b" l="l" r="r" t="t"/>
              <a:pathLst>
                <a:path extrusionOk="0" h="2419" w="8783">
                  <a:moveTo>
                    <a:pt x="0" y="0"/>
                  </a:moveTo>
                  <a:lnTo>
                    <a:pt x="0" y="2419"/>
                  </a:lnTo>
                  <a:lnTo>
                    <a:pt x="8782" y="2419"/>
                  </a:lnTo>
                  <a:lnTo>
                    <a:pt x="8782" y="0"/>
                  </a:lnTo>
                  <a:close/>
                </a:path>
              </a:pathLst>
            </a:custGeom>
            <a:solidFill>
              <a:srgbClr val="FF80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1" name="Google Shape;1311;p14"/>
            <p:cNvSpPr/>
            <p:nvPr/>
          </p:nvSpPr>
          <p:spPr>
            <a:xfrm>
              <a:off x="2102122" y="3537271"/>
              <a:ext cx="897249" cy="247119"/>
            </a:xfrm>
            <a:custGeom>
              <a:rect b="b" l="l" r="r" t="t"/>
              <a:pathLst>
                <a:path extrusionOk="0" h="2419" w="8783">
                  <a:moveTo>
                    <a:pt x="1" y="0"/>
                  </a:moveTo>
                  <a:lnTo>
                    <a:pt x="1" y="2418"/>
                  </a:lnTo>
                  <a:lnTo>
                    <a:pt x="8783" y="2418"/>
                  </a:lnTo>
                  <a:lnTo>
                    <a:pt x="8783" y="0"/>
                  </a:lnTo>
                  <a:close/>
                </a:path>
              </a:pathLst>
            </a:custGeom>
            <a:solidFill>
              <a:srgbClr val="FFBDC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14"/>
            <p:cNvSpPr/>
            <p:nvPr/>
          </p:nvSpPr>
          <p:spPr>
            <a:xfrm>
              <a:off x="2447002" y="3569450"/>
              <a:ext cx="169071" cy="32895"/>
            </a:xfrm>
            <a:custGeom>
              <a:rect b="b" l="l" r="r" t="t"/>
              <a:pathLst>
                <a:path extrusionOk="0" h="322" w="1655">
                  <a:moveTo>
                    <a:pt x="189" y="1"/>
                  </a:moveTo>
                  <a:cubicBezTo>
                    <a:pt x="61" y="1"/>
                    <a:pt x="0" y="67"/>
                    <a:pt x="0" y="128"/>
                  </a:cubicBezTo>
                  <a:cubicBezTo>
                    <a:pt x="0" y="255"/>
                    <a:pt x="61" y="321"/>
                    <a:pt x="189" y="321"/>
                  </a:cubicBezTo>
                  <a:lnTo>
                    <a:pt x="1528" y="321"/>
                  </a:lnTo>
                  <a:cubicBezTo>
                    <a:pt x="1589" y="321"/>
                    <a:pt x="1655" y="255"/>
                    <a:pt x="1655" y="128"/>
                  </a:cubicBezTo>
                  <a:cubicBezTo>
                    <a:pt x="1655" y="67"/>
                    <a:pt x="1589" y="1"/>
                    <a:pt x="1528" y="1"/>
                  </a:cubicBezTo>
                  <a:close/>
                </a:path>
              </a:pathLst>
            </a:custGeom>
            <a:solidFill>
              <a:srgbClr val="FF80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14"/>
            <p:cNvSpPr/>
            <p:nvPr/>
          </p:nvSpPr>
          <p:spPr>
            <a:xfrm>
              <a:off x="2121940" y="3862333"/>
              <a:ext cx="897249" cy="247119"/>
            </a:xfrm>
            <a:custGeom>
              <a:rect b="b" l="l" r="r" t="t"/>
              <a:pathLst>
                <a:path extrusionOk="0" h="2419" w="8783">
                  <a:moveTo>
                    <a:pt x="0" y="0"/>
                  </a:moveTo>
                  <a:lnTo>
                    <a:pt x="0" y="2418"/>
                  </a:lnTo>
                  <a:lnTo>
                    <a:pt x="8782" y="2418"/>
                  </a:lnTo>
                  <a:lnTo>
                    <a:pt x="8782" y="0"/>
                  </a:lnTo>
                  <a:close/>
                </a:path>
              </a:pathLst>
            </a:custGeom>
            <a:solidFill>
              <a:srgbClr val="FF69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4" name="Google Shape;1314;p14"/>
            <p:cNvSpPr/>
            <p:nvPr/>
          </p:nvSpPr>
          <p:spPr>
            <a:xfrm>
              <a:off x="2102122" y="3842514"/>
              <a:ext cx="897249" cy="247119"/>
            </a:xfrm>
            <a:custGeom>
              <a:rect b="b" l="l" r="r" t="t"/>
              <a:pathLst>
                <a:path extrusionOk="0" h="2419" w="8783">
                  <a:moveTo>
                    <a:pt x="1" y="1"/>
                  </a:moveTo>
                  <a:lnTo>
                    <a:pt x="1" y="2419"/>
                  </a:lnTo>
                  <a:lnTo>
                    <a:pt x="8783" y="2419"/>
                  </a:lnTo>
                  <a:lnTo>
                    <a:pt x="8783" y="1"/>
                  </a:lnTo>
                  <a:close/>
                </a:path>
              </a:pathLst>
            </a:custGeom>
            <a:solidFill>
              <a:srgbClr val="FFBDC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14"/>
            <p:cNvSpPr/>
            <p:nvPr/>
          </p:nvSpPr>
          <p:spPr>
            <a:xfrm>
              <a:off x="2453234" y="3875307"/>
              <a:ext cx="162839" cy="26050"/>
            </a:xfrm>
            <a:custGeom>
              <a:rect b="b" l="l" r="r" t="t"/>
              <a:pathLst>
                <a:path extrusionOk="0" h="255" w="1594">
                  <a:moveTo>
                    <a:pt x="128" y="0"/>
                  </a:moveTo>
                  <a:cubicBezTo>
                    <a:pt x="66" y="0"/>
                    <a:pt x="0" y="61"/>
                    <a:pt x="0" y="128"/>
                  </a:cubicBezTo>
                  <a:cubicBezTo>
                    <a:pt x="0" y="189"/>
                    <a:pt x="66" y="255"/>
                    <a:pt x="128" y="255"/>
                  </a:cubicBezTo>
                  <a:lnTo>
                    <a:pt x="1467" y="255"/>
                  </a:lnTo>
                  <a:cubicBezTo>
                    <a:pt x="1528" y="255"/>
                    <a:pt x="1594" y="189"/>
                    <a:pt x="1594" y="128"/>
                  </a:cubicBezTo>
                  <a:cubicBezTo>
                    <a:pt x="1594" y="61"/>
                    <a:pt x="1528" y="0"/>
                    <a:pt x="1467" y="0"/>
                  </a:cubicBezTo>
                  <a:close/>
                </a:path>
              </a:pathLst>
            </a:custGeom>
            <a:solidFill>
              <a:srgbClr val="FF80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6" name="Google Shape;1316;p14"/>
            <p:cNvSpPr/>
            <p:nvPr/>
          </p:nvSpPr>
          <p:spPr>
            <a:xfrm>
              <a:off x="3084050" y="3550245"/>
              <a:ext cx="708462" cy="559210"/>
            </a:xfrm>
            <a:custGeom>
              <a:rect b="b" l="l" r="r" t="t"/>
              <a:pathLst>
                <a:path extrusionOk="0" h="5474" w="6935">
                  <a:moveTo>
                    <a:pt x="1" y="0"/>
                  </a:moveTo>
                  <a:lnTo>
                    <a:pt x="1" y="5473"/>
                  </a:lnTo>
                  <a:lnTo>
                    <a:pt x="6935" y="5473"/>
                  </a:lnTo>
                  <a:lnTo>
                    <a:pt x="6935" y="0"/>
                  </a:lnTo>
                  <a:close/>
                </a:path>
              </a:pathLst>
            </a:custGeom>
            <a:solidFill>
              <a:srgbClr val="FF69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7" name="Google Shape;1317;p14"/>
            <p:cNvSpPr/>
            <p:nvPr/>
          </p:nvSpPr>
          <p:spPr>
            <a:xfrm>
              <a:off x="3071076" y="3537271"/>
              <a:ext cx="702231" cy="552366"/>
            </a:xfrm>
            <a:custGeom>
              <a:rect b="b" l="l" r="r" t="t"/>
              <a:pathLst>
                <a:path extrusionOk="0" h="5407" w="6874">
                  <a:moveTo>
                    <a:pt x="1" y="0"/>
                  </a:moveTo>
                  <a:lnTo>
                    <a:pt x="1" y="5407"/>
                  </a:lnTo>
                  <a:lnTo>
                    <a:pt x="6874" y="5407"/>
                  </a:lnTo>
                  <a:lnTo>
                    <a:pt x="6874" y="0"/>
                  </a:lnTo>
                  <a:close/>
                </a:path>
              </a:pathLst>
            </a:custGeom>
            <a:solidFill>
              <a:srgbClr val="FFBDC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8" name="Google Shape;1318;p14"/>
            <p:cNvSpPr/>
            <p:nvPr/>
          </p:nvSpPr>
          <p:spPr>
            <a:xfrm>
              <a:off x="3110100" y="3725545"/>
              <a:ext cx="32384" cy="169071"/>
            </a:xfrm>
            <a:custGeom>
              <a:rect b="b" l="l" r="r" t="t"/>
              <a:pathLst>
                <a:path extrusionOk="0" h="1655" w="317">
                  <a:moveTo>
                    <a:pt x="189" y="0"/>
                  </a:moveTo>
                  <a:cubicBezTo>
                    <a:pt x="61" y="0"/>
                    <a:pt x="0" y="66"/>
                    <a:pt x="0" y="194"/>
                  </a:cubicBezTo>
                  <a:lnTo>
                    <a:pt x="0" y="1527"/>
                  </a:lnTo>
                  <a:cubicBezTo>
                    <a:pt x="0" y="1594"/>
                    <a:pt x="61" y="1655"/>
                    <a:pt x="189" y="1655"/>
                  </a:cubicBezTo>
                  <a:cubicBezTo>
                    <a:pt x="255" y="1655"/>
                    <a:pt x="316" y="1594"/>
                    <a:pt x="316" y="1527"/>
                  </a:cubicBezTo>
                  <a:lnTo>
                    <a:pt x="316" y="194"/>
                  </a:lnTo>
                  <a:cubicBezTo>
                    <a:pt x="316" y="66"/>
                    <a:pt x="255" y="0"/>
                    <a:pt x="189" y="0"/>
                  </a:cubicBezTo>
                  <a:close/>
                </a:path>
              </a:pathLst>
            </a:custGeom>
            <a:solidFill>
              <a:srgbClr val="FF80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9" name="Google Shape;1319;p14"/>
            <p:cNvSpPr/>
            <p:nvPr/>
          </p:nvSpPr>
          <p:spPr>
            <a:xfrm>
              <a:off x="1855108" y="3355228"/>
              <a:ext cx="2165228" cy="84280"/>
            </a:xfrm>
            <a:custGeom>
              <a:rect b="b" l="l" r="r" t="t"/>
              <a:pathLst>
                <a:path extrusionOk="0" h="825" w="21195">
                  <a:moveTo>
                    <a:pt x="0" y="0"/>
                  </a:moveTo>
                  <a:lnTo>
                    <a:pt x="0" y="825"/>
                  </a:lnTo>
                  <a:lnTo>
                    <a:pt x="21195" y="825"/>
                  </a:lnTo>
                  <a:lnTo>
                    <a:pt x="21195" y="0"/>
                  </a:lnTo>
                  <a:close/>
                </a:path>
              </a:pathLst>
            </a:custGeom>
            <a:solidFill>
              <a:srgbClr val="FF9D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0" name="Google Shape;1320;p14"/>
            <p:cNvSpPr/>
            <p:nvPr/>
          </p:nvSpPr>
          <p:spPr>
            <a:xfrm>
              <a:off x="886664" y="4460357"/>
              <a:ext cx="1683658" cy="221171"/>
            </a:xfrm>
            <a:custGeom>
              <a:rect b="b" l="l" r="r" t="t"/>
              <a:pathLst>
                <a:path extrusionOk="0" h="2165" w="16481">
                  <a:moveTo>
                    <a:pt x="8274" y="1"/>
                  </a:moveTo>
                  <a:cubicBezTo>
                    <a:pt x="3692" y="1"/>
                    <a:pt x="1" y="444"/>
                    <a:pt x="1" y="1080"/>
                  </a:cubicBezTo>
                  <a:cubicBezTo>
                    <a:pt x="1" y="1655"/>
                    <a:pt x="3692" y="2165"/>
                    <a:pt x="8274" y="2165"/>
                  </a:cubicBezTo>
                  <a:cubicBezTo>
                    <a:pt x="12790" y="2165"/>
                    <a:pt x="16481" y="1655"/>
                    <a:pt x="16481" y="1080"/>
                  </a:cubicBezTo>
                  <a:cubicBezTo>
                    <a:pt x="16481" y="444"/>
                    <a:pt x="12790" y="1"/>
                    <a:pt x="8274" y="1"/>
                  </a:cubicBezTo>
                  <a:close/>
                </a:path>
              </a:pathLst>
            </a:custGeom>
            <a:solidFill>
              <a:srgbClr val="FFDCE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1" name="Google Shape;1321;p14"/>
            <p:cNvSpPr/>
            <p:nvPr/>
          </p:nvSpPr>
          <p:spPr>
            <a:xfrm>
              <a:off x="1329206" y="3664660"/>
              <a:ext cx="181738" cy="374407"/>
            </a:xfrm>
            <a:custGeom>
              <a:rect b="b" l="l" r="r" t="t"/>
              <a:pathLst>
                <a:path extrusionOk="0" h="3665" w="1779">
                  <a:moveTo>
                    <a:pt x="734" y="0"/>
                  </a:moveTo>
                  <a:cubicBezTo>
                    <a:pt x="466" y="0"/>
                    <a:pt x="157" y="40"/>
                    <a:pt x="124" y="214"/>
                  </a:cubicBezTo>
                  <a:cubicBezTo>
                    <a:pt x="1" y="523"/>
                    <a:pt x="469" y="3664"/>
                    <a:pt x="1073" y="3664"/>
                  </a:cubicBezTo>
                  <a:cubicBezTo>
                    <a:pt x="1096" y="3664"/>
                    <a:pt x="1119" y="3660"/>
                    <a:pt x="1142" y="3651"/>
                  </a:cubicBezTo>
                  <a:cubicBezTo>
                    <a:pt x="1712" y="3396"/>
                    <a:pt x="1778" y="662"/>
                    <a:pt x="1778" y="662"/>
                  </a:cubicBezTo>
                  <a:lnTo>
                    <a:pt x="1142" y="26"/>
                  </a:lnTo>
                  <a:cubicBezTo>
                    <a:pt x="1142" y="26"/>
                    <a:pt x="951" y="0"/>
                    <a:pt x="734" y="0"/>
                  </a:cubicBezTo>
                  <a:close/>
                </a:path>
              </a:pathLst>
            </a:custGeom>
            <a:solidFill>
              <a:srgbClr val="252C4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2" name="Google Shape;1322;p14"/>
            <p:cNvSpPr/>
            <p:nvPr/>
          </p:nvSpPr>
          <p:spPr>
            <a:xfrm>
              <a:off x="1329206" y="3667214"/>
              <a:ext cx="135972" cy="371853"/>
            </a:xfrm>
            <a:custGeom>
              <a:rect b="b" l="l" r="r" t="t"/>
              <a:pathLst>
                <a:path extrusionOk="0" h="3640" w="1331">
                  <a:moveTo>
                    <a:pt x="378" y="1"/>
                  </a:moveTo>
                  <a:cubicBezTo>
                    <a:pt x="251" y="62"/>
                    <a:pt x="124" y="128"/>
                    <a:pt x="124" y="189"/>
                  </a:cubicBezTo>
                  <a:cubicBezTo>
                    <a:pt x="1" y="498"/>
                    <a:pt x="469" y="3639"/>
                    <a:pt x="1073" y="3639"/>
                  </a:cubicBezTo>
                  <a:cubicBezTo>
                    <a:pt x="1096" y="3639"/>
                    <a:pt x="1119" y="3635"/>
                    <a:pt x="1142" y="3626"/>
                  </a:cubicBezTo>
                  <a:cubicBezTo>
                    <a:pt x="1203" y="3626"/>
                    <a:pt x="1269" y="3565"/>
                    <a:pt x="1330" y="3437"/>
                  </a:cubicBezTo>
                  <a:cubicBezTo>
                    <a:pt x="505" y="2989"/>
                    <a:pt x="378" y="698"/>
                    <a:pt x="378" y="1"/>
                  </a:cubicBezTo>
                  <a:close/>
                </a:path>
              </a:pathLst>
            </a:custGeom>
            <a:solidFill>
              <a:srgbClr val="FFDCE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3" name="Google Shape;1323;p14"/>
            <p:cNvSpPr/>
            <p:nvPr/>
          </p:nvSpPr>
          <p:spPr>
            <a:xfrm>
              <a:off x="1439024" y="3771311"/>
              <a:ext cx="84893" cy="28808"/>
            </a:xfrm>
            <a:custGeom>
              <a:rect b="b" l="l" r="r" t="t"/>
              <a:pathLst>
                <a:path extrusionOk="0" h="282" w="831">
                  <a:moveTo>
                    <a:pt x="67" y="0"/>
                  </a:moveTo>
                  <a:cubicBezTo>
                    <a:pt x="67" y="0"/>
                    <a:pt x="1" y="61"/>
                    <a:pt x="1" y="127"/>
                  </a:cubicBezTo>
                  <a:cubicBezTo>
                    <a:pt x="1" y="188"/>
                    <a:pt x="67" y="188"/>
                    <a:pt x="128" y="188"/>
                  </a:cubicBezTo>
                  <a:lnTo>
                    <a:pt x="255" y="188"/>
                  </a:lnTo>
                  <a:cubicBezTo>
                    <a:pt x="382" y="188"/>
                    <a:pt x="510" y="188"/>
                    <a:pt x="703" y="255"/>
                  </a:cubicBezTo>
                  <a:cubicBezTo>
                    <a:pt x="703" y="275"/>
                    <a:pt x="710" y="282"/>
                    <a:pt x="719" y="282"/>
                  </a:cubicBezTo>
                  <a:cubicBezTo>
                    <a:pt x="737" y="282"/>
                    <a:pt x="764" y="255"/>
                    <a:pt x="764" y="255"/>
                  </a:cubicBezTo>
                  <a:cubicBezTo>
                    <a:pt x="830" y="188"/>
                    <a:pt x="830" y="127"/>
                    <a:pt x="764" y="127"/>
                  </a:cubicBezTo>
                  <a:cubicBezTo>
                    <a:pt x="576" y="0"/>
                    <a:pt x="382" y="0"/>
                    <a:pt x="255" y="0"/>
                  </a:cubicBezTo>
                  <a:close/>
                </a:path>
              </a:pathLst>
            </a:custGeom>
            <a:solidFill>
              <a:srgbClr val="8AB0C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4" name="Google Shape;1324;p14"/>
            <p:cNvSpPr/>
            <p:nvPr/>
          </p:nvSpPr>
          <p:spPr>
            <a:xfrm>
              <a:off x="1439024" y="3803491"/>
              <a:ext cx="84893" cy="31158"/>
            </a:xfrm>
            <a:custGeom>
              <a:rect b="b" l="l" r="r" t="t"/>
              <a:pathLst>
                <a:path extrusionOk="0" h="305" w="831">
                  <a:moveTo>
                    <a:pt x="67" y="1"/>
                  </a:moveTo>
                  <a:cubicBezTo>
                    <a:pt x="1" y="1"/>
                    <a:pt x="1" y="67"/>
                    <a:pt x="1" y="128"/>
                  </a:cubicBezTo>
                  <a:cubicBezTo>
                    <a:pt x="1" y="194"/>
                    <a:pt x="67" y="194"/>
                    <a:pt x="128" y="194"/>
                  </a:cubicBezTo>
                  <a:lnTo>
                    <a:pt x="255" y="194"/>
                  </a:lnTo>
                  <a:cubicBezTo>
                    <a:pt x="321" y="194"/>
                    <a:pt x="510" y="194"/>
                    <a:pt x="637" y="255"/>
                  </a:cubicBezTo>
                  <a:cubicBezTo>
                    <a:pt x="670" y="288"/>
                    <a:pt x="702" y="305"/>
                    <a:pt x="725" y="305"/>
                  </a:cubicBezTo>
                  <a:cubicBezTo>
                    <a:pt x="749" y="305"/>
                    <a:pt x="764" y="288"/>
                    <a:pt x="764" y="255"/>
                  </a:cubicBezTo>
                  <a:cubicBezTo>
                    <a:pt x="830" y="194"/>
                    <a:pt x="764" y="128"/>
                    <a:pt x="764" y="128"/>
                  </a:cubicBezTo>
                  <a:cubicBezTo>
                    <a:pt x="576" y="1"/>
                    <a:pt x="382" y="1"/>
                    <a:pt x="255" y="1"/>
                  </a:cubicBezTo>
                  <a:close/>
                </a:path>
              </a:pathLst>
            </a:custGeom>
            <a:solidFill>
              <a:srgbClr val="8AB0C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5" name="Google Shape;1325;p14"/>
            <p:cNvSpPr/>
            <p:nvPr/>
          </p:nvSpPr>
          <p:spPr>
            <a:xfrm>
              <a:off x="1432793" y="3836283"/>
              <a:ext cx="84382" cy="32384"/>
            </a:xfrm>
            <a:custGeom>
              <a:rect b="b" l="l" r="r" t="t"/>
              <a:pathLst>
                <a:path extrusionOk="0" h="317" w="826">
                  <a:moveTo>
                    <a:pt x="128" y="0"/>
                  </a:moveTo>
                  <a:cubicBezTo>
                    <a:pt x="62" y="62"/>
                    <a:pt x="0" y="62"/>
                    <a:pt x="62" y="128"/>
                  </a:cubicBezTo>
                  <a:cubicBezTo>
                    <a:pt x="62" y="189"/>
                    <a:pt x="128" y="189"/>
                    <a:pt x="128" y="189"/>
                  </a:cubicBezTo>
                  <a:lnTo>
                    <a:pt x="255" y="189"/>
                  </a:lnTo>
                  <a:cubicBezTo>
                    <a:pt x="382" y="189"/>
                    <a:pt x="571" y="189"/>
                    <a:pt x="698" y="316"/>
                  </a:cubicBezTo>
                  <a:cubicBezTo>
                    <a:pt x="764" y="316"/>
                    <a:pt x="764" y="316"/>
                    <a:pt x="825" y="255"/>
                  </a:cubicBezTo>
                  <a:cubicBezTo>
                    <a:pt x="825" y="189"/>
                    <a:pt x="825" y="128"/>
                    <a:pt x="764" y="128"/>
                  </a:cubicBezTo>
                  <a:cubicBezTo>
                    <a:pt x="571" y="62"/>
                    <a:pt x="382" y="0"/>
                    <a:pt x="255" y="0"/>
                  </a:cubicBezTo>
                  <a:close/>
                </a:path>
              </a:pathLst>
            </a:custGeom>
            <a:solidFill>
              <a:srgbClr val="8AB0C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6" name="Google Shape;1326;p14"/>
            <p:cNvSpPr/>
            <p:nvPr/>
          </p:nvSpPr>
          <p:spPr>
            <a:xfrm>
              <a:off x="1420330" y="2529293"/>
              <a:ext cx="584647" cy="1255516"/>
            </a:xfrm>
            <a:custGeom>
              <a:rect b="b" l="l" r="r" t="t"/>
              <a:pathLst>
                <a:path extrusionOk="0" h="12290" w="5723">
                  <a:moveTo>
                    <a:pt x="4450" y="1"/>
                  </a:moveTo>
                  <a:lnTo>
                    <a:pt x="1711" y="2292"/>
                  </a:lnTo>
                  <a:lnTo>
                    <a:pt x="3432" y="8594"/>
                  </a:lnTo>
                  <a:cubicBezTo>
                    <a:pt x="3432" y="8594"/>
                    <a:pt x="250" y="10819"/>
                    <a:pt x="122" y="11201"/>
                  </a:cubicBezTo>
                  <a:cubicBezTo>
                    <a:pt x="0" y="11630"/>
                    <a:pt x="463" y="12289"/>
                    <a:pt x="726" y="12289"/>
                  </a:cubicBezTo>
                  <a:cubicBezTo>
                    <a:pt x="737" y="12289"/>
                    <a:pt x="748" y="12288"/>
                    <a:pt x="759" y="12285"/>
                  </a:cubicBezTo>
                  <a:cubicBezTo>
                    <a:pt x="1395" y="11965"/>
                    <a:pt x="5341" y="9546"/>
                    <a:pt x="5529" y="9037"/>
                  </a:cubicBezTo>
                  <a:cubicBezTo>
                    <a:pt x="5723" y="8274"/>
                    <a:pt x="4450" y="1"/>
                    <a:pt x="4450" y="1"/>
                  </a:cubicBezTo>
                  <a:close/>
                </a:path>
              </a:pathLst>
            </a:custGeom>
            <a:solidFill>
              <a:srgbClr val="2A6A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7" name="Google Shape;1327;p14"/>
            <p:cNvSpPr/>
            <p:nvPr/>
          </p:nvSpPr>
          <p:spPr>
            <a:xfrm>
              <a:off x="1420330" y="3550245"/>
              <a:ext cx="226892" cy="234554"/>
            </a:xfrm>
            <a:custGeom>
              <a:rect b="b" l="l" r="r" t="t"/>
              <a:pathLst>
                <a:path extrusionOk="0" h="2296" w="2221">
                  <a:moveTo>
                    <a:pt x="1523" y="0"/>
                  </a:moveTo>
                  <a:cubicBezTo>
                    <a:pt x="820" y="509"/>
                    <a:pt x="184" y="1019"/>
                    <a:pt x="122" y="1207"/>
                  </a:cubicBezTo>
                  <a:cubicBezTo>
                    <a:pt x="0" y="1636"/>
                    <a:pt x="463" y="2295"/>
                    <a:pt x="726" y="2295"/>
                  </a:cubicBezTo>
                  <a:cubicBezTo>
                    <a:pt x="737" y="2295"/>
                    <a:pt x="748" y="2294"/>
                    <a:pt x="759" y="2291"/>
                  </a:cubicBezTo>
                  <a:cubicBezTo>
                    <a:pt x="947" y="2164"/>
                    <a:pt x="1523" y="1843"/>
                    <a:pt x="2220" y="1462"/>
                  </a:cubicBezTo>
                  <a:cubicBezTo>
                    <a:pt x="1711" y="952"/>
                    <a:pt x="1523" y="382"/>
                    <a:pt x="1523" y="0"/>
                  </a:cubicBezTo>
                  <a:close/>
                </a:path>
              </a:pathLst>
            </a:custGeom>
            <a:solidFill>
              <a:srgbClr val="EA89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8" name="Google Shape;1328;p14"/>
            <p:cNvSpPr/>
            <p:nvPr/>
          </p:nvSpPr>
          <p:spPr>
            <a:xfrm>
              <a:off x="1348718" y="2341019"/>
              <a:ext cx="539289" cy="1653419"/>
            </a:xfrm>
            <a:custGeom>
              <a:rect b="b" l="l" r="r" t="t"/>
              <a:pathLst>
                <a:path extrusionOk="0" h="16185" w="5279">
                  <a:moveTo>
                    <a:pt x="2351" y="1"/>
                  </a:moveTo>
                  <a:lnTo>
                    <a:pt x="1587" y="764"/>
                  </a:lnTo>
                  <a:cubicBezTo>
                    <a:pt x="1587" y="764"/>
                    <a:pt x="314" y="1910"/>
                    <a:pt x="187" y="3880"/>
                  </a:cubicBezTo>
                  <a:cubicBezTo>
                    <a:pt x="121" y="5662"/>
                    <a:pt x="2478" y="10692"/>
                    <a:pt x="2478" y="11074"/>
                  </a:cubicBezTo>
                  <a:cubicBezTo>
                    <a:pt x="2478" y="11517"/>
                    <a:pt x="121" y="15080"/>
                    <a:pt x="60" y="15462"/>
                  </a:cubicBezTo>
                  <a:cubicBezTo>
                    <a:pt x="1" y="15749"/>
                    <a:pt x="351" y="16185"/>
                    <a:pt x="699" y="16185"/>
                  </a:cubicBezTo>
                  <a:cubicBezTo>
                    <a:pt x="741" y="16185"/>
                    <a:pt x="782" y="16178"/>
                    <a:pt x="823" y="16165"/>
                  </a:cubicBezTo>
                  <a:cubicBezTo>
                    <a:pt x="823" y="16165"/>
                    <a:pt x="4896" y="11710"/>
                    <a:pt x="4769" y="11135"/>
                  </a:cubicBezTo>
                  <a:cubicBezTo>
                    <a:pt x="4703" y="10565"/>
                    <a:pt x="3557" y="5407"/>
                    <a:pt x="3557" y="5092"/>
                  </a:cubicBezTo>
                  <a:cubicBezTo>
                    <a:pt x="3557" y="4837"/>
                    <a:pt x="5151" y="3625"/>
                    <a:pt x="5212" y="2862"/>
                  </a:cubicBezTo>
                  <a:cubicBezTo>
                    <a:pt x="5278" y="2098"/>
                    <a:pt x="5085" y="637"/>
                    <a:pt x="5085" y="637"/>
                  </a:cubicBezTo>
                  <a:cubicBezTo>
                    <a:pt x="5024" y="637"/>
                    <a:pt x="2351" y="1"/>
                    <a:pt x="2351" y="1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9" name="Google Shape;1329;p14"/>
            <p:cNvSpPr/>
            <p:nvPr/>
          </p:nvSpPr>
          <p:spPr>
            <a:xfrm>
              <a:off x="1257288" y="3907180"/>
              <a:ext cx="201659" cy="373488"/>
            </a:xfrm>
            <a:custGeom>
              <a:rect b="b" l="l" r="r" t="t"/>
              <a:pathLst>
                <a:path extrusionOk="0" h="3656" w="1974">
                  <a:moveTo>
                    <a:pt x="1001" y="0"/>
                  </a:moveTo>
                  <a:cubicBezTo>
                    <a:pt x="730" y="0"/>
                    <a:pt x="160" y="35"/>
                    <a:pt x="64" y="325"/>
                  </a:cubicBezTo>
                  <a:cubicBezTo>
                    <a:pt x="1" y="626"/>
                    <a:pt x="754" y="3655"/>
                    <a:pt x="1319" y="3655"/>
                  </a:cubicBezTo>
                  <a:cubicBezTo>
                    <a:pt x="1345" y="3655"/>
                    <a:pt x="1372" y="3648"/>
                    <a:pt x="1398" y="3634"/>
                  </a:cubicBezTo>
                  <a:cubicBezTo>
                    <a:pt x="1973" y="3379"/>
                    <a:pt x="1846" y="640"/>
                    <a:pt x="1846" y="640"/>
                  </a:cubicBezTo>
                  <a:lnTo>
                    <a:pt x="1143" y="4"/>
                  </a:lnTo>
                  <a:cubicBezTo>
                    <a:pt x="1143" y="4"/>
                    <a:pt x="1087" y="0"/>
                    <a:pt x="1001" y="0"/>
                  </a:cubicBezTo>
                  <a:close/>
                </a:path>
              </a:pathLst>
            </a:custGeom>
            <a:solidFill>
              <a:srgbClr val="252C4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0" name="Google Shape;1330;p14"/>
            <p:cNvSpPr/>
            <p:nvPr/>
          </p:nvSpPr>
          <p:spPr>
            <a:xfrm>
              <a:off x="1257288" y="3914330"/>
              <a:ext cx="162635" cy="366337"/>
            </a:xfrm>
            <a:custGeom>
              <a:rect b="b" l="l" r="r" t="t"/>
              <a:pathLst>
                <a:path extrusionOk="0" h="3586" w="1592">
                  <a:moveTo>
                    <a:pt x="380" y="0"/>
                  </a:moveTo>
                  <a:cubicBezTo>
                    <a:pt x="191" y="61"/>
                    <a:pt x="125" y="127"/>
                    <a:pt x="64" y="255"/>
                  </a:cubicBezTo>
                  <a:cubicBezTo>
                    <a:pt x="1" y="556"/>
                    <a:pt x="754" y="3585"/>
                    <a:pt x="1319" y="3585"/>
                  </a:cubicBezTo>
                  <a:cubicBezTo>
                    <a:pt x="1345" y="3585"/>
                    <a:pt x="1372" y="3578"/>
                    <a:pt x="1398" y="3564"/>
                  </a:cubicBezTo>
                  <a:cubicBezTo>
                    <a:pt x="1464" y="3564"/>
                    <a:pt x="1525" y="3437"/>
                    <a:pt x="1591" y="3370"/>
                  </a:cubicBezTo>
                  <a:cubicBezTo>
                    <a:pt x="700" y="2989"/>
                    <a:pt x="446" y="698"/>
                    <a:pt x="380" y="0"/>
                  </a:cubicBezTo>
                  <a:close/>
                </a:path>
              </a:pathLst>
            </a:custGeom>
            <a:solidFill>
              <a:srgbClr val="FFDCE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1" name="Google Shape;1331;p14"/>
            <p:cNvSpPr/>
            <p:nvPr/>
          </p:nvSpPr>
          <p:spPr>
            <a:xfrm>
              <a:off x="1374053" y="4011583"/>
              <a:ext cx="84893" cy="26050"/>
            </a:xfrm>
            <a:custGeom>
              <a:rect b="b" l="l" r="r" t="t"/>
              <a:pathLst>
                <a:path extrusionOk="0" h="255" w="831">
                  <a:moveTo>
                    <a:pt x="66" y="0"/>
                  </a:moveTo>
                  <a:cubicBezTo>
                    <a:pt x="0" y="0"/>
                    <a:pt x="0" y="66"/>
                    <a:pt x="0" y="127"/>
                  </a:cubicBezTo>
                  <a:cubicBezTo>
                    <a:pt x="0" y="194"/>
                    <a:pt x="66" y="194"/>
                    <a:pt x="127" y="194"/>
                  </a:cubicBezTo>
                  <a:lnTo>
                    <a:pt x="321" y="194"/>
                  </a:lnTo>
                  <a:cubicBezTo>
                    <a:pt x="448" y="194"/>
                    <a:pt x="575" y="194"/>
                    <a:pt x="703" y="255"/>
                  </a:cubicBezTo>
                  <a:cubicBezTo>
                    <a:pt x="703" y="255"/>
                    <a:pt x="764" y="255"/>
                    <a:pt x="830" y="194"/>
                  </a:cubicBezTo>
                  <a:cubicBezTo>
                    <a:pt x="830" y="127"/>
                    <a:pt x="830" y="66"/>
                    <a:pt x="764" y="66"/>
                  </a:cubicBezTo>
                  <a:cubicBezTo>
                    <a:pt x="637" y="0"/>
                    <a:pt x="448" y="0"/>
                    <a:pt x="321" y="0"/>
                  </a:cubicBezTo>
                  <a:close/>
                </a:path>
              </a:pathLst>
            </a:custGeom>
            <a:solidFill>
              <a:srgbClr val="FFDCE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2" name="Google Shape;1332;p14"/>
            <p:cNvSpPr/>
            <p:nvPr/>
          </p:nvSpPr>
          <p:spPr>
            <a:xfrm>
              <a:off x="1374053" y="4044274"/>
              <a:ext cx="84893" cy="26152"/>
            </a:xfrm>
            <a:custGeom>
              <a:rect b="b" l="l" r="r" t="t"/>
              <a:pathLst>
                <a:path extrusionOk="0" h="256" w="831">
                  <a:moveTo>
                    <a:pt x="66" y="1"/>
                  </a:moveTo>
                  <a:cubicBezTo>
                    <a:pt x="66" y="1"/>
                    <a:pt x="0" y="62"/>
                    <a:pt x="0" y="128"/>
                  </a:cubicBezTo>
                  <a:cubicBezTo>
                    <a:pt x="66" y="189"/>
                    <a:pt x="66" y="189"/>
                    <a:pt x="127" y="189"/>
                  </a:cubicBezTo>
                  <a:lnTo>
                    <a:pt x="321" y="189"/>
                  </a:lnTo>
                  <a:cubicBezTo>
                    <a:pt x="448" y="189"/>
                    <a:pt x="575" y="189"/>
                    <a:pt x="703" y="255"/>
                  </a:cubicBezTo>
                  <a:cubicBezTo>
                    <a:pt x="764" y="255"/>
                    <a:pt x="764" y="255"/>
                    <a:pt x="830" y="189"/>
                  </a:cubicBezTo>
                  <a:cubicBezTo>
                    <a:pt x="830" y="128"/>
                    <a:pt x="830" y="62"/>
                    <a:pt x="764" y="62"/>
                  </a:cubicBezTo>
                  <a:cubicBezTo>
                    <a:pt x="637" y="1"/>
                    <a:pt x="448" y="1"/>
                    <a:pt x="321" y="1"/>
                  </a:cubicBezTo>
                  <a:close/>
                </a:path>
              </a:pathLst>
            </a:custGeom>
            <a:solidFill>
              <a:srgbClr val="FFDCE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3" name="Google Shape;1333;p14"/>
            <p:cNvSpPr/>
            <p:nvPr/>
          </p:nvSpPr>
          <p:spPr>
            <a:xfrm>
              <a:off x="1374053" y="4076555"/>
              <a:ext cx="84893" cy="26152"/>
            </a:xfrm>
            <a:custGeom>
              <a:rect b="b" l="l" r="r" t="t"/>
              <a:pathLst>
                <a:path extrusionOk="0" h="256" w="831">
                  <a:moveTo>
                    <a:pt x="66" y="1"/>
                  </a:moveTo>
                  <a:cubicBezTo>
                    <a:pt x="66" y="67"/>
                    <a:pt x="0" y="67"/>
                    <a:pt x="0" y="128"/>
                  </a:cubicBezTo>
                  <a:cubicBezTo>
                    <a:pt x="66" y="194"/>
                    <a:pt x="66" y="194"/>
                    <a:pt x="127" y="194"/>
                  </a:cubicBezTo>
                  <a:lnTo>
                    <a:pt x="382" y="194"/>
                  </a:lnTo>
                  <a:cubicBezTo>
                    <a:pt x="448" y="194"/>
                    <a:pt x="575" y="194"/>
                    <a:pt x="703" y="255"/>
                  </a:cubicBezTo>
                  <a:cubicBezTo>
                    <a:pt x="764" y="255"/>
                    <a:pt x="830" y="255"/>
                    <a:pt x="830" y="194"/>
                  </a:cubicBezTo>
                  <a:cubicBezTo>
                    <a:pt x="830" y="128"/>
                    <a:pt x="830" y="128"/>
                    <a:pt x="764" y="67"/>
                  </a:cubicBezTo>
                  <a:cubicBezTo>
                    <a:pt x="637" y="1"/>
                    <a:pt x="448" y="1"/>
                    <a:pt x="382" y="1"/>
                  </a:cubicBezTo>
                  <a:close/>
                </a:path>
              </a:pathLst>
            </a:custGeom>
            <a:solidFill>
              <a:srgbClr val="FFDCE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4" name="Google Shape;1334;p14"/>
            <p:cNvSpPr/>
            <p:nvPr/>
          </p:nvSpPr>
          <p:spPr>
            <a:xfrm>
              <a:off x="1348718" y="3725545"/>
              <a:ext cx="240172" cy="268879"/>
            </a:xfrm>
            <a:custGeom>
              <a:rect b="b" l="l" r="r" t="t"/>
              <a:pathLst>
                <a:path extrusionOk="0" h="2632" w="2351">
                  <a:moveTo>
                    <a:pt x="1139" y="0"/>
                  </a:moveTo>
                  <a:cubicBezTo>
                    <a:pt x="569" y="891"/>
                    <a:pt x="60" y="1721"/>
                    <a:pt x="60" y="1909"/>
                  </a:cubicBezTo>
                  <a:cubicBezTo>
                    <a:pt x="1" y="2196"/>
                    <a:pt x="351" y="2632"/>
                    <a:pt x="699" y="2632"/>
                  </a:cubicBezTo>
                  <a:cubicBezTo>
                    <a:pt x="741" y="2632"/>
                    <a:pt x="782" y="2625"/>
                    <a:pt x="823" y="2612"/>
                  </a:cubicBezTo>
                  <a:cubicBezTo>
                    <a:pt x="823" y="2612"/>
                    <a:pt x="1521" y="1848"/>
                    <a:pt x="2351" y="957"/>
                  </a:cubicBezTo>
                  <a:cubicBezTo>
                    <a:pt x="1648" y="703"/>
                    <a:pt x="1266" y="321"/>
                    <a:pt x="1139" y="0"/>
                  </a:cubicBezTo>
                  <a:close/>
                </a:path>
              </a:pathLst>
            </a:custGeom>
            <a:solidFill>
              <a:srgbClr val="FFBBA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5" name="Google Shape;1335;p14"/>
            <p:cNvSpPr/>
            <p:nvPr/>
          </p:nvSpPr>
          <p:spPr>
            <a:xfrm>
              <a:off x="1374053" y="3927304"/>
              <a:ext cx="117072" cy="73145"/>
            </a:xfrm>
            <a:custGeom>
              <a:rect b="b" l="l" r="r" t="t"/>
              <a:pathLst>
                <a:path extrusionOk="0" h="716" w="1146">
                  <a:moveTo>
                    <a:pt x="255" y="0"/>
                  </a:moveTo>
                  <a:cubicBezTo>
                    <a:pt x="0" y="62"/>
                    <a:pt x="66" y="443"/>
                    <a:pt x="66" y="443"/>
                  </a:cubicBezTo>
                  <a:cubicBezTo>
                    <a:pt x="220" y="602"/>
                    <a:pt x="378" y="716"/>
                    <a:pt x="570" y="716"/>
                  </a:cubicBezTo>
                  <a:cubicBezTo>
                    <a:pt x="612" y="716"/>
                    <a:pt x="656" y="710"/>
                    <a:pt x="703" y="698"/>
                  </a:cubicBezTo>
                  <a:cubicBezTo>
                    <a:pt x="703" y="698"/>
                    <a:pt x="1146" y="255"/>
                    <a:pt x="1018" y="255"/>
                  </a:cubicBezTo>
                  <a:cubicBezTo>
                    <a:pt x="703" y="255"/>
                    <a:pt x="509" y="0"/>
                    <a:pt x="255" y="0"/>
                  </a:cubicBezTo>
                  <a:close/>
                </a:path>
              </a:pathLst>
            </a:custGeom>
            <a:solidFill>
              <a:srgbClr val="252C4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6" name="Google Shape;1336;p14"/>
            <p:cNvSpPr/>
            <p:nvPr/>
          </p:nvSpPr>
          <p:spPr>
            <a:xfrm>
              <a:off x="1172702" y="1392394"/>
              <a:ext cx="494238" cy="707032"/>
            </a:xfrm>
            <a:custGeom>
              <a:rect b="b" l="l" r="r" t="t"/>
              <a:pathLst>
                <a:path extrusionOk="0" h="6921" w="4838">
                  <a:moveTo>
                    <a:pt x="3159" y="0"/>
                  </a:moveTo>
                  <a:cubicBezTo>
                    <a:pt x="2906" y="0"/>
                    <a:pt x="2653" y="80"/>
                    <a:pt x="2419" y="250"/>
                  </a:cubicBezTo>
                  <a:cubicBezTo>
                    <a:pt x="1971" y="504"/>
                    <a:pt x="1589" y="947"/>
                    <a:pt x="1462" y="1456"/>
                  </a:cubicBezTo>
                  <a:cubicBezTo>
                    <a:pt x="1401" y="1904"/>
                    <a:pt x="1401" y="2414"/>
                    <a:pt x="1208" y="2795"/>
                  </a:cubicBezTo>
                  <a:cubicBezTo>
                    <a:pt x="892" y="3432"/>
                    <a:pt x="383" y="3814"/>
                    <a:pt x="189" y="4511"/>
                  </a:cubicBezTo>
                  <a:cubicBezTo>
                    <a:pt x="62" y="4893"/>
                    <a:pt x="1" y="5595"/>
                    <a:pt x="383" y="5911"/>
                  </a:cubicBezTo>
                  <a:cubicBezTo>
                    <a:pt x="413" y="5932"/>
                    <a:pt x="439" y="5941"/>
                    <a:pt x="460" y="5941"/>
                  </a:cubicBezTo>
                  <a:cubicBezTo>
                    <a:pt x="571" y="5941"/>
                    <a:pt x="571" y="5702"/>
                    <a:pt x="571" y="5595"/>
                  </a:cubicBezTo>
                  <a:cubicBezTo>
                    <a:pt x="571" y="5214"/>
                    <a:pt x="698" y="4766"/>
                    <a:pt x="892" y="4384"/>
                  </a:cubicBezTo>
                  <a:cubicBezTo>
                    <a:pt x="953" y="4257"/>
                    <a:pt x="1019" y="4129"/>
                    <a:pt x="1146" y="4002"/>
                  </a:cubicBezTo>
                  <a:lnTo>
                    <a:pt x="1208" y="3941"/>
                  </a:lnTo>
                  <a:lnTo>
                    <a:pt x="1208" y="4068"/>
                  </a:lnTo>
                  <a:cubicBezTo>
                    <a:pt x="1146" y="4129"/>
                    <a:pt x="1080" y="4257"/>
                    <a:pt x="1019" y="4384"/>
                  </a:cubicBezTo>
                  <a:cubicBezTo>
                    <a:pt x="953" y="4705"/>
                    <a:pt x="892" y="5020"/>
                    <a:pt x="953" y="5341"/>
                  </a:cubicBezTo>
                  <a:cubicBezTo>
                    <a:pt x="953" y="5850"/>
                    <a:pt x="1274" y="6420"/>
                    <a:pt x="1656" y="6741"/>
                  </a:cubicBezTo>
                  <a:cubicBezTo>
                    <a:pt x="1789" y="6831"/>
                    <a:pt x="2019" y="6921"/>
                    <a:pt x="2210" y="6921"/>
                  </a:cubicBezTo>
                  <a:cubicBezTo>
                    <a:pt x="2290" y="6921"/>
                    <a:pt x="2363" y="6906"/>
                    <a:pt x="2419" y="6868"/>
                  </a:cubicBezTo>
                  <a:cubicBezTo>
                    <a:pt x="2546" y="6741"/>
                    <a:pt x="2292" y="6359"/>
                    <a:pt x="2292" y="6232"/>
                  </a:cubicBezTo>
                  <a:cubicBezTo>
                    <a:pt x="2165" y="5784"/>
                    <a:pt x="2037" y="5214"/>
                    <a:pt x="2165" y="4705"/>
                  </a:cubicBezTo>
                  <a:cubicBezTo>
                    <a:pt x="2165" y="4638"/>
                    <a:pt x="2226" y="4323"/>
                    <a:pt x="2292" y="4323"/>
                  </a:cubicBezTo>
                  <a:cubicBezTo>
                    <a:pt x="2353" y="4323"/>
                    <a:pt x="2353" y="4511"/>
                    <a:pt x="2353" y="4511"/>
                  </a:cubicBezTo>
                  <a:cubicBezTo>
                    <a:pt x="2353" y="4705"/>
                    <a:pt x="2353" y="4893"/>
                    <a:pt x="2419" y="5086"/>
                  </a:cubicBezTo>
                  <a:cubicBezTo>
                    <a:pt x="2532" y="5477"/>
                    <a:pt x="2791" y="5872"/>
                    <a:pt x="3200" y="5872"/>
                  </a:cubicBezTo>
                  <a:cubicBezTo>
                    <a:pt x="3254" y="5872"/>
                    <a:pt x="3311" y="5865"/>
                    <a:pt x="3371" y="5850"/>
                  </a:cubicBezTo>
                  <a:cubicBezTo>
                    <a:pt x="3692" y="5784"/>
                    <a:pt x="3371" y="5468"/>
                    <a:pt x="3310" y="5275"/>
                  </a:cubicBezTo>
                  <a:cubicBezTo>
                    <a:pt x="3117" y="4959"/>
                    <a:pt x="3056" y="4511"/>
                    <a:pt x="3183" y="4129"/>
                  </a:cubicBezTo>
                  <a:cubicBezTo>
                    <a:pt x="3437" y="3493"/>
                    <a:pt x="4135" y="3238"/>
                    <a:pt x="4517" y="2668"/>
                  </a:cubicBezTo>
                  <a:cubicBezTo>
                    <a:pt x="4837" y="2159"/>
                    <a:pt x="4837" y="1584"/>
                    <a:pt x="4710" y="1013"/>
                  </a:cubicBezTo>
                  <a:lnTo>
                    <a:pt x="4328" y="632"/>
                  </a:lnTo>
                  <a:lnTo>
                    <a:pt x="4262" y="504"/>
                  </a:lnTo>
                  <a:cubicBezTo>
                    <a:pt x="4135" y="377"/>
                    <a:pt x="4008" y="250"/>
                    <a:pt x="3819" y="184"/>
                  </a:cubicBezTo>
                  <a:cubicBezTo>
                    <a:pt x="3608" y="64"/>
                    <a:pt x="3384" y="0"/>
                    <a:pt x="3159" y="0"/>
                  </a:cubicBezTo>
                  <a:close/>
                </a:path>
              </a:pathLst>
            </a:custGeom>
            <a:solidFill>
              <a:srgbClr val="252C4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7" name="Google Shape;1337;p14"/>
            <p:cNvSpPr/>
            <p:nvPr/>
          </p:nvSpPr>
          <p:spPr>
            <a:xfrm>
              <a:off x="1458843" y="1437138"/>
              <a:ext cx="201352" cy="487904"/>
            </a:xfrm>
            <a:custGeom>
              <a:rect b="b" l="l" r="r" t="t"/>
              <a:pathLst>
                <a:path extrusionOk="0" h="4776" w="1971">
                  <a:moveTo>
                    <a:pt x="1400" y="0"/>
                  </a:moveTo>
                  <a:cubicBezTo>
                    <a:pt x="1079" y="66"/>
                    <a:pt x="443" y="321"/>
                    <a:pt x="443" y="1466"/>
                  </a:cubicBezTo>
                  <a:cubicBezTo>
                    <a:pt x="382" y="2739"/>
                    <a:pt x="188" y="3055"/>
                    <a:pt x="61" y="3503"/>
                  </a:cubicBezTo>
                  <a:cubicBezTo>
                    <a:pt x="0" y="3885"/>
                    <a:pt x="127" y="4455"/>
                    <a:pt x="443" y="4776"/>
                  </a:cubicBezTo>
                  <a:cubicBezTo>
                    <a:pt x="316" y="4455"/>
                    <a:pt x="255" y="4073"/>
                    <a:pt x="382" y="3691"/>
                  </a:cubicBezTo>
                  <a:cubicBezTo>
                    <a:pt x="636" y="3055"/>
                    <a:pt x="1334" y="2800"/>
                    <a:pt x="1716" y="2230"/>
                  </a:cubicBezTo>
                  <a:cubicBezTo>
                    <a:pt x="1716" y="2164"/>
                    <a:pt x="1716" y="2164"/>
                    <a:pt x="1782" y="2103"/>
                  </a:cubicBezTo>
                  <a:lnTo>
                    <a:pt x="1909" y="1655"/>
                  </a:lnTo>
                  <a:cubicBezTo>
                    <a:pt x="1970" y="1400"/>
                    <a:pt x="1970" y="1018"/>
                    <a:pt x="1970" y="703"/>
                  </a:cubicBezTo>
                  <a:lnTo>
                    <a:pt x="1588" y="255"/>
                  </a:lnTo>
                  <a:lnTo>
                    <a:pt x="1527" y="194"/>
                  </a:lnTo>
                  <a:lnTo>
                    <a:pt x="1461" y="66"/>
                  </a:lnTo>
                  <a:cubicBezTo>
                    <a:pt x="1400" y="66"/>
                    <a:pt x="1400" y="66"/>
                    <a:pt x="1400" y="0"/>
                  </a:cubicBezTo>
                  <a:close/>
                </a:path>
              </a:pathLst>
            </a:custGeom>
            <a:solidFill>
              <a:srgbClr val="021A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8" name="Google Shape;1338;p14"/>
            <p:cNvSpPr/>
            <p:nvPr/>
          </p:nvSpPr>
          <p:spPr>
            <a:xfrm>
              <a:off x="1224802" y="1392394"/>
              <a:ext cx="344373" cy="389629"/>
            </a:xfrm>
            <a:custGeom>
              <a:rect b="b" l="l" r="r" t="t"/>
              <a:pathLst>
                <a:path extrusionOk="0" h="3814" w="3371">
                  <a:moveTo>
                    <a:pt x="3283" y="169"/>
                  </a:moveTo>
                  <a:cubicBezTo>
                    <a:pt x="3292" y="174"/>
                    <a:pt x="3300" y="179"/>
                    <a:pt x="3309" y="184"/>
                  </a:cubicBezTo>
                  <a:lnTo>
                    <a:pt x="3370" y="184"/>
                  </a:lnTo>
                  <a:cubicBezTo>
                    <a:pt x="3342" y="178"/>
                    <a:pt x="3313" y="173"/>
                    <a:pt x="3283" y="169"/>
                  </a:cubicBezTo>
                  <a:close/>
                  <a:moveTo>
                    <a:pt x="2649" y="0"/>
                  </a:moveTo>
                  <a:cubicBezTo>
                    <a:pt x="2396" y="0"/>
                    <a:pt x="2143" y="80"/>
                    <a:pt x="1909" y="250"/>
                  </a:cubicBezTo>
                  <a:cubicBezTo>
                    <a:pt x="1461" y="504"/>
                    <a:pt x="1079" y="947"/>
                    <a:pt x="952" y="1456"/>
                  </a:cubicBezTo>
                  <a:cubicBezTo>
                    <a:pt x="891" y="1904"/>
                    <a:pt x="891" y="2414"/>
                    <a:pt x="698" y="2795"/>
                  </a:cubicBezTo>
                  <a:cubicBezTo>
                    <a:pt x="509" y="3177"/>
                    <a:pt x="255" y="3493"/>
                    <a:pt x="0" y="3814"/>
                  </a:cubicBezTo>
                  <a:cubicBezTo>
                    <a:pt x="698" y="3238"/>
                    <a:pt x="1018" y="2414"/>
                    <a:pt x="1079" y="2032"/>
                  </a:cubicBezTo>
                  <a:cubicBezTo>
                    <a:pt x="1207" y="1584"/>
                    <a:pt x="1461" y="759"/>
                    <a:pt x="2164" y="377"/>
                  </a:cubicBezTo>
                  <a:cubicBezTo>
                    <a:pt x="2461" y="206"/>
                    <a:pt x="2761" y="150"/>
                    <a:pt x="3021" y="150"/>
                  </a:cubicBezTo>
                  <a:cubicBezTo>
                    <a:pt x="3114" y="150"/>
                    <a:pt x="3202" y="157"/>
                    <a:pt x="3283" y="169"/>
                  </a:cubicBezTo>
                  <a:lnTo>
                    <a:pt x="3283" y="169"/>
                  </a:lnTo>
                  <a:cubicBezTo>
                    <a:pt x="3079" y="58"/>
                    <a:pt x="2864" y="0"/>
                    <a:pt x="2649" y="0"/>
                  </a:cubicBezTo>
                  <a:close/>
                </a:path>
              </a:pathLst>
            </a:custGeom>
            <a:solidFill>
              <a:srgbClr val="10385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9" name="Google Shape;1339;p14"/>
            <p:cNvSpPr/>
            <p:nvPr/>
          </p:nvSpPr>
          <p:spPr>
            <a:xfrm>
              <a:off x="1497764" y="1703869"/>
              <a:ext cx="331399" cy="409652"/>
            </a:xfrm>
            <a:custGeom>
              <a:rect b="b" l="l" r="r" t="t"/>
              <a:pathLst>
                <a:path extrusionOk="0" h="4010" w="3244">
                  <a:moveTo>
                    <a:pt x="1207" y="1"/>
                  </a:moveTo>
                  <a:lnTo>
                    <a:pt x="1207" y="1"/>
                  </a:lnTo>
                  <a:cubicBezTo>
                    <a:pt x="1207" y="1"/>
                    <a:pt x="1401" y="1589"/>
                    <a:pt x="255" y="2226"/>
                  </a:cubicBezTo>
                  <a:cubicBezTo>
                    <a:pt x="62" y="2353"/>
                    <a:pt x="1" y="2353"/>
                    <a:pt x="1" y="2353"/>
                  </a:cubicBezTo>
                  <a:cubicBezTo>
                    <a:pt x="185" y="2666"/>
                    <a:pt x="981" y="4010"/>
                    <a:pt x="1906" y="4010"/>
                  </a:cubicBezTo>
                  <a:cubicBezTo>
                    <a:pt x="1927" y="4010"/>
                    <a:pt x="1949" y="4009"/>
                    <a:pt x="1971" y="4008"/>
                  </a:cubicBezTo>
                  <a:cubicBezTo>
                    <a:pt x="3244" y="3880"/>
                    <a:pt x="2735" y="2480"/>
                    <a:pt x="2546" y="2165"/>
                  </a:cubicBezTo>
                  <a:cubicBezTo>
                    <a:pt x="2480" y="2098"/>
                    <a:pt x="2353" y="2098"/>
                    <a:pt x="2353" y="2037"/>
                  </a:cubicBezTo>
                  <a:cubicBezTo>
                    <a:pt x="2353" y="1844"/>
                    <a:pt x="2419" y="571"/>
                    <a:pt x="2419" y="571"/>
                  </a:cubicBezTo>
                  <a:lnTo>
                    <a:pt x="1207" y="1"/>
                  </a:lnTo>
                  <a:close/>
                </a:path>
              </a:pathLst>
            </a:custGeom>
            <a:solidFill>
              <a:srgbClr val="FFBBA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0" name="Google Shape;1340;p14"/>
            <p:cNvSpPr/>
            <p:nvPr/>
          </p:nvSpPr>
          <p:spPr>
            <a:xfrm>
              <a:off x="1614836" y="1703869"/>
              <a:ext cx="130149" cy="182147"/>
            </a:xfrm>
            <a:custGeom>
              <a:rect b="b" l="l" r="r" t="t"/>
              <a:pathLst>
                <a:path extrusionOk="0" h="1783" w="1274">
                  <a:moveTo>
                    <a:pt x="61" y="1"/>
                  </a:moveTo>
                  <a:cubicBezTo>
                    <a:pt x="61" y="128"/>
                    <a:pt x="61" y="510"/>
                    <a:pt x="0" y="953"/>
                  </a:cubicBezTo>
                  <a:cubicBezTo>
                    <a:pt x="189" y="1208"/>
                    <a:pt x="571" y="1717"/>
                    <a:pt x="1207" y="1783"/>
                  </a:cubicBezTo>
                  <a:cubicBezTo>
                    <a:pt x="1207" y="1335"/>
                    <a:pt x="1273" y="571"/>
                    <a:pt x="1273" y="571"/>
                  </a:cubicBezTo>
                  <a:lnTo>
                    <a:pt x="128" y="62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EA89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1" name="Google Shape;1341;p14"/>
            <p:cNvSpPr/>
            <p:nvPr/>
          </p:nvSpPr>
          <p:spPr>
            <a:xfrm>
              <a:off x="1822826" y="1643596"/>
              <a:ext cx="110432" cy="81420"/>
            </a:xfrm>
            <a:custGeom>
              <a:rect b="b" l="l" r="r" t="t"/>
              <a:pathLst>
                <a:path extrusionOk="0" h="797" w="1081">
                  <a:moveTo>
                    <a:pt x="603" y="0"/>
                  </a:moveTo>
                  <a:cubicBezTo>
                    <a:pt x="552" y="0"/>
                    <a:pt x="499" y="5"/>
                    <a:pt x="444" y="16"/>
                  </a:cubicBezTo>
                  <a:cubicBezTo>
                    <a:pt x="189" y="16"/>
                    <a:pt x="1" y="270"/>
                    <a:pt x="62" y="464"/>
                  </a:cubicBezTo>
                  <a:cubicBezTo>
                    <a:pt x="62" y="673"/>
                    <a:pt x="235" y="797"/>
                    <a:pt x="475" y="797"/>
                  </a:cubicBezTo>
                  <a:cubicBezTo>
                    <a:pt x="526" y="797"/>
                    <a:pt x="581" y="791"/>
                    <a:pt x="637" y="779"/>
                  </a:cubicBezTo>
                  <a:cubicBezTo>
                    <a:pt x="892" y="718"/>
                    <a:pt x="1080" y="525"/>
                    <a:pt x="1019" y="270"/>
                  </a:cubicBezTo>
                  <a:cubicBezTo>
                    <a:pt x="1019" y="114"/>
                    <a:pt x="845" y="0"/>
                    <a:pt x="603" y="0"/>
                  </a:cubicBezTo>
                  <a:close/>
                </a:path>
              </a:pathLst>
            </a:custGeom>
            <a:solidFill>
              <a:srgbClr val="EA89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2" name="Google Shape;1342;p14"/>
            <p:cNvSpPr/>
            <p:nvPr/>
          </p:nvSpPr>
          <p:spPr>
            <a:xfrm>
              <a:off x="1549762" y="1437138"/>
              <a:ext cx="331501" cy="403624"/>
            </a:xfrm>
            <a:custGeom>
              <a:rect b="b" l="l" r="r" t="t"/>
              <a:pathLst>
                <a:path extrusionOk="0" h="3951" w="3245">
                  <a:moveTo>
                    <a:pt x="1656" y="0"/>
                  </a:moveTo>
                  <a:cubicBezTo>
                    <a:pt x="698" y="0"/>
                    <a:pt x="1" y="637"/>
                    <a:pt x="62" y="1976"/>
                  </a:cubicBezTo>
                  <a:cubicBezTo>
                    <a:pt x="125" y="3310"/>
                    <a:pt x="1340" y="3950"/>
                    <a:pt x="2062" y="3950"/>
                  </a:cubicBezTo>
                  <a:cubicBezTo>
                    <a:pt x="2097" y="3950"/>
                    <a:pt x="2132" y="3949"/>
                    <a:pt x="2165" y="3946"/>
                  </a:cubicBezTo>
                  <a:cubicBezTo>
                    <a:pt x="2928" y="3946"/>
                    <a:pt x="3244" y="3182"/>
                    <a:pt x="3244" y="2103"/>
                  </a:cubicBezTo>
                  <a:cubicBezTo>
                    <a:pt x="3244" y="830"/>
                    <a:pt x="2674" y="0"/>
                    <a:pt x="1656" y="0"/>
                  </a:cubicBezTo>
                  <a:close/>
                </a:path>
              </a:pathLst>
            </a:custGeom>
            <a:solidFill>
              <a:srgbClr val="FFBBA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3" name="Google Shape;1343;p14"/>
            <p:cNvSpPr/>
            <p:nvPr/>
          </p:nvSpPr>
          <p:spPr>
            <a:xfrm>
              <a:off x="1590522" y="1474221"/>
              <a:ext cx="290740" cy="203804"/>
            </a:xfrm>
            <a:custGeom>
              <a:rect b="b" l="l" r="r" t="t"/>
              <a:pathLst>
                <a:path extrusionOk="0" h="1995" w="2846">
                  <a:moveTo>
                    <a:pt x="1828" y="0"/>
                  </a:moveTo>
                  <a:cubicBezTo>
                    <a:pt x="1203" y="0"/>
                    <a:pt x="1" y="1163"/>
                    <a:pt x="238" y="1994"/>
                  </a:cubicBezTo>
                  <a:cubicBezTo>
                    <a:pt x="238" y="1994"/>
                    <a:pt x="427" y="1801"/>
                    <a:pt x="554" y="1546"/>
                  </a:cubicBezTo>
                  <a:cubicBezTo>
                    <a:pt x="554" y="1546"/>
                    <a:pt x="1700" y="1037"/>
                    <a:pt x="1893" y="528"/>
                  </a:cubicBezTo>
                  <a:cubicBezTo>
                    <a:pt x="1893" y="528"/>
                    <a:pt x="2529" y="1037"/>
                    <a:pt x="2845" y="1485"/>
                  </a:cubicBezTo>
                  <a:cubicBezTo>
                    <a:pt x="2845" y="1485"/>
                    <a:pt x="2529" y="212"/>
                    <a:pt x="1954" y="19"/>
                  </a:cubicBezTo>
                  <a:cubicBezTo>
                    <a:pt x="1916" y="6"/>
                    <a:pt x="1874" y="0"/>
                    <a:pt x="1828" y="0"/>
                  </a:cubicBezTo>
                  <a:close/>
                </a:path>
              </a:pathLst>
            </a:custGeom>
            <a:solidFill>
              <a:srgbClr val="EA89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4" name="Google Shape;1344;p14"/>
            <p:cNvSpPr/>
            <p:nvPr/>
          </p:nvSpPr>
          <p:spPr>
            <a:xfrm>
              <a:off x="1530046" y="1398114"/>
              <a:ext cx="422932" cy="318936"/>
            </a:xfrm>
            <a:custGeom>
              <a:rect b="b" l="l" r="r" t="t"/>
              <a:pathLst>
                <a:path extrusionOk="0" h="3122" w="4140">
                  <a:moveTo>
                    <a:pt x="1849" y="0"/>
                  </a:moveTo>
                  <a:cubicBezTo>
                    <a:pt x="67" y="0"/>
                    <a:pt x="1" y="1212"/>
                    <a:pt x="1" y="1848"/>
                  </a:cubicBezTo>
                  <a:cubicBezTo>
                    <a:pt x="67" y="2612"/>
                    <a:pt x="449" y="3121"/>
                    <a:pt x="449" y="3121"/>
                  </a:cubicBezTo>
                  <a:cubicBezTo>
                    <a:pt x="449" y="3121"/>
                    <a:pt x="958" y="2673"/>
                    <a:pt x="1085" y="2164"/>
                  </a:cubicBezTo>
                  <a:cubicBezTo>
                    <a:pt x="1085" y="2164"/>
                    <a:pt x="2358" y="1782"/>
                    <a:pt x="2419" y="1019"/>
                  </a:cubicBezTo>
                  <a:cubicBezTo>
                    <a:pt x="2419" y="1019"/>
                    <a:pt x="3376" y="1848"/>
                    <a:pt x="3437" y="2358"/>
                  </a:cubicBezTo>
                  <a:cubicBezTo>
                    <a:pt x="3437" y="2358"/>
                    <a:pt x="4140" y="0"/>
                    <a:pt x="1849" y="0"/>
                  </a:cubicBezTo>
                  <a:close/>
                </a:path>
              </a:pathLst>
            </a:custGeom>
            <a:solidFill>
              <a:srgbClr val="252C4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5" name="Google Shape;1345;p14"/>
            <p:cNvSpPr/>
            <p:nvPr/>
          </p:nvSpPr>
          <p:spPr>
            <a:xfrm>
              <a:off x="1569069" y="1398114"/>
              <a:ext cx="331910" cy="201863"/>
            </a:xfrm>
            <a:custGeom>
              <a:rect b="b" l="l" r="r" t="t"/>
              <a:pathLst>
                <a:path extrusionOk="0" h="1976" w="3249">
                  <a:moveTo>
                    <a:pt x="1467" y="0"/>
                  </a:moveTo>
                  <a:cubicBezTo>
                    <a:pt x="703" y="0"/>
                    <a:pt x="255" y="255"/>
                    <a:pt x="0" y="509"/>
                  </a:cubicBezTo>
                  <a:cubicBezTo>
                    <a:pt x="264" y="422"/>
                    <a:pt x="801" y="273"/>
                    <a:pt x="1318" y="273"/>
                  </a:cubicBezTo>
                  <a:cubicBezTo>
                    <a:pt x="1550" y="273"/>
                    <a:pt x="1778" y="303"/>
                    <a:pt x="1976" y="382"/>
                  </a:cubicBezTo>
                  <a:cubicBezTo>
                    <a:pt x="2612" y="703"/>
                    <a:pt x="3055" y="1339"/>
                    <a:pt x="3121" y="1976"/>
                  </a:cubicBezTo>
                  <a:cubicBezTo>
                    <a:pt x="3249" y="1273"/>
                    <a:pt x="3182" y="0"/>
                    <a:pt x="1467" y="0"/>
                  </a:cubicBezTo>
                  <a:close/>
                </a:path>
              </a:pathLst>
            </a:custGeom>
            <a:solidFill>
              <a:srgbClr val="2554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6" name="Google Shape;1346;p14"/>
            <p:cNvSpPr/>
            <p:nvPr/>
          </p:nvSpPr>
          <p:spPr>
            <a:xfrm>
              <a:off x="1510840" y="1664947"/>
              <a:ext cx="110330" cy="78048"/>
            </a:xfrm>
            <a:custGeom>
              <a:rect b="b" l="l" r="r" t="t"/>
              <a:pathLst>
                <a:path extrusionOk="0" h="764" w="1080">
                  <a:moveTo>
                    <a:pt x="509" y="0"/>
                  </a:moveTo>
                  <a:cubicBezTo>
                    <a:pt x="255" y="0"/>
                    <a:pt x="0" y="188"/>
                    <a:pt x="0" y="382"/>
                  </a:cubicBezTo>
                  <a:cubicBezTo>
                    <a:pt x="0" y="636"/>
                    <a:pt x="255" y="764"/>
                    <a:pt x="509" y="764"/>
                  </a:cubicBezTo>
                  <a:cubicBezTo>
                    <a:pt x="825" y="764"/>
                    <a:pt x="1079" y="636"/>
                    <a:pt x="1079" y="382"/>
                  </a:cubicBezTo>
                  <a:cubicBezTo>
                    <a:pt x="1079" y="188"/>
                    <a:pt x="825" y="0"/>
                    <a:pt x="509" y="0"/>
                  </a:cubicBezTo>
                  <a:close/>
                </a:path>
              </a:pathLst>
            </a:custGeom>
            <a:solidFill>
              <a:srgbClr val="FFBBA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7" name="Google Shape;1347;p14"/>
            <p:cNvSpPr/>
            <p:nvPr/>
          </p:nvSpPr>
          <p:spPr>
            <a:xfrm>
              <a:off x="1712089" y="1664947"/>
              <a:ext cx="19819" cy="26050"/>
            </a:xfrm>
            <a:custGeom>
              <a:rect b="b" l="l" r="r" t="t"/>
              <a:pathLst>
                <a:path extrusionOk="0" h="255" w="194">
                  <a:moveTo>
                    <a:pt x="67" y="0"/>
                  </a:moveTo>
                  <a:cubicBezTo>
                    <a:pt x="67" y="0"/>
                    <a:pt x="0" y="61"/>
                    <a:pt x="0" y="127"/>
                  </a:cubicBezTo>
                  <a:cubicBezTo>
                    <a:pt x="0" y="188"/>
                    <a:pt x="67" y="255"/>
                    <a:pt x="67" y="255"/>
                  </a:cubicBezTo>
                  <a:cubicBezTo>
                    <a:pt x="128" y="255"/>
                    <a:pt x="194" y="188"/>
                    <a:pt x="194" y="127"/>
                  </a:cubicBezTo>
                  <a:cubicBezTo>
                    <a:pt x="194" y="61"/>
                    <a:pt x="128" y="0"/>
                    <a:pt x="67" y="0"/>
                  </a:cubicBezTo>
                  <a:close/>
                </a:path>
              </a:pathLst>
            </a:custGeom>
            <a:solidFill>
              <a:srgbClr val="35415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8" name="Google Shape;1348;p14"/>
            <p:cNvSpPr/>
            <p:nvPr/>
          </p:nvSpPr>
          <p:spPr>
            <a:xfrm>
              <a:off x="1835902" y="1664947"/>
              <a:ext cx="19308" cy="26050"/>
            </a:xfrm>
            <a:custGeom>
              <a:rect b="b" l="l" r="r" t="t"/>
              <a:pathLst>
                <a:path extrusionOk="0" h="255" w="189">
                  <a:moveTo>
                    <a:pt x="61" y="0"/>
                  </a:moveTo>
                  <a:cubicBezTo>
                    <a:pt x="61" y="0"/>
                    <a:pt x="0" y="61"/>
                    <a:pt x="0" y="127"/>
                  </a:cubicBezTo>
                  <a:cubicBezTo>
                    <a:pt x="0" y="188"/>
                    <a:pt x="61" y="255"/>
                    <a:pt x="61" y="255"/>
                  </a:cubicBezTo>
                  <a:cubicBezTo>
                    <a:pt x="127" y="255"/>
                    <a:pt x="188" y="188"/>
                    <a:pt x="188" y="127"/>
                  </a:cubicBezTo>
                  <a:cubicBezTo>
                    <a:pt x="188" y="61"/>
                    <a:pt x="127" y="0"/>
                    <a:pt x="61" y="0"/>
                  </a:cubicBezTo>
                  <a:close/>
                </a:path>
              </a:pathLst>
            </a:custGeom>
            <a:solidFill>
              <a:srgbClr val="35415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9" name="Google Shape;1349;p14"/>
            <p:cNvSpPr/>
            <p:nvPr/>
          </p:nvSpPr>
          <p:spPr>
            <a:xfrm>
              <a:off x="1679807" y="1612847"/>
              <a:ext cx="71408" cy="19410"/>
            </a:xfrm>
            <a:custGeom>
              <a:rect b="b" l="l" r="r" t="t"/>
              <a:pathLst>
                <a:path extrusionOk="0" h="190" w="699">
                  <a:moveTo>
                    <a:pt x="383" y="1"/>
                  </a:moveTo>
                  <a:cubicBezTo>
                    <a:pt x="255" y="1"/>
                    <a:pt x="189" y="1"/>
                    <a:pt x="128" y="62"/>
                  </a:cubicBezTo>
                  <a:cubicBezTo>
                    <a:pt x="62" y="62"/>
                    <a:pt x="1" y="128"/>
                    <a:pt x="1" y="128"/>
                  </a:cubicBezTo>
                  <a:lnTo>
                    <a:pt x="1" y="189"/>
                  </a:lnTo>
                  <a:lnTo>
                    <a:pt x="62" y="189"/>
                  </a:lnTo>
                  <a:lnTo>
                    <a:pt x="128" y="128"/>
                  </a:lnTo>
                  <a:cubicBezTo>
                    <a:pt x="189" y="62"/>
                    <a:pt x="255" y="62"/>
                    <a:pt x="383" y="62"/>
                  </a:cubicBezTo>
                  <a:cubicBezTo>
                    <a:pt x="444" y="62"/>
                    <a:pt x="510" y="62"/>
                    <a:pt x="637" y="128"/>
                  </a:cubicBezTo>
                  <a:lnTo>
                    <a:pt x="698" y="128"/>
                  </a:lnTo>
                  <a:cubicBezTo>
                    <a:pt x="698" y="62"/>
                    <a:pt x="698" y="62"/>
                    <a:pt x="637" y="62"/>
                  </a:cubicBezTo>
                  <a:cubicBezTo>
                    <a:pt x="571" y="1"/>
                    <a:pt x="444" y="1"/>
                    <a:pt x="383" y="1"/>
                  </a:cubicBezTo>
                  <a:close/>
                </a:path>
              </a:pathLst>
            </a:custGeom>
            <a:solidFill>
              <a:srgbClr val="0A2F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0" name="Google Shape;1350;p14"/>
            <p:cNvSpPr/>
            <p:nvPr/>
          </p:nvSpPr>
          <p:spPr>
            <a:xfrm>
              <a:off x="1816084" y="1606105"/>
              <a:ext cx="58843" cy="19921"/>
            </a:xfrm>
            <a:custGeom>
              <a:rect b="b" l="l" r="r" t="t"/>
              <a:pathLst>
                <a:path extrusionOk="0" h="195" w="576">
                  <a:moveTo>
                    <a:pt x="255" y="1"/>
                  </a:moveTo>
                  <a:cubicBezTo>
                    <a:pt x="194" y="1"/>
                    <a:pt x="128" y="67"/>
                    <a:pt x="67" y="67"/>
                  </a:cubicBezTo>
                  <a:cubicBezTo>
                    <a:pt x="67" y="128"/>
                    <a:pt x="1" y="128"/>
                    <a:pt x="1" y="128"/>
                  </a:cubicBezTo>
                  <a:lnTo>
                    <a:pt x="1" y="194"/>
                  </a:lnTo>
                  <a:lnTo>
                    <a:pt x="67" y="194"/>
                  </a:lnTo>
                  <a:lnTo>
                    <a:pt x="128" y="128"/>
                  </a:lnTo>
                  <a:cubicBezTo>
                    <a:pt x="194" y="128"/>
                    <a:pt x="255" y="67"/>
                    <a:pt x="255" y="67"/>
                  </a:cubicBezTo>
                  <a:cubicBezTo>
                    <a:pt x="321" y="67"/>
                    <a:pt x="382" y="128"/>
                    <a:pt x="449" y="194"/>
                  </a:cubicBezTo>
                  <a:lnTo>
                    <a:pt x="510" y="194"/>
                  </a:lnTo>
                  <a:cubicBezTo>
                    <a:pt x="576" y="194"/>
                    <a:pt x="576" y="128"/>
                    <a:pt x="510" y="128"/>
                  </a:cubicBezTo>
                  <a:cubicBezTo>
                    <a:pt x="449" y="67"/>
                    <a:pt x="382" y="1"/>
                    <a:pt x="255" y="1"/>
                  </a:cubicBezTo>
                  <a:close/>
                </a:path>
              </a:pathLst>
            </a:custGeom>
            <a:solidFill>
              <a:srgbClr val="0A2F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1" name="Google Shape;1351;p14"/>
            <p:cNvSpPr/>
            <p:nvPr/>
          </p:nvSpPr>
          <p:spPr>
            <a:xfrm>
              <a:off x="1803110" y="1671179"/>
              <a:ext cx="13076" cy="65074"/>
            </a:xfrm>
            <a:custGeom>
              <a:rect b="b" l="l" r="r" t="t"/>
              <a:pathLst>
                <a:path extrusionOk="0" h="637" w="128">
                  <a:moveTo>
                    <a:pt x="67" y="0"/>
                  </a:moveTo>
                  <a:lnTo>
                    <a:pt x="67" y="66"/>
                  </a:lnTo>
                  <a:lnTo>
                    <a:pt x="67" y="255"/>
                  </a:lnTo>
                  <a:cubicBezTo>
                    <a:pt x="67" y="382"/>
                    <a:pt x="67" y="509"/>
                    <a:pt x="0" y="575"/>
                  </a:cubicBezTo>
                  <a:cubicBezTo>
                    <a:pt x="0" y="575"/>
                    <a:pt x="0" y="637"/>
                    <a:pt x="67" y="637"/>
                  </a:cubicBezTo>
                  <a:lnTo>
                    <a:pt x="67" y="575"/>
                  </a:lnTo>
                  <a:cubicBezTo>
                    <a:pt x="128" y="509"/>
                    <a:pt x="128" y="382"/>
                    <a:pt x="128" y="255"/>
                  </a:cubicBezTo>
                  <a:lnTo>
                    <a:pt x="128" y="66"/>
                  </a:lnTo>
                  <a:cubicBezTo>
                    <a:pt x="128" y="66"/>
                    <a:pt x="128" y="0"/>
                    <a:pt x="67" y="0"/>
                  </a:cubicBezTo>
                  <a:close/>
                </a:path>
              </a:pathLst>
            </a:custGeom>
            <a:solidFill>
              <a:srgbClr val="B651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2" name="Google Shape;1352;p14"/>
            <p:cNvSpPr/>
            <p:nvPr/>
          </p:nvSpPr>
          <p:spPr>
            <a:xfrm>
              <a:off x="1751112" y="1753210"/>
              <a:ext cx="45869" cy="30341"/>
            </a:xfrm>
            <a:custGeom>
              <a:rect b="b" l="l" r="r" t="t"/>
              <a:pathLst>
                <a:path extrusionOk="0" h="297" w="449">
                  <a:moveTo>
                    <a:pt x="195" y="1"/>
                  </a:moveTo>
                  <a:cubicBezTo>
                    <a:pt x="134" y="1"/>
                    <a:pt x="66" y="61"/>
                    <a:pt x="66" y="154"/>
                  </a:cubicBezTo>
                  <a:cubicBezTo>
                    <a:pt x="0" y="282"/>
                    <a:pt x="128" y="282"/>
                    <a:pt x="255" y="282"/>
                  </a:cubicBezTo>
                  <a:cubicBezTo>
                    <a:pt x="287" y="282"/>
                    <a:pt x="334" y="296"/>
                    <a:pt x="374" y="296"/>
                  </a:cubicBezTo>
                  <a:cubicBezTo>
                    <a:pt x="415" y="296"/>
                    <a:pt x="448" y="280"/>
                    <a:pt x="448" y="215"/>
                  </a:cubicBezTo>
                  <a:cubicBezTo>
                    <a:pt x="448" y="88"/>
                    <a:pt x="382" y="27"/>
                    <a:pt x="255" y="27"/>
                  </a:cubicBezTo>
                  <a:cubicBezTo>
                    <a:pt x="238" y="9"/>
                    <a:pt x="217" y="1"/>
                    <a:pt x="195" y="1"/>
                  </a:cubicBezTo>
                  <a:close/>
                </a:path>
              </a:pathLst>
            </a:custGeom>
            <a:solidFill>
              <a:srgbClr val="B651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3" name="Google Shape;1353;p14"/>
            <p:cNvSpPr/>
            <p:nvPr/>
          </p:nvSpPr>
          <p:spPr>
            <a:xfrm>
              <a:off x="1805562" y="1944243"/>
              <a:ext cx="472478" cy="604875"/>
            </a:xfrm>
            <a:custGeom>
              <a:rect b="b" l="l" r="r" t="t"/>
              <a:pathLst>
                <a:path extrusionOk="0" h="5921" w="4625">
                  <a:moveTo>
                    <a:pt x="297" y="0"/>
                  </a:moveTo>
                  <a:lnTo>
                    <a:pt x="43" y="957"/>
                  </a:lnTo>
                  <a:cubicBezTo>
                    <a:pt x="41" y="955"/>
                    <a:pt x="41" y="954"/>
                    <a:pt x="40" y="954"/>
                  </a:cubicBezTo>
                  <a:lnTo>
                    <a:pt x="40" y="954"/>
                  </a:lnTo>
                  <a:cubicBezTo>
                    <a:pt x="0" y="954"/>
                    <a:pt x="686" y="4466"/>
                    <a:pt x="1061" y="5091"/>
                  </a:cubicBezTo>
                  <a:cubicBezTo>
                    <a:pt x="1315" y="5539"/>
                    <a:pt x="4625" y="5921"/>
                    <a:pt x="4625" y="5921"/>
                  </a:cubicBezTo>
                  <a:lnTo>
                    <a:pt x="4625" y="5218"/>
                  </a:lnTo>
                  <a:cubicBezTo>
                    <a:pt x="4625" y="5218"/>
                    <a:pt x="2140" y="4200"/>
                    <a:pt x="2079" y="4139"/>
                  </a:cubicBezTo>
                  <a:cubicBezTo>
                    <a:pt x="1952" y="4012"/>
                    <a:pt x="1315" y="957"/>
                    <a:pt x="1122" y="575"/>
                  </a:cubicBezTo>
                  <a:cubicBezTo>
                    <a:pt x="867" y="193"/>
                    <a:pt x="297" y="0"/>
                    <a:pt x="297" y="0"/>
                  </a:cubicBezTo>
                  <a:close/>
                </a:path>
              </a:pathLst>
            </a:custGeom>
            <a:solidFill>
              <a:srgbClr val="FFBBA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4" name="Google Shape;1354;p14"/>
            <p:cNvSpPr/>
            <p:nvPr/>
          </p:nvSpPr>
          <p:spPr>
            <a:xfrm>
              <a:off x="2251985" y="2437965"/>
              <a:ext cx="227096" cy="143429"/>
            </a:xfrm>
            <a:custGeom>
              <a:rect b="b" l="l" r="r" t="t"/>
              <a:pathLst>
                <a:path extrusionOk="0" h="1404" w="2223">
                  <a:moveTo>
                    <a:pt x="1369" y="0"/>
                  </a:moveTo>
                  <a:cubicBezTo>
                    <a:pt x="1357" y="0"/>
                    <a:pt x="1345" y="1"/>
                    <a:pt x="1334" y="4"/>
                  </a:cubicBezTo>
                  <a:cubicBezTo>
                    <a:pt x="891" y="4"/>
                    <a:pt x="0" y="452"/>
                    <a:pt x="0" y="452"/>
                  </a:cubicBezTo>
                  <a:lnTo>
                    <a:pt x="61" y="1022"/>
                  </a:lnTo>
                  <a:cubicBezTo>
                    <a:pt x="61" y="1022"/>
                    <a:pt x="636" y="1404"/>
                    <a:pt x="1079" y="1404"/>
                  </a:cubicBezTo>
                  <a:cubicBezTo>
                    <a:pt x="1400" y="1404"/>
                    <a:pt x="1909" y="1215"/>
                    <a:pt x="1782" y="1088"/>
                  </a:cubicBezTo>
                  <a:cubicBezTo>
                    <a:pt x="1782" y="1088"/>
                    <a:pt x="2164" y="1022"/>
                    <a:pt x="2164" y="833"/>
                  </a:cubicBezTo>
                  <a:cubicBezTo>
                    <a:pt x="2223" y="770"/>
                    <a:pt x="1695" y="0"/>
                    <a:pt x="1369" y="0"/>
                  </a:cubicBezTo>
                  <a:close/>
                </a:path>
              </a:pathLst>
            </a:custGeom>
            <a:solidFill>
              <a:srgbClr val="FFBBA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5" name="Google Shape;1355;p14"/>
            <p:cNvSpPr/>
            <p:nvPr/>
          </p:nvSpPr>
          <p:spPr>
            <a:xfrm>
              <a:off x="2381929" y="2497012"/>
              <a:ext cx="156199" cy="45358"/>
            </a:xfrm>
            <a:custGeom>
              <a:rect b="b" l="l" r="r" t="t"/>
              <a:pathLst>
                <a:path extrusionOk="0" h="444" w="1529">
                  <a:moveTo>
                    <a:pt x="62" y="1"/>
                  </a:moveTo>
                  <a:lnTo>
                    <a:pt x="62" y="1"/>
                  </a:lnTo>
                  <a:cubicBezTo>
                    <a:pt x="1" y="128"/>
                    <a:pt x="1" y="317"/>
                    <a:pt x="128" y="444"/>
                  </a:cubicBezTo>
                  <a:lnTo>
                    <a:pt x="1401" y="444"/>
                  </a:lnTo>
                  <a:cubicBezTo>
                    <a:pt x="1462" y="317"/>
                    <a:pt x="1528" y="189"/>
                    <a:pt x="1401" y="62"/>
                  </a:cubicBezTo>
                  <a:lnTo>
                    <a:pt x="62" y="1"/>
                  </a:lnTo>
                  <a:close/>
                </a:path>
              </a:pathLst>
            </a:custGeom>
            <a:solidFill>
              <a:srgbClr val="FF69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6" name="Google Shape;1356;p14"/>
            <p:cNvSpPr/>
            <p:nvPr/>
          </p:nvSpPr>
          <p:spPr>
            <a:xfrm>
              <a:off x="2362212" y="2529293"/>
              <a:ext cx="71817" cy="24518"/>
            </a:xfrm>
            <a:custGeom>
              <a:rect b="b" l="l" r="r" t="t"/>
              <a:pathLst>
                <a:path extrusionOk="0" h="240" w="703">
                  <a:moveTo>
                    <a:pt x="67" y="1"/>
                  </a:moveTo>
                  <a:cubicBezTo>
                    <a:pt x="67" y="1"/>
                    <a:pt x="67" y="67"/>
                    <a:pt x="0" y="67"/>
                  </a:cubicBezTo>
                  <a:cubicBezTo>
                    <a:pt x="0" y="67"/>
                    <a:pt x="67" y="67"/>
                    <a:pt x="67" y="128"/>
                  </a:cubicBezTo>
                  <a:lnTo>
                    <a:pt x="194" y="128"/>
                  </a:lnTo>
                  <a:cubicBezTo>
                    <a:pt x="255" y="128"/>
                    <a:pt x="382" y="128"/>
                    <a:pt x="448" y="194"/>
                  </a:cubicBezTo>
                  <a:lnTo>
                    <a:pt x="637" y="194"/>
                  </a:lnTo>
                  <a:cubicBezTo>
                    <a:pt x="637" y="225"/>
                    <a:pt x="637" y="240"/>
                    <a:pt x="645" y="240"/>
                  </a:cubicBezTo>
                  <a:cubicBezTo>
                    <a:pt x="653" y="240"/>
                    <a:pt x="670" y="225"/>
                    <a:pt x="703" y="194"/>
                  </a:cubicBezTo>
                  <a:lnTo>
                    <a:pt x="703" y="128"/>
                  </a:lnTo>
                  <a:lnTo>
                    <a:pt x="576" y="128"/>
                  </a:lnTo>
                  <a:cubicBezTo>
                    <a:pt x="448" y="67"/>
                    <a:pt x="382" y="67"/>
                    <a:pt x="321" y="67"/>
                  </a:cubicBezTo>
                  <a:cubicBezTo>
                    <a:pt x="255" y="67"/>
                    <a:pt x="194" y="1"/>
                    <a:pt x="194" y="1"/>
                  </a:cubicBezTo>
                  <a:close/>
                </a:path>
              </a:pathLst>
            </a:custGeom>
            <a:solidFill>
              <a:srgbClr val="EA89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7" name="Google Shape;1357;p14"/>
            <p:cNvSpPr/>
            <p:nvPr/>
          </p:nvSpPr>
          <p:spPr>
            <a:xfrm>
              <a:off x="2381929" y="2497012"/>
              <a:ext cx="13178" cy="45358"/>
            </a:xfrm>
            <a:custGeom>
              <a:rect b="b" l="l" r="r" t="t"/>
              <a:pathLst>
                <a:path extrusionOk="0" h="444" w="129">
                  <a:moveTo>
                    <a:pt x="1" y="1"/>
                  </a:moveTo>
                  <a:cubicBezTo>
                    <a:pt x="1" y="189"/>
                    <a:pt x="62" y="383"/>
                    <a:pt x="62" y="383"/>
                  </a:cubicBezTo>
                  <a:cubicBezTo>
                    <a:pt x="62" y="444"/>
                    <a:pt x="62" y="444"/>
                    <a:pt x="128" y="444"/>
                  </a:cubicBezTo>
                  <a:lnTo>
                    <a:pt x="128" y="383"/>
                  </a:lnTo>
                  <a:cubicBezTo>
                    <a:pt x="128" y="317"/>
                    <a:pt x="62" y="189"/>
                    <a:pt x="62" y="1"/>
                  </a:cubicBezTo>
                  <a:close/>
                </a:path>
              </a:pathLst>
            </a:custGeom>
            <a:solidFill>
              <a:srgbClr val="EA89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8" name="Google Shape;1358;p14"/>
            <p:cNvSpPr/>
            <p:nvPr/>
          </p:nvSpPr>
          <p:spPr>
            <a:xfrm>
              <a:off x="1406743" y="1924935"/>
              <a:ext cx="500470" cy="537042"/>
            </a:xfrm>
            <a:custGeom>
              <a:rect b="b" l="l" r="r" t="t"/>
              <a:pathLst>
                <a:path extrusionOk="0" h="5257" w="4899">
                  <a:moveTo>
                    <a:pt x="3437" y="1"/>
                  </a:moveTo>
                  <a:lnTo>
                    <a:pt x="3437" y="1"/>
                  </a:lnTo>
                  <a:cubicBezTo>
                    <a:pt x="3626" y="316"/>
                    <a:pt x="4008" y="1528"/>
                    <a:pt x="2989" y="1528"/>
                  </a:cubicBezTo>
                  <a:cubicBezTo>
                    <a:pt x="2037" y="1528"/>
                    <a:pt x="1335" y="382"/>
                    <a:pt x="1146" y="62"/>
                  </a:cubicBezTo>
                  <a:cubicBezTo>
                    <a:pt x="444" y="382"/>
                    <a:pt x="1" y="637"/>
                    <a:pt x="128" y="1080"/>
                  </a:cubicBezTo>
                  <a:cubicBezTo>
                    <a:pt x="255" y="1655"/>
                    <a:pt x="1019" y="3437"/>
                    <a:pt x="953" y="4837"/>
                  </a:cubicBezTo>
                  <a:cubicBezTo>
                    <a:pt x="953" y="4962"/>
                    <a:pt x="2321" y="5256"/>
                    <a:pt x="3393" y="5256"/>
                  </a:cubicBezTo>
                  <a:cubicBezTo>
                    <a:pt x="3941" y="5256"/>
                    <a:pt x="4411" y="5180"/>
                    <a:pt x="4583" y="4964"/>
                  </a:cubicBezTo>
                  <a:cubicBezTo>
                    <a:pt x="4583" y="4964"/>
                    <a:pt x="4838" y="3183"/>
                    <a:pt x="4838" y="2735"/>
                  </a:cubicBezTo>
                  <a:cubicBezTo>
                    <a:pt x="4899" y="2419"/>
                    <a:pt x="4517" y="510"/>
                    <a:pt x="4262" y="255"/>
                  </a:cubicBezTo>
                  <a:cubicBezTo>
                    <a:pt x="4074" y="128"/>
                    <a:pt x="3692" y="62"/>
                    <a:pt x="3437" y="1"/>
                  </a:cubicBezTo>
                  <a:close/>
                </a:path>
              </a:pathLst>
            </a:custGeom>
            <a:solidFill>
              <a:srgbClr val="FCD04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9" name="Google Shape;1359;p14"/>
            <p:cNvSpPr/>
            <p:nvPr/>
          </p:nvSpPr>
          <p:spPr>
            <a:xfrm>
              <a:off x="1484790" y="2262971"/>
              <a:ext cx="390139" cy="199003"/>
            </a:xfrm>
            <a:custGeom>
              <a:rect b="b" l="l" r="r" t="t"/>
              <a:pathLst>
                <a:path extrusionOk="0" h="1948" w="3819">
                  <a:moveTo>
                    <a:pt x="1" y="1"/>
                  </a:moveTo>
                  <a:lnTo>
                    <a:pt x="1" y="1"/>
                  </a:lnTo>
                  <a:cubicBezTo>
                    <a:pt x="128" y="510"/>
                    <a:pt x="189" y="1080"/>
                    <a:pt x="189" y="1528"/>
                  </a:cubicBezTo>
                  <a:cubicBezTo>
                    <a:pt x="189" y="1653"/>
                    <a:pt x="1557" y="1947"/>
                    <a:pt x="2629" y="1947"/>
                  </a:cubicBezTo>
                  <a:cubicBezTo>
                    <a:pt x="3177" y="1947"/>
                    <a:pt x="3647" y="1871"/>
                    <a:pt x="3819" y="1655"/>
                  </a:cubicBezTo>
                  <a:lnTo>
                    <a:pt x="3819" y="1335"/>
                  </a:lnTo>
                  <a:lnTo>
                    <a:pt x="2546" y="1335"/>
                  </a:lnTo>
                  <a:cubicBezTo>
                    <a:pt x="1207" y="1274"/>
                    <a:pt x="444" y="571"/>
                    <a:pt x="1" y="1"/>
                  </a:cubicBezTo>
                  <a:close/>
                </a:path>
              </a:pathLst>
            </a:custGeom>
            <a:solidFill>
              <a:srgbClr val="FF9D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0" name="Google Shape;1360;p14"/>
            <p:cNvSpPr/>
            <p:nvPr/>
          </p:nvSpPr>
          <p:spPr>
            <a:xfrm>
              <a:off x="814950" y="2495684"/>
              <a:ext cx="221069" cy="141795"/>
            </a:xfrm>
            <a:custGeom>
              <a:rect b="b" l="l" r="r" t="t"/>
              <a:pathLst>
                <a:path extrusionOk="0" h="1388" w="2164">
                  <a:moveTo>
                    <a:pt x="861" y="0"/>
                  </a:moveTo>
                  <a:cubicBezTo>
                    <a:pt x="778" y="0"/>
                    <a:pt x="702" y="4"/>
                    <a:pt x="637" y="14"/>
                  </a:cubicBezTo>
                  <a:cubicBezTo>
                    <a:pt x="321" y="75"/>
                    <a:pt x="0" y="966"/>
                    <a:pt x="66" y="1093"/>
                  </a:cubicBezTo>
                  <a:cubicBezTo>
                    <a:pt x="103" y="1208"/>
                    <a:pt x="252" y="1231"/>
                    <a:pt x="367" y="1231"/>
                  </a:cubicBezTo>
                  <a:cubicBezTo>
                    <a:pt x="446" y="1231"/>
                    <a:pt x="509" y="1220"/>
                    <a:pt x="509" y="1220"/>
                  </a:cubicBezTo>
                  <a:lnTo>
                    <a:pt x="509" y="1220"/>
                  </a:lnTo>
                  <a:cubicBezTo>
                    <a:pt x="429" y="1343"/>
                    <a:pt x="628" y="1388"/>
                    <a:pt x="850" y="1388"/>
                  </a:cubicBezTo>
                  <a:cubicBezTo>
                    <a:pt x="980" y="1388"/>
                    <a:pt x="1118" y="1372"/>
                    <a:pt x="1212" y="1348"/>
                  </a:cubicBezTo>
                  <a:cubicBezTo>
                    <a:pt x="1655" y="1220"/>
                    <a:pt x="2164" y="711"/>
                    <a:pt x="2164" y="711"/>
                  </a:cubicBezTo>
                  <a:lnTo>
                    <a:pt x="2037" y="141"/>
                  </a:lnTo>
                  <a:cubicBezTo>
                    <a:pt x="2037" y="141"/>
                    <a:pt x="1342" y="0"/>
                    <a:pt x="861" y="0"/>
                  </a:cubicBezTo>
                  <a:close/>
                </a:path>
              </a:pathLst>
            </a:custGeom>
            <a:solidFill>
              <a:srgbClr val="FFBBA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1" name="Google Shape;1361;p14"/>
            <p:cNvSpPr/>
            <p:nvPr/>
          </p:nvSpPr>
          <p:spPr>
            <a:xfrm>
              <a:off x="756721" y="2562085"/>
              <a:ext cx="156097" cy="78048"/>
            </a:xfrm>
            <a:custGeom>
              <a:rect b="b" l="l" r="r" t="t"/>
              <a:pathLst>
                <a:path extrusionOk="0" h="764" w="1528">
                  <a:moveTo>
                    <a:pt x="1400" y="0"/>
                  </a:moveTo>
                  <a:lnTo>
                    <a:pt x="127" y="382"/>
                  </a:lnTo>
                  <a:cubicBezTo>
                    <a:pt x="0" y="509"/>
                    <a:pt x="61" y="637"/>
                    <a:pt x="188" y="764"/>
                  </a:cubicBezTo>
                  <a:lnTo>
                    <a:pt x="1461" y="382"/>
                  </a:lnTo>
                  <a:cubicBezTo>
                    <a:pt x="1527" y="255"/>
                    <a:pt x="1461" y="61"/>
                    <a:pt x="1400" y="0"/>
                  </a:cubicBezTo>
                  <a:close/>
                </a:path>
              </a:pathLst>
            </a:custGeom>
            <a:solidFill>
              <a:srgbClr val="FF69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2" name="Google Shape;1362;p14"/>
            <p:cNvSpPr/>
            <p:nvPr/>
          </p:nvSpPr>
          <p:spPr>
            <a:xfrm>
              <a:off x="866948" y="2588033"/>
              <a:ext cx="65074" cy="32384"/>
            </a:xfrm>
            <a:custGeom>
              <a:rect b="b" l="l" r="r" t="t"/>
              <a:pathLst>
                <a:path extrusionOk="0" h="317" w="637">
                  <a:moveTo>
                    <a:pt x="448" y="1"/>
                  </a:moveTo>
                  <a:cubicBezTo>
                    <a:pt x="321" y="62"/>
                    <a:pt x="255" y="128"/>
                    <a:pt x="194" y="128"/>
                  </a:cubicBezTo>
                  <a:cubicBezTo>
                    <a:pt x="128" y="189"/>
                    <a:pt x="67" y="189"/>
                    <a:pt x="67" y="189"/>
                  </a:cubicBezTo>
                  <a:lnTo>
                    <a:pt x="67" y="255"/>
                  </a:lnTo>
                  <a:lnTo>
                    <a:pt x="0" y="255"/>
                  </a:lnTo>
                  <a:lnTo>
                    <a:pt x="0" y="316"/>
                  </a:lnTo>
                  <a:lnTo>
                    <a:pt x="128" y="316"/>
                  </a:lnTo>
                  <a:cubicBezTo>
                    <a:pt x="128" y="255"/>
                    <a:pt x="255" y="189"/>
                    <a:pt x="382" y="128"/>
                  </a:cubicBezTo>
                  <a:cubicBezTo>
                    <a:pt x="448" y="128"/>
                    <a:pt x="448" y="128"/>
                    <a:pt x="509" y="62"/>
                  </a:cubicBezTo>
                  <a:lnTo>
                    <a:pt x="576" y="62"/>
                  </a:lnTo>
                  <a:cubicBezTo>
                    <a:pt x="637" y="62"/>
                    <a:pt x="637" y="1"/>
                    <a:pt x="637" y="1"/>
                  </a:cubicBezTo>
                  <a:close/>
                </a:path>
              </a:pathLst>
            </a:custGeom>
            <a:solidFill>
              <a:srgbClr val="EA89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3" name="Google Shape;1363;p14"/>
            <p:cNvSpPr/>
            <p:nvPr/>
          </p:nvSpPr>
          <p:spPr>
            <a:xfrm>
              <a:off x="899740" y="2555343"/>
              <a:ext cx="6334" cy="45869"/>
            </a:xfrm>
            <a:custGeom>
              <a:rect b="b" l="l" r="r" t="t"/>
              <a:pathLst>
                <a:path extrusionOk="0" h="449" w="62">
                  <a:moveTo>
                    <a:pt x="0" y="0"/>
                  </a:moveTo>
                  <a:lnTo>
                    <a:pt x="0" y="255"/>
                  </a:lnTo>
                  <a:lnTo>
                    <a:pt x="0" y="382"/>
                  </a:lnTo>
                  <a:cubicBezTo>
                    <a:pt x="0" y="448"/>
                    <a:pt x="0" y="448"/>
                    <a:pt x="61" y="448"/>
                  </a:cubicBezTo>
                  <a:lnTo>
                    <a:pt x="61" y="382"/>
                  </a:lnTo>
                  <a:lnTo>
                    <a:pt x="61" y="255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EA89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4" name="Google Shape;1364;p14"/>
            <p:cNvSpPr/>
            <p:nvPr/>
          </p:nvSpPr>
          <p:spPr>
            <a:xfrm>
              <a:off x="1009967" y="1957217"/>
              <a:ext cx="572184" cy="624182"/>
            </a:xfrm>
            <a:custGeom>
              <a:rect b="b" l="l" r="r" t="t"/>
              <a:pathLst>
                <a:path extrusionOk="0" h="6110" w="5601">
                  <a:moveTo>
                    <a:pt x="4521" y="0"/>
                  </a:moveTo>
                  <a:cubicBezTo>
                    <a:pt x="4521" y="0"/>
                    <a:pt x="4012" y="128"/>
                    <a:pt x="3819" y="830"/>
                  </a:cubicBezTo>
                  <a:cubicBezTo>
                    <a:pt x="3691" y="1212"/>
                    <a:pt x="3121" y="3376"/>
                    <a:pt x="2994" y="3758"/>
                  </a:cubicBezTo>
                  <a:cubicBezTo>
                    <a:pt x="2928" y="4073"/>
                    <a:pt x="0" y="5412"/>
                    <a:pt x="0" y="5412"/>
                  </a:cubicBezTo>
                  <a:lnTo>
                    <a:pt x="67" y="6110"/>
                  </a:lnTo>
                  <a:cubicBezTo>
                    <a:pt x="67" y="6110"/>
                    <a:pt x="3503" y="5158"/>
                    <a:pt x="3758" y="4964"/>
                  </a:cubicBezTo>
                  <a:cubicBezTo>
                    <a:pt x="4012" y="4776"/>
                    <a:pt x="4649" y="2800"/>
                    <a:pt x="4649" y="2800"/>
                  </a:cubicBezTo>
                  <a:cubicBezTo>
                    <a:pt x="5601" y="1976"/>
                    <a:pt x="4521" y="0"/>
                    <a:pt x="4521" y="0"/>
                  </a:cubicBezTo>
                  <a:close/>
                </a:path>
              </a:pathLst>
            </a:custGeom>
            <a:solidFill>
              <a:srgbClr val="FFBBA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5" name="Google Shape;1365;p14"/>
            <p:cNvSpPr/>
            <p:nvPr/>
          </p:nvSpPr>
          <p:spPr>
            <a:xfrm>
              <a:off x="1484790" y="2028931"/>
              <a:ext cx="52100" cy="214429"/>
            </a:xfrm>
            <a:custGeom>
              <a:rect b="b" l="l" r="r" t="t"/>
              <a:pathLst>
                <a:path extrusionOk="0" h="2099" w="510">
                  <a:moveTo>
                    <a:pt x="189" y="1"/>
                  </a:moveTo>
                  <a:lnTo>
                    <a:pt x="189" y="1"/>
                  </a:lnTo>
                  <a:cubicBezTo>
                    <a:pt x="255" y="444"/>
                    <a:pt x="382" y="1207"/>
                    <a:pt x="189" y="1589"/>
                  </a:cubicBezTo>
                  <a:lnTo>
                    <a:pt x="255" y="1274"/>
                  </a:lnTo>
                  <a:lnTo>
                    <a:pt x="255" y="1274"/>
                  </a:lnTo>
                  <a:lnTo>
                    <a:pt x="1" y="2098"/>
                  </a:lnTo>
                  <a:cubicBezTo>
                    <a:pt x="128" y="1971"/>
                    <a:pt x="255" y="1783"/>
                    <a:pt x="255" y="1783"/>
                  </a:cubicBezTo>
                  <a:cubicBezTo>
                    <a:pt x="510" y="1207"/>
                    <a:pt x="316" y="510"/>
                    <a:pt x="189" y="1"/>
                  </a:cubicBezTo>
                  <a:close/>
                </a:path>
              </a:pathLst>
            </a:custGeom>
            <a:solidFill>
              <a:srgbClr val="EA89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6" name="Google Shape;1366;p14"/>
            <p:cNvSpPr/>
            <p:nvPr/>
          </p:nvSpPr>
          <p:spPr>
            <a:xfrm>
              <a:off x="697879" y="2516319"/>
              <a:ext cx="1879187" cy="2061232"/>
            </a:xfrm>
            <a:custGeom>
              <a:rect b="b" l="l" r="r" t="t"/>
              <a:pathLst>
                <a:path extrusionOk="0" h="20177" w="18395">
                  <a:moveTo>
                    <a:pt x="17886" y="0"/>
                  </a:moveTo>
                  <a:cubicBezTo>
                    <a:pt x="17886" y="0"/>
                    <a:pt x="17820" y="0"/>
                    <a:pt x="17820" y="66"/>
                  </a:cubicBezTo>
                  <a:cubicBezTo>
                    <a:pt x="17820" y="66"/>
                    <a:pt x="17820" y="128"/>
                    <a:pt x="17886" y="128"/>
                  </a:cubicBezTo>
                  <a:cubicBezTo>
                    <a:pt x="18013" y="194"/>
                    <a:pt x="18074" y="255"/>
                    <a:pt x="18202" y="382"/>
                  </a:cubicBezTo>
                  <a:cubicBezTo>
                    <a:pt x="18268" y="509"/>
                    <a:pt x="18268" y="703"/>
                    <a:pt x="18268" y="1018"/>
                  </a:cubicBezTo>
                  <a:cubicBezTo>
                    <a:pt x="18268" y="1594"/>
                    <a:pt x="18074" y="2612"/>
                    <a:pt x="17565" y="4267"/>
                  </a:cubicBezTo>
                  <a:cubicBezTo>
                    <a:pt x="16868" y="6430"/>
                    <a:pt x="16674" y="8339"/>
                    <a:pt x="16547" y="10121"/>
                  </a:cubicBezTo>
                  <a:cubicBezTo>
                    <a:pt x="16359" y="11903"/>
                    <a:pt x="16231" y="13558"/>
                    <a:pt x="15783" y="15019"/>
                  </a:cubicBezTo>
                  <a:cubicBezTo>
                    <a:pt x="15468" y="15976"/>
                    <a:pt x="14892" y="17249"/>
                    <a:pt x="13874" y="18267"/>
                  </a:cubicBezTo>
                  <a:cubicBezTo>
                    <a:pt x="12856" y="19285"/>
                    <a:pt x="11456" y="20049"/>
                    <a:pt x="9358" y="20049"/>
                  </a:cubicBezTo>
                  <a:cubicBezTo>
                    <a:pt x="8849" y="20049"/>
                    <a:pt x="8274" y="19983"/>
                    <a:pt x="7704" y="19922"/>
                  </a:cubicBezTo>
                  <a:cubicBezTo>
                    <a:pt x="5601" y="19540"/>
                    <a:pt x="4074" y="18328"/>
                    <a:pt x="2994" y="16740"/>
                  </a:cubicBezTo>
                  <a:cubicBezTo>
                    <a:pt x="1849" y="15146"/>
                    <a:pt x="1146" y="13110"/>
                    <a:pt x="703" y="11267"/>
                  </a:cubicBezTo>
                  <a:cubicBezTo>
                    <a:pt x="255" y="9485"/>
                    <a:pt x="128" y="7764"/>
                    <a:pt x="128" y="6303"/>
                  </a:cubicBezTo>
                  <a:cubicBezTo>
                    <a:pt x="128" y="4710"/>
                    <a:pt x="321" y="3376"/>
                    <a:pt x="449" y="2485"/>
                  </a:cubicBezTo>
                  <a:cubicBezTo>
                    <a:pt x="510" y="1976"/>
                    <a:pt x="637" y="1655"/>
                    <a:pt x="703" y="1400"/>
                  </a:cubicBezTo>
                  <a:cubicBezTo>
                    <a:pt x="703" y="1273"/>
                    <a:pt x="703" y="1146"/>
                    <a:pt x="764" y="1085"/>
                  </a:cubicBezTo>
                  <a:lnTo>
                    <a:pt x="764" y="1018"/>
                  </a:lnTo>
                  <a:lnTo>
                    <a:pt x="764" y="957"/>
                  </a:lnTo>
                  <a:cubicBezTo>
                    <a:pt x="744" y="935"/>
                    <a:pt x="730" y="928"/>
                    <a:pt x="721" y="928"/>
                  </a:cubicBezTo>
                  <a:cubicBezTo>
                    <a:pt x="703" y="928"/>
                    <a:pt x="703" y="957"/>
                    <a:pt x="703" y="957"/>
                  </a:cubicBezTo>
                  <a:cubicBezTo>
                    <a:pt x="703" y="957"/>
                    <a:pt x="1" y="3121"/>
                    <a:pt x="1" y="6303"/>
                  </a:cubicBezTo>
                  <a:cubicBezTo>
                    <a:pt x="1" y="7764"/>
                    <a:pt x="194" y="9485"/>
                    <a:pt x="637" y="11267"/>
                  </a:cubicBezTo>
                  <a:cubicBezTo>
                    <a:pt x="1085" y="13176"/>
                    <a:pt x="1783" y="15146"/>
                    <a:pt x="2867" y="16801"/>
                  </a:cubicBezTo>
                  <a:cubicBezTo>
                    <a:pt x="4013" y="18394"/>
                    <a:pt x="5540" y="19667"/>
                    <a:pt x="7637" y="19983"/>
                  </a:cubicBezTo>
                  <a:cubicBezTo>
                    <a:pt x="8274" y="20110"/>
                    <a:pt x="8783" y="20176"/>
                    <a:pt x="9358" y="20176"/>
                  </a:cubicBezTo>
                  <a:cubicBezTo>
                    <a:pt x="11456" y="20176"/>
                    <a:pt x="12922" y="19346"/>
                    <a:pt x="13940" y="18328"/>
                  </a:cubicBezTo>
                  <a:cubicBezTo>
                    <a:pt x="15020" y="17310"/>
                    <a:pt x="15529" y="16037"/>
                    <a:pt x="15849" y="15085"/>
                  </a:cubicBezTo>
                  <a:cubicBezTo>
                    <a:pt x="16359" y="13558"/>
                    <a:pt x="16486" y="11903"/>
                    <a:pt x="16613" y="10121"/>
                  </a:cubicBezTo>
                  <a:cubicBezTo>
                    <a:pt x="16801" y="8339"/>
                    <a:pt x="16995" y="6430"/>
                    <a:pt x="17692" y="4267"/>
                  </a:cubicBezTo>
                  <a:cubicBezTo>
                    <a:pt x="18202" y="2612"/>
                    <a:pt x="18395" y="1655"/>
                    <a:pt x="18395" y="1018"/>
                  </a:cubicBezTo>
                  <a:cubicBezTo>
                    <a:pt x="18395" y="703"/>
                    <a:pt x="18329" y="509"/>
                    <a:pt x="18268" y="321"/>
                  </a:cubicBezTo>
                  <a:cubicBezTo>
                    <a:pt x="18202" y="194"/>
                    <a:pt x="18074" y="66"/>
                    <a:pt x="17886" y="0"/>
                  </a:cubicBezTo>
                  <a:close/>
                </a:path>
              </a:pathLst>
            </a:custGeom>
            <a:solidFill>
              <a:srgbClr val="252C4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67" name="Google Shape;1367;p14"/>
          <p:cNvSpPr txBox="1"/>
          <p:nvPr>
            <p:ph type="ctrTitle"/>
          </p:nvPr>
        </p:nvSpPr>
        <p:spPr>
          <a:xfrm>
            <a:off x="4568861" y="1608450"/>
            <a:ext cx="4085669" cy="17789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Good / bad for health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1" name="Shape 1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2" name="Google Shape;1372;p15"/>
          <p:cNvGrpSpPr/>
          <p:nvPr/>
        </p:nvGrpSpPr>
        <p:grpSpPr>
          <a:xfrm flipH="1">
            <a:off x="1067518" y="1569824"/>
            <a:ext cx="1201920" cy="1917001"/>
            <a:chOff x="6159915" y="1646224"/>
            <a:chExt cx="2016306" cy="3215906"/>
          </a:xfrm>
        </p:grpSpPr>
        <p:sp>
          <p:nvSpPr>
            <p:cNvPr id="1373" name="Google Shape;1373;p15"/>
            <p:cNvSpPr/>
            <p:nvPr/>
          </p:nvSpPr>
          <p:spPr>
            <a:xfrm>
              <a:off x="6236837" y="4418263"/>
              <a:ext cx="1939384" cy="443867"/>
            </a:xfrm>
            <a:custGeom>
              <a:rect b="b" l="l" r="r" t="t"/>
              <a:pathLst>
                <a:path extrusionOk="0" h="7444" w="32525">
                  <a:moveTo>
                    <a:pt x="23706" y="1"/>
                  </a:moveTo>
                  <a:cubicBezTo>
                    <a:pt x="23307" y="1"/>
                    <a:pt x="22917" y="19"/>
                    <a:pt x="22539" y="63"/>
                  </a:cubicBezTo>
                  <a:cubicBezTo>
                    <a:pt x="20257" y="200"/>
                    <a:pt x="17974" y="770"/>
                    <a:pt x="15829" y="919"/>
                  </a:cubicBezTo>
                  <a:cubicBezTo>
                    <a:pt x="14221" y="1083"/>
                    <a:pt x="12612" y="1119"/>
                    <a:pt x="11002" y="1119"/>
                  </a:cubicBezTo>
                  <a:cubicBezTo>
                    <a:pt x="9720" y="1119"/>
                    <a:pt x="8438" y="1096"/>
                    <a:pt x="7156" y="1096"/>
                  </a:cubicBezTo>
                  <a:cubicBezTo>
                    <a:pt x="5911" y="1096"/>
                    <a:pt x="4667" y="1118"/>
                    <a:pt x="3424" y="1204"/>
                  </a:cubicBezTo>
                  <a:cubicBezTo>
                    <a:pt x="2283" y="1341"/>
                    <a:pt x="1141" y="1341"/>
                    <a:pt x="708" y="2482"/>
                  </a:cubicBezTo>
                  <a:cubicBezTo>
                    <a:pt x="0" y="4194"/>
                    <a:pt x="1278" y="5335"/>
                    <a:pt x="2705" y="5769"/>
                  </a:cubicBezTo>
                  <a:cubicBezTo>
                    <a:pt x="5273" y="6476"/>
                    <a:pt x="7989" y="7047"/>
                    <a:pt x="10693" y="7332"/>
                  </a:cubicBezTo>
                  <a:cubicBezTo>
                    <a:pt x="11692" y="7406"/>
                    <a:pt x="12691" y="7443"/>
                    <a:pt x="13672" y="7443"/>
                  </a:cubicBezTo>
                  <a:cubicBezTo>
                    <a:pt x="14653" y="7443"/>
                    <a:pt x="15618" y="7406"/>
                    <a:pt x="16548" y="7332"/>
                  </a:cubicBezTo>
                  <a:cubicBezTo>
                    <a:pt x="20108" y="7332"/>
                    <a:pt x="23680" y="7195"/>
                    <a:pt x="27241" y="7047"/>
                  </a:cubicBezTo>
                  <a:cubicBezTo>
                    <a:pt x="29101" y="7047"/>
                    <a:pt x="31098" y="6762"/>
                    <a:pt x="31806" y="5198"/>
                  </a:cubicBezTo>
                  <a:cubicBezTo>
                    <a:pt x="32525" y="3909"/>
                    <a:pt x="31806" y="2345"/>
                    <a:pt x="30665" y="1489"/>
                  </a:cubicBezTo>
                  <a:cubicBezTo>
                    <a:pt x="29524" y="633"/>
                    <a:pt x="28097" y="348"/>
                    <a:pt x="26670" y="200"/>
                  </a:cubicBezTo>
                  <a:cubicBezTo>
                    <a:pt x="25665" y="103"/>
                    <a:pt x="24660" y="1"/>
                    <a:pt x="237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4" name="Google Shape;1374;p15"/>
            <p:cNvSpPr/>
            <p:nvPr/>
          </p:nvSpPr>
          <p:spPr>
            <a:xfrm>
              <a:off x="6861215" y="3465449"/>
              <a:ext cx="379410" cy="979501"/>
            </a:xfrm>
            <a:custGeom>
              <a:rect b="b" l="l" r="r" t="t"/>
              <a:pathLst>
                <a:path extrusionOk="0" h="16427" w="6363">
                  <a:moveTo>
                    <a:pt x="3078" y="0"/>
                  </a:moveTo>
                  <a:cubicBezTo>
                    <a:pt x="2845" y="0"/>
                    <a:pt x="2608" y="21"/>
                    <a:pt x="2368" y="65"/>
                  </a:cubicBezTo>
                  <a:cubicBezTo>
                    <a:pt x="2368" y="65"/>
                    <a:pt x="1934" y="4196"/>
                    <a:pt x="1797" y="4766"/>
                  </a:cubicBezTo>
                  <a:cubicBezTo>
                    <a:pt x="1227" y="5908"/>
                    <a:pt x="85" y="8909"/>
                    <a:pt x="85" y="15608"/>
                  </a:cubicBezTo>
                  <a:cubicBezTo>
                    <a:pt x="1" y="16181"/>
                    <a:pt x="291" y="16427"/>
                    <a:pt x="609" y="16427"/>
                  </a:cubicBezTo>
                  <a:cubicBezTo>
                    <a:pt x="849" y="16427"/>
                    <a:pt x="1104" y="16287"/>
                    <a:pt x="1227" y="16042"/>
                  </a:cubicBezTo>
                  <a:cubicBezTo>
                    <a:pt x="1512" y="15471"/>
                    <a:pt x="3646" y="11043"/>
                    <a:pt x="3794" y="9765"/>
                  </a:cubicBezTo>
                  <a:cubicBezTo>
                    <a:pt x="3931" y="8909"/>
                    <a:pt x="4217" y="7905"/>
                    <a:pt x="4217" y="7197"/>
                  </a:cubicBezTo>
                  <a:cubicBezTo>
                    <a:pt x="4365" y="6478"/>
                    <a:pt x="4502" y="5771"/>
                    <a:pt x="4787" y="5052"/>
                  </a:cubicBezTo>
                  <a:cubicBezTo>
                    <a:pt x="5358" y="3774"/>
                    <a:pt x="6214" y="2062"/>
                    <a:pt x="6362" y="1343"/>
                  </a:cubicBezTo>
                  <a:cubicBezTo>
                    <a:pt x="5512" y="618"/>
                    <a:pt x="4360" y="0"/>
                    <a:pt x="3078" y="0"/>
                  </a:cubicBezTo>
                  <a:close/>
                </a:path>
              </a:pathLst>
            </a:custGeom>
            <a:solidFill>
              <a:srgbClr val="E178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5" name="Google Shape;1375;p15"/>
            <p:cNvSpPr/>
            <p:nvPr/>
          </p:nvSpPr>
          <p:spPr>
            <a:xfrm>
              <a:off x="6805760" y="4328044"/>
              <a:ext cx="153779" cy="267429"/>
            </a:xfrm>
            <a:custGeom>
              <a:rect b="b" l="l" r="r" t="t"/>
              <a:pathLst>
                <a:path extrusionOk="0" h="4485" w="2579">
                  <a:moveTo>
                    <a:pt x="1015" y="1"/>
                  </a:moveTo>
                  <a:cubicBezTo>
                    <a:pt x="1015" y="149"/>
                    <a:pt x="445" y="3139"/>
                    <a:pt x="160" y="3995"/>
                  </a:cubicBezTo>
                  <a:cubicBezTo>
                    <a:pt x="0" y="4396"/>
                    <a:pt x="551" y="4485"/>
                    <a:pt x="1069" y="4485"/>
                  </a:cubicBezTo>
                  <a:cubicBezTo>
                    <a:pt x="1480" y="4485"/>
                    <a:pt x="1871" y="4429"/>
                    <a:pt x="1871" y="4429"/>
                  </a:cubicBezTo>
                  <a:cubicBezTo>
                    <a:pt x="1871" y="4429"/>
                    <a:pt x="1871" y="3573"/>
                    <a:pt x="2294" y="1713"/>
                  </a:cubicBezTo>
                  <a:cubicBezTo>
                    <a:pt x="2294" y="1427"/>
                    <a:pt x="2579" y="571"/>
                    <a:pt x="2579" y="571"/>
                  </a:cubicBezTo>
                  <a:cubicBezTo>
                    <a:pt x="2579" y="571"/>
                    <a:pt x="2008" y="434"/>
                    <a:pt x="1723" y="434"/>
                  </a:cubicBezTo>
                  <a:cubicBezTo>
                    <a:pt x="1301" y="286"/>
                    <a:pt x="1015" y="1"/>
                    <a:pt x="10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6" name="Google Shape;1376;p15"/>
            <p:cNvSpPr/>
            <p:nvPr/>
          </p:nvSpPr>
          <p:spPr>
            <a:xfrm>
              <a:off x="6704330" y="4489162"/>
              <a:ext cx="281084" cy="264865"/>
            </a:xfrm>
            <a:custGeom>
              <a:rect b="b" l="l" r="r" t="t"/>
              <a:pathLst>
                <a:path extrusionOk="0" h="4442" w="4714">
                  <a:moveTo>
                    <a:pt x="1918" y="0"/>
                  </a:moveTo>
                  <a:cubicBezTo>
                    <a:pt x="1575" y="0"/>
                    <a:pt x="1565" y="909"/>
                    <a:pt x="1427" y="1441"/>
                  </a:cubicBezTo>
                  <a:cubicBezTo>
                    <a:pt x="1427" y="2149"/>
                    <a:pt x="1427" y="2297"/>
                    <a:pt x="719" y="2868"/>
                  </a:cubicBezTo>
                  <a:cubicBezTo>
                    <a:pt x="434" y="3005"/>
                    <a:pt x="0" y="3575"/>
                    <a:pt x="286" y="4009"/>
                  </a:cubicBezTo>
                  <a:cubicBezTo>
                    <a:pt x="471" y="4283"/>
                    <a:pt x="1677" y="4441"/>
                    <a:pt x="2696" y="4441"/>
                  </a:cubicBezTo>
                  <a:cubicBezTo>
                    <a:pt x="3248" y="4441"/>
                    <a:pt x="3746" y="4395"/>
                    <a:pt x="3995" y="4294"/>
                  </a:cubicBezTo>
                  <a:cubicBezTo>
                    <a:pt x="4714" y="3861"/>
                    <a:pt x="4280" y="3438"/>
                    <a:pt x="4143" y="2720"/>
                  </a:cubicBezTo>
                  <a:cubicBezTo>
                    <a:pt x="4143" y="2012"/>
                    <a:pt x="3858" y="871"/>
                    <a:pt x="3709" y="871"/>
                  </a:cubicBezTo>
                  <a:cubicBezTo>
                    <a:pt x="3664" y="821"/>
                    <a:pt x="3633" y="805"/>
                    <a:pt x="3613" y="805"/>
                  </a:cubicBezTo>
                  <a:cubicBezTo>
                    <a:pt x="3572" y="805"/>
                    <a:pt x="3572" y="871"/>
                    <a:pt x="3572" y="871"/>
                  </a:cubicBezTo>
                  <a:cubicBezTo>
                    <a:pt x="3572" y="871"/>
                    <a:pt x="3446" y="1312"/>
                    <a:pt x="3317" y="1312"/>
                  </a:cubicBezTo>
                  <a:cubicBezTo>
                    <a:pt x="3253" y="1312"/>
                    <a:pt x="3188" y="1202"/>
                    <a:pt x="3139" y="871"/>
                  </a:cubicBezTo>
                  <a:cubicBezTo>
                    <a:pt x="3002" y="300"/>
                    <a:pt x="2716" y="152"/>
                    <a:pt x="1997" y="15"/>
                  </a:cubicBezTo>
                  <a:cubicBezTo>
                    <a:pt x="1969" y="5"/>
                    <a:pt x="1942" y="0"/>
                    <a:pt x="19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7" name="Google Shape;1377;p15"/>
            <p:cNvSpPr/>
            <p:nvPr/>
          </p:nvSpPr>
          <p:spPr>
            <a:xfrm>
              <a:off x="6713156" y="4685342"/>
              <a:ext cx="263434" cy="68691"/>
            </a:xfrm>
            <a:custGeom>
              <a:rect b="b" l="l" r="r" t="t"/>
              <a:pathLst>
                <a:path extrusionOk="0" h="1152" w="4418">
                  <a:moveTo>
                    <a:pt x="4132" y="0"/>
                  </a:moveTo>
                  <a:cubicBezTo>
                    <a:pt x="3277" y="488"/>
                    <a:pt x="2475" y="638"/>
                    <a:pt x="1804" y="638"/>
                  </a:cubicBezTo>
                  <a:cubicBezTo>
                    <a:pt x="906" y="638"/>
                    <a:pt x="242" y="370"/>
                    <a:pt x="1" y="285"/>
                  </a:cubicBezTo>
                  <a:lnTo>
                    <a:pt x="1" y="285"/>
                  </a:lnTo>
                  <a:cubicBezTo>
                    <a:pt x="1" y="434"/>
                    <a:pt x="1" y="571"/>
                    <a:pt x="138" y="719"/>
                  </a:cubicBezTo>
                  <a:cubicBezTo>
                    <a:pt x="323" y="993"/>
                    <a:pt x="1529" y="1151"/>
                    <a:pt x="2548" y="1151"/>
                  </a:cubicBezTo>
                  <a:cubicBezTo>
                    <a:pt x="3100" y="1151"/>
                    <a:pt x="3598" y="1105"/>
                    <a:pt x="3847" y="1004"/>
                  </a:cubicBezTo>
                  <a:cubicBezTo>
                    <a:pt x="4417" y="719"/>
                    <a:pt x="4280" y="434"/>
                    <a:pt x="4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8" name="Google Shape;1378;p15"/>
            <p:cNvSpPr/>
            <p:nvPr/>
          </p:nvSpPr>
          <p:spPr>
            <a:xfrm>
              <a:off x="6766941" y="4639487"/>
              <a:ext cx="104825" cy="24328"/>
            </a:xfrm>
            <a:custGeom>
              <a:rect b="b" l="l" r="r" t="t"/>
              <a:pathLst>
                <a:path extrusionOk="0" h="408" w="1758">
                  <a:moveTo>
                    <a:pt x="92" y="199"/>
                  </a:moveTo>
                  <a:cubicBezTo>
                    <a:pt x="0" y="199"/>
                    <a:pt x="31" y="264"/>
                    <a:pt x="61" y="264"/>
                  </a:cubicBezTo>
                  <a:cubicBezTo>
                    <a:pt x="76" y="264"/>
                    <a:pt x="92" y="248"/>
                    <a:pt x="92" y="199"/>
                  </a:cubicBezTo>
                  <a:close/>
                  <a:moveTo>
                    <a:pt x="846" y="0"/>
                  </a:moveTo>
                  <a:cubicBezTo>
                    <a:pt x="603" y="0"/>
                    <a:pt x="347" y="71"/>
                    <a:pt x="92" y="199"/>
                  </a:cubicBezTo>
                  <a:cubicBezTo>
                    <a:pt x="325" y="142"/>
                    <a:pt x="559" y="109"/>
                    <a:pt x="783" y="109"/>
                  </a:cubicBezTo>
                  <a:cubicBezTo>
                    <a:pt x="1106" y="109"/>
                    <a:pt x="1410" y="178"/>
                    <a:pt x="1666" y="347"/>
                  </a:cubicBezTo>
                  <a:cubicBezTo>
                    <a:pt x="1427" y="107"/>
                    <a:pt x="1146" y="0"/>
                    <a:pt x="846" y="0"/>
                  </a:cubicBezTo>
                  <a:close/>
                  <a:moveTo>
                    <a:pt x="1666" y="347"/>
                  </a:moveTo>
                  <a:cubicBezTo>
                    <a:pt x="1666" y="393"/>
                    <a:pt x="1682" y="408"/>
                    <a:pt x="1697" y="408"/>
                  </a:cubicBezTo>
                  <a:cubicBezTo>
                    <a:pt x="1727" y="408"/>
                    <a:pt x="1758" y="347"/>
                    <a:pt x="1666" y="347"/>
                  </a:cubicBezTo>
                  <a:close/>
                </a:path>
              </a:pathLst>
            </a:custGeom>
            <a:solidFill>
              <a:srgbClr val="09090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9" name="Google Shape;1379;p15"/>
            <p:cNvSpPr/>
            <p:nvPr/>
          </p:nvSpPr>
          <p:spPr>
            <a:xfrm>
              <a:off x="6781193" y="4626130"/>
              <a:ext cx="93317" cy="25222"/>
            </a:xfrm>
            <a:custGeom>
              <a:rect b="b" l="l" r="r" t="t"/>
              <a:pathLst>
                <a:path extrusionOk="0" h="423" w="1565">
                  <a:moveTo>
                    <a:pt x="708" y="0"/>
                  </a:moveTo>
                  <a:cubicBezTo>
                    <a:pt x="572" y="0"/>
                    <a:pt x="138" y="0"/>
                    <a:pt x="1" y="137"/>
                  </a:cubicBezTo>
                  <a:cubicBezTo>
                    <a:pt x="1" y="137"/>
                    <a:pt x="1" y="203"/>
                    <a:pt x="41" y="203"/>
                  </a:cubicBezTo>
                  <a:cubicBezTo>
                    <a:pt x="62" y="203"/>
                    <a:pt x="92" y="187"/>
                    <a:pt x="138" y="137"/>
                  </a:cubicBezTo>
                  <a:lnTo>
                    <a:pt x="572" y="137"/>
                  </a:lnTo>
                  <a:cubicBezTo>
                    <a:pt x="857" y="137"/>
                    <a:pt x="1142" y="286"/>
                    <a:pt x="1427" y="423"/>
                  </a:cubicBezTo>
                  <a:cubicBezTo>
                    <a:pt x="1427" y="423"/>
                    <a:pt x="1564" y="423"/>
                    <a:pt x="1427" y="286"/>
                  </a:cubicBezTo>
                  <a:cubicBezTo>
                    <a:pt x="1279" y="137"/>
                    <a:pt x="994" y="0"/>
                    <a:pt x="708" y="0"/>
                  </a:cubicBezTo>
                  <a:close/>
                </a:path>
              </a:pathLst>
            </a:custGeom>
            <a:solidFill>
              <a:srgbClr val="09090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0" name="Google Shape;1380;p15"/>
            <p:cNvSpPr/>
            <p:nvPr/>
          </p:nvSpPr>
          <p:spPr>
            <a:xfrm>
              <a:off x="6781193" y="4614085"/>
              <a:ext cx="93317" cy="24209"/>
            </a:xfrm>
            <a:custGeom>
              <a:rect b="b" l="l" r="r" t="t"/>
              <a:pathLst>
                <a:path extrusionOk="0" h="406" w="1565">
                  <a:moveTo>
                    <a:pt x="508" y="0"/>
                  </a:moveTo>
                  <a:cubicBezTo>
                    <a:pt x="378" y="0"/>
                    <a:pt x="253" y="17"/>
                    <a:pt x="138" y="54"/>
                  </a:cubicBezTo>
                  <a:cubicBezTo>
                    <a:pt x="1" y="54"/>
                    <a:pt x="138" y="202"/>
                    <a:pt x="138" y="202"/>
                  </a:cubicBezTo>
                  <a:cubicBezTo>
                    <a:pt x="266" y="158"/>
                    <a:pt x="393" y="141"/>
                    <a:pt x="520" y="141"/>
                  </a:cubicBezTo>
                  <a:cubicBezTo>
                    <a:pt x="822" y="141"/>
                    <a:pt x="1122" y="243"/>
                    <a:pt x="1427" y="339"/>
                  </a:cubicBezTo>
                  <a:cubicBezTo>
                    <a:pt x="1473" y="389"/>
                    <a:pt x="1504" y="405"/>
                    <a:pt x="1524" y="405"/>
                  </a:cubicBezTo>
                  <a:cubicBezTo>
                    <a:pt x="1564" y="405"/>
                    <a:pt x="1564" y="339"/>
                    <a:pt x="1564" y="339"/>
                  </a:cubicBezTo>
                  <a:cubicBezTo>
                    <a:pt x="1255" y="130"/>
                    <a:pt x="865" y="0"/>
                    <a:pt x="508" y="0"/>
                  </a:cubicBezTo>
                  <a:close/>
                </a:path>
              </a:pathLst>
            </a:custGeom>
            <a:solidFill>
              <a:srgbClr val="09090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1" name="Google Shape;1381;p15"/>
            <p:cNvSpPr/>
            <p:nvPr/>
          </p:nvSpPr>
          <p:spPr>
            <a:xfrm>
              <a:off x="6798246" y="4597091"/>
              <a:ext cx="85088" cy="29098"/>
            </a:xfrm>
            <a:custGeom>
              <a:rect b="b" l="l" r="r" t="t"/>
              <a:pathLst>
                <a:path extrusionOk="0" h="488" w="1427">
                  <a:moveTo>
                    <a:pt x="427" y="0"/>
                  </a:moveTo>
                  <a:cubicBezTo>
                    <a:pt x="294" y="0"/>
                    <a:pt x="152" y="17"/>
                    <a:pt x="0" y="54"/>
                  </a:cubicBezTo>
                  <a:cubicBezTo>
                    <a:pt x="0" y="54"/>
                    <a:pt x="0" y="202"/>
                    <a:pt x="137" y="202"/>
                  </a:cubicBezTo>
                  <a:cubicBezTo>
                    <a:pt x="254" y="162"/>
                    <a:pt x="370" y="144"/>
                    <a:pt x="483" y="144"/>
                  </a:cubicBezTo>
                  <a:cubicBezTo>
                    <a:pt x="789" y="144"/>
                    <a:pt x="1070" y="279"/>
                    <a:pt x="1278" y="487"/>
                  </a:cubicBezTo>
                  <a:cubicBezTo>
                    <a:pt x="1427" y="487"/>
                    <a:pt x="1427" y="339"/>
                    <a:pt x="1427" y="339"/>
                  </a:cubicBezTo>
                  <a:cubicBezTo>
                    <a:pt x="1109" y="130"/>
                    <a:pt x="796" y="0"/>
                    <a:pt x="427" y="0"/>
                  </a:cubicBezTo>
                  <a:close/>
                </a:path>
              </a:pathLst>
            </a:custGeom>
            <a:solidFill>
              <a:srgbClr val="09090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2" name="Google Shape;1382;p15"/>
            <p:cNvSpPr/>
            <p:nvPr/>
          </p:nvSpPr>
          <p:spPr>
            <a:xfrm>
              <a:off x="6747204" y="4590591"/>
              <a:ext cx="170177" cy="54201"/>
            </a:xfrm>
            <a:custGeom>
              <a:rect b="b" l="l" r="r" t="t"/>
              <a:pathLst>
                <a:path extrusionOk="0" h="909" w="2854">
                  <a:moveTo>
                    <a:pt x="1033" y="311"/>
                  </a:moveTo>
                  <a:cubicBezTo>
                    <a:pt x="961" y="357"/>
                    <a:pt x="901" y="403"/>
                    <a:pt x="856" y="448"/>
                  </a:cubicBezTo>
                  <a:cubicBezTo>
                    <a:pt x="711" y="448"/>
                    <a:pt x="417" y="486"/>
                    <a:pt x="258" y="486"/>
                  </a:cubicBezTo>
                  <a:cubicBezTo>
                    <a:pt x="105" y="486"/>
                    <a:pt x="76" y="451"/>
                    <a:pt x="423" y="311"/>
                  </a:cubicBezTo>
                  <a:close/>
                  <a:moveTo>
                    <a:pt x="2134" y="163"/>
                  </a:moveTo>
                  <a:cubicBezTo>
                    <a:pt x="2420" y="311"/>
                    <a:pt x="2568" y="448"/>
                    <a:pt x="2420" y="733"/>
                  </a:cubicBezTo>
                  <a:cubicBezTo>
                    <a:pt x="2361" y="754"/>
                    <a:pt x="2301" y="763"/>
                    <a:pt x="2242" y="763"/>
                  </a:cubicBezTo>
                  <a:cubicBezTo>
                    <a:pt x="1948" y="763"/>
                    <a:pt x="1658" y="529"/>
                    <a:pt x="1428" y="310"/>
                  </a:cubicBezTo>
                  <a:lnTo>
                    <a:pt x="1428" y="310"/>
                  </a:lnTo>
                  <a:cubicBezTo>
                    <a:pt x="1565" y="163"/>
                    <a:pt x="1713" y="163"/>
                    <a:pt x="1849" y="163"/>
                  </a:cubicBezTo>
                  <a:close/>
                  <a:moveTo>
                    <a:pt x="1153" y="1"/>
                  </a:moveTo>
                  <a:cubicBezTo>
                    <a:pt x="1039" y="1"/>
                    <a:pt x="1000" y="82"/>
                    <a:pt x="1013" y="164"/>
                  </a:cubicBezTo>
                  <a:lnTo>
                    <a:pt x="1013" y="164"/>
                  </a:lnTo>
                  <a:cubicBezTo>
                    <a:pt x="641" y="168"/>
                    <a:pt x="229" y="192"/>
                    <a:pt x="0" y="311"/>
                  </a:cubicBezTo>
                  <a:cubicBezTo>
                    <a:pt x="0" y="448"/>
                    <a:pt x="0" y="596"/>
                    <a:pt x="137" y="596"/>
                  </a:cubicBezTo>
                  <a:cubicBezTo>
                    <a:pt x="218" y="622"/>
                    <a:pt x="298" y="633"/>
                    <a:pt x="377" y="633"/>
                  </a:cubicBezTo>
                  <a:cubicBezTo>
                    <a:pt x="654" y="633"/>
                    <a:pt x="928" y="501"/>
                    <a:pt x="1206" y="391"/>
                  </a:cubicBezTo>
                  <a:lnTo>
                    <a:pt x="1206" y="391"/>
                  </a:lnTo>
                  <a:cubicBezTo>
                    <a:pt x="1222" y="402"/>
                    <a:pt x="1239" y="406"/>
                    <a:pt x="1255" y="406"/>
                  </a:cubicBezTo>
                  <a:cubicBezTo>
                    <a:pt x="1260" y="406"/>
                    <a:pt x="1266" y="406"/>
                    <a:pt x="1271" y="405"/>
                  </a:cubicBezTo>
                  <a:lnTo>
                    <a:pt x="1271" y="405"/>
                  </a:lnTo>
                  <a:cubicBezTo>
                    <a:pt x="1574" y="638"/>
                    <a:pt x="1823" y="908"/>
                    <a:pt x="2205" y="908"/>
                  </a:cubicBezTo>
                  <a:cubicBezTo>
                    <a:pt x="2272" y="908"/>
                    <a:pt x="2343" y="900"/>
                    <a:pt x="2420" y="882"/>
                  </a:cubicBezTo>
                  <a:cubicBezTo>
                    <a:pt x="2705" y="882"/>
                    <a:pt x="2853" y="596"/>
                    <a:pt x="2705" y="311"/>
                  </a:cubicBezTo>
                  <a:cubicBezTo>
                    <a:pt x="2420" y="26"/>
                    <a:pt x="1849" y="26"/>
                    <a:pt x="1564" y="26"/>
                  </a:cubicBezTo>
                  <a:cubicBezTo>
                    <a:pt x="1501" y="56"/>
                    <a:pt x="1439" y="86"/>
                    <a:pt x="1378" y="117"/>
                  </a:cubicBezTo>
                  <a:lnTo>
                    <a:pt x="1378" y="117"/>
                  </a:lnTo>
                  <a:cubicBezTo>
                    <a:pt x="1359" y="81"/>
                    <a:pt x="1327" y="49"/>
                    <a:pt x="1278" y="26"/>
                  </a:cubicBezTo>
                  <a:cubicBezTo>
                    <a:pt x="1229" y="8"/>
                    <a:pt x="1188" y="1"/>
                    <a:pt x="1153" y="1"/>
                  </a:cubicBezTo>
                  <a:close/>
                </a:path>
              </a:pathLst>
            </a:custGeom>
            <a:solidFill>
              <a:srgbClr val="09090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3" name="Google Shape;1383;p15"/>
            <p:cNvSpPr/>
            <p:nvPr/>
          </p:nvSpPr>
          <p:spPr>
            <a:xfrm>
              <a:off x="6781193" y="4600251"/>
              <a:ext cx="42276" cy="72030"/>
            </a:xfrm>
            <a:custGeom>
              <a:rect b="b" l="l" r="r" t="t"/>
              <a:pathLst>
                <a:path extrusionOk="0" h="1208" w="709">
                  <a:moveTo>
                    <a:pt x="572" y="1"/>
                  </a:moveTo>
                  <a:cubicBezTo>
                    <a:pt x="572" y="434"/>
                    <a:pt x="286" y="857"/>
                    <a:pt x="1" y="1142"/>
                  </a:cubicBezTo>
                  <a:cubicBezTo>
                    <a:pt x="1" y="1142"/>
                    <a:pt x="1" y="1208"/>
                    <a:pt x="41" y="1208"/>
                  </a:cubicBezTo>
                  <a:cubicBezTo>
                    <a:pt x="62" y="1208"/>
                    <a:pt x="92" y="1191"/>
                    <a:pt x="138" y="1142"/>
                  </a:cubicBezTo>
                  <a:cubicBezTo>
                    <a:pt x="423" y="1005"/>
                    <a:pt x="708" y="434"/>
                    <a:pt x="708" y="1"/>
                  </a:cubicBezTo>
                  <a:close/>
                </a:path>
              </a:pathLst>
            </a:custGeom>
            <a:solidFill>
              <a:srgbClr val="09090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4" name="Google Shape;1384;p15"/>
            <p:cNvSpPr/>
            <p:nvPr/>
          </p:nvSpPr>
          <p:spPr>
            <a:xfrm>
              <a:off x="6823410" y="4600251"/>
              <a:ext cx="51101" cy="80616"/>
            </a:xfrm>
            <a:custGeom>
              <a:rect b="b" l="l" r="r" t="t"/>
              <a:pathLst>
                <a:path extrusionOk="0" h="1352" w="857">
                  <a:moveTo>
                    <a:pt x="149" y="1"/>
                  </a:moveTo>
                  <a:cubicBezTo>
                    <a:pt x="0" y="1"/>
                    <a:pt x="0" y="1"/>
                    <a:pt x="0" y="149"/>
                  </a:cubicBezTo>
                  <a:cubicBezTo>
                    <a:pt x="149" y="571"/>
                    <a:pt x="286" y="1142"/>
                    <a:pt x="719" y="1290"/>
                  </a:cubicBezTo>
                  <a:cubicBezTo>
                    <a:pt x="765" y="1336"/>
                    <a:pt x="796" y="1351"/>
                    <a:pt x="816" y="1351"/>
                  </a:cubicBezTo>
                  <a:cubicBezTo>
                    <a:pt x="856" y="1351"/>
                    <a:pt x="856" y="1290"/>
                    <a:pt x="856" y="1290"/>
                  </a:cubicBezTo>
                  <a:cubicBezTo>
                    <a:pt x="434" y="1005"/>
                    <a:pt x="286" y="571"/>
                    <a:pt x="149" y="1"/>
                  </a:cubicBezTo>
                  <a:close/>
                </a:path>
              </a:pathLst>
            </a:custGeom>
            <a:solidFill>
              <a:srgbClr val="09090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5" name="Google Shape;1385;p15"/>
            <p:cNvSpPr/>
            <p:nvPr/>
          </p:nvSpPr>
          <p:spPr>
            <a:xfrm>
              <a:off x="6917326" y="4609076"/>
              <a:ext cx="34047" cy="51101"/>
            </a:xfrm>
            <a:custGeom>
              <a:rect b="b" l="l" r="r" t="t"/>
              <a:pathLst>
                <a:path extrusionOk="0" h="857" w="571">
                  <a:moveTo>
                    <a:pt x="423" y="1"/>
                  </a:moveTo>
                  <a:lnTo>
                    <a:pt x="0" y="423"/>
                  </a:lnTo>
                  <a:lnTo>
                    <a:pt x="0" y="709"/>
                  </a:lnTo>
                  <a:lnTo>
                    <a:pt x="137" y="709"/>
                  </a:lnTo>
                  <a:cubicBezTo>
                    <a:pt x="286" y="857"/>
                    <a:pt x="286" y="857"/>
                    <a:pt x="423" y="857"/>
                  </a:cubicBezTo>
                  <a:lnTo>
                    <a:pt x="571" y="709"/>
                  </a:lnTo>
                  <a:cubicBezTo>
                    <a:pt x="571" y="572"/>
                    <a:pt x="423" y="572"/>
                    <a:pt x="423" y="423"/>
                  </a:cubicBezTo>
                  <a:lnTo>
                    <a:pt x="42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6" name="Google Shape;1386;p15"/>
            <p:cNvSpPr/>
            <p:nvPr/>
          </p:nvSpPr>
          <p:spPr>
            <a:xfrm>
              <a:off x="7401814" y="3465449"/>
              <a:ext cx="379410" cy="979501"/>
            </a:xfrm>
            <a:custGeom>
              <a:rect b="b" l="l" r="r" t="t"/>
              <a:pathLst>
                <a:path extrusionOk="0" h="16427" w="6363">
                  <a:moveTo>
                    <a:pt x="3285" y="0"/>
                  </a:moveTo>
                  <a:cubicBezTo>
                    <a:pt x="2003" y="0"/>
                    <a:pt x="851" y="618"/>
                    <a:pt x="1" y="1343"/>
                  </a:cubicBezTo>
                  <a:cubicBezTo>
                    <a:pt x="149" y="2062"/>
                    <a:pt x="1005" y="3774"/>
                    <a:pt x="1576" y="5052"/>
                  </a:cubicBezTo>
                  <a:cubicBezTo>
                    <a:pt x="1861" y="5771"/>
                    <a:pt x="1998" y="6478"/>
                    <a:pt x="2146" y="7197"/>
                  </a:cubicBezTo>
                  <a:cubicBezTo>
                    <a:pt x="2146" y="7905"/>
                    <a:pt x="2432" y="8909"/>
                    <a:pt x="2432" y="9765"/>
                  </a:cubicBezTo>
                  <a:cubicBezTo>
                    <a:pt x="2717" y="11043"/>
                    <a:pt x="4851" y="15471"/>
                    <a:pt x="5136" y="16042"/>
                  </a:cubicBezTo>
                  <a:cubicBezTo>
                    <a:pt x="5259" y="16287"/>
                    <a:pt x="5514" y="16427"/>
                    <a:pt x="5754" y="16427"/>
                  </a:cubicBezTo>
                  <a:cubicBezTo>
                    <a:pt x="6072" y="16427"/>
                    <a:pt x="6362" y="16181"/>
                    <a:pt x="6278" y="15608"/>
                  </a:cubicBezTo>
                  <a:cubicBezTo>
                    <a:pt x="6278" y="8909"/>
                    <a:pt x="4999" y="5908"/>
                    <a:pt x="4566" y="4766"/>
                  </a:cubicBezTo>
                  <a:cubicBezTo>
                    <a:pt x="4429" y="4196"/>
                    <a:pt x="3995" y="65"/>
                    <a:pt x="3995" y="65"/>
                  </a:cubicBezTo>
                  <a:cubicBezTo>
                    <a:pt x="3755" y="21"/>
                    <a:pt x="3518" y="0"/>
                    <a:pt x="3285" y="0"/>
                  </a:cubicBezTo>
                  <a:close/>
                </a:path>
              </a:pathLst>
            </a:custGeom>
            <a:solidFill>
              <a:srgbClr val="E178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7" name="Google Shape;1387;p15"/>
            <p:cNvSpPr/>
            <p:nvPr/>
          </p:nvSpPr>
          <p:spPr>
            <a:xfrm>
              <a:off x="7682906" y="4328044"/>
              <a:ext cx="153779" cy="267429"/>
            </a:xfrm>
            <a:custGeom>
              <a:rect b="b" l="l" r="r" t="t"/>
              <a:pathLst>
                <a:path extrusionOk="0" h="4485" w="2579">
                  <a:moveTo>
                    <a:pt x="1564" y="1"/>
                  </a:moveTo>
                  <a:cubicBezTo>
                    <a:pt x="1564" y="1"/>
                    <a:pt x="1278" y="286"/>
                    <a:pt x="856" y="434"/>
                  </a:cubicBezTo>
                  <a:cubicBezTo>
                    <a:pt x="571" y="434"/>
                    <a:pt x="0" y="571"/>
                    <a:pt x="0" y="571"/>
                  </a:cubicBezTo>
                  <a:cubicBezTo>
                    <a:pt x="0" y="571"/>
                    <a:pt x="285" y="1427"/>
                    <a:pt x="285" y="1713"/>
                  </a:cubicBezTo>
                  <a:cubicBezTo>
                    <a:pt x="708" y="3573"/>
                    <a:pt x="708" y="4429"/>
                    <a:pt x="708" y="4429"/>
                  </a:cubicBezTo>
                  <a:cubicBezTo>
                    <a:pt x="708" y="4429"/>
                    <a:pt x="1099" y="4485"/>
                    <a:pt x="1510" y="4485"/>
                  </a:cubicBezTo>
                  <a:cubicBezTo>
                    <a:pt x="2028" y="4485"/>
                    <a:pt x="2579" y="4396"/>
                    <a:pt x="2419" y="3995"/>
                  </a:cubicBezTo>
                  <a:cubicBezTo>
                    <a:pt x="2134" y="3139"/>
                    <a:pt x="1564" y="149"/>
                    <a:pt x="15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8" name="Google Shape;1388;p15"/>
            <p:cNvSpPr/>
            <p:nvPr/>
          </p:nvSpPr>
          <p:spPr>
            <a:xfrm>
              <a:off x="7657027" y="4489162"/>
              <a:ext cx="281084" cy="264865"/>
            </a:xfrm>
            <a:custGeom>
              <a:rect b="b" l="l" r="r" t="t"/>
              <a:pathLst>
                <a:path extrusionOk="0" h="4442" w="4714">
                  <a:moveTo>
                    <a:pt x="2796" y="0"/>
                  </a:moveTo>
                  <a:cubicBezTo>
                    <a:pt x="2772" y="0"/>
                    <a:pt x="2745" y="5"/>
                    <a:pt x="2717" y="15"/>
                  </a:cubicBezTo>
                  <a:cubicBezTo>
                    <a:pt x="1998" y="152"/>
                    <a:pt x="1712" y="300"/>
                    <a:pt x="1575" y="871"/>
                  </a:cubicBezTo>
                  <a:cubicBezTo>
                    <a:pt x="1526" y="1202"/>
                    <a:pt x="1461" y="1312"/>
                    <a:pt x="1397" y="1312"/>
                  </a:cubicBezTo>
                  <a:cubicBezTo>
                    <a:pt x="1268" y="1312"/>
                    <a:pt x="1142" y="871"/>
                    <a:pt x="1142" y="871"/>
                  </a:cubicBezTo>
                  <a:cubicBezTo>
                    <a:pt x="1142" y="871"/>
                    <a:pt x="1142" y="805"/>
                    <a:pt x="1101" y="805"/>
                  </a:cubicBezTo>
                  <a:cubicBezTo>
                    <a:pt x="1081" y="805"/>
                    <a:pt x="1050" y="821"/>
                    <a:pt x="1005" y="871"/>
                  </a:cubicBezTo>
                  <a:cubicBezTo>
                    <a:pt x="856" y="871"/>
                    <a:pt x="571" y="2012"/>
                    <a:pt x="571" y="2720"/>
                  </a:cubicBezTo>
                  <a:cubicBezTo>
                    <a:pt x="434" y="3438"/>
                    <a:pt x="0" y="3861"/>
                    <a:pt x="719" y="4294"/>
                  </a:cubicBezTo>
                  <a:cubicBezTo>
                    <a:pt x="968" y="4395"/>
                    <a:pt x="1466" y="4441"/>
                    <a:pt x="2018" y="4441"/>
                  </a:cubicBezTo>
                  <a:cubicBezTo>
                    <a:pt x="3037" y="4441"/>
                    <a:pt x="4243" y="4283"/>
                    <a:pt x="4428" y="4009"/>
                  </a:cubicBezTo>
                  <a:cubicBezTo>
                    <a:pt x="4714" y="3575"/>
                    <a:pt x="4280" y="3005"/>
                    <a:pt x="3995" y="2868"/>
                  </a:cubicBezTo>
                  <a:cubicBezTo>
                    <a:pt x="3287" y="2297"/>
                    <a:pt x="3287" y="2149"/>
                    <a:pt x="3139" y="1441"/>
                  </a:cubicBezTo>
                  <a:cubicBezTo>
                    <a:pt x="3139" y="909"/>
                    <a:pt x="3139" y="0"/>
                    <a:pt x="27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9" name="Google Shape;1389;p15"/>
            <p:cNvSpPr/>
            <p:nvPr/>
          </p:nvSpPr>
          <p:spPr>
            <a:xfrm>
              <a:off x="7665852" y="4685342"/>
              <a:ext cx="263434" cy="68691"/>
            </a:xfrm>
            <a:custGeom>
              <a:rect b="b" l="l" r="r" t="t"/>
              <a:pathLst>
                <a:path extrusionOk="0" h="1152" w="4418">
                  <a:moveTo>
                    <a:pt x="286" y="0"/>
                  </a:moveTo>
                  <a:lnTo>
                    <a:pt x="286" y="0"/>
                  </a:lnTo>
                  <a:cubicBezTo>
                    <a:pt x="138" y="434"/>
                    <a:pt x="1" y="719"/>
                    <a:pt x="571" y="1004"/>
                  </a:cubicBezTo>
                  <a:cubicBezTo>
                    <a:pt x="820" y="1105"/>
                    <a:pt x="1318" y="1151"/>
                    <a:pt x="1870" y="1151"/>
                  </a:cubicBezTo>
                  <a:cubicBezTo>
                    <a:pt x="2889" y="1151"/>
                    <a:pt x="4095" y="993"/>
                    <a:pt x="4280" y="719"/>
                  </a:cubicBezTo>
                  <a:cubicBezTo>
                    <a:pt x="4417" y="571"/>
                    <a:pt x="4417" y="434"/>
                    <a:pt x="4417" y="285"/>
                  </a:cubicBezTo>
                  <a:lnTo>
                    <a:pt x="4417" y="285"/>
                  </a:lnTo>
                  <a:cubicBezTo>
                    <a:pt x="4176" y="370"/>
                    <a:pt x="3512" y="638"/>
                    <a:pt x="2614" y="638"/>
                  </a:cubicBezTo>
                  <a:cubicBezTo>
                    <a:pt x="1943" y="638"/>
                    <a:pt x="1141" y="488"/>
                    <a:pt x="2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0" name="Google Shape;1390;p15"/>
            <p:cNvSpPr/>
            <p:nvPr/>
          </p:nvSpPr>
          <p:spPr>
            <a:xfrm>
              <a:off x="7770680" y="4639487"/>
              <a:ext cx="104825" cy="24328"/>
            </a:xfrm>
            <a:custGeom>
              <a:rect b="b" l="l" r="r" t="t"/>
              <a:pathLst>
                <a:path extrusionOk="0" h="408" w="1758">
                  <a:moveTo>
                    <a:pt x="1666" y="199"/>
                  </a:moveTo>
                  <a:cubicBezTo>
                    <a:pt x="1666" y="248"/>
                    <a:pt x="1682" y="264"/>
                    <a:pt x="1697" y="264"/>
                  </a:cubicBezTo>
                  <a:cubicBezTo>
                    <a:pt x="1727" y="264"/>
                    <a:pt x="1758" y="199"/>
                    <a:pt x="1666" y="199"/>
                  </a:cubicBezTo>
                  <a:close/>
                  <a:moveTo>
                    <a:pt x="912" y="0"/>
                  </a:moveTo>
                  <a:cubicBezTo>
                    <a:pt x="612" y="0"/>
                    <a:pt x="331" y="107"/>
                    <a:pt x="92" y="347"/>
                  </a:cubicBezTo>
                  <a:cubicBezTo>
                    <a:pt x="348" y="178"/>
                    <a:pt x="652" y="109"/>
                    <a:pt x="975" y="109"/>
                  </a:cubicBezTo>
                  <a:cubicBezTo>
                    <a:pt x="1199" y="109"/>
                    <a:pt x="1433" y="142"/>
                    <a:pt x="1666" y="199"/>
                  </a:cubicBezTo>
                  <a:cubicBezTo>
                    <a:pt x="1411" y="71"/>
                    <a:pt x="1155" y="0"/>
                    <a:pt x="912" y="0"/>
                  </a:cubicBezTo>
                  <a:close/>
                  <a:moveTo>
                    <a:pt x="92" y="347"/>
                  </a:moveTo>
                  <a:cubicBezTo>
                    <a:pt x="0" y="347"/>
                    <a:pt x="31" y="408"/>
                    <a:pt x="61" y="408"/>
                  </a:cubicBezTo>
                  <a:cubicBezTo>
                    <a:pt x="76" y="408"/>
                    <a:pt x="92" y="393"/>
                    <a:pt x="92" y="347"/>
                  </a:cubicBezTo>
                  <a:close/>
                </a:path>
              </a:pathLst>
            </a:custGeom>
            <a:solidFill>
              <a:srgbClr val="09090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1" name="Google Shape;1391;p15"/>
            <p:cNvSpPr/>
            <p:nvPr/>
          </p:nvSpPr>
          <p:spPr>
            <a:xfrm>
              <a:off x="7767937" y="4626130"/>
              <a:ext cx="93317" cy="25222"/>
            </a:xfrm>
            <a:custGeom>
              <a:rect b="b" l="l" r="r" t="t"/>
              <a:pathLst>
                <a:path extrusionOk="0" h="423" w="1565">
                  <a:moveTo>
                    <a:pt x="857" y="0"/>
                  </a:moveTo>
                  <a:cubicBezTo>
                    <a:pt x="571" y="0"/>
                    <a:pt x="286" y="137"/>
                    <a:pt x="138" y="286"/>
                  </a:cubicBezTo>
                  <a:cubicBezTo>
                    <a:pt x="1" y="423"/>
                    <a:pt x="138" y="423"/>
                    <a:pt x="138" y="423"/>
                  </a:cubicBezTo>
                  <a:cubicBezTo>
                    <a:pt x="423" y="286"/>
                    <a:pt x="571" y="137"/>
                    <a:pt x="857" y="137"/>
                  </a:cubicBezTo>
                  <a:lnTo>
                    <a:pt x="1427" y="137"/>
                  </a:lnTo>
                  <a:cubicBezTo>
                    <a:pt x="1473" y="187"/>
                    <a:pt x="1503" y="203"/>
                    <a:pt x="1523" y="203"/>
                  </a:cubicBezTo>
                  <a:cubicBezTo>
                    <a:pt x="1564" y="203"/>
                    <a:pt x="1564" y="137"/>
                    <a:pt x="1564" y="137"/>
                  </a:cubicBezTo>
                  <a:cubicBezTo>
                    <a:pt x="1427" y="0"/>
                    <a:pt x="993" y="0"/>
                    <a:pt x="857" y="0"/>
                  </a:cubicBezTo>
                  <a:close/>
                </a:path>
              </a:pathLst>
            </a:custGeom>
            <a:solidFill>
              <a:srgbClr val="09090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2" name="Google Shape;1392;p15"/>
            <p:cNvSpPr/>
            <p:nvPr/>
          </p:nvSpPr>
          <p:spPr>
            <a:xfrm>
              <a:off x="7767937" y="4614085"/>
              <a:ext cx="93317" cy="24209"/>
            </a:xfrm>
            <a:custGeom>
              <a:rect b="b" l="l" r="r" t="t"/>
              <a:pathLst>
                <a:path extrusionOk="0" h="406" w="1565">
                  <a:moveTo>
                    <a:pt x="1057" y="0"/>
                  </a:moveTo>
                  <a:cubicBezTo>
                    <a:pt x="700" y="0"/>
                    <a:pt x="310" y="130"/>
                    <a:pt x="1" y="339"/>
                  </a:cubicBezTo>
                  <a:cubicBezTo>
                    <a:pt x="1" y="339"/>
                    <a:pt x="1" y="405"/>
                    <a:pt x="41" y="405"/>
                  </a:cubicBezTo>
                  <a:cubicBezTo>
                    <a:pt x="61" y="405"/>
                    <a:pt x="92" y="389"/>
                    <a:pt x="138" y="339"/>
                  </a:cubicBezTo>
                  <a:cubicBezTo>
                    <a:pt x="443" y="243"/>
                    <a:pt x="743" y="141"/>
                    <a:pt x="1045" y="141"/>
                  </a:cubicBezTo>
                  <a:cubicBezTo>
                    <a:pt x="1172" y="141"/>
                    <a:pt x="1299" y="158"/>
                    <a:pt x="1427" y="202"/>
                  </a:cubicBezTo>
                  <a:cubicBezTo>
                    <a:pt x="1427" y="202"/>
                    <a:pt x="1564" y="54"/>
                    <a:pt x="1427" y="54"/>
                  </a:cubicBezTo>
                  <a:cubicBezTo>
                    <a:pt x="1312" y="17"/>
                    <a:pt x="1186" y="0"/>
                    <a:pt x="1057" y="0"/>
                  </a:cubicBezTo>
                  <a:close/>
                </a:path>
              </a:pathLst>
            </a:custGeom>
            <a:solidFill>
              <a:srgbClr val="09090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3" name="Google Shape;1393;p15"/>
            <p:cNvSpPr/>
            <p:nvPr/>
          </p:nvSpPr>
          <p:spPr>
            <a:xfrm>
              <a:off x="7759112" y="4597091"/>
              <a:ext cx="85088" cy="29098"/>
            </a:xfrm>
            <a:custGeom>
              <a:rect b="b" l="l" r="r" t="t"/>
              <a:pathLst>
                <a:path extrusionOk="0" h="488" w="1427">
                  <a:moveTo>
                    <a:pt x="1000" y="0"/>
                  </a:moveTo>
                  <a:cubicBezTo>
                    <a:pt x="630" y="0"/>
                    <a:pt x="318" y="130"/>
                    <a:pt x="0" y="339"/>
                  </a:cubicBezTo>
                  <a:cubicBezTo>
                    <a:pt x="0" y="339"/>
                    <a:pt x="0" y="487"/>
                    <a:pt x="149" y="487"/>
                  </a:cubicBezTo>
                  <a:cubicBezTo>
                    <a:pt x="357" y="279"/>
                    <a:pt x="638" y="144"/>
                    <a:pt x="944" y="144"/>
                  </a:cubicBezTo>
                  <a:cubicBezTo>
                    <a:pt x="1057" y="144"/>
                    <a:pt x="1173" y="162"/>
                    <a:pt x="1290" y="202"/>
                  </a:cubicBezTo>
                  <a:cubicBezTo>
                    <a:pt x="1427" y="202"/>
                    <a:pt x="1427" y="54"/>
                    <a:pt x="1427" y="54"/>
                  </a:cubicBezTo>
                  <a:cubicBezTo>
                    <a:pt x="1275" y="17"/>
                    <a:pt x="1133" y="0"/>
                    <a:pt x="1000" y="0"/>
                  </a:cubicBezTo>
                  <a:close/>
                </a:path>
              </a:pathLst>
            </a:custGeom>
            <a:solidFill>
              <a:srgbClr val="09090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4" name="Google Shape;1394;p15"/>
            <p:cNvSpPr/>
            <p:nvPr/>
          </p:nvSpPr>
          <p:spPr>
            <a:xfrm>
              <a:off x="7725064" y="4590591"/>
              <a:ext cx="170177" cy="54201"/>
            </a:xfrm>
            <a:custGeom>
              <a:rect b="b" l="l" r="r" t="t"/>
              <a:pathLst>
                <a:path extrusionOk="0" h="909" w="2854">
                  <a:moveTo>
                    <a:pt x="2431" y="311"/>
                  </a:moveTo>
                  <a:cubicBezTo>
                    <a:pt x="2717" y="448"/>
                    <a:pt x="2717" y="448"/>
                    <a:pt x="2283" y="448"/>
                  </a:cubicBezTo>
                  <a:cubicBezTo>
                    <a:pt x="2153" y="448"/>
                    <a:pt x="2023" y="389"/>
                    <a:pt x="1880" y="311"/>
                  </a:cubicBezTo>
                  <a:close/>
                  <a:moveTo>
                    <a:pt x="720" y="163"/>
                  </a:moveTo>
                  <a:cubicBezTo>
                    <a:pt x="1004" y="163"/>
                    <a:pt x="1289" y="163"/>
                    <a:pt x="1426" y="310"/>
                  </a:cubicBezTo>
                  <a:lnTo>
                    <a:pt x="1426" y="310"/>
                  </a:lnTo>
                  <a:cubicBezTo>
                    <a:pt x="1225" y="503"/>
                    <a:pt x="1062" y="622"/>
                    <a:pt x="720" y="733"/>
                  </a:cubicBezTo>
                  <a:lnTo>
                    <a:pt x="434" y="733"/>
                  </a:lnTo>
                  <a:cubicBezTo>
                    <a:pt x="286" y="448"/>
                    <a:pt x="434" y="311"/>
                    <a:pt x="720" y="163"/>
                  </a:cubicBezTo>
                  <a:close/>
                  <a:moveTo>
                    <a:pt x="1664" y="1"/>
                  </a:moveTo>
                  <a:cubicBezTo>
                    <a:pt x="1638" y="1"/>
                    <a:pt x="1609" y="8"/>
                    <a:pt x="1576" y="26"/>
                  </a:cubicBezTo>
                  <a:cubicBezTo>
                    <a:pt x="1534" y="46"/>
                    <a:pt x="1504" y="72"/>
                    <a:pt x="1485" y="102"/>
                  </a:cubicBezTo>
                  <a:lnTo>
                    <a:pt x="1485" y="102"/>
                  </a:lnTo>
                  <a:cubicBezTo>
                    <a:pt x="1423" y="74"/>
                    <a:pt x="1358" y="48"/>
                    <a:pt x="1290" y="26"/>
                  </a:cubicBezTo>
                  <a:cubicBezTo>
                    <a:pt x="1005" y="26"/>
                    <a:pt x="434" y="26"/>
                    <a:pt x="149" y="311"/>
                  </a:cubicBezTo>
                  <a:cubicBezTo>
                    <a:pt x="1" y="596"/>
                    <a:pt x="149" y="882"/>
                    <a:pt x="434" y="882"/>
                  </a:cubicBezTo>
                  <a:cubicBezTo>
                    <a:pt x="510" y="900"/>
                    <a:pt x="582" y="908"/>
                    <a:pt x="649" y="908"/>
                  </a:cubicBezTo>
                  <a:cubicBezTo>
                    <a:pt x="1031" y="908"/>
                    <a:pt x="1280" y="638"/>
                    <a:pt x="1583" y="405"/>
                  </a:cubicBezTo>
                  <a:lnTo>
                    <a:pt x="1583" y="405"/>
                  </a:lnTo>
                  <a:cubicBezTo>
                    <a:pt x="1588" y="406"/>
                    <a:pt x="1594" y="406"/>
                    <a:pt x="1599" y="406"/>
                  </a:cubicBezTo>
                  <a:cubicBezTo>
                    <a:pt x="1632" y="406"/>
                    <a:pt x="1666" y="388"/>
                    <a:pt x="1695" y="343"/>
                  </a:cubicBezTo>
                  <a:lnTo>
                    <a:pt x="1695" y="343"/>
                  </a:lnTo>
                  <a:cubicBezTo>
                    <a:pt x="2031" y="422"/>
                    <a:pt x="2266" y="624"/>
                    <a:pt x="2543" y="624"/>
                  </a:cubicBezTo>
                  <a:cubicBezTo>
                    <a:pt x="2599" y="624"/>
                    <a:pt x="2656" y="615"/>
                    <a:pt x="2717" y="596"/>
                  </a:cubicBezTo>
                  <a:cubicBezTo>
                    <a:pt x="2854" y="596"/>
                    <a:pt x="2854" y="448"/>
                    <a:pt x="2854" y="311"/>
                  </a:cubicBezTo>
                  <a:cubicBezTo>
                    <a:pt x="2614" y="187"/>
                    <a:pt x="2174" y="166"/>
                    <a:pt x="1789" y="163"/>
                  </a:cubicBezTo>
                  <a:lnTo>
                    <a:pt x="1789" y="163"/>
                  </a:lnTo>
                  <a:cubicBezTo>
                    <a:pt x="1789" y="81"/>
                    <a:pt x="1747" y="1"/>
                    <a:pt x="1664" y="1"/>
                  </a:cubicBezTo>
                  <a:close/>
                </a:path>
              </a:pathLst>
            </a:custGeom>
            <a:solidFill>
              <a:srgbClr val="09090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5" name="Google Shape;1395;p15"/>
            <p:cNvSpPr/>
            <p:nvPr/>
          </p:nvSpPr>
          <p:spPr>
            <a:xfrm>
              <a:off x="7818980" y="4600251"/>
              <a:ext cx="42276" cy="72030"/>
            </a:xfrm>
            <a:custGeom>
              <a:rect b="b" l="l" r="r" t="t"/>
              <a:pathLst>
                <a:path extrusionOk="0" h="1208" w="709">
                  <a:moveTo>
                    <a:pt x="1" y="1"/>
                  </a:moveTo>
                  <a:cubicBezTo>
                    <a:pt x="1" y="434"/>
                    <a:pt x="286" y="1005"/>
                    <a:pt x="571" y="1142"/>
                  </a:cubicBezTo>
                  <a:cubicBezTo>
                    <a:pt x="617" y="1191"/>
                    <a:pt x="647" y="1208"/>
                    <a:pt x="667" y="1208"/>
                  </a:cubicBezTo>
                  <a:cubicBezTo>
                    <a:pt x="708" y="1208"/>
                    <a:pt x="708" y="1142"/>
                    <a:pt x="708" y="1142"/>
                  </a:cubicBezTo>
                  <a:cubicBezTo>
                    <a:pt x="423" y="857"/>
                    <a:pt x="137" y="434"/>
                    <a:pt x="137" y="1"/>
                  </a:cubicBezTo>
                  <a:close/>
                </a:path>
              </a:pathLst>
            </a:custGeom>
            <a:solidFill>
              <a:srgbClr val="09090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6" name="Google Shape;1396;p15"/>
            <p:cNvSpPr/>
            <p:nvPr/>
          </p:nvSpPr>
          <p:spPr>
            <a:xfrm>
              <a:off x="7767937" y="4600251"/>
              <a:ext cx="51101" cy="80616"/>
            </a:xfrm>
            <a:custGeom>
              <a:rect b="b" l="l" r="r" t="t"/>
              <a:pathLst>
                <a:path extrusionOk="0" h="1352" w="857">
                  <a:moveTo>
                    <a:pt x="708" y="1"/>
                  </a:moveTo>
                  <a:cubicBezTo>
                    <a:pt x="571" y="571"/>
                    <a:pt x="423" y="1005"/>
                    <a:pt x="1" y="1290"/>
                  </a:cubicBezTo>
                  <a:cubicBezTo>
                    <a:pt x="1" y="1290"/>
                    <a:pt x="1" y="1351"/>
                    <a:pt x="41" y="1351"/>
                  </a:cubicBezTo>
                  <a:cubicBezTo>
                    <a:pt x="61" y="1351"/>
                    <a:pt x="92" y="1336"/>
                    <a:pt x="138" y="1290"/>
                  </a:cubicBezTo>
                  <a:cubicBezTo>
                    <a:pt x="571" y="1142"/>
                    <a:pt x="708" y="571"/>
                    <a:pt x="857" y="149"/>
                  </a:cubicBezTo>
                  <a:cubicBezTo>
                    <a:pt x="857" y="1"/>
                    <a:pt x="857" y="1"/>
                    <a:pt x="708" y="1"/>
                  </a:cubicBezTo>
                  <a:close/>
                </a:path>
              </a:pathLst>
            </a:custGeom>
            <a:solidFill>
              <a:srgbClr val="09090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7" name="Google Shape;1397;p15"/>
            <p:cNvSpPr/>
            <p:nvPr/>
          </p:nvSpPr>
          <p:spPr>
            <a:xfrm>
              <a:off x="7691075" y="4609076"/>
              <a:ext cx="34047" cy="51101"/>
            </a:xfrm>
            <a:custGeom>
              <a:rect b="b" l="l" r="r" t="t"/>
              <a:pathLst>
                <a:path extrusionOk="0" h="857" w="571">
                  <a:moveTo>
                    <a:pt x="148" y="1"/>
                  </a:moveTo>
                  <a:lnTo>
                    <a:pt x="148" y="423"/>
                  </a:lnTo>
                  <a:cubicBezTo>
                    <a:pt x="0" y="572"/>
                    <a:pt x="0" y="572"/>
                    <a:pt x="0" y="709"/>
                  </a:cubicBezTo>
                  <a:lnTo>
                    <a:pt x="148" y="857"/>
                  </a:lnTo>
                  <a:cubicBezTo>
                    <a:pt x="285" y="857"/>
                    <a:pt x="285" y="857"/>
                    <a:pt x="434" y="709"/>
                  </a:cubicBezTo>
                  <a:lnTo>
                    <a:pt x="571" y="709"/>
                  </a:lnTo>
                  <a:lnTo>
                    <a:pt x="571" y="423"/>
                  </a:lnTo>
                  <a:lnTo>
                    <a:pt x="14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8" name="Google Shape;1398;p15"/>
            <p:cNvSpPr/>
            <p:nvPr/>
          </p:nvSpPr>
          <p:spPr>
            <a:xfrm>
              <a:off x="6976538" y="2933021"/>
              <a:ext cx="689354" cy="710104"/>
            </a:xfrm>
            <a:custGeom>
              <a:rect b="b" l="l" r="r" t="t"/>
              <a:pathLst>
                <a:path extrusionOk="0" h="11909" w="11561">
                  <a:moveTo>
                    <a:pt x="1997" y="1"/>
                  </a:moveTo>
                  <a:cubicBezTo>
                    <a:pt x="1004" y="3573"/>
                    <a:pt x="0" y="9986"/>
                    <a:pt x="0" y="10557"/>
                  </a:cubicBezTo>
                  <a:cubicBezTo>
                    <a:pt x="571" y="11128"/>
                    <a:pt x="3572" y="11698"/>
                    <a:pt x="3994" y="11698"/>
                  </a:cubicBezTo>
                  <a:cubicBezTo>
                    <a:pt x="4428" y="11128"/>
                    <a:pt x="5569" y="6997"/>
                    <a:pt x="5569" y="6997"/>
                  </a:cubicBezTo>
                  <a:cubicBezTo>
                    <a:pt x="5569" y="6997"/>
                    <a:pt x="5630" y="7057"/>
                    <a:pt x="5755" y="7057"/>
                  </a:cubicBezTo>
                  <a:cubicBezTo>
                    <a:pt x="5818" y="7057"/>
                    <a:pt x="5897" y="7042"/>
                    <a:pt x="5992" y="6997"/>
                  </a:cubicBezTo>
                  <a:cubicBezTo>
                    <a:pt x="6140" y="7282"/>
                    <a:pt x="6996" y="10557"/>
                    <a:pt x="7418" y="11847"/>
                  </a:cubicBezTo>
                  <a:cubicBezTo>
                    <a:pt x="7932" y="11882"/>
                    <a:pt x="8361" y="11908"/>
                    <a:pt x="8740" y="11908"/>
                  </a:cubicBezTo>
                  <a:cubicBezTo>
                    <a:pt x="9832" y="11908"/>
                    <a:pt x="10501" y="11690"/>
                    <a:pt x="11561" y="10842"/>
                  </a:cubicBezTo>
                  <a:cubicBezTo>
                    <a:pt x="11275" y="5855"/>
                    <a:pt x="10134" y="1290"/>
                    <a:pt x="9701" y="149"/>
                  </a:cubicBezTo>
                  <a:cubicBezTo>
                    <a:pt x="8511" y="545"/>
                    <a:pt x="7320" y="681"/>
                    <a:pt x="6242" y="681"/>
                  </a:cubicBezTo>
                  <a:cubicBezTo>
                    <a:pt x="3837" y="681"/>
                    <a:pt x="1997" y="1"/>
                    <a:pt x="19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9" name="Google Shape;1399;p15"/>
            <p:cNvSpPr/>
            <p:nvPr/>
          </p:nvSpPr>
          <p:spPr>
            <a:xfrm>
              <a:off x="7486905" y="2856815"/>
              <a:ext cx="59926" cy="34107"/>
            </a:xfrm>
            <a:custGeom>
              <a:rect b="b" l="l" r="r" t="t"/>
              <a:pathLst>
                <a:path extrusionOk="0" h="572" w="1005">
                  <a:moveTo>
                    <a:pt x="1004" y="1"/>
                  </a:moveTo>
                  <a:cubicBezTo>
                    <a:pt x="719" y="138"/>
                    <a:pt x="286" y="286"/>
                    <a:pt x="0" y="571"/>
                  </a:cubicBezTo>
                  <a:cubicBezTo>
                    <a:pt x="286" y="423"/>
                    <a:pt x="719" y="138"/>
                    <a:pt x="1004" y="1"/>
                  </a:cubicBezTo>
                  <a:close/>
                </a:path>
              </a:pathLst>
            </a:custGeom>
            <a:solidFill>
              <a:srgbClr val="C16C6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0" name="Google Shape;1400;p15"/>
            <p:cNvSpPr/>
            <p:nvPr/>
          </p:nvSpPr>
          <p:spPr>
            <a:xfrm>
              <a:off x="7503899" y="2830995"/>
              <a:ext cx="34107" cy="8884"/>
            </a:xfrm>
            <a:custGeom>
              <a:rect b="b" l="l" r="r" t="t"/>
              <a:pathLst>
                <a:path extrusionOk="0" h="149" w="572">
                  <a:moveTo>
                    <a:pt x="571" y="0"/>
                  </a:moveTo>
                  <a:cubicBezTo>
                    <a:pt x="434" y="0"/>
                    <a:pt x="286" y="0"/>
                    <a:pt x="1" y="148"/>
                  </a:cubicBezTo>
                  <a:cubicBezTo>
                    <a:pt x="286" y="148"/>
                    <a:pt x="434" y="0"/>
                    <a:pt x="571" y="0"/>
                  </a:cubicBezTo>
                  <a:close/>
                </a:path>
              </a:pathLst>
            </a:custGeom>
            <a:solidFill>
              <a:srgbClr val="C16C6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1" name="Google Shape;1401;p15"/>
            <p:cNvSpPr/>
            <p:nvPr/>
          </p:nvSpPr>
          <p:spPr>
            <a:xfrm>
              <a:off x="7529778" y="2881978"/>
              <a:ext cx="34047" cy="34107"/>
            </a:xfrm>
            <a:custGeom>
              <a:rect b="b" l="l" r="r" t="t"/>
              <a:pathLst>
                <a:path extrusionOk="0" h="572" w="571">
                  <a:moveTo>
                    <a:pt x="423" y="1"/>
                  </a:moveTo>
                  <a:cubicBezTo>
                    <a:pt x="423" y="1"/>
                    <a:pt x="286" y="149"/>
                    <a:pt x="286" y="286"/>
                  </a:cubicBezTo>
                  <a:cubicBezTo>
                    <a:pt x="286" y="149"/>
                    <a:pt x="423" y="149"/>
                    <a:pt x="571" y="1"/>
                  </a:cubicBezTo>
                  <a:close/>
                  <a:moveTo>
                    <a:pt x="286" y="286"/>
                  </a:moveTo>
                  <a:lnTo>
                    <a:pt x="286" y="286"/>
                  </a:lnTo>
                  <a:cubicBezTo>
                    <a:pt x="137" y="286"/>
                    <a:pt x="0" y="435"/>
                    <a:pt x="0" y="435"/>
                  </a:cubicBezTo>
                  <a:cubicBezTo>
                    <a:pt x="0" y="572"/>
                    <a:pt x="137" y="572"/>
                    <a:pt x="137" y="572"/>
                  </a:cubicBezTo>
                  <a:cubicBezTo>
                    <a:pt x="137" y="435"/>
                    <a:pt x="137" y="286"/>
                    <a:pt x="286" y="286"/>
                  </a:cubicBezTo>
                  <a:close/>
                </a:path>
              </a:pathLst>
            </a:custGeom>
            <a:solidFill>
              <a:srgbClr val="C16C6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2" name="Google Shape;1402;p15"/>
            <p:cNvSpPr/>
            <p:nvPr/>
          </p:nvSpPr>
          <p:spPr>
            <a:xfrm>
              <a:off x="6398075" y="2295406"/>
              <a:ext cx="629547" cy="325447"/>
            </a:xfrm>
            <a:custGeom>
              <a:rect b="b" l="l" r="r" t="t"/>
              <a:pathLst>
                <a:path extrusionOk="0" h="5458" w="10558">
                  <a:moveTo>
                    <a:pt x="1142" y="1"/>
                  </a:moveTo>
                  <a:cubicBezTo>
                    <a:pt x="857" y="423"/>
                    <a:pt x="435" y="708"/>
                    <a:pt x="1" y="708"/>
                  </a:cubicBezTo>
                  <a:lnTo>
                    <a:pt x="720" y="1427"/>
                  </a:lnTo>
                  <a:cubicBezTo>
                    <a:pt x="720" y="1427"/>
                    <a:pt x="3710" y="4851"/>
                    <a:pt x="6278" y="5421"/>
                  </a:cubicBezTo>
                  <a:cubicBezTo>
                    <a:pt x="6402" y="5446"/>
                    <a:pt x="6527" y="5458"/>
                    <a:pt x="6651" y="5458"/>
                  </a:cubicBezTo>
                  <a:cubicBezTo>
                    <a:pt x="8664" y="5458"/>
                    <a:pt x="10557" y="2420"/>
                    <a:pt x="10557" y="2420"/>
                  </a:cubicBezTo>
                  <a:lnTo>
                    <a:pt x="8708" y="286"/>
                  </a:lnTo>
                  <a:cubicBezTo>
                    <a:pt x="8708" y="286"/>
                    <a:pt x="6563" y="1564"/>
                    <a:pt x="5992" y="2705"/>
                  </a:cubicBezTo>
                  <a:cubicBezTo>
                    <a:pt x="5992" y="2705"/>
                    <a:pt x="3995" y="1564"/>
                    <a:pt x="1142" y="1"/>
                  </a:cubicBezTo>
                  <a:close/>
                </a:path>
              </a:pathLst>
            </a:custGeom>
            <a:solidFill>
              <a:srgbClr val="E178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3" name="Google Shape;1403;p15"/>
            <p:cNvSpPr/>
            <p:nvPr/>
          </p:nvSpPr>
          <p:spPr>
            <a:xfrm>
              <a:off x="6857458" y="2165892"/>
              <a:ext cx="935675" cy="852256"/>
            </a:xfrm>
            <a:custGeom>
              <a:rect b="b" l="l" r="r" t="t"/>
              <a:pathLst>
                <a:path extrusionOk="0" h="14293" w="15692">
                  <a:moveTo>
                    <a:pt x="7894" y="1"/>
                  </a:moveTo>
                  <a:cubicBezTo>
                    <a:pt x="7632" y="1"/>
                    <a:pt x="7376" y="9"/>
                    <a:pt x="7133" y="27"/>
                  </a:cubicBezTo>
                  <a:cubicBezTo>
                    <a:pt x="5284" y="27"/>
                    <a:pt x="4428" y="312"/>
                    <a:pt x="3001" y="746"/>
                  </a:cubicBezTo>
                  <a:cubicBezTo>
                    <a:pt x="1575" y="1168"/>
                    <a:pt x="0" y="2880"/>
                    <a:pt x="0" y="2880"/>
                  </a:cubicBezTo>
                  <a:cubicBezTo>
                    <a:pt x="0" y="2880"/>
                    <a:pt x="571" y="4021"/>
                    <a:pt x="1141" y="4592"/>
                  </a:cubicBezTo>
                  <a:cubicBezTo>
                    <a:pt x="1860" y="5163"/>
                    <a:pt x="2431" y="5596"/>
                    <a:pt x="2431" y="5596"/>
                  </a:cubicBezTo>
                  <a:cubicBezTo>
                    <a:pt x="2431" y="5596"/>
                    <a:pt x="2639" y="5280"/>
                    <a:pt x="2877" y="5280"/>
                  </a:cubicBezTo>
                  <a:cubicBezTo>
                    <a:pt x="2918" y="5280"/>
                    <a:pt x="2960" y="5289"/>
                    <a:pt x="3001" y="5311"/>
                  </a:cubicBezTo>
                  <a:cubicBezTo>
                    <a:pt x="3287" y="5448"/>
                    <a:pt x="3572" y="8872"/>
                    <a:pt x="3424" y="9591"/>
                  </a:cubicBezTo>
                  <a:cubicBezTo>
                    <a:pt x="3287" y="10298"/>
                    <a:pt x="3287" y="10583"/>
                    <a:pt x="3424" y="10732"/>
                  </a:cubicBezTo>
                  <a:cubicBezTo>
                    <a:pt x="3424" y="10869"/>
                    <a:pt x="3001" y="11017"/>
                    <a:pt x="3138" y="11302"/>
                  </a:cubicBezTo>
                  <a:cubicBezTo>
                    <a:pt x="3138" y="11439"/>
                    <a:pt x="3287" y="11588"/>
                    <a:pt x="3424" y="11873"/>
                  </a:cubicBezTo>
                  <a:lnTo>
                    <a:pt x="3424" y="12444"/>
                  </a:lnTo>
                  <a:lnTo>
                    <a:pt x="3424" y="13436"/>
                  </a:lnTo>
                  <a:cubicBezTo>
                    <a:pt x="3287" y="13585"/>
                    <a:pt x="3287" y="13585"/>
                    <a:pt x="3287" y="13722"/>
                  </a:cubicBezTo>
                  <a:cubicBezTo>
                    <a:pt x="3424" y="13870"/>
                    <a:pt x="3572" y="13870"/>
                    <a:pt x="3857" y="13870"/>
                  </a:cubicBezTo>
                  <a:cubicBezTo>
                    <a:pt x="4850" y="14292"/>
                    <a:pt x="5855" y="14292"/>
                    <a:pt x="6847" y="14292"/>
                  </a:cubicBezTo>
                  <a:cubicBezTo>
                    <a:pt x="7703" y="14155"/>
                    <a:pt x="8559" y="14007"/>
                    <a:pt x="9415" y="14007"/>
                  </a:cubicBezTo>
                  <a:cubicBezTo>
                    <a:pt x="9849" y="14007"/>
                    <a:pt x="10419" y="14007"/>
                    <a:pt x="10990" y="14155"/>
                  </a:cubicBezTo>
                  <a:cubicBezTo>
                    <a:pt x="11275" y="14155"/>
                    <a:pt x="12268" y="14155"/>
                    <a:pt x="12417" y="13722"/>
                  </a:cubicBezTo>
                  <a:lnTo>
                    <a:pt x="12417" y="12866"/>
                  </a:lnTo>
                  <a:cubicBezTo>
                    <a:pt x="12417" y="12729"/>
                    <a:pt x="12268" y="12444"/>
                    <a:pt x="12417" y="12295"/>
                  </a:cubicBezTo>
                  <a:cubicBezTo>
                    <a:pt x="12417" y="11873"/>
                    <a:pt x="12417" y="10446"/>
                    <a:pt x="12131" y="10161"/>
                  </a:cubicBezTo>
                  <a:cubicBezTo>
                    <a:pt x="11846" y="9876"/>
                    <a:pt x="12131" y="9728"/>
                    <a:pt x="12268" y="9305"/>
                  </a:cubicBezTo>
                  <a:cubicBezTo>
                    <a:pt x="12417" y="9020"/>
                    <a:pt x="12268" y="8301"/>
                    <a:pt x="12131" y="8016"/>
                  </a:cubicBezTo>
                  <a:cubicBezTo>
                    <a:pt x="11983" y="7730"/>
                    <a:pt x="12417" y="6452"/>
                    <a:pt x="12702" y="5448"/>
                  </a:cubicBezTo>
                  <a:cubicBezTo>
                    <a:pt x="12859" y="5129"/>
                    <a:pt x="13038" y="5028"/>
                    <a:pt x="13199" y="5028"/>
                  </a:cubicBezTo>
                  <a:cubicBezTo>
                    <a:pt x="13470" y="5028"/>
                    <a:pt x="13695" y="5311"/>
                    <a:pt x="13695" y="5311"/>
                  </a:cubicBezTo>
                  <a:cubicBezTo>
                    <a:pt x="13695" y="5311"/>
                    <a:pt x="13843" y="5026"/>
                    <a:pt x="14414" y="4455"/>
                  </a:cubicBezTo>
                  <a:cubicBezTo>
                    <a:pt x="14984" y="4021"/>
                    <a:pt x="15692" y="3166"/>
                    <a:pt x="15692" y="3029"/>
                  </a:cubicBezTo>
                  <a:cubicBezTo>
                    <a:pt x="15692" y="2880"/>
                    <a:pt x="13558" y="1168"/>
                    <a:pt x="12553" y="746"/>
                  </a:cubicBezTo>
                  <a:cubicBezTo>
                    <a:pt x="11691" y="369"/>
                    <a:pt x="9638" y="1"/>
                    <a:pt x="7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4" name="Google Shape;1404;p15"/>
            <p:cNvSpPr/>
            <p:nvPr/>
          </p:nvSpPr>
          <p:spPr>
            <a:xfrm>
              <a:off x="7401814" y="2779953"/>
              <a:ext cx="187230" cy="195996"/>
            </a:xfrm>
            <a:custGeom>
              <a:rect b="b" l="l" r="r" t="t"/>
              <a:pathLst>
                <a:path extrusionOk="0" h="3287" w="3140">
                  <a:moveTo>
                    <a:pt x="3002" y="0"/>
                  </a:moveTo>
                  <a:cubicBezTo>
                    <a:pt x="2854" y="148"/>
                    <a:pt x="2717" y="148"/>
                    <a:pt x="2569" y="285"/>
                  </a:cubicBezTo>
                  <a:cubicBezTo>
                    <a:pt x="2283" y="285"/>
                    <a:pt x="2146" y="285"/>
                    <a:pt x="1998" y="434"/>
                  </a:cubicBezTo>
                  <a:cubicBezTo>
                    <a:pt x="1576" y="434"/>
                    <a:pt x="1142" y="434"/>
                    <a:pt x="857" y="571"/>
                  </a:cubicBezTo>
                  <a:cubicBezTo>
                    <a:pt x="720" y="571"/>
                    <a:pt x="571" y="719"/>
                    <a:pt x="720" y="856"/>
                  </a:cubicBezTo>
                  <a:lnTo>
                    <a:pt x="1005" y="856"/>
                  </a:lnTo>
                  <a:cubicBezTo>
                    <a:pt x="1290" y="856"/>
                    <a:pt x="1427" y="856"/>
                    <a:pt x="1713" y="1004"/>
                  </a:cubicBezTo>
                  <a:lnTo>
                    <a:pt x="1713" y="1141"/>
                  </a:lnTo>
                  <a:lnTo>
                    <a:pt x="1713" y="1290"/>
                  </a:lnTo>
                  <a:cubicBezTo>
                    <a:pt x="1290" y="1712"/>
                    <a:pt x="720" y="1997"/>
                    <a:pt x="1" y="2146"/>
                  </a:cubicBezTo>
                  <a:lnTo>
                    <a:pt x="720" y="2146"/>
                  </a:lnTo>
                  <a:cubicBezTo>
                    <a:pt x="1142" y="2146"/>
                    <a:pt x="1576" y="1997"/>
                    <a:pt x="1998" y="1860"/>
                  </a:cubicBezTo>
                  <a:lnTo>
                    <a:pt x="1998" y="1860"/>
                  </a:lnTo>
                  <a:cubicBezTo>
                    <a:pt x="1998" y="1997"/>
                    <a:pt x="1861" y="1997"/>
                    <a:pt x="1713" y="1997"/>
                  </a:cubicBezTo>
                  <a:cubicBezTo>
                    <a:pt x="1427" y="2146"/>
                    <a:pt x="1142" y="2283"/>
                    <a:pt x="857" y="2568"/>
                  </a:cubicBezTo>
                  <a:lnTo>
                    <a:pt x="1576" y="2568"/>
                  </a:lnTo>
                  <a:cubicBezTo>
                    <a:pt x="1861" y="2431"/>
                    <a:pt x="1998" y="2431"/>
                    <a:pt x="2283" y="2283"/>
                  </a:cubicBezTo>
                  <a:lnTo>
                    <a:pt x="2283" y="2283"/>
                  </a:lnTo>
                  <a:cubicBezTo>
                    <a:pt x="2283" y="2431"/>
                    <a:pt x="2283" y="2716"/>
                    <a:pt x="2146" y="2716"/>
                  </a:cubicBezTo>
                  <a:cubicBezTo>
                    <a:pt x="1998" y="3002"/>
                    <a:pt x="1861" y="3138"/>
                    <a:pt x="1713" y="3287"/>
                  </a:cubicBezTo>
                  <a:cubicBezTo>
                    <a:pt x="2283" y="3002"/>
                    <a:pt x="2717" y="2716"/>
                    <a:pt x="3139" y="2568"/>
                  </a:cubicBezTo>
                  <a:lnTo>
                    <a:pt x="3139" y="2431"/>
                  </a:lnTo>
                  <a:cubicBezTo>
                    <a:pt x="3139" y="1712"/>
                    <a:pt x="3139" y="856"/>
                    <a:pt x="3002" y="148"/>
                  </a:cubicBezTo>
                  <a:lnTo>
                    <a:pt x="3002" y="0"/>
                  </a:lnTo>
                  <a:close/>
                </a:path>
              </a:pathLst>
            </a:custGeom>
            <a:solidFill>
              <a:srgbClr val="DEB6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5" name="Google Shape;1405;p15"/>
            <p:cNvSpPr/>
            <p:nvPr/>
          </p:nvSpPr>
          <p:spPr>
            <a:xfrm>
              <a:off x="7393644" y="2363443"/>
              <a:ext cx="578506" cy="613269"/>
            </a:xfrm>
            <a:custGeom>
              <a:rect b="b" l="l" r="r" t="t"/>
              <a:pathLst>
                <a:path extrusionOk="0" h="10285" w="9702">
                  <a:moveTo>
                    <a:pt x="6563" y="1"/>
                  </a:moveTo>
                  <a:cubicBezTo>
                    <a:pt x="6563" y="1"/>
                    <a:pt x="6129" y="571"/>
                    <a:pt x="5707" y="994"/>
                  </a:cubicBezTo>
                  <a:cubicBezTo>
                    <a:pt x="5136" y="1427"/>
                    <a:pt x="4851" y="1850"/>
                    <a:pt x="4851" y="1850"/>
                  </a:cubicBezTo>
                  <a:cubicBezTo>
                    <a:pt x="4851" y="1850"/>
                    <a:pt x="5707" y="3561"/>
                    <a:pt x="6985" y="3995"/>
                  </a:cubicBezTo>
                  <a:cubicBezTo>
                    <a:pt x="6985" y="3995"/>
                    <a:pt x="5992" y="4703"/>
                    <a:pt x="4280" y="7270"/>
                  </a:cubicBezTo>
                  <a:cubicBezTo>
                    <a:pt x="4280" y="7270"/>
                    <a:pt x="3748" y="6958"/>
                    <a:pt x="3418" y="6958"/>
                  </a:cubicBezTo>
                  <a:cubicBezTo>
                    <a:pt x="3364" y="6958"/>
                    <a:pt x="3316" y="6966"/>
                    <a:pt x="3276" y="6985"/>
                  </a:cubicBezTo>
                  <a:cubicBezTo>
                    <a:pt x="3139" y="6985"/>
                    <a:pt x="3139" y="7419"/>
                    <a:pt x="2569" y="7419"/>
                  </a:cubicBezTo>
                  <a:cubicBezTo>
                    <a:pt x="1850" y="7419"/>
                    <a:pt x="857" y="7556"/>
                    <a:pt x="708" y="7841"/>
                  </a:cubicBezTo>
                  <a:cubicBezTo>
                    <a:pt x="708" y="7987"/>
                    <a:pt x="1044" y="8022"/>
                    <a:pt x="1373" y="8022"/>
                  </a:cubicBezTo>
                  <a:cubicBezTo>
                    <a:pt x="1689" y="8022"/>
                    <a:pt x="1998" y="7989"/>
                    <a:pt x="1998" y="7989"/>
                  </a:cubicBezTo>
                  <a:lnTo>
                    <a:pt x="1998" y="7989"/>
                  </a:lnTo>
                  <a:cubicBezTo>
                    <a:pt x="1998" y="7989"/>
                    <a:pt x="1" y="8697"/>
                    <a:pt x="1" y="8982"/>
                  </a:cubicBezTo>
                  <a:cubicBezTo>
                    <a:pt x="33" y="9083"/>
                    <a:pt x="134" y="9121"/>
                    <a:pt x="270" y="9121"/>
                  </a:cubicBezTo>
                  <a:cubicBezTo>
                    <a:pt x="722" y="9121"/>
                    <a:pt x="1564" y="8697"/>
                    <a:pt x="1564" y="8697"/>
                  </a:cubicBezTo>
                  <a:lnTo>
                    <a:pt x="1564" y="8697"/>
                  </a:lnTo>
                  <a:cubicBezTo>
                    <a:pt x="1564" y="8697"/>
                    <a:pt x="708" y="9268"/>
                    <a:pt x="857" y="9553"/>
                  </a:cubicBezTo>
                  <a:cubicBezTo>
                    <a:pt x="905" y="9601"/>
                    <a:pt x="980" y="9621"/>
                    <a:pt x="1074" y="9621"/>
                  </a:cubicBezTo>
                  <a:cubicBezTo>
                    <a:pt x="1535" y="9621"/>
                    <a:pt x="2420" y="9131"/>
                    <a:pt x="2420" y="9131"/>
                  </a:cubicBezTo>
                  <a:lnTo>
                    <a:pt x="2420" y="9131"/>
                  </a:lnTo>
                  <a:cubicBezTo>
                    <a:pt x="2420" y="9131"/>
                    <a:pt x="1713" y="10123"/>
                    <a:pt x="1850" y="10272"/>
                  </a:cubicBezTo>
                  <a:cubicBezTo>
                    <a:pt x="1859" y="10281"/>
                    <a:pt x="1872" y="10285"/>
                    <a:pt x="1887" y="10285"/>
                  </a:cubicBezTo>
                  <a:cubicBezTo>
                    <a:pt x="2106" y="10285"/>
                    <a:pt x="2890" y="9398"/>
                    <a:pt x="3425" y="9131"/>
                  </a:cubicBezTo>
                  <a:cubicBezTo>
                    <a:pt x="3847" y="9131"/>
                    <a:pt x="4703" y="9131"/>
                    <a:pt x="4851" y="8697"/>
                  </a:cubicBezTo>
                  <a:cubicBezTo>
                    <a:pt x="5136" y="8412"/>
                    <a:pt x="5136" y="8126"/>
                    <a:pt x="5136" y="8126"/>
                  </a:cubicBezTo>
                  <a:cubicBezTo>
                    <a:pt x="5136" y="8126"/>
                    <a:pt x="9131" y="6848"/>
                    <a:pt x="9553" y="4280"/>
                  </a:cubicBezTo>
                  <a:cubicBezTo>
                    <a:pt x="9701" y="2569"/>
                    <a:pt x="6563" y="1"/>
                    <a:pt x="6563" y="1"/>
                  </a:cubicBezTo>
                  <a:close/>
                </a:path>
              </a:pathLst>
            </a:custGeom>
            <a:solidFill>
              <a:srgbClr val="E178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6" name="Google Shape;1406;p15"/>
            <p:cNvSpPr/>
            <p:nvPr/>
          </p:nvSpPr>
          <p:spPr>
            <a:xfrm>
              <a:off x="7691075" y="2830995"/>
              <a:ext cx="8884" cy="17053"/>
            </a:xfrm>
            <a:custGeom>
              <a:rect b="b" l="l" r="r" t="t"/>
              <a:pathLst>
                <a:path extrusionOk="0" h="286" w="149">
                  <a:moveTo>
                    <a:pt x="0" y="0"/>
                  </a:moveTo>
                  <a:cubicBezTo>
                    <a:pt x="0" y="148"/>
                    <a:pt x="148" y="285"/>
                    <a:pt x="148" y="285"/>
                  </a:cubicBezTo>
                  <a:cubicBezTo>
                    <a:pt x="148" y="148"/>
                    <a:pt x="148" y="148"/>
                    <a:pt x="0" y="0"/>
                  </a:cubicBezTo>
                  <a:close/>
                </a:path>
              </a:pathLst>
            </a:custGeom>
            <a:solidFill>
              <a:srgbClr val="C9542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7" name="Google Shape;1407;p15"/>
            <p:cNvSpPr/>
            <p:nvPr/>
          </p:nvSpPr>
          <p:spPr>
            <a:xfrm>
              <a:off x="7810155" y="2594983"/>
              <a:ext cx="85088" cy="14907"/>
            </a:xfrm>
            <a:custGeom>
              <a:rect b="b" l="l" r="r" t="t"/>
              <a:pathLst>
                <a:path extrusionOk="0" h="250" w="1427">
                  <a:moveTo>
                    <a:pt x="769" y="1"/>
                  </a:moveTo>
                  <a:cubicBezTo>
                    <a:pt x="537" y="1"/>
                    <a:pt x="285" y="38"/>
                    <a:pt x="0" y="112"/>
                  </a:cubicBezTo>
                  <a:lnTo>
                    <a:pt x="0" y="249"/>
                  </a:lnTo>
                  <a:cubicBezTo>
                    <a:pt x="285" y="181"/>
                    <a:pt x="537" y="146"/>
                    <a:pt x="769" y="146"/>
                  </a:cubicBezTo>
                  <a:cubicBezTo>
                    <a:pt x="1002" y="146"/>
                    <a:pt x="1216" y="181"/>
                    <a:pt x="1427" y="249"/>
                  </a:cubicBezTo>
                  <a:lnTo>
                    <a:pt x="1427" y="112"/>
                  </a:lnTo>
                  <a:cubicBezTo>
                    <a:pt x="1216" y="38"/>
                    <a:pt x="1002" y="1"/>
                    <a:pt x="769" y="1"/>
                  </a:cubicBezTo>
                  <a:close/>
                </a:path>
              </a:pathLst>
            </a:custGeom>
            <a:solidFill>
              <a:srgbClr val="C9542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8" name="Google Shape;1408;p15"/>
            <p:cNvSpPr/>
            <p:nvPr/>
          </p:nvSpPr>
          <p:spPr>
            <a:xfrm>
              <a:off x="6738319" y="2465528"/>
              <a:ext cx="17113" cy="85148"/>
            </a:xfrm>
            <a:custGeom>
              <a:rect b="b" l="l" r="r" t="t"/>
              <a:pathLst>
                <a:path extrusionOk="0" h="1428" w="287">
                  <a:moveTo>
                    <a:pt x="286" y="1"/>
                  </a:moveTo>
                  <a:cubicBezTo>
                    <a:pt x="1" y="423"/>
                    <a:pt x="1" y="857"/>
                    <a:pt x="149" y="1427"/>
                  </a:cubicBezTo>
                  <a:cubicBezTo>
                    <a:pt x="149" y="1427"/>
                    <a:pt x="286" y="1427"/>
                    <a:pt x="149" y="1279"/>
                  </a:cubicBezTo>
                  <a:cubicBezTo>
                    <a:pt x="149" y="857"/>
                    <a:pt x="149" y="423"/>
                    <a:pt x="286" y="1"/>
                  </a:cubicBezTo>
                  <a:close/>
                </a:path>
              </a:pathLst>
            </a:custGeom>
            <a:solidFill>
              <a:srgbClr val="C9542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9" name="Google Shape;1409;p15"/>
            <p:cNvSpPr/>
            <p:nvPr/>
          </p:nvSpPr>
          <p:spPr>
            <a:xfrm>
              <a:off x="7486905" y="2847989"/>
              <a:ext cx="68095" cy="42932"/>
            </a:xfrm>
            <a:custGeom>
              <a:rect b="b" l="l" r="r" t="t"/>
              <a:pathLst>
                <a:path extrusionOk="0" h="720" w="1142">
                  <a:moveTo>
                    <a:pt x="1141" y="0"/>
                  </a:moveTo>
                  <a:lnTo>
                    <a:pt x="1141" y="0"/>
                  </a:lnTo>
                  <a:cubicBezTo>
                    <a:pt x="719" y="149"/>
                    <a:pt x="286" y="434"/>
                    <a:pt x="0" y="719"/>
                  </a:cubicBezTo>
                  <a:cubicBezTo>
                    <a:pt x="434" y="434"/>
                    <a:pt x="719" y="149"/>
                    <a:pt x="1141" y="0"/>
                  </a:cubicBezTo>
                  <a:close/>
                </a:path>
              </a:pathLst>
            </a:custGeom>
            <a:solidFill>
              <a:srgbClr val="C9542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0" name="Google Shape;1410;p15"/>
            <p:cNvSpPr/>
            <p:nvPr/>
          </p:nvSpPr>
          <p:spPr>
            <a:xfrm>
              <a:off x="7537947" y="2878400"/>
              <a:ext cx="31364" cy="29516"/>
            </a:xfrm>
            <a:custGeom>
              <a:rect b="b" l="l" r="r" t="t"/>
              <a:pathLst>
                <a:path extrusionOk="0" h="495" w="526">
                  <a:moveTo>
                    <a:pt x="464" y="0"/>
                  </a:moveTo>
                  <a:cubicBezTo>
                    <a:pt x="449" y="0"/>
                    <a:pt x="434" y="15"/>
                    <a:pt x="434" y="61"/>
                  </a:cubicBezTo>
                  <a:cubicBezTo>
                    <a:pt x="525" y="61"/>
                    <a:pt x="495" y="0"/>
                    <a:pt x="464" y="0"/>
                  </a:cubicBezTo>
                  <a:close/>
                  <a:moveTo>
                    <a:pt x="434" y="61"/>
                  </a:moveTo>
                  <a:cubicBezTo>
                    <a:pt x="286" y="61"/>
                    <a:pt x="149" y="346"/>
                    <a:pt x="0" y="495"/>
                  </a:cubicBezTo>
                  <a:lnTo>
                    <a:pt x="434" y="61"/>
                  </a:lnTo>
                  <a:close/>
                </a:path>
              </a:pathLst>
            </a:custGeom>
            <a:solidFill>
              <a:srgbClr val="C9542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1" name="Google Shape;1411;p15"/>
            <p:cNvSpPr/>
            <p:nvPr/>
          </p:nvSpPr>
          <p:spPr>
            <a:xfrm>
              <a:off x="7503899" y="2822826"/>
              <a:ext cx="34107" cy="17053"/>
            </a:xfrm>
            <a:custGeom>
              <a:rect b="b" l="l" r="r" t="t"/>
              <a:pathLst>
                <a:path extrusionOk="0" h="286" w="572">
                  <a:moveTo>
                    <a:pt x="571" y="0"/>
                  </a:moveTo>
                  <a:cubicBezTo>
                    <a:pt x="434" y="0"/>
                    <a:pt x="286" y="137"/>
                    <a:pt x="1" y="285"/>
                  </a:cubicBezTo>
                  <a:lnTo>
                    <a:pt x="149" y="285"/>
                  </a:lnTo>
                  <a:cubicBezTo>
                    <a:pt x="286" y="137"/>
                    <a:pt x="434" y="137"/>
                    <a:pt x="571" y="0"/>
                  </a:cubicBezTo>
                  <a:close/>
                </a:path>
              </a:pathLst>
            </a:custGeom>
            <a:solidFill>
              <a:srgbClr val="C9542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2" name="Google Shape;1412;p15"/>
            <p:cNvSpPr/>
            <p:nvPr/>
          </p:nvSpPr>
          <p:spPr>
            <a:xfrm>
              <a:off x="7044575" y="2813941"/>
              <a:ext cx="323300" cy="136189"/>
            </a:xfrm>
            <a:custGeom>
              <a:rect b="b" l="l" r="r" t="t"/>
              <a:pathLst>
                <a:path extrusionOk="0" h="2284" w="5422">
                  <a:moveTo>
                    <a:pt x="286" y="1"/>
                  </a:moveTo>
                  <a:cubicBezTo>
                    <a:pt x="0" y="1"/>
                    <a:pt x="719" y="720"/>
                    <a:pt x="856" y="857"/>
                  </a:cubicBezTo>
                  <a:cubicBezTo>
                    <a:pt x="1290" y="1290"/>
                    <a:pt x="1712" y="1576"/>
                    <a:pt x="2146" y="1713"/>
                  </a:cubicBezTo>
                  <a:cubicBezTo>
                    <a:pt x="2717" y="2146"/>
                    <a:pt x="3424" y="2283"/>
                    <a:pt x="4280" y="2283"/>
                  </a:cubicBezTo>
                  <a:lnTo>
                    <a:pt x="4714" y="2283"/>
                  </a:lnTo>
                  <a:cubicBezTo>
                    <a:pt x="4851" y="2146"/>
                    <a:pt x="4999" y="2146"/>
                    <a:pt x="5136" y="2146"/>
                  </a:cubicBezTo>
                  <a:cubicBezTo>
                    <a:pt x="5421" y="1861"/>
                    <a:pt x="5284" y="1576"/>
                    <a:pt x="4999" y="1290"/>
                  </a:cubicBezTo>
                  <a:cubicBezTo>
                    <a:pt x="4714" y="1142"/>
                    <a:pt x="4428" y="1142"/>
                    <a:pt x="3995" y="1142"/>
                  </a:cubicBezTo>
                  <a:cubicBezTo>
                    <a:pt x="3424" y="1142"/>
                    <a:pt x="2853" y="1005"/>
                    <a:pt x="2283" y="857"/>
                  </a:cubicBezTo>
                  <a:cubicBezTo>
                    <a:pt x="1861" y="720"/>
                    <a:pt x="1290" y="434"/>
                    <a:pt x="856" y="286"/>
                  </a:cubicBezTo>
                  <a:cubicBezTo>
                    <a:pt x="571" y="149"/>
                    <a:pt x="434" y="1"/>
                    <a:pt x="286" y="1"/>
                  </a:cubicBezTo>
                  <a:close/>
                </a:path>
              </a:pathLst>
            </a:custGeom>
            <a:solidFill>
              <a:srgbClr val="E6BD3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3" name="Google Shape;1413;p15"/>
            <p:cNvSpPr/>
            <p:nvPr/>
          </p:nvSpPr>
          <p:spPr>
            <a:xfrm>
              <a:off x="7282734" y="2660814"/>
              <a:ext cx="281084" cy="145014"/>
            </a:xfrm>
            <a:custGeom>
              <a:rect b="b" l="l" r="r" t="t"/>
              <a:pathLst>
                <a:path extrusionOk="0" h="2432" w="4714">
                  <a:moveTo>
                    <a:pt x="4714" y="1"/>
                  </a:moveTo>
                  <a:cubicBezTo>
                    <a:pt x="4429" y="1"/>
                    <a:pt x="3995" y="435"/>
                    <a:pt x="3573" y="572"/>
                  </a:cubicBezTo>
                  <a:cubicBezTo>
                    <a:pt x="3287" y="720"/>
                    <a:pt x="2854" y="1005"/>
                    <a:pt x="2431" y="1142"/>
                  </a:cubicBezTo>
                  <a:cubicBezTo>
                    <a:pt x="2146" y="1428"/>
                    <a:pt x="1861" y="1576"/>
                    <a:pt x="1427" y="1576"/>
                  </a:cubicBezTo>
                  <a:cubicBezTo>
                    <a:pt x="1142" y="1713"/>
                    <a:pt x="1005" y="1713"/>
                    <a:pt x="720" y="1713"/>
                  </a:cubicBezTo>
                  <a:cubicBezTo>
                    <a:pt x="434" y="1713"/>
                    <a:pt x="149" y="1713"/>
                    <a:pt x="149" y="1998"/>
                  </a:cubicBezTo>
                  <a:cubicBezTo>
                    <a:pt x="1" y="2146"/>
                    <a:pt x="149" y="2283"/>
                    <a:pt x="286" y="2283"/>
                  </a:cubicBezTo>
                  <a:cubicBezTo>
                    <a:pt x="286" y="2432"/>
                    <a:pt x="434" y="2432"/>
                    <a:pt x="571" y="2432"/>
                  </a:cubicBezTo>
                  <a:lnTo>
                    <a:pt x="720" y="2432"/>
                  </a:lnTo>
                  <a:cubicBezTo>
                    <a:pt x="1005" y="2432"/>
                    <a:pt x="1142" y="2283"/>
                    <a:pt x="1427" y="2283"/>
                  </a:cubicBezTo>
                  <a:cubicBezTo>
                    <a:pt x="2431" y="1861"/>
                    <a:pt x="3424" y="1291"/>
                    <a:pt x="4280" y="572"/>
                  </a:cubicBezTo>
                  <a:cubicBezTo>
                    <a:pt x="4429" y="435"/>
                    <a:pt x="4714" y="149"/>
                    <a:pt x="4714" y="1"/>
                  </a:cubicBezTo>
                  <a:close/>
                </a:path>
              </a:pathLst>
            </a:custGeom>
            <a:solidFill>
              <a:srgbClr val="E6BD3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p15"/>
            <p:cNvSpPr/>
            <p:nvPr/>
          </p:nvSpPr>
          <p:spPr>
            <a:xfrm>
              <a:off x="7180649" y="2184496"/>
              <a:ext cx="184487" cy="58375"/>
            </a:xfrm>
            <a:custGeom>
              <a:rect b="b" l="l" r="r" t="t"/>
              <a:pathLst>
                <a:path extrusionOk="0" h="979" w="3094">
                  <a:moveTo>
                    <a:pt x="3033" y="654"/>
                  </a:moveTo>
                  <a:cubicBezTo>
                    <a:pt x="3017" y="654"/>
                    <a:pt x="3002" y="670"/>
                    <a:pt x="3002" y="719"/>
                  </a:cubicBezTo>
                  <a:cubicBezTo>
                    <a:pt x="3094" y="719"/>
                    <a:pt x="3063" y="654"/>
                    <a:pt x="3033" y="654"/>
                  </a:cubicBezTo>
                  <a:close/>
                  <a:moveTo>
                    <a:pt x="1" y="0"/>
                  </a:moveTo>
                  <a:cubicBezTo>
                    <a:pt x="356" y="710"/>
                    <a:pt x="1099" y="978"/>
                    <a:pt x="1816" y="978"/>
                  </a:cubicBezTo>
                  <a:cubicBezTo>
                    <a:pt x="1817" y="978"/>
                    <a:pt x="1819" y="978"/>
                    <a:pt x="1820" y="978"/>
                  </a:cubicBezTo>
                  <a:lnTo>
                    <a:pt x="1820" y="978"/>
                  </a:lnTo>
                  <a:cubicBezTo>
                    <a:pt x="1117" y="977"/>
                    <a:pt x="411" y="709"/>
                    <a:pt x="149" y="0"/>
                  </a:cubicBezTo>
                  <a:close/>
                  <a:moveTo>
                    <a:pt x="2987" y="727"/>
                  </a:moveTo>
                  <a:cubicBezTo>
                    <a:pt x="2667" y="882"/>
                    <a:pt x="2248" y="978"/>
                    <a:pt x="1820" y="978"/>
                  </a:cubicBezTo>
                  <a:lnTo>
                    <a:pt x="1820" y="978"/>
                  </a:lnTo>
                  <a:cubicBezTo>
                    <a:pt x="1821" y="978"/>
                    <a:pt x="1823" y="978"/>
                    <a:pt x="1824" y="978"/>
                  </a:cubicBezTo>
                  <a:cubicBezTo>
                    <a:pt x="2245" y="978"/>
                    <a:pt x="2666" y="882"/>
                    <a:pt x="2987" y="727"/>
                  </a:cubicBezTo>
                  <a:close/>
                </a:path>
              </a:pathLst>
            </a:custGeom>
            <a:solidFill>
              <a:srgbClr val="D1A5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5" name="Google Shape;1415;p15"/>
            <p:cNvSpPr/>
            <p:nvPr/>
          </p:nvSpPr>
          <p:spPr>
            <a:xfrm>
              <a:off x="7376650" y="2193321"/>
              <a:ext cx="25222" cy="25282"/>
            </a:xfrm>
            <a:custGeom>
              <a:rect b="b" l="l" r="r" t="t"/>
              <a:pathLst>
                <a:path extrusionOk="0" h="424" w="423">
                  <a:moveTo>
                    <a:pt x="423" y="1"/>
                  </a:moveTo>
                  <a:lnTo>
                    <a:pt x="1" y="423"/>
                  </a:lnTo>
                  <a:cubicBezTo>
                    <a:pt x="286" y="423"/>
                    <a:pt x="423" y="286"/>
                    <a:pt x="423" y="1"/>
                  </a:cubicBezTo>
                  <a:close/>
                </a:path>
              </a:pathLst>
            </a:custGeom>
            <a:solidFill>
              <a:srgbClr val="D1A5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6" name="Google Shape;1416;p15"/>
            <p:cNvSpPr/>
            <p:nvPr/>
          </p:nvSpPr>
          <p:spPr>
            <a:xfrm>
              <a:off x="7631863" y="2414486"/>
              <a:ext cx="51101" cy="51101"/>
            </a:xfrm>
            <a:custGeom>
              <a:rect b="b" l="l" r="r" t="t"/>
              <a:pathLst>
                <a:path extrusionOk="0" h="857" w="857">
                  <a:moveTo>
                    <a:pt x="571" y="1"/>
                  </a:moveTo>
                  <a:cubicBezTo>
                    <a:pt x="422" y="1"/>
                    <a:pt x="285" y="138"/>
                    <a:pt x="285" y="138"/>
                  </a:cubicBezTo>
                  <a:cubicBezTo>
                    <a:pt x="285" y="286"/>
                    <a:pt x="137" y="423"/>
                    <a:pt x="137" y="571"/>
                  </a:cubicBezTo>
                  <a:cubicBezTo>
                    <a:pt x="137" y="571"/>
                    <a:pt x="0" y="708"/>
                    <a:pt x="0" y="857"/>
                  </a:cubicBezTo>
                  <a:lnTo>
                    <a:pt x="285" y="857"/>
                  </a:lnTo>
                  <a:cubicBezTo>
                    <a:pt x="422" y="857"/>
                    <a:pt x="422" y="708"/>
                    <a:pt x="571" y="708"/>
                  </a:cubicBezTo>
                  <a:cubicBezTo>
                    <a:pt x="571" y="708"/>
                    <a:pt x="708" y="708"/>
                    <a:pt x="708" y="571"/>
                  </a:cubicBezTo>
                  <a:cubicBezTo>
                    <a:pt x="708" y="571"/>
                    <a:pt x="856" y="571"/>
                    <a:pt x="708" y="423"/>
                  </a:cubicBezTo>
                  <a:lnTo>
                    <a:pt x="422" y="423"/>
                  </a:lnTo>
                  <a:cubicBezTo>
                    <a:pt x="422" y="571"/>
                    <a:pt x="285" y="571"/>
                    <a:pt x="285" y="708"/>
                  </a:cubicBezTo>
                  <a:cubicBezTo>
                    <a:pt x="137" y="708"/>
                    <a:pt x="285" y="708"/>
                    <a:pt x="285" y="571"/>
                  </a:cubicBezTo>
                  <a:cubicBezTo>
                    <a:pt x="285" y="571"/>
                    <a:pt x="422" y="423"/>
                    <a:pt x="422" y="286"/>
                  </a:cubicBezTo>
                  <a:cubicBezTo>
                    <a:pt x="571" y="286"/>
                    <a:pt x="571" y="138"/>
                    <a:pt x="571" y="1"/>
                  </a:cubicBezTo>
                  <a:close/>
                </a:path>
              </a:pathLst>
            </a:custGeom>
            <a:solidFill>
              <a:srgbClr val="E6BD3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7" name="Google Shape;1417;p15"/>
            <p:cNvSpPr/>
            <p:nvPr/>
          </p:nvSpPr>
          <p:spPr>
            <a:xfrm>
              <a:off x="6976538" y="2431539"/>
              <a:ext cx="68095" cy="51041"/>
            </a:xfrm>
            <a:custGeom>
              <a:rect b="b" l="l" r="r" t="t"/>
              <a:pathLst>
                <a:path extrusionOk="0" h="856" w="1142">
                  <a:moveTo>
                    <a:pt x="0" y="0"/>
                  </a:moveTo>
                  <a:lnTo>
                    <a:pt x="0" y="137"/>
                  </a:lnTo>
                  <a:lnTo>
                    <a:pt x="149" y="285"/>
                  </a:lnTo>
                  <a:cubicBezTo>
                    <a:pt x="434" y="422"/>
                    <a:pt x="571" y="422"/>
                    <a:pt x="719" y="571"/>
                  </a:cubicBezTo>
                  <a:lnTo>
                    <a:pt x="719" y="708"/>
                  </a:lnTo>
                  <a:lnTo>
                    <a:pt x="434" y="708"/>
                  </a:lnTo>
                  <a:lnTo>
                    <a:pt x="434" y="856"/>
                  </a:lnTo>
                  <a:lnTo>
                    <a:pt x="1004" y="856"/>
                  </a:lnTo>
                  <a:cubicBezTo>
                    <a:pt x="1141" y="856"/>
                    <a:pt x="1141" y="856"/>
                    <a:pt x="1004" y="571"/>
                  </a:cubicBezTo>
                  <a:lnTo>
                    <a:pt x="719" y="285"/>
                  </a:lnTo>
                  <a:cubicBezTo>
                    <a:pt x="571" y="137"/>
                    <a:pt x="434" y="0"/>
                    <a:pt x="149" y="0"/>
                  </a:cubicBezTo>
                  <a:close/>
                </a:path>
              </a:pathLst>
            </a:custGeom>
            <a:solidFill>
              <a:srgbClr val="E6BD3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8" name="Google Shape;1418;p15"/>
            <p:cNvSpPr/>
            <p:nvPr/>
          </p:nvSpPr>
          <p:spPr>
            <a:xfrm>
              <a:off x="6159915" y="2116459"/>
              <a:ext cx="230043" cy="264090"/>
            </a:xfrm>
            <a:custGeom>
              <a:rect b="b" l="l" r="r" t="t"/>
              <a:pathLst>
                <a:path extrusionOk="0" h="4429" w="3858">
                  <a:moveTo>
                    <a:pt x="1998" y="0"/>
                  </a:moveTo>
                  <a:cubicBezTo>
                    <a:pt x="856" y="0"/>
                    <a:pt x="1" y="1005"/>
                    <a:pt x="1" y="2146"/>
                  </a:cubicBezTo>
                  <a:cubicBezTo>
                    <a:pt x="1" y="3424"/>
                    <a:pt x="856" y="4428"/>
                    <a:pt x="1998" y="4428"/>
                  </a:cubicBezTo>
                  <a:cubicBezTo>
                    <a:pt x="3002" y="4428"/>
                    <a:pt x="3858" y="3424"/>
                    <a:pt x="3858" y="2146"/>
                  </a:cubicBezTo>
                  <a:cubicBezTo>
                    <a:pt x="3858" y="1005"/>
                    <a:pt x="3002" y="0"/>
                    <a:pt x="199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9" name="Google Shape;1419;p15"/>
            <p:cNvSpPr/>
            <p:nvPr/>
          </p:nvSpPr>
          <p:spPr>
            <a:xfrm>
              <a:off x="6176910" y="2116459"/>
              <a:ext cx="230103" cy="264090"/>
            </a:xfrm>
            <a:custGeom>
              <a:rect b="b" l="l" r="r" t="t"/>
              <a:pathLst>
                <a:path extrusionOk="0" h="4429" w="3859">
                  <a:moveTo>
                    <a:pt x="1998" y="0"/>
                  </a:moveTo>
                  <a:cubicBezTo>
                    <a:pt x="857" y="0"/>
                    <a:pt x="1" y="1005"/>
                    <a:pt x="1" y="2146"/>
                  </a:cubicBezTo>
                  <a:cubicBezTo>
                    <a:pt x="1" y="3424"/>
                    <a:pt x="857" y="4428"/>
                    <a:pt x="1998" y="4428"/>
                  </a:cubicBezTo>
                  <a:cubicBezTo>
                    <a:pt x="3002" y="4428"/>
                    <a:pt x="3858" y="3424"/>
                    <a:pt x="3858" y="2146"/>
                  </a:cubicBezTo>
                  <a:cubicBezTo>
                    <a:pt x="3858" y="1005"/>
                    <a:pt x="3002" y="0"/>
                    <a:pt x="19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0" name="Google Shape;1420;p15"/>
            <p:cNvSpPr/>
            <p:nvPr/>
          </p:nvSpPr>
          <p:spPr>
            <a:xfrm>
              <a:off x="6245006" y="2193321"/>
              <a:ext cx="102082" cy="110311"/>
            </a:xfrm>
            <a:custGeom>
              <a:rect b="b" l="l" r="r" t="t"/>
              <a:pathLst>
                <a:path extrusionOk="0" h="1850" w="1712">
                  <a:moveTo>
                    <a:pt x="856" y="1"/>
                  </a:moveTo>
                  <a:cubicBezTo>
                    <a:pt x="571" y="1"/>
                    <a:pt x="434" y="138"/>
                    <a:pt x="285" y="286"/>
                  </a:cubicBezTo>
                  <a:cubicBezTo>
                    <a:pt x="434" y="138"/>
                    <a:pt x="719" y="138"/>
                    <a:pt x="856" y="138"/>
                  </a:cubicBezTo>
                  <a:cubicBezTo>
                    <a:pt x="1004" y="138"/>
                    <a:pt x="1141" y="138"/>
                    <a:pt x="1290" y="286"/>
                  </a:cubicBezTo>
                  <a:cubicBezTo>
                    <a:pt x="1427" y="423"/>
                    <a:pt x="1575" y="708"/>
                    <a:pt x="1575" y="857"/>
                  </a:cubicBezTo>
                  <a:cubicBezTo>
                    <a:pt x="1575" y="1142"/>
                    <a:pt x="1427" y="1279"/>
                    <a:pt x="1290" y="1427"/>
                  </a:cubicBezTo>
                  <a:cubicBezTo>
                    <a:pt x="1141" y="1564"/>
                    <a:pt x="1004" y="1713"/>
                    <a:pt x="856" y="1713"/>
                  </a:cubicBezTo>
                  <a:cubicBezTo>
                    <a:pt x="719" y="1713"/>
                    <a:pt x="434" y="1564"/>
                    <a:pt x="285" y="1427"/>
                  </a:cubicBezTo>
                  <a:cubicBezTo>
                    <a:pt x="285" y="1279"/>
                    <a:pt x="148" y="1142"/>
                    <a:pt x="148" y="857"/>
                  </a:cubicBezTo>
                  <a:cubicBezTo>
                    <a:pt x="148" y="708"/>
                    <a:pt x="285" y="423"/>
                    <a:pt x="285" y="286"/>
                  </a:cubicBezTo>
                  <a:lnTo>
                    <a:pt x="285" y="286"/>
                  </a:lnTo>
                  <a:cubicBezTo>
                    <a:pt x="148" y="423"/>
                    <a:pt x="0" y="708"/>
                    <a:pt x="0" y="857"/>
                  </a:cubicBezTo>
                  <a:cubicBezTo>
                    <a:pt x="0" y="1142"/>
                    <a:pt x="148" y="1427"/>
                    <a:pt x="285" y="1564"/>
                  </a:cubicBezTo>
                  <a:cubicBezTo>
                    <a:pt x="434" y="1713"/>
                    <a:pt x="571" y="1850"/>
                    <a:pt x="856" y="1850"/>
                  </a:cubicBezTo>
                  <a:cubicBezTo>
                    <a:pt x="1004" y="1850"/>
                    <a:pt x="1290" y="1713"/>
                    <a:pt x="1427" y="1564"/>
                  </a:cubicBezTo>
                  <a:cubicBezTo>
                    <a:pt x="1575" y="1427"/>
                    <a:pt x="1712" y="1142"/>
                    <a:pt x="1712" y="857"/>
                  </a:cubicBezTo>
                  <a:cubicBezTo>
                    <a:pt x="1712" y="708"/>
                    <a:pt x="1575" y="423"/>
                    <a:pt x="1427" y="286"/>
                  </a:cubicBezTo>
                  <a:cubicBezTo>
                    <a:pt x="1290" y="138"/>
                    <a:pt x="1004" y="1"/>
                    <a:pt x="85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1" name="Google Shape;1421;p15"/>
            <p:cNvSpPr/>
            <p:nvPr/>
          </p:nvSpPr>
          <p:spPr>
            <a:xfrm>
              <a:off x="6296049" y="2176327"/>
              <a:ext cx="187171" cy="187171"/>
            </a:xfrm>
            <a:custGeom>
              <a:rect b="b" l="l" r="r" t="t"/>
              <a:pathLst>
                <a:path extrusionOk="0" h="3139" w="3139">
                  <a:moveTo>
                    <a:pt x="1427" y="1"/>
                  </a:moveTo>
                  <a:cubicBezTo>
                    <a:pt x="1141" y="1"/>
                    <a:pt x="571" y="1"/>
                    <a:pt x="434" y="286"/>
                  </a:cubicBezTo>
                  <a:cubicBezTo>
                    <a:pt x="285" y="286"/>
                    <a:pt x="285" y="708"/>
                    <a:pt x="434" y="856"/>
                  </a:cubicBezTo>
                  <a:cubicBezTo>
                    <a:pt x="390" y="813"/>
                    <a:pt x="347" y="795"/>
                    <a:pt x="308" y="795"/>
                  </a:cubicBezTo>
                  <a:cubicBezTo>
                    <a:pt x="216" y="795"/>
                    <a:pt x="148" y="897"/>
                    <a:pt x="148" y="993"/>
                  </a:cubicBezTo>
                  <a:cubicBezTo>
                    <a:pt x="0" y="1142"/>
                    <a:pt x="0" y="1279"/>
                    <a:pt x="0" y="1564"/>
                  </a:cubicBezTo>
                  <a:cubicBezTo>
                    <a:pt x="0" y="1849"/>
                    <a:pt x="148" y="2283"/>
                    <a:pt x="571" y="2420"/>
                  </a:cubicBezTo>
                  <a:cubicBezTo>
                    <a:pt x="779" y="2628"/>
                    <a:pt x="1067" y="2764"/>
                    <a:pt x="1318" y="2764"/>
                  </a:cubicBezTo>
                  <a:cubicBezTo>
                    <a:pt x="1410" y="2764"/>
                    <a:pt x="1498" y="2745"/>
                    <a:pt x="1575" y="2705"/>
                  </a:cubicBezTo>
                  <a:cubicBezTo>
                    <a:pt x="1860" y="2705"/>
                    <a:pt x="2146" y="3139"/>
                    <a:pt x="2431" y="3139"/>
                  </a:cubicBezTo>
                  <a:cubicBezTo>
                    <a:pt x="3001" y="3139"/>
                    <a:pt x="3138" y="2420"/>
                    <a:pt x="3001" y="1712"/>
                  </a:cubicBezTo>
                  <a:lnTo>
                    <a:pt x="3001" y="1279"/>
                  </a:lnTo>
                  <a:cubicBezTo>
                    <a:pt x="2716" y="708"/>
                    <a:pt x="2146" y="1"/>
                    <a:pt x="1427" y="1"/>
                  </a:cubicBezTo>
                  <a:close/>
                </a:path>
              </a:pathLst>
            </a:custGeom>
            <a:solidFill>
              <a:srgbClr val="E178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2" name="Google Shape;1422;p15"/>
            <p:cNvSpPr/>
            <p:nvPr/>
          </p:nvSpPr>
          <p:spPr>
            <a:xfrm>
              <a:off x="6270826" y="2218544"/>
              <a:ext cx="221218" cy="51041"/>
            </a:xfrm>
            <a:custGeom>
              <a:rect b="b" l="l" r="r" t="t"/>
              <a:pathLst>
                <a:path extrusionOk="0" h="856" w="3710">
                  <a:moveTo>
                    <a:pt x="423" y="0"/>
                  </a:moveTo>
                  <a:cubicBezTo>
                    <a:pt x="286" y="0"/>
                    <a:pt x="1" y="285"/>
                    <a:pt x="1" y="434"/>
                  </a:cubicBezTo>
                  <a:cubicBezTo>
                    <a:pt x="1" y="719"/>
                    <a:pt x="286" y="856"/>
                    <a:pt x="423" y="856"/>
                  </a:cubicBezTo>
                  <a:lnTo>
                    <a:pt x="3424" y="856"/>
                  </a:lnTo>
                  <a:cubicBezTo>
                    <a:pt x="3561" y="856"/>
                    <a:pt x="3710" y="719"/>
                    <a:pt x="3710" y="434"/>
                  </a:cubicBezTo>
                  <a:cubicBezTo>
                    <a:pt x="3710" y="285"/>
                    <a:pt x="3561" y="0"/>
                    <a:pt x="34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3" name="Google Shape;1423;p15"/>
            <p:cNvSpPr/>
            <p:nvPr/>
          </p:nvSpPr>
          <p:spPr>
            <a:xfrm>
              <a:off x="6449117" y="2116459"/>
              <a:ext cx="221218" cy="264090"/>
            </a:xfrm>
            <a:custGeom>
              <a:rect b="b" l="l" r="r" t="t"/>
              <a:pathLst>
                <a:path extrusionOk="0" h="4429" w="3710">
                  <a:moveTo>
                    <a:pt x="1861" y="0"/>
                  </a:moveTo>
                  <a:cubicBezTo>
                    <a:pt x="857" y="0"/>
                    <a:pt x="1" y="1005"/>
                    <a:pt x="1" y="2146"/>
                  </a:cubicBezTo>
                  <a:cubicBezTo>
                    <a:pt x="1" y="3424"/>
                    <a:pt x="857" y="4428"/>
                    <a:pt x="1861" y="4428"/>
                  </a:cubicBezTo>
                  <a:cubicBezTo>
                    <a:pt x="2854" y="4428"/>
                    <a:pt x="3710" y="3424"/>
                    <a:pt x="3710" y="2146"/>
                  </a:cubicBezTo>
                  <a:cubicBezTo>
                    <a:pt x="3710" y="1005"/>
                    <a:pt x="2854" y="0"/>
                    <a:pt x="18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4" name="Google Shape;1424;p15"/>
            <p:cNvSpPr/>
            <p:nvPr/>
          </p:nvSpPr>
          <p:spPr>
            <a:xfrm>
              <a:off x="6466171" y="2116459"/>
              <a:ext cx="230043" cy="264090"/>
            </a:xfrm>
            <a:custGeom>
              <a:rect b="b" l="l" r="r" t="t"/>
              <a:pathLst>
                <a:path extrusionOk="0" h="4429" w="3858">
                  <a:moveTo>
                    <a:pt x="1860" y="0"/>
                  </a:moveTo>
                  <a:cubicBezTo>
                    <a:pt x="856" y="0"/>
                    <a:pt x="0" y="1005"/>
                    <a:pt x="0" y="2146"/>
                  </a:cubicBezTo>
                  <a:cubicBezTo>
                    <a:pt x="0" y="3424"/>
                    <a:pt x="856" y="4428"/>
                    <a:pt x="1860" y="4428"/>
                  </a:cubicBezTo>
                  <a:cubicBezTo>
                    <a:pt x="3001" y="4428"/>
                    <a:pt x="3857" y="3424"/>
                    <a:pt x="3857" y="2146"/>
                  </a:cubicBezTo>
                  <a:cubicBezTo>
                    <a:pt x="3857" y="1005"/>
                    <a:pt x="3001" y="0"/>
                    <a:pt x="18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5" name="Google Shape;1425;p15"/>
            <p:cNvSpPr/>
            <p:nvPr/>
          </p:nvSpPr>
          <p:spPr>
            <a:xfrm>
              <a:off x="6534208" y="2193321"/>
              <a:ext cx="93973" cy="110311"/>
            </a:xfrm>
            <a:custGeom>
              <a:rect b="b" l="l" r="r" t="t"/>
              <a:pathLst>
                <a:path extrusionOk="0" h="1850" w="1576">
                  <a:moveTo>
                    <a:pt x="719" y="1"/>
                  </a:moveTo>
                  <a:cubicBezTo>
                    <a:pt x="571" y="1"/>
                    <a:pt x="286" y="138"/>
                    <a:pt x="149" y="286"/>
                  </a:cubicBezTo>
                  <a:cubicBezTo>
                    <a:pt x="0" y="423"/>
                    <a:pt x="0" y="708"/>
                    <a:pt x="0" y="857"/>
                  </a:cubicBezTo>
                  <a:cubicBezTo>
                    <a:pt x="0" y="1142"/>
                    <a:pt x="0" y="1427"/>
                    <a:pt x="149" y="1564"/>
                  </a:cubicBezTo>
                  <a:cubicBezTo>
                    <a:pt x="286" y="1713"/>
                    <a:pt x="571" y="1850"/>
                    <a:pt x="719" y="1850"/>
                  </a:cubicBezTo>
                  <a:cubicBezTo>
                    <a:pt x="1005" y="1850"/>
                    <a:pt x="1141" y="1713"/>
                    <a:pt x="1290" y="1564"/>
                  </a:cubicBezTo>
                  <a:cubicBezTo>
                    <a:pt x="1427" y="1427"/>
                    <a:pt x="1575" y="1142"/>
                    <a:pt x="1575" y="857"/>
                  </a:cubicBezTo>
                  <a:cubicBezTo>
                    <a:pt x="1575" y="708"/>
                    <a:pt x="1427" y="423"/>
                    <a:pt x="1290" y="286"/>
                  </a:cubicBezTo>
                  <a:lnTo>
                    <a:pt x="1290" y="286"/>
                  </a:lnTo>
                  <a:cubicBezTo>
                    <a:pt x="1290" y="423"/>
                    <a:pt x="1427" y="708"/>
                    <a:pt x="1427" y="857"/>
                  </a:cubicBezTo>
                  <a:cubicBezTo>
                    <a:pt x="1427" y="1142"/>
                    <a:pt x="1290" y="1279"/>
                    <a:pt x="1290" y="1427"/>
                  </a:cubicBezTo>
                  <a:cubicBezTo>
                    <a:pt x="1141" y="1564"/>
                    <a:pt x="1005" y="1713"/>
                    <a:pt x="719" y="1713"/>
                  </a:cubicBezTo>
                  <a:cubicBezTo>
                    <a:pt x="571" y="1713"/>
                    <a:pt x="434" y="1564"/>
                    <a:pt x="286" y="1427"/>
                  </a:cubicBezTo>
                  <a:cubicBezTo>
                    <a:pt x="149" y="1279"/>
                    <a:pt x="149" y="1142"/>
                    <a:pt x="149" y="857"/>
                  </a:cubicBezTo>
                  <a:cubicBezTo>
                    <a:pt x="149" y="708"/>
                    <a:pt x="149" y="423"/>
                    <a:pt x="286" y="286"/>
                  </a:cubicBezTo>
                  <a:cubicBezTo>
                    <a:pt x="434" y="138"/>
                    <a:pt x="571" y="138"/>
                    <a:pt x="719" y="138"/>
                  </a:cubicBezTo>
                  <a:cubicBezTo>
                    <a:pt x="1005" y="138"/>
                    <a:pt x="1141" y="138"/>
                    <a:pt x="1290" y="286"/>
                  </a:cubicBezTo>
                  <a:cubicBezTo>
                    <a:pt x="1141" y="138"/>
                    <a:pt x="1005" y="1"/>
                    <a:pt x="7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6" name="Google Shape;1426;p15"/>
            <p:cNvSpPr/>
            <p:nvPr/>
          </p:nvSpPr>
          <p:spPr>
            <a:xfrm>
              <a:off x="6560028" y="2218544"/>
              <a:ext cx="85148" cy="51041"/>
            </a:xfrm>
            <a:custGeom>
              <a:rect b="b" l="l" r="r" t="t"/>
              <a:pathLst>
                <a:path extrusionOk="0" h="856" w="1428">
                  <a:moveTo>
                    <a:pt x="286" y="0"/>
                  </a:moveTo>
                  <a:cubicBezTo>
                    <a:pt x="138" y="0"/>
                    <a:pt x="1" y="285"/>
                    <a:pt x="1" y="434"/>
                  </a:cubicBezTo>
                  <a:cubicBezTo>
                    <a:pt x="1" y="719"/>
                    <a:pt x="138" y="856"/>
                    <a:pt x="286" y="856"/>
                  </a:cubicBezTo>
                  <a:lnTo>
                    <a:pt x="1142" y="856"/>
                  </a:lnTo>
                  <a:cubicBezTo>
                    <a:pt x="1279" y="856"/>
                    <a:pt x="1427" y="719"/>
                    <a:pt x="1427" y="434"/>
                  </a:cubicBezTo>
                  <a:cubicBezTo>
                    <a:pt x="1427" y="285"/>
                    <a:pt x="1279" y="0"/>
                    <a:pt x="11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7" name="Google Shape;1427;p15"/>
            <p:cNvSpPr/>
            <p:nvPr/>
          </p:nvSpPr>
          <p:spPr>
            <a:xfrm>
              <a:off x="7180649" y="1989211"/>
              <a:ext cx="230103" cy="247394"/>
            </a:xfrm>
            <a:custGeom>
              <a:rect b="b" l="l" r="r" t="t"/>
              <a:pathLst>
                <a:path extrusionOk="0" h="4149" w="3859">
                  <a:moveTo>
                    <a:pt x="3288" y="0"/>
                  </a:moveTo>
                  <a:lnTo>
                    <a:pt x="1005" y="856"/>
                  </a:lnTo>
                  <a:lnTo>
                    <a:pt x="1005" y="1427"/>
                  </a:lnTo>
                  <a:cubicBezTo>
                    <a:pt x="1005" y="1564"/>
                    <a:pt x="857" y="1564"/>
                    <a:pt x="857" y="1712"/>
                  </a:cubicBezTo>
                  <a:lnTo>
                    <a:pt x="857" y="1997"/>
                  </a:lnTo>
                  <a:lnTo>
                    <a:pt x="857" y="2568"/>
                  </a:lnTo>
                  <a:cubicBezTo>
                    <a:pt x="857" y="2705"/>
                    <a:pt x="720" y="2853"/>
                    <a:pt x="571" y="2853"/>
                  </a:cubicBezTo>
                  <a:cubicBezTo>
                    <a:pt x="435" y="2990"/>
                    <a:pt x="435" y="2990"/>
                    <a:pt x="286" y="2990"/>
                  </a:cubicBezTo>
                  <a:lnTo>
                    <a:pt x="1" y="2990"/>
                  </a:lnTo>
                  <a:cubicBezTo>
                    <a:pt x="286" y="3561"/>
                    <a:pt x="857" y="3994"/>
                    <a:pt x="1290" y="4131"/>
                  </a:cubicBezTo>
                  <a:cubicBezTo>
                    <a:pt x="1424" y="4143"/>
                    <a:pt x="1552" y="4148"/>
                    <a:pt x="1674" y="4148"/>
                  </a:cubicBezTo>
                  <a:cubicBezTo>
                    <a:pt x="3110" y="4148"/>
                    <a:pt x="3721" y="3390"/>
                    <a:pt x="3858" y="2990"/>
                  </a:cubicBezTo>
                  <a:lnTo>
                    <a:pt x="3710" y="2990"/>
                  </a:lnTo>
                  <a:cubicBezTo>
                    <a:pt x="3425" y="2853"/>
                    <a:pt x="3288" y="2420"/>
                    <a:pt x="3288" y="1997"/>
                  </a:cubicBezTo>
                  <a:lnTo>
                    <a:pt x="3288" y="0"/>
                  </a:lnTo>
                  <a:close/>
                </a:path>
              </a:pathLst>
            </a:custGeom>
            <a:solidFill>
              <a:srgbClr val="E178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8" name="Google Shape;1428;p15"/>
            <p:cNvSpPr/>
            <p:nvPr/>
          </p:nvSpPr>
          <p:spPr>
            <a:xfrm>
              <a:off x="7138491" y="1759161"/>
              <a:ext cx="68095" cy="189735"/>
            </a:xfrm>
            <a:custGeom>
              <a:rect b="b" l="l" r="r" t="t"/>
              <a:pathLst>
                <a:path extrusionOk="0" h="3182" w="1142">
                  <a:moveTo>
                    <a:pt x="856" y="1"/>
                  </a:moveTo>
                  <a:cubicBezTo>
                    <a:pt x="571" y="1"/>
                    <a:pt x="286" y="1"/>
                    <a:pt x="137" y="286"/>
                  </a:cubicBezTo>
                  <a:cubicBezTo>
                    <a:pt x="0" y="286"/>
                    <a:pt x="0" y="1005"/>
                    <a:pt x="137" y="1427"/>
                  </a:cubicBezTo>
                  <a:cubicBezTo>
                    <a:pt x="0" y="2432"/>
                    <a:pt x="0" y="2854"/>
                    <a:pt x="423" y="3002"/>
                  </a:cubicBezTo>
                  <a:cubicBezTo>
                    <a:pt x="540" y="3002"/>
                    <a:pt x="651" y="3182"/>
                    <a:pt x="766" y="3182"/>
                  </a:cubicBezTo>
                  <a:cubicBezTo>
                    <a:pt x="795" y="3182"/>
                    <a:pt x="826" y="3170"/>
                    <a:pt x="856" y="3139"/>
                  </a:cubicBezTo>
                  <a:cubicBezTo>
                    <a:pt x="993" y="2854"/>
                    <a:pt x="1142" y="2569"/>
                    <a:pt x="1142" y="2146"/>
                  </a:cubicBezTo>
                  <a:lnTo>
                    <a:pt x="8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9" name="Google Shape;1429;p15"/>
            <p:cNvSpPr/>
            <p:nvPr/>
          </p:nvSpPr>
          <p:spPr>
            <a:xfrm>
              <a:off x="7129606" y="1699353"/>
              <a:ext cx="289313" cy="384896"/>
            </a:xfrm>
            <a:custGeom>
              <a:rect b="b" l="l" r="r" t="t"/>
              <a:pathLst>
                <a:path extrusionOk="0" h="6455" w="4852">
                  <a:moveTo>
                    <a:pt x="3605" y="0"/>
                  </a:moveTo>
                  <a:cubicBezTo>
                    <a:pt x="3547" y="0"/>
                    <a:pt x="3487" y="4"/>
                    <a:pt x="3425" y="11"/>
                  </a:cubicBezTo>
                  <a:cubicBezTo>
                    <a:pt x="2569" y="11"/>
                    <a:pt x="1861" y="296"/>
                    <a:pt x="1291" y="867"/>
                  </a:cubicBezTo>
                  <a:cubicBezTo>
                    <a:pt x="572" y="1438"/>
                    <a:pt x="1" y="3286"/>
                    <a:pt x="286" y="4576"/>
                  </a:cubicBezTo>
                  <a:cubicBezTo>
                    <a:pt x="572" y="5569"/>
                    <a:pt x="857" y="6425"/>
                    <a:pt x="1291" y="6425"/>
                  </a:cubicBezTo>
                  <a:cubicBezTo>
                    <a:pt x="1389" y="6445"/>
                    <a:pt x="1502" y="6455"/>
                    <a:pt x="1624" y="6455"/>
                  </a:cubicBezTo>
                  <a:cubicBezTo>
                    <a:pt x="2377" y="6455"/>
                    <a:pt x="3485" y="6100"/>
                    <a:pt x="3858" y="5854"/>
                  </a:cubicBezTo>
                  <a:cubicBezTo>
                    <a:pt x="4851" y="4998"/>
                    <a:pt x="4851" y="3286"/>
                    <a:pt x="4851" y="2293"/>
                  </a:cubicBezTo>
                  <a:cubicBezTo>
                    <a:pt x="4851" y="1338"/>
                    <a:pt x="4727" y="0"/>
                    <a:pt x="3605" y="0"/>
                  </a:cubicBezTo>
                  <a:close/>
                </a:path>
              </a:pathLst>
            </a:custGeom>
            <a:solidFill>
              <a:srgbClr val="E178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0" name="Google Shape;1430;p15"/>
            <p:cNvSpPr/>
            <p:nvPr/>
          </p:nvSpPr>
          <p:spPr>
            <a:xfrm>
              <a:off x="7104443" y="1646224"/>
              <a:ext cx="314475" cy="182043"/>
            </a:xfrm>
            <a:custGeom>
              <a:rect b="b" l="l" r="r" t="t"/>
              <a:pathLst>
                <a:path extrusionOk="0" h="3053" w="5274">
                  <a:moveTo>
                    <a:pt x="1284" y="0"/>
                  </a:moveTo>
                  <a:cubicBezTo>
                    <a:pt x="1138" y="0"/>
                    <a:pt x="990" y="50"/>
                    <a:pt x="857" y="183"/>
                  </a:cubicBezTo>
                  <a:cubicBezTo>
                    <a:pt x="571" y="331"/>
                    <a:pt x="708" y="902"/>
                    <a:pt x="857" y="1039"/>
                  </a:cubicBezTo>
                  <a:cubicBezTo>
                    <a:pt x="708" y="902"/>
                    <a:pt x="571" y="902"/>
                    <a:pt x="423" y="902"/>
                  </a:cubicBezTo>
                  <a:lnTo>
                    <a:pt x="423" y="1039"/>
                  </a:lnTo>
                  <a:cubicBezTo>
                    <a:pt x="1" y="1187"/>
                    <a:pt x="286" y="2329"/>
                    <a:pt x="1713" y="2751"/>
                  </a:cubicBezTo>
                  <a:cubicBezTo>
                    <a:pt x="2153" y="2928"/>
                    <a:pt x="3092" y="3053"/>
                    <a:pt x="3808" y="3053"/>
                  </a:cubicBezTo>
                  <a:cubicBezTo>
                    <a:pt x="4243" y="3053"/>
                    <a:pt x="4595" y="3007"/>
                    <a:pt x="4703" y="2899"/>
                  </a:cubicBezTo>
                  <a:lnTo>
                    <a:pt x="5273" y="2043"/>
                  </a:lnTo>
                  <a:cubicBezTo>
                    <a:pt x="5273" y="1758"/>
                    <a:pt x="5136" y="1324"/>
                    <a:pt x="4851" y="1039"/>
                  </a:cubicBezTo>
                  <a:cubicBezTo>
                    <a:pt x="4566" y="754"/>
                    <a:pt x="3995" y="617"/>
                    <a:pt x="3710" y="331"/>
                  </a:cubicBezTo>
                  <a:cubicBezTo>
                    <a:pt x="3505" y="159"/>
                    <a:pt x="3357" y="94"/>
                    <a:pt x="3250" y="94"/>
                  </a:cubicBezTo>
                  <a:cubicBezTo>
                    <a:pt x="2911" y="94"/>
                    <a:pt x="2991" y="754"/>
                    <a:pt x="2991" y="754"/>
                  </a:cubicBezTo>
                  <a:cubicBezTo>
                    <a:pt x="2991" y="754"/>
                    <a:pt x="2705" y="617"/>
                    <a:pt x="1998" y="331"/>
                  </a:cubicBezTo>
                  <a:cubicBezTo>
                    <a:pt x="1896" y="230"/>
                    <a:pt x="1598" y="0"/>
                    <a:pt x="1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1" name="Google Shape;1431;p15"/>
            <p:cNvSpPr/>
            <p:nvPr/>
          </p:nvSpPr>
          <p:spPr>
            <a:xfrm>
              <a:off x="7325607" y="1755822"/>
              <a:ext cx="195340" cy="293844"/>
            </a:xfrm>
            <a:custGeom>
              <a:rect b="b" l="l" r="r" t="t"/>
              <a:pathLst>
                <a:path extrusionOk="0" h="4928" w="3276">
                  <a:moveTo>
                    <a:pt x="1353" y="0"/>
                  </a:moveTo>
                  <a:cubicBezTo>
                    <a:pt x="1258" y="0"/>
                    <a:pt x="1182" y="17"/>
                    <a:pt x="1142" y="57"/>
                  </a:cubicBezTo>
                  <a:lnTo>
                    <a:pt x="571" y="627"/>
                  </a:lnTo>
                  <a:cubicBezTo>
                    <a:pt x="286" y="776"/>
                    <a:pt x="286" y="1061"/>
                    <a:pt x="138" y="1346"/>
                  </a:cubicBezTo>
                  <a:cubicBezTo>
                    <a:pt x="138" y="1632"/>
                    <a:pt x="1" y="2054"/>
                    <a:pt x="138" y="2488"/>
                  </a:cubicBezTo>
                  <a:cubicBezTo>
                    <a:pt x="286" y="2625"/>
                    <a:pt x="138" y="3058"/>
                    <a:pt x="286" y="3058"/>
                  </a:cubicBezTo>
                  <a:cubicBezTo>
                    <a:pt x="286" y="3058"/>
                    <a:pt x="286" y="2625"/>
                    <a:pt x="423" y="2488"/>
                  </a:cubicBezTo>
                  <a:cubicBezTo>
                    <a:pt x="511" y="2319"/>
                    <a:pt x="746" y="2250"/>
                    <a:pt x="951" y="2250"/>
                  </a:cubicBezTo>
                  <a:cubicBezTo>
                    <a:pt x="1094" y="2250"/>
                    <a:pt x="1223" y="2283"/>
                    <a:pt x="1279" y="2339"/>
                  </a:cubicBezTo>
                  <a:cubicBezTo>
                    <a:pt x="1564" y="2773"/>
                    <a:pt x="1279" y="3058"/>
                    <a:pt x="1142" y="3344"/>
                  </a:cubicBezTo>
                  <a:cubicBezTo>
                    <a:pt x="994" y="3481"/>
                    <a:pt x="857" y="3629"/>
                    <a:pt x="857" y="3766"/>
                  </a:cubicBezTo>
                  <a:cubicBezTo>
                    <a:pt x="857" y="3914"/>
                    <a:pt x="708" y="4622"/>
                    <a:pt x="857" y="4907"/>
                  </a:cubicBezTo>
                  <a:cubicBezTo>
                    <a:pt x="857" y="4921"/>
                    <a:pt x="859" y="4927"/>
                    <a:pt x="864" y="4927"/>
                  </a:cubicBezTo>
                  <a:cubicBezTo>
                    <a:pt x="908" y="4927"/>
                    <a:pt x="1155" y="4324"/>
                    <a:pt x="1279" y="4200"/>
                  </a:cubicBezTo>
                  <a:cubicBezTo>
                    <a:pt x="2135" y="3344"/>
                    <a:pt x="3276" y="913"/>
                    <a:pt x="2135" y="205"/>
                  </a:cubicBezTo>
                  <a:cubicBezTo>
                    <a:pt x="1932" y="100"/>
                    <a:pt x="1586" y="0"/>
                    <a:pt x="13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2" name="Google Shape;1432;p15"/>
            <p:cNvSpPr/>
            <p:nvPr/>
          </p:nvSpPr>
          <p:spPr>
            <a:xfrm>
              <a:off x="7155485" y="1912289"/>
              <a:ext cx="17053" cy="25938"/>
            </a:xfrm>
            <a:custGeom>
              <a:rect b="b" l="l" r="r" t="t"/>
              <a:pathLst>
                <a:path extrusionOk="0" h="435" w="286">
                  <a:moveTo>
                    <a:pt x="138" y="1"/>
                  </a:moveTo>
                  <a:cubicBezTo>
                    <a:pt x="138" y="1"/>
                    <a:pt x="1" y="1"/>
                    <a:pt x="1" y="149"/>
                  </a:cubicBezTo>
                  <a:cubicBezTo>
                    <a:pt x="1" y="286"/>
                    <a:pt x="1" y="434"/>
                    <a:pt x="138" y="434"/>
                  </a:cubicBezTo>
                  <a:cubicBezTo>
                    <a:pt x="138" y="434"/>
                    <a:pt x="286" y="286"/>
                    <a:pt x="286" y="149"/>
                  </a:cubicBezTo>
                  <a:cubicBezTo>
                    <a:pt x="286" y="1"/>
                    <a:pt x="286" y="1"/>
                    <a:pt x="1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3" name="Google Shape;1433;p15"/>
            <p:cNvSpPr/>
            <p:nvPr/>
          </p:nvSpPr>
          <p:spPr>
            <a:xfrm>
              <a:off x="7240576" y="1864228"/>
              <a:ext cx="59210" cy="20750"/>
            </a:xfrm>
            <a:custGeom>
              <a:rect b="b" l="l" r="r" t="t"/>
              <a:pathLst>
                <a:path extrusionOk="0" h="348" w="993">
                  <a:moveTo>
                    <a:pt x="411" y="1"/>
                  </a:moveTo>
                  <a:cubicBezTo>
                    <a:pt x="263" y="1"/>
                    <a:pt x="120" y="37"/>
                    <a:pt x="0" y="99"/>
                  </a:cubicBezTo>
                  <a:cubicBezTo>
                    <a:pt x="0" y="99"/>
                    <a:pt x="0" y="236"/>
                    <a:pt x="137" y="236"/>
                  </a:cubicBezTo>
                  <a:cubicBezTo>
                    <a:pt x="285" y="99"/>
                    <a:pt x="422" y="99"/>
                    <a:pt x="708" y="99"/>
                  </a:cubicBezTo>
                  <a:cubicBezTo>
                    <a:pt x="708" y="236"/>
                    <a:pt x="856" y="236"/>
                    <a:pt x="856" y="236"/>
                  </a:cubicBezTo>
                  <a:cubicBezTo>
                    <a:pt x="856" y="310"/>
                    <a:pt x="890" y="347"/>
                    <a:pt x="925" y="347"/>
                  </a:cubicBezTo>
                  <a:cubicBezTo>
                    <a:pt x="959" y="347"/>
                    <a:pt x="993" y="310"/>
                    <a:pt x="993" y="236"/>
                  </a:cubicBezTo>
                  <a:cubicBezTo>
                    <a:pt x="827" y="70"/>
                    <a:pt x="615" y="1"/>
                    <a:pt x="4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4" name="Google Shape;1434;p15"/>
            <p:cNvSpPr/>
            <p:nvPr/>
          </p:nvSpPr>
          <p:spPr>
            <a:xfrm>
              <a:off x="7141174" y="1864228"/>
              <a:ext cx="48418" cy="18008"/>
            </a:xfrm>
            <a:custGeom>
              <a:rect b="b" l="l" r="r" t="t"/>
              <a:pathLst>
                <a:path extrusionOk="0" h="302" w="812">
                  <a:moveTo>
                    <a:pt x="463" y="1"/>
                  </a:moveTo>
                  <a:cubicBezTo>
                    <a:pt x="311" y="1"/>
                    <a:pt x="178" y="70"/>
                    <a:pt x="92" y="236"/>
                  </a:cubicBezTo>
                  <a:cubicBezTo>
                    <a:pt x="178" y="156"/>
                    <a:pt x="311" y="73"/>
                    <a:pt x="434" y="73"/>
                  </a:cubicBezTo>
                  <a:cubicBezTo>
                    <a:pt x="522" y="73"/>
                    <a:pt x="605" y="116"/>
                    <a:pt x="663" y="236"/>
                  </a:cubicBezTo>
                  <a:cubicBezTo>
                    <a:pt x="811" y="236"/>
                    <a:pt x="811" y="99"/>
                    <a:pt x="811" y="99"/>
                  </a:cubicBezTo>
                  <a:cubicBezTo>
                    <a:pt x="692" y="37"/>
                    <a:pt x="572" y="1"/>
                    <a:pt x="463" y="1"/>
                  </a:cubicBezTo>
                  <a:close/>
                  <a:moveTo>
                    <a:pt x="92" y="236"/>
                  </a:moveTo>
                  <a:cubicBezTo>
                    <a:pt x="1" y="236"/>
                    <a:pt x="31" y="302"/>
                    <a:pt x="62" y="302"/>
                  </a:cubicBezTo>
                  <a:cubicBezTo>
                    <a:pt x="77" y="302"/>
                    <a:pt x="92" y="285"/>
                    <a:pt x="92" y="2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5" name="Google Shape;1435;p15"/>
            <p:cNvSpPr/>
            <p:nvPr/>
          </p:nvSpPr>
          <p:spPr>
            <a:xfrm>
              <a:off x="7248745" y="1912289"/>
              <a:ext cx="17053" cy="25938"/>
            </a:xfrm>
            <a:custGeom>
              <a:rect b="b" l="l" r="r" t="t"/>
              <a:pathLst>
                <a:path extrusionOk="0" h="435" w="286">
                  <a:moveTo>
                    <a:pt x="285" y="1"/>
                  </a:moveTo>
                  <a:cubicBezTo>
                    <a:pt x="148" y="1"/>
                    <a:pt x="148" y="1"/>
                    <a:pt x="0" y="149"/>
                  </a:cubicBezTo>
                  <a:cubicBezTo>
                    <a:pt x="0" y="286"/>
                    <a:pt x="148" y="434"/>
                    <a:pt x="148" y="434"/>
                  </a:cubicBezTo>
                  <a:cubicBezTo>
                    <a:pt x="285" y="434"/>
                    <a:pt x="285" y="286"/>
                    <a:pt x="285" y="149"/>
                  </a:cubicBezTo>
                  <a:lnTo>
                    <a:pt x="28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6" name="Google Shape;1436;p15"/>
            <p:cNvSpPr/>
            <p:nvPr/>
          </p:nvSpPr>
          <p:spPr>
            <a:xfrm>
              <a:off x="7189534" y="2006205"/>
              <a:ext cx="68095" cy="34107"/>
            </a:xfrm>
            <a:custGeom>
              <a:rect b="b" l="l" r="r" t="t"/>
              <a:pathLst>
                <a:path extrusionOk="0" h="572" w="1142">
                  <a:moveTo>
                    <a:pt x="571" y="1"/>
                  </a:moveTo>
                  <a:cubicBezTo>
                    <a:pt x="286" y="1"/>
                    <a:pt x="0" y="1"/>
                    <a:pt x="0" y="137"/>
                  </a:cubicBezTo>
                  <a:cubicBezTo>
                    <a:pt x="137" y="286"/>
                    <a:pt x="286" y="571"/>
                    <a:pt x="571" y="571"/>
                  </a:cubicBezTo>
                  <a:cubicBezTo>
                    <a:pt x="856" y="571"/>
                    <a:pt x="1141" y="286"/>
                    <a:pt x="99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7" name="Google Shape;1437;p15"/>
            <p:cNvSpPr/>
            <p:nvPr/>
          </p:nvSpPr>
          <p:spPr>
            <a:xfrm>
              <a:off x="7265740" y="1955162"/>
              <a:ext cx="59926" cy="25222"/>
            </a:xfrm>
            <a:custGeom>
              <a:rect b="b" l="l" r="r" t="t"/>
              <a:pathLst>
                <a:path extrusionOk="0" h="423" w="1005">
                  <a:moveTo>
                    <a:pt x="434" y="1"/>
                  </a:moveTo>
                  <a:cubicBezTo>
                    <a:pt x="286" y="1"/>
                    <a:pt x="0" y="138"/>
                    <a:pt x="0" y="286"/>
                  </a:cubicBezTo>
                  <a:cubicBezTo>
                    <a:pt x="0" y="423"/>
                    <a:pt x="286" y="423"/>
                    <a:pt x="434" y="423"/>
                  </a:cubicBezTo>
                  <a:cubicBezTo>
                    <a:pt x="719" y="423"/>
                    <a:pt x="1005" y="286"/>
                    <a:pt x="1005" y="138"/>
                  </a:cubicBezTo>
                  <a:cubicBezTo>
                    <a:pt x="856" y="138"/>
                    <a:pt x="719" y="1"/>
                    <a:pt x="434" y="1"/>
                  </a:cubicBezTo>
                  <a:close/>
                </a:path>
              </a:pathLst>
            </a:custGeom>
            <a:solidFill>
              <a:srgbClr val="D868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8" name="Google Shape;1438;p15"/>
            <p:cNvSpPr/>
            <p:nvPr/>
          </p:nvSpPr>
          <p:spPr>
            <a:xfrm>
              <a:off x="7146660" y="1963331"/>
              <a:ext cx="17053" cy="25938"/>
            </a:xfrm>
            <a:custGeom>
              <a:rect b="b" l="l" r="r" t="t"/>
              <a:pathLst>
                <a:path extrusionOk="0" h="435" w="286">
                  <a:moveTo>
                    <a:pt x="0" y="1"/>
                  </a:moveTo>
                  <a:cubicBezTo>
                    <a:pt x="0" y="149"/>
                    <a:pt x="0" y="286"/>
                    <a:pt x="149" y="434"/>
                  </a:cubicBezTo>
                  <a:cubicBezTo>
                    <a:pt x="286" y="434"/>
                    <a:pt x="286" y="286"/>
                    <a:pt x="286" y="149"/>
                  </a:cubicBezTo>
                  <a:cubicBezTo>
                    <a:pt x="286" y="149"/>
                    <a:pt x="149" y="1"/>
                    <a:pt x="0" y="1"/>
                  </a:cubicBezTo>
                  <a:close/>
                </a:path>
              </a:pathLst>
            </a:custGeom>
            <a:solidFill>
              <a:srgbClr val="D868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9" name="Google Shape;1439;p15"/>
            <p:cNvSpPr/>
            <p:nvPr/>
          </p:nvSpPr>
          <p:spPr>
            <a:xfrm>
              <a:off x="7189534" y="1921114"/>
              <a:ext cx="25222" cy="59270"/>
            </a:xfrm>
            <a:custGeom>
              <a:rect b="b" l="l" r="r" t="t"/>
              <a:pathLst>
                <a:path extrusionOk="0" h="994" w="423">
                  <a:moveTo>
                    <a:pt x="422" y="1"/>
                  </a:moveTo>
                  <a:cubicBezTo>
                    <a:pt x="286" y="1"/>
                    <a:pt x="286" y="1"/>
                    <a:pt x="286" y="138"/>
                  </a:cubicBezTo>
                  <a:lnTo>
                    <a:pt x="286" y="286"/>
                  </a:lnTo>
                  <a:lnTo>
                    <a:pt x="286" y="423"/>
                  </a:lnTo>
                  <a:cubicBezTo>
                    <a:pt x="422" y="423"/>
                    <a:pt x="422" y="286"/>
                    <a:pt x="422" y="286"/>
                  </a:cubicBezTo>
                  <a:lnTo>
                    <a:pt x="422" y="138"/>
                  </a:lnTo>
                  <a:lnTo>
                    <a:pt x="422" y="1"/>
                  </a:lnTo>
                  <a:close/>
                  <a:moveTo>
                    <a:pt x="137" y="423"/>
                  </a:moveTo>
                  <a:lnTo>
                    <a:pt x="137" y="572"/>
                  </a:lnTo>
                  <a:cubicBezTo>
                    <a:pt x="137" y="572"/>
                    <a:pt x="0" y="572"/>
                    <a:pt x="0" y="709"/>
                  </a:cubicBezTo>
                  <a:lnTo>
                    <a:pt x="0" y="857"/>
                  </a:lnTo>
                  <a:lnTo>
                    <a:pt x="286" y="857"/>
                  </a:lnTo>
                  <a:lnTo>
                    <a:pt x="137" y="709"/>
                  </a:lnTo>
                  <a:lnTo>
                    <a:pt x="286" y="572"/>
                  </a:lnTo>
                  <a:lnTo>
                    <a:pt x="286" y="423"/>
                  </a:lnTo>
                  <a:close/>
                  <a:moveTo>
                    <a:pt x="286" y="857"/>
                  </a:moveTo>
                  <a:lnTo>
                    <a:pt x="422" y="994"/>
                  </a:lnTo>
                  <a:cubicBezTo>
                    <a:pt x="422" y="857"/>
                    <a:pt x="422" y="857"/>
                    <a:pt x="286" y="857"/>
                  </a:cubicBezTo>
                  <a:close/>
                </a:path>
              </a:pathLst>
            </a:custGeom>
            <a:solidFill>
              <a:srgbClr val="BC3C3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0" name="Google Shape;1440;p15"/>
            <p:cNvSpPr/>
            <p:nvPr/>
          </p:nvSpPr>
          <p:spPr>
            <a:xfrm>
              <a:off x="7240576" y="2065417"/>
              <a:ext cx="51101" cy="25938"/>
            </a:xfrm>
            <a:custGeom>
              <a:rect b="b" l="l" r="r" t="t"/>
              <a:pathLst>
                <a:path extrusionOk="0" h="435" w="857">
                  <a:moveTo>
                    <a:pt x="856" y="0"/>
                  </a:moveTo>
                  <a:cubicBezTo>
                    <a:pt x="708" y="0"/>
                    <a:pt x="571" y="149"/>
                    <a:pt x="422" y="149"/>
                  </a:cubicBezTo>
                  <a:cubicBezTo>
                    <a:pt x="285" y="149"/>
                    <a:pt x="137" y="286"/>
                    <a:pt x="0" y="286"/>
                  </a:cubicBezTo>
                  <a:lnTo>
                    <a:pt x="0" y="434"/>
                  </a:lnTo>
                  <a:cubicBezTo>
                    <a:pt x="137" y="286"/>
                    <a:pt x="285" y="286"/>
                    <a:pt x="422" y="286"/>
                  </a:cubicBezTo>
                  <a:cubicBezTo>
                    <a:pt x="571" y="149"/>
                    <a:pt x="708" y="149"/>
                    <a:pt x="856" y="0"/>
                  </a:cubicBezTo>
                  <a:close/>
                </a:path>
              </a:pathLst>
            </a:custGeom>
            <a:solidFill>
              <a:srgbClr val="D868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1" name="Google Shape;1441;p15"/>
            <p:cNvSpPr/>
            <p:nvPr/>
          </p:nvSpPr>
          <p:spPr>
            <a:xfrm>
              <a:off x="7520893" y="3060985"/>
              <a:ext cx="93973" cy="153183"/>
            </a:xfrm>
            <a:custGeom>
              <a:rect b="b" l="l" r="r" t="t"/>
              <a:pathLst>
                <a:path extrusionOk="0" h="2569" w="1576">
                  <a:moveTo>
                    <a:pt x="435" y="0"/>
                  </a:moveTo>
                  <a:cubicBezTo>
                    <a:pt x="1" y="993"/>
                    <a:pt x="720" y="2134"/>
                    <a:pt x="1576" y="2568"/>
                  </a:cubicBezTo>
                  <a:cubicBezTo>
                    <a:pt x="857" y="1849"/>
                    <a:pt x="149" y="1142"/>
                    <a:pt x="435" y="0"/>
                  </a:cubicBezTo>
                  <a:close/>
                </a:path>
              </a:pathLst>
            </a:custGeom>
            <a:solidFill>
              <a:srgbClr val="AFAFA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2" name="Google Shape;1442;p15"/>
            <p:cNvSpPr/>
            <p:nvPr/>
          </p:nvSpPr>
          <p:spPr>
            <a:xfrm>
              <a:off x="7036406" y="3052100"/>
              <a:ext cx="68095" cy="145014"/>
            </a:xfrm>
            <a:custGeom>
              <a:rect b="b" l="l" r="r" t="t"/>
              <a:pathLst>
                <a:path extrusionOk="0" h="2432" w="1142">
                  <a:moveTo>
                    <a:pt x="856" y="1"/>
                  </a:moveTo>
                  <a:cubicBezTo>
                    <a:pt x="993" y="572"/>
                    <a:pt x="993" y="1005"/>
                    <a:pt x="856" y="1427"/>
                  </a:cubicBezTo>
                  <a:cubicBezTo>
                    <a:pt x="708" y="1861"/>
                    <a:pt x="286" y="2146"/>
                    <a:pt x="0" y="2432"/>
                  </a:cubicBezTo>
                  <a:cubicBezTo>
                    <a:pt x="423" y="2146"/>
                    <a:pt x="856" y="1861"/>
                    <a:pt x="993" y="1427"/>
                  </a:cubicBezTo>
                  <a:cubicBezTo>
                    <a:pt x="1142" y="857"/>
                    <a:pt x="1142" y="435"/>
                    <a:pt x="993" y="1"/>
                  </a:cubicBezTo>
                  <a:close/>
                </a:path>
              </a:pathLst>
            </a:custGeom>
            <a:solidFill>
              <a:srgbClr val="AFAFA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3" name="Google Shape;1443;p15"/>
            <p:cNvSpPr/>
            <p:nvPr/>
          </p:nvSpPr>
          <p:spPr>
            <a:xfrm>
              <a:off x="7265740" y="3333192"/>
              <a:ext cx="76919" cy="22360"/>
            </a:xfrm>
            <a:custGeom>
              <a:rect b="b" l="l" r="r" t="t"/>
              <a:pathLst>
                <a:path extrusionOk="0" h="375" w="1290">
                  <a:moveTo>
                    <a:pt x="0" y="0"/>
                  </a:moveTo>
                  <a:lnTo>
                    <a:pt x="0" y="137"/>
                  </a:lnTo>
                  <a:cubicBezTo>
                    <a:pt x="169" y="306"/>
                    <a:pt x="437" y="375"/>
                    <a:pt x="718" y="375"/>
                  </a:cubicBezTo>
                  <a:cubicBezTo>
                    <a:pt x="912" y="375"/>
                    <a:pt x="1112" y="342"/>
                    <a:pt x="1290" y="286"/>
                  </a:cubicBezTo>
                  <a:lnTo>
                    <a:pt x="719" y="286"/>
                  </a:lnTo>
                  <a:cubicBezTo>
                    <a:pt x="434" y="286"/>
                    <a:pt x="149" y="137"/>
                    <a:pt x="0" y="0"/>
                  </a:cubicBezTo>
                  <a:close/>
                </a:path>
              </a:pathLst>
            </a:custGeom>
            <a:solidFill>
              <a:srgbClr val="AFAFA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4" name="Google Shape;1444;p15"/>
            <p:cNvSpPr/>
            <p:nvPr/>
          </p:nvSpPr>
          <p:spPr>
            <a:xfrm>
              <a:off x="6296049" y="2199284"/>
              <a:ext cx="42872" cy="87354"/>
            </a:xfrm>
            <a:custGeom>
              <a:rect b="b" l="l" r="r" t="t"/>
              <a:pathLst>
                <a:path extrusionOk="0" h="1465" w="719">
                  <a:moveTo>
                    <a:pt x="98" y="1"/>
                  </a:moveTo>
                  <a:cubicBezTo>
                    <a:pt x="63" y="1"/>
                    <a:pt x="29" y="11"/>
                    <a:pt x="0" y="38"/>
                  </a:cubicBezTo>
                  <a:lnTo>
                    <a:pt x="0" y="757"/>
                  </a:lnTo>
                  <a:lnTo>
                    <a:pt x="0" y="1042"/>
                  </a:lnTo>
                  <a:lnTo>
                    <a:pt x="0" y="1179"/>
                  </a:lnTo>
                  <a:cubicBezTo>
                    <a:pt x="0" y="1327"/>
                    <a:pt x="148" y="1464"/>
                    <a:pt x="285" y="1464"/>
                  </a:cubicBezTo>
                  <a:lnTo>
                    <a:pt x="434" y="1464"/>
                  </a:lnTo>
                  <a:cubicBezTo>
                    <a:pt x="571" y="1464"/>
                    <a:pt x="571" y="1464"/>
                    <a:pt x="571" y="1327"/>
                  </a:cubicBezTo>
                  <a:lnTo>
                    <a:pt x="719" y="1327"/>
                  </a:lnTo>
                  <a:lnTo>
                    <a:pt x="719" y="1179"/>
                  </a:lnTo>
                  <a:lnTo>
                    <a:pt x="719" y="757"/>
                  </a:lnTo>
                  <a:cubicBezTo>
                    <a:pt x="571" y="608"/>
                    <a:pt x="571" y="323"/>
                    <a:pt x="434" y="186"/>
                  </a:cubicBezTo>
                  <a:cubicBezTo>
                    <a:pt x="434" y="186"/>
                    <a:pt x="248" y="1"/>
                    <a:pt x="98" y="1"/>
                  </a:cubicBezTo>
                  <a:close/>
                </a:path>
              </a:pathLst>
            </a:custGeom>
            <a:solidFill>
              <a:srgbClr val="E178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5" name="Google Shape;1445;p15"/>
            <p:cNvSpPr/>
            <p:nvPr/>
          </p:nvSpPr>
          <p:spPr>
            <a:xfrm>
              <a:off x="6330038" y="2201490"/>
              <a:ext cx="102142" cy="85148"/>
            </a:xfrm>
            <a:custGeom>
              <a:rect b="b" l="l" r="r" t="t"/>
              <a:pathLst>
                <a:path extrusionOk="0" h="1428" w="1713">
                  <a:moveTo>
                    <a:pt x="286" y="1"/>
                  </a:moveTo>
                  <a:cubicBezTo>
                    <a:pt x="286" y="1"/>
                    <a:pt x="286" y="149"/>
                    <a:pt x="149" y="149"/>
                  </a:cubicBezTo>
                  <a:lnTo>
                    <a:pt x="149" y="286"/>
                  </a:lnTo>
                  <a:lnTo>
                    <a:pt x="1" y="571"/>
                  </a:lnTo>
                  <a:lnTo>
                    <a:pt x="1" y="1005"/>
                  </a:lnTo>
                  <a:lnTo>
                    <a:pt x="1" y="1142"/>
                  </a:lnTo>
                  <a:cubicBezTo>
                    <a:pt x="1" y="1290"/>
                    <a:pt x="1" y="1290"/>
                    <a:pt x="149" y="1290"/>
                  </a:cubicBezTo>
                  <a:cubicBezTo>
                    <a:pt x="149" y="1290"/>
                    <a:pt x="149" y="1427"/>
                    <a:pt x="286" y="1427"/>
                  </a:cubicBezTo>
                  <a:lnTo>
                    <a:pt x="1142" y="1427"/>
                  </a:lnTo>
                  <a:cubicBezTo>
                    <a:pt x="1290" y="1427"/>
                    <a:pt x="1290" y="1427"/>
                    <a:pt x="1427" y="1290"/>
                  </a:cubicBezTo>
                  <a:cubicBezTo>
                    <a:pt x="1576" y="1290"/>
                    <a:pt x="1576" y="1142"/>
                    <a:pt x="1576" y="1142"/>
                  </a:cubicBezTo>
                  <a:cubicBezTo>
                    <a:pt x="1712" y="1005"/>
                    <a:pt x="1712" y="857"/>
                    <a:pt x="1712" y="720"/>
                  </a:cubicBezTo>
                  <a:cubicBezTo>
                    <a:pt x="1712" y="434"/>
                    <a:pt x="1576" y="286"/>
                    <a:pt x="1576" y="149"/>
                  </a:cubicBezTo>
                  <a:cubicBezTo>
                    <a:pt x="1526" y="100"/>
                    <a:pt x="1461" y="83"/>
                    <a:pt x="1397" y="83"/>
                  </a:cubicBezTo>
                  <a:cubicBezTo>
                    <a:pt x="1269" y="83"/>
                    <a:pt x="1142" y="149"/>
                    <a:pt x="1142" y="149"/>
                  </a:cubicBezTo>
                  <a:lnTo>
                    <a:pt x="1005" y="286"/>
                  </a:lnTo>
                  <a:lnTo>
                    <a:pt x="1005" y="149"/>
                  </a:lnTo>
                  <a:lnTo>
                    <a:pt x="1005" y="1"/>
                  </a:lnTo>
                  <a:lnTo>
                    <a:pt x="720" y="1"/>
                  </a:lnTo>
                  <a:lnTo>
                    <a:pt x="571" y="149"/>
                  </a:lnTo>
                  <a:lnTo>
                    <a:pt x="434" y="1"/>
                  </a:lnTo>
                  <a:close/>
                </a:path>
              </a:pathLst>
            </a:custGeom>
            <a:solidFill>
              <a:srgbClr val="E178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6" name="Google Shape;1446;p15"/>
            <p:cNvSpPr/>
            <p:nvPr/>
          </p:nvSpPr>
          <p:spPr>
            <a:xfrm>
              <a:off x="6330038" y="2199403"/>
              <a:ext cx="34107" cy="85208"/>
            </a:xfrm>
            <a:custGeom>
              <a:rect b="b" l="l" r="r" t="t"/>
              <a:pathLst>
                <a:path extrusionOk="0" h="1429" w="572">
                  <a:moveTo>
                    <a:pt x="413" y="0"/>
                  </a:moveTo>
                  <a:cubicBezTo>
                    <a:pt x="378" y="0"/>
                    <a:pt x="337" y="11"/>
                    <a:pt x="286" y="36"/>
                  </a:cubicBezTo>
                  <a:cubicBezTo>
                    <a:pt x="149" y="184"/>
                    <a:pt x="1" y="321"/>
                    <a:pt x="1" y="606"/>
                  </a:cubicBezTo>
                  <a:lnTo>
                    <a:pt x="1" y="1325"/>
                  </a:lnTo>
                  <a:cubicBezTo>
                    <a:pt x="1" y="1394"/>
                    <a:pt x="38" y="1428"/>
                    <a:pt x="75" y="1428"/>
                  </a:cubicBezTo>
                  <a:cubicBezTo>
                    <a:pt x="112" y="1428"/>
                    <a:pt x="149" y="1394"/>
                    <a:pt x="149" y="1325"/>
                  </a:cubicBezTo>
                  <a:cubicBezTo>
                    <a:pt x="1" y="1177"/>
                    <a:pt x="1" y="892"/>
                    <a:pt x="149" y="606"/>
                  </a:cubicBezTo>
                  <a:lnTo>
                    <a:pt x="149" y="321"/>
                  </a:lnTo>
                  <a:cubicBezTo>
                    <a:pt x="149" y="184"/>
                    <a:pt x="286" y="36"/>
                    <a:pt x="434" y="36"/>
                  </a:cubicBezTo>
                  <a:cubicBezTo>
                    <a:pt x="571" y="184"/>
                    <a:pt x="571" y="321"/>
                    <a:pt x="571" y="469"/>
                  </a:cubicBezTo>
                  <a:lnTo>
                    <a:pt x="571" y="469"/>
                  </a:lnTo>
                  <a:cubicBezTo>
                    <a:pt x="571" y="235"/>
                    <a:pt x="571" y="0"/>
                    <a:pt x="413" y="0"/>
                  </a:cubicBezTo>
                  <a:close/>
                </a:path>
              </a:pathLst>
            </a:custGeom>
            <a:solidFill>
              <a:srgbClr val="93473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7" name="Google Shape;1447;p15"/>
            <p:cNvSpPr/>
            <p:nvPr/>
          </p:nvSpPr>
          <p:spPr>
            <a:xfrm>
              <a:off x="6355917" y="2227369"/>
              <a:ext cx="17053" cy="51101"/>
            </a:xfrm>
            <a:custGeom>
              <a:rect b="b" l="l" r="r" t="t"/>
              <a:pathLst>
                <a:path extrusionOk="0" h="857" w="286">
                  <a:moveTo>
                    <a:pt x="137" y="0"/>
                  </a:moveTo>
                  <a:cubicBezTo>
                    <a:pt x="0" y="286"/>
                    <a:pt x="137" y="571"/>
                    <a:pt x="286" y="856"/>
                  </a:cubicBezTo>
                  <a:cubicBezTo>
                    <a:pt x="137" y="571"/>
                    <a:pt x="137" y="286"/>
                    <a:pt x="137" y="0"/>
                  </a:cubicBezTo>
                  <a:close/>
                </a:path>
              </a:pathLst>
            </a:custGeom>
            <a:solidFill>
              <a:srgbClr val="93473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8" name="Google Shape;1448;p15"/>
            <p:cNvSpPr/>
            <p:nvPr/>
          </p:nvSpPr>
          <p:spPr>
            <a:xfrm>
              <a:off x="6364086" y="2193321"/>
              <a:ext cx="59926" cy="85148"/>
            </a:xfrm>
            <a:custGeom>
              <a:rect b="b" l="l" r="r" t="t"/>
              <a:pathLst>
                <a:path extrusionOk="0" h="1428" w="1005">
                  <a:moveTo>
                    <a:pt x="149" y="1"/>
                  </a:moveTo>
                  <a:cubicBezTo>
                    <a:pt x="0" y="138"/>
                    <a:pt x="0" y="286"/>
                    <a:pt x="0" y="286"/>
                  </a:cubicBezTo>
                  <a:cubicBezTo>
                    <a:pt x="0" y="286"/>
                    <a:pt x="84" y="41"/>
                    <a:pt x="184" y="41"/>
                  </a:cubicBezTo>
                  <a:cubicBezTo>
                    <a:pt x="217" y="41"/>
                    <a:pt x="252" y="67"/>
                    <a:pt x="286" y="138"/>
                  </a:cubicBezTo>
                  <a:cubicBezTo>
                    <a:pt x="434" y="286"/>
                    <a:pt x="434" y="423"/>
                    <a:pt x="434" y="571"/>
                  </a:cubicBezTo>
                  <a:cubicBezTo>
                    <a:pt x="434" y="708"/>
                    <a:pt x="434" y="994"/>
                    <a:pt x="571" y="1142"/>
                  </a:cubicBezTo>
                  <a:cubicBezTo>
                    <a:pt x="571" y="1279"/>
                    <a:pt x="719" y="1427"/>
                    <a:pt x="856" y="1427"/>
                  </a:cubicBezTo>
                  <a:cubicBezTo>
                    <a:pt x="1005" y="1427"/>
                    <a:pt x="856" y="1279"/>
                    <a:pt x="856" y="1279"/>
                  </a:cubicBezTo>
                  <a:cubicBezTo>
                    <a:pt x="830" y="1293"/>
                    <a:pt x="806" y="1299"/>
                    <a:pt x="784" y="1299"/>
                  </a:cubicBezTo>
                  <a:cubicBezTo>
                    <a:pt x="571" y="1299"/>
                    <a:pt x="571" y="696"/>
                    <a:pt x="571" y="571"/>
                  </a:cubicBezTo>
                  <a:cubicBezTo>
                    <a:pt x="434" y="423"/>
                    <a:pt x="571" y="286"/>
                    <a:pt x="434" y="1"/>
                  </a:cubicBezTo>
                  <a:close/>
                </a:path>
              </a:pathLst>
            </a:custGeom>
            <a:solidFill>
              <a:srgbClr val="93473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9" name="Google Shape;1449;p15"/>
            <p:cNvSpPr/>
            <p:nvPr/>
          </p:nvSpPr>
          <p:spPr>
            <a:xfrm>
              <a:off x="6389905" y="2201490"/>
              <a:ext cx="42276" cy="25938"/>
            </a:xfrm>
            <a:custGeom>
              <a:rect b="b" l="l" r="r" t="t"/>
              <a:pathLst>
                <a:path extrusionOk="0" h="435" w="709">
                  <a:moveTo>
                    <a:pt x="286" y="1"/>
                  </a:moveTo>
                  <a:cubicBezTo>
                    <a:pt x="138" y="1"/>
                    <a:pt x="1" y="149"/>
                    <a:pt x="1" y="286"/>
                  </a:cubicBezTo>
                  <a:cubicBezTo>
                    <a:pt x="1" y="360"/>
                    <a:pt x="35" y="397"/>
                    <a:pt x="69" y="397"/>
                  </a:cubicBezTo>
                  <a:cubicBezTo>
                    <a:pt x="104" y="397"/>
                    <a:pt x="138" y="360"/>
                    <a:pt x="138" y="286"/>
                  </a:cubicBezTo>
                  <a:cubicBezTo>
                    <a:pt x="138" y="286"/>
                    <a:pt x="138" y="149"/>
                    <a:pt x="286" y="149"/>
                  </a:cubicBezTo>
                  <a:cubicBezTo>
                    <a:pt x="423" y="149"/>
                    <a:pt x="572" y="286"/>
                    <a:pt x="572" y="434"/>
                  </a:cubicBezTo>
                  <a:lnTo>
                    <a:pt x="708" y="434"/>
                  </a:lnTo>
                  <a:cubicBezTo>
                    <a:pt x="572" y="286"/>
                    <a:pt x="572" y="1"/>
                    <a:pt x="286" y="1"/>
                  </a:cubicBezTo>
                  <a:close/>
                </a:path>
              </a:pathLst>
            </a:custGeom>
            <a:solidFill>
              <a:srgbClr val="93473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0" name="Google Shape;1450;p15"/>
            <p:cNvSpPr/>
            <p:nvPr/>
          </p:nvSpPr>
          <p:spPr>
            <a:xfrm>
              <a:off x="6289907" y="2199880"/>
              <a:ext cx="40189" cy="35717"/>
            </a:xfrm>
            <a:custGeom>
              <a:rect b="b" l="l" r="r" t="t"/>
              <a:pathLst>
                <a:path extrusionOk="0" h="599" w="674">
                  <a:moveTo>
                    <a:pt x="245" y="1"/>
                  </a:moveTo>
                  <a:cubicBezTo>
                    <a:pt x="1" y="1"/>
                    <a:pt x="103" y="333"/>
                    <a:pt x="103" y="461"/>
                  </a:cubicBezTo>
                  <a:lnTo>
                    <a:pt x="103" y="176"/>
                  </a:lnTo>
                  <a:cubicBezTo>
                    <a:pt x="103" y="176"/>
                    <a:pt x="103" y="28"/>
                    <a:pt x="251" y="28"/>
                  </a:cubicBezTo>
                  <a:cubicBezTo>
                    <a:pt x="388" y="28"/>
                    <a:pt x="388" y="28"/>
                    <a:pt x="388" y="176"/>
                  </a:cubicBezTo>
                  <a:cubicBezTo>
                    <a:pt x="537" y="176"/>
                    <a:pt x="674" y="461"/>
                    <a:pt x="674" y="598"/>
                  </a:cubicBezTo>
                  <a:cubicBezTo>
                    <a:pt x="674" y="313"/>
                    <a:pt x="537" y="28"/>
                    <a:pt x="388" y="28"/>
                  </a:cubicBezTo>
                  <a:cubicBezTo>
                    <a:pt x="331" y="9"/>
                    <a:pt x="284" y="1"/>
                    <a:pt x="245" y="1"/>
                  </a:cubicBezTo>
                  <a:close/>
                </a:path>
              </a:pathLst>
            </a:custGeom>
            <a:solidFill>
              <a:srgbClr val="93473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1" name="Google Shape;1451;p15"/>
            <p:cNvSpPr/>
            <p:nvPr/>
          </p:nvSpPr>
          <p:spPr>
            <a:xfrm>
              <a:off x="6304874" y="2176327"/>
              <a:ext cx="59270" cy="34107"/>
            </a:xfrm>
            <a:custGeom>
              <a:rect b="b" l="l" r="r" t="t"/>
              <a:pathLst>
                <a:path extrusionOk="0" h="572" w="994">
                  <a:moveTo>
                    <a:pt x="993" y="1"/>
                  </a:moveTo>
                  <a:cubicBezTo>
                    <a:pt x="708" y="1"/>
                    <a:pt x="423" y="1"/>
                    <a:pt x="286" y="137"/>
                  </a:cubicBezTo>
                  <a:cubicBezTo>
                    <a:pt x="137" y="286"/>
                    <a:pt x="0" y="571"/>
                    <a:pt x="286" y="571"/>
                  </a:cubicBezTo>
                  <a:cubicBezTo>
                    <a:pt x="0" y="423"/>
                    <a:pt x="423" y="137"/>
                    <a:pt x="423" y="137"/>
                  </a:cubicBezTo>
                  <a:cubicBezTo>
                    <a:pt x="571" y="1"/>
                    <a:pt x="856" y="1"/>
                    <a:pt x="993" y="1"/>
                  </a:cubicBezTo>
                  <a:close/>
                </a:path>
              </a:pathLst>
            </a:custGeom>
            <a:solidFill>
              <a:srgbClr val="93473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52" name="Google Shape;1452;p15"/>
          <p:cNvGrpSpPr/>
          <p:nvPr/>
        </p:nvGrpSpPr>
        <p:grpSpPr>
          <a:xfrm>
            <a:off x="2177816" y="1569714"/>
            <a:ext cx="1269772" cy="1916985"/>
            <a:chOff x="6671540" y="2159330"/>
            <a:chExt cx="1641168" cy="2477686"/>
          </a:xfrm>
        </p:grpSpPr>
        <p:sp>
          <p:nvSpPr>
            <p:cNvPr id="1453" name="Google Shape;1453;p15"/>
            <p:cNvSpPr/>
            <p:nvPr/>
          </p:nvSpPr>
          <p:spPr>
            <a:xfrm>
              <a:off x="6784976" y="4313835"/>
              <a:ext cx="1357056" cy="323181"/>
            </a:xfrm>
            <a:custGeom>
              <a:rect b="b" l="l" r="r" t="t"/>
              <a:pathLst>
                <a:path extrusionOk="0" h="7023" w="29490">
                  <a:moveTo>
                    <a:pt x="20781" y="0"/>
                  </a:moveTo>
                  <a:cubicBezTo>
                    <a:pt x="16409" y="0"/>
                    <a:pt x="11996" y="578"/>
                    <a:pt x="7658" y="679"/>
                  </a:cubicBezTo>
                  <a:cubicBezTo>
                    <a:pt x="7385" y="679"/>
                    <a:pt x="7002" y="672"/>
                    <a:pt x="6553" y="672"/>
                  </a:cubicBezTo>
                  <a:cubicBezTo>
                    <a:pt x="4193" y="672"/>
                    <a:pt x="1" y="874"/>
                    <a:pt x="240" y="3396"/>
                  </a:cubicBezTo>
                  <a:cubicBezTo>
                    <a:pt x="389" y="3966"/>
                    <a:pt x="811" y="4537"/>
                    <a:pt x="1382" y="4959"/>
                  </a:cubicBezTo>
                  <a:cubicBezTo>
                    <a:pt x="3527" y="6671"/>
                    <a:pt x="6517" y="6819"/>
                    <a:pt x="9370" y="6819"/>
                  </a:cubicBezTo>
                  <a:cubicBezTo>
                    <a:pt x="12942" y="6819"/>
                    <a:pt x="16366" y="6956"/>
                    <a:pt x="19790" y="6956"/>
                  </a:cubicBezTo>
                  <a:cubicBezTo>
                    <a:pt x="20642" y="6956"/>
                    <a:pt x="21433" y="7022"/>
                    <a:pt x="22204" y="7022"/>
                  </a:cubicBezTo>
                  <a:cubicBezTo>
                    <a:pt x="22589" y="7022"/>
                    <a:pt x="22970" y="7006"/>
                    <a:pt x="23350" y="6956"/>
                  </a:cubicBezTo>
                  <a:cubicBezTo>
                    <a:pt x="24925" y="6956"/>
                    <a:pt x="26489" y="6671"/>
                    <a:pt x="27630" y="5678"/>
                  </a:cubicBezTo>
                  <a:cubicBezTo>
                    <a:pt x="28919" y="4822"/>
                    <a:pt x="29490" y="2962"/>
                    <a:pt x="28634" y="1684"/>
                  </a:cubicBezTo>
                  <a:cubicBezTo>
                    <a:pt x="27915" y="679"/>
                    <a:pt x="26637" y="394"/>
                    <a:pt x="25347" y="257"/>
                  </a:cubicBezTo>
                  <a:cubicBezTo>
                    <a:pt x="23834" y="71"/>
                    <a:pt x="22310" y="0"/>
                    <a:pt x="207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4" name="Google Shape;1454;p15"/>
            <p:cNvSpPr/>
            <p:nvPr/>
          </p:nvSpPr>
          <p:spPr>
            <a:xfrm>
              <a:off x="6966704" y="3301561"/>
              <a:ext cx="144449" cy="47490"/>
            </a:xfrm>
            <a:custGeom>
              <a:rect b="b" l="l" r="r" t="t"/>
              <a:pathLst>
                <a:path extrusionOk="0" h="1032" w="3139">
                  <a:moveTo>
                    <a:pt x="1712" y="1"/>
                  </a:moveTo>
                  <a:cubicBezTo>
                    <a:pt x="1712" y="1"/>
                    <a:pt x="1142" y="423"/>
                    <a:pt x="856" y="423"/>
                  </a:cubicBezTo>
                  <a:cubicBezTo>
                    <a:pt x="571" y="423"/>
                    <a:pt x="0" y="571"/>
                    <a:pt x="149" y="856"/>
                  </a:cubicBezTo>
                  <a:cubicBezTo>
                    <a:pt x="149" y="996"/>
                    <a:pt x="319" y="1032"/>
                    <a:pt x="492" y="1032"/>
                  </a:cubicBezTo>
                  <a:cubicBezTo>
                    <a:pt x="672" y="1032"/>
                    <a:pt x="856" y="993"/>
                    <a:pt x="856" y="993"/>
                  </a:cubicBezTo>
                  <a:lnTo>
                    <a:pt x="3139" y="993"/>
                  </a:lnTo>
                  <a:cubicBezTo>
                    <a:pt x="3139" y="993"/>
                    <a:pt x="3002" y="571"/>
                    <a:pt x="2853" y="423"/>
                  </a:cubicBezTo>
                  <a:cubicBezTo>
                    <a:pt x="2717" y="137"/>
                    <a:pt x="1712" y="1"/>
                    <a:pt x="1712" y="1"/>
                  </a:cubicBezTo>
                  <a:close/>
                </a:path>
              </a:pathLst>
            </a:custGeom>
            <a:solidFill>
              <a:srgbClr val="E178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5" name="Google Shape;1455;p15"/>
            <p:cNvSpPr/>
            <p:nvPr/>
          </p:nvSpPr>
          <p:spPr>
            <a:xfrm>
              <a:off x="7045488" y="2559509"/>
              <a:ext cx="433301" cy="761498"/>
            </a:xfrm>
            <a:custGeom>
              <a:rect b="b" l="l" r="r" t="t"/>
              <a:pathLst>
                <a:path extrusionOk="0" h="16548" w="9416">
                  <a:moveTo>
                    <a:pt x="7703" y="0"/>
                  </a:moveTo>
                  <a:cubicBezTo>
                    <a:pt x="7567" y="0"/>
                    <a:pt x="7567" y="0"/>
                    <a:pt x="7567" y="149"/>
                  </a:cubicBezTo>
                  <a:cubicBezTo>
                    <a:pt x="7281" y="149"/>
                    <a:pt x="6996" y="149"/>
                    <a:pt x="6711" y="285"/>
                  </a:cubicBezTo>
                  <a:cubicBezTo>
                    <a:pt x="6562" y="285"/>
                    <a:pt x="6277" y="434"/>
                    <a:pt x="6140" y="571"/>
                  </a:cubicBezTo>
                  <a:cubicBezTo>
                    <a:pt x="5136" y="719"/>
                    <a:pt x="3424" y="719"/>
                    <a:pt x="3139" y="4428"/>
                  </a:cubicBezTo>
                  <a:cubicBezTo>
                    <a:pt x="2568" y="5569"/>
                    <a:pt x="1997" y="7418"/>
                    <a:pt x="1997" y="9130"/>
                  </a:cubicBezTo>
                  <a:cubicBezTo>
                    <a:pt x="1997" y="9701"/>
                    <a:pt x="1860" y="10419"/>
                    <a:pt x="1575" y="10990"/>
                  </a:cubicBezTo>
                  <a:cubicBezTo>
                    <a:pt x="1427" y="11275"/>
                    <a:pt x="1290" y="11698"/>
                    <a:pt x="1141" y="12131"/>
                  </a:cubicBezTo>
                  <a:cubicBezTo>
                    <a:pt x="434" y="13980"/>
                    <a:pt x="0" y="16126"/>
                    <a:pt x="0" y="16126"/>
                  </a:cubicBezTo>
                  <a:lnTo>
                    <a:pt x="1141" y="16548"/>
                  </a:lnTo>
                  <a:cubicBezTo>
                    <a:pt x="1141" y="16548"/>
                    <a:pt x="2146" y="14699"/>
                    <a:pt x="2716" y="13273"/>
                  </a:cubicBezTo>
                  <a:cubicBezTo>
                    <a:pt x="3002" y="12554"/>
                    <a:pt x="3287" y="11983"/>
                    <a:pt x="3424" y="11412"/>
                  </a:cubicBezTo>
                  <a:cubicBezTo>
                    <a:pt x="3572" y="10842"/>
                    <a:pt x="3858" y="10134"/>
                    <a:pt x="4143" y="9564"/>
                  </a:cubicBezTo>
                  <a:cubicBezTo>
                    <a:pt x="4850" y="8559"/>
                    <a:pt x="5421" y="7281"/>
                    <a:pt x="5284" y="5569"/>
                  </a:cubicBezTo>
                  <a:lnTo>
                    <a:pt x="5284" y="5569"/>
                  </a:lnTo>
                  <a:cubicBezTo>
                    <a:pt x="5421" y="5992"/>
                    <a:pt x="5569" y="6277"/>
                    <a:pt x="5569" y="6562"/>
                  </a:cubicBezTo>
                  <a:cubicBezTo>
                    <a:pt x="5992" y="8708"/>
                    <a:pt x="6140" y="10419"/>
                    <a:pt x="6140" y="10556"/>
                  </a:cubicBezTo>
                  <a:lnTo>
                    <a:pt x="6140" y="11127"/>
                  </a:lnTo>
                  <a:cubicBezTo>
                    <a:pt x="5992" y="11698"/>
                    <a:pt x="5855" y="12987"/>
                    <a:pt x="5855" y="12987"/>
                  </a:cubicBezTo>
                  <a:cubicBezTo>
                    <a:pt x="5855" y="12987"/>
                    <a:pt x="5992" y="13124"/>
                    <a:pt x="6277" y="13273"/>
                  </a:cubicBezTo>
                  <a:cubicBezTo>
                    <a:pt x="6996" y="13409"/>
                    <a:pt x="7989" y="13558"/>
                    <a:pt x="9415" y="13558"/>
                  </a:cubicBezTo>
                  <a:lnTo>
                    <a:pt x="7852" y="0"/>
                  </a:lnTo>
                  <a:close/>
                </a:path>
              </a:pathLst>
            </a:custGeom>
            <a:solidFill>
              <a:srgbClr val="E178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6" name="Google Shape;1456;p15"/>
            <p:cNvSpPr/>
            <p:nvPr/>
          </p:nvSpPr>
          <p:spPr>
            <a:xfrm>
              <a:off x="7872629" y="3301561"/>
              <a:ext cx="138145" cy="47490"/>
            </a:xfrm>
            <a:custGeom>
              <a:rect b="b" l="l" r="r" t="t"/>
              <a:pathLst>
                <a:path extrusionOk="0" h="1032" w="3002">
                  <a:moveTo>
                    <a:pt x="1427" y="1"/>
                  </a:moveTo>
                  <a:cubicBezTo>
                    <a:pt x="1427" y="1"/>
                    <a:pt x="286" y="137"/>
                    <a:pt x="149" y="423"/>
                  </a:cubicBezTo>
                  <a:cubicBezTo>
                    <a:pt x="149" y="571"/>
                    <a:pt x="0" y="993"/>
                    <a:pt x="0" y="993"/>
                  </a:cubicBezTo>
                  <a:lnTo>
                    <a:pt x="2283" y="993"/>
                  </a:lnTo>
                  <a:cubicBezTo>
                    <a:pt x="2283" y="993"/>
                    <a:pt x="2431" y="1032"/>
                    <a:pt x="2596" y="1032"/>
                  </a:cubicBezTo>
                  <a:cubicBezTo>
                    <a:pt x="2755" y="1032"/>
                    <a:pt x="2929" y="996"/>
                    <a:pt x="3002" y="856"/>
                  </a:cubicBezTo>
                  <a:cubicBezTo>
                    <a:pt x="3002" y="571"/>
                    <a:pt x="2431" y="423"/>
                    <a:pt x="2283" y="423"/>
                  </a:cubicBezTo>
                  <a:cubicBezTo>
                    <a:pt x="1998" y="423"/>
                    <a:pt x="1427" y="1"/>
                    <a:pt x="1427" y="1"/>
                  </a:cubicBezTo>
                  <a:close/>
                </a:path>
              </a:pathLst>
            </a:custGeom>
            <a:solidFill>
              <a:srgbClr val="E178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7" name="Google Shape;1457;p15"/>
            <p:cNvSpPr/>
            <p:nvPr/>
          </p:nvSpPr>
          <p:spPr>
            <a:xfrm>
              <a:off x="7504985" y="2559509"/>
              <a:ext cx="433301" cy="761498"/>
            </a:xfrm>
            <a:custGeom>
              <a:rect b="b" l="l" r="r" t="t"/>
              <a:pathLst>
                <a:path extrusionOk="0" h="16548" w="9416">
                  <a:moveTo>
                    <a:pt x="1427" y="0"/>
                  </a:moveTo>
                  <a:lnTo>
                    <a:pt x="1" y="13558"/>
                  </a:lnTo>
                  <a:cubicBezTo>
                    <a:pt x="1290" y="13558"/>
                    <a:pt x="2432" y="13409"/>
                    <a:pt x="3139" y="13273"/>
                  </a:cubicBezTo>
                  <a:lnTo>
                    <a:pt x="3710" y="12987"/>
                  </a:lnTo>
                  <a:cubicBezTo>
                    <a:pt x="3710" y="12987"/>
                    <a:pt x="3425" y="12131"/>
                    <a:pt x="3425" y="11412"/>
                  </a:cubicBezTo>
                  <a:cubicBezTo>
                    <a:pt x="3288" y="10990"/>
                    <a:pt x="3139" y="10705"/>
                    <a:pt x="3139" y="10556"/>
                  </a:cubicBezTo>
                  <a:cubicBezTo>
                    <a:pt x="3139" y="10419"/>
                    <a:pt x="3288" y="8708"/>
                    <a:pt x="3858" y="6562"/>
                  </a:cubicBezTo>
                  <a:cubicBezTo>
                    <a:pt x="3858" y="6277"/>
                    <a:pt x="3995" y="5855"/>
                    <a:pt x="3995" y="5569"/>
                  </a:cubicBezTo>
                  <a:cubicBezTo>
                    <a:pt x="3995" y="7281"/>
                    <a:pt x="4566" y="8559"/>
                    <a:pt x="5136" y="9564"/>
                  </a:cubicBezTo>
                  <a:cubicBezTo>
                    <a:pt x="5570" y="10134"/>
                    <a:pt x="5855" y="10842"/>
                    <a:pt x="5992" y="11412"/>
                  </a:cubicBezTo>
                  <a:cubicBezTo>
                    <a:pt x="6141" y="11983"/>
                    <a:pt x="6278" y="12554"/>
                    <a:pt x="6563" y="13273"/>
                  </a:cubicBezTo>
                  <a:cubicBezTo>
                    <a:pt x="7282" y="14699"/>
                    <a:pt x="8138" y="16548"/>
                    <a:pt x="8138" y="16548"/>
                  </a:cubicBezTo>
                  <a:lnTo>
                    <a:pt x="9416" y="16126"/>
                  </a:lnTo>
                  <a:cubicBezTo>
                    <a:pt x="9416" y="16126"/>
                    <a:pt x="8845" y="13980"/>
                    <a:pt x="8275" y="12131"/>
                  </a:cubicBezTo>
                  <a:cubicBezTo>
                    <a:pt x="8138" y="11698"/>
                    <a:pt x="7989" y="11275"/>
                    <a:pt x="7853" y="10990"/>
                  </a:cubicBezTo>
                  <a:cubicBezTo>
                    <a:pt x="7567" y="10419"/>
                    <a:pt x="7419" y="9701"/>
                    <a:pt x="7282" y="9130"/>
                  </a:cubicBezTo>
                  <a:cubicBezTo>
                    <a:pt x="7282" y="7418"/>
                    <a:pt x="6711" y="5569"/>
                    <a:pt x="6278" y="4428"/>
                  </a:cubicBezTo>
                  <a:cubicBezTo>
                    <a:pt x="5992" y="719"/>
                    <a:pt x="4280" y="719"/>
                    <a:pt x="3288" y="571"/>
                  </a:cubicBezTo>
                  <a:cubicBezTo>
                    <a:pt x="3139" y="434"/>
                    <a:pt x="2854" y="434"/>
                    <a:pt x="2717" y="285"/>
                  </a:cubicBezTo>
                  <a:cubicBezTo>
                    <a:pt x="2146" y="149"/>
                    <a:pt x="1713" y="0"/>
                    <a:pt x="1576" y="0"/>
                  </a:cubicBezTo>
                  <a:close/>
                </a:path>
              </a:pathLst>
            </a:custGeom>
            <a:solidFill>
              <a:srgbClr val="E178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8" name="Google Shape;1458;p15"/>
            <p:cNvSpPr/>
            <p:nvPr/>
          </p:nvSpPr>
          <p:spPr>
            <a:xfrm>
              <a:off x="7288651" y="2559509"/>
              <a:ext cx="400214" cy="638033"/>
            </a:xfrm>
            <a:custGeom>
              <a:rect b="b" l="l" r="r" t="t"/>
              <a:pathLst>
                <a:path extrusionOk="0" h="13865" w="8697">
                  <a:moveTo>
                    <a:pt x="2419" y="0"/>
                  </a:moveTo>
                  <a:cubicBezTo>
                    <a:pt x="2283" y="0"/>
                    <a:pt x="2283" y="0"/>
                    <a:pt x="2283" y="149"/>
                  </a:cubicBezTo>
                  <a:cubicBezTo>
                    <a:pt x="1849" y="149"/>
                    <a:pt x="1427" y="285"/>
                    <a:pt x="1427" y="285"/>
                  </a:cubicBezTo>
                  <a:cubicBezTo>
                    <a:pt x="1427" y="719"/>
                    <a:pt x="1278" y="4280"/>
                    <a:pt x="0" y="5569"/>
                  </a:cubicBezTo>
                  <a:lnTo>
                    <a:pt x="285" y="6711"/>
                  </a:lnTo>
                  <a:cubicBezTo>
                    <a:pt x="422" y="7281"/>
                    <a:pt x="422" y="7703"/>
                    <a:pt x="571" y="8274"/>
                  </a:cubicBezTo>
                  <a:lnTo>
                    <a:pt x="571" y="9130"/>
                  </a:lnTo>
                  <a:cubicBezTo>
                    <a:pt x="708" y="9415"/>
                    <a:pt x="708" y="9564"/>
                    <a:pt x="571" y="9849"/>
                  </a:cubicBezTo>
                  <a:cubicBezTo>
                    <a:pt x="571" y="10134"/>
                    <a:pt x="422" y="10419"/>
                    <a:pt x="422" y="10556"/>
                  </a:cubicBezTo>
                  <a:cubicBezTo>
                    <a:pt x="422" y="10705"/>
                    <a:pt x="571" y="10842"/>
                    <a:pt x="571" y="10842"/>
                  </a:cubicBezTo>
                  <a:cubicBezTo>
                    <a:pt x="856" y="11275"/>
                    <a:pt x="708" y="11698"/>
                    <a:pt x="708" y="12131"/>
                  </a:cubicBezTo>
                  <a:lnTo>
                    <a:pt x="571" y="12987"/>
                  </a:lnTo>
                  <a:cubicBezTo>
                    <a:pt x="571" y="12987"/>
                    <a:pt x="708" y="13124"/>
                    <a:pt x="993" y="13273"/>
                  </a:cubicBezTo>
                  <a:cubicBezTo>
                    <a:pt x="1503" y="13395"/>
                    <a:pt x="2470" y="13864"/>
                    <a:pt x="3688" y="13864"/>
                  </a:cubicBezTo>
                  <a:cubicBezTo>
                    <a:pt x="3833" y="13864"/>
                    <a:pt x="3980" y="13858"/>
                    <a:pt x="4131" y="13843"/>
                  </a:cubicBezTo>
                  <a:cubicBezTo>
                    <a:pt x="4131" y="13843"/>
                    <a:pt x="7133" y="13409"/>
                    <a:pt x="7840" y="13273"/>
                  </a:cubicBezTo>
                  <a:lnTo>
                    <a:pt x="8411" y="12987"/>
                  </a:lnTo>
                  <a:cubicBezTo>
                    <a:pt x="8274" y="12702"/>
                    <a:pt x="8274" y="12417"/>
                    <a:pt x="8274" y="12131"/>
                  </a:cubicBezTo>
                  <a:cubicBezTo>
                    <a:pt x="8126" y="11983"/>
                    <a:pt x="8126" y="11846"/>
                    <a:pt x="8126" y="11561"/>
                  </a:cubicBezTo>
                  <a:lnTo>
                    <a:pt x="8126" y="11412"/>
                  </a:lnTo>
                  <a:lnTo>
                    <a:pt x="8126" y="10990"/>
                  </a:lnTo>
                  <a:cubicBezTo>
                    <a:pt x="7989" y="10842"/>
                    <a:pt x="7989" y="10705"/>
                    <a:pt x="7989" y="10556"/>
                  </a:cubicBezTo>
                  <a:cubicBezTo>
                    <a:pt x="7840" y="10271"/>
                    <a:pt x="8126" y="9986"/>
                    <a:pt x="8274" y="9701"/>
                  </a:cubicBezTo>
                  <a:cubicBezTo>
                    <a:pt x="8274" y="9415"/>
                    <a:pt x="8126" y="9278"/>
                    <a:pt x="8126" y="8993"/>
                  </a:cubicBezTo>
                  <a:cubicBezTo>
                    <a:pt x="8274" y="8708"/>
                    <a:pt x="8274" y="8422"/>
                    <a:pt x="8274" y="8137"/>
                  </a:cubicBezTo>
                  <a:cubicBezTo>
                    <a:pt x="8411" y="7703"/>
                    <a:pt x="8411" y="7133"/>
                    <a:pt x="8559" y="6711"/>
                  </a:cubicBezTo>
                  <a:cubicBezTo>
                    <a:pt x="8559" y="6562"/>
                    <a:pt x="8696" y="5569"/>
                    <a:pt x="8696" y="5569"/>
                  </a:cubicBezTo>
                  <a:cubicBezTo>
                    <a:pt x="7555" y="4280"/>
                    <a:pt x="7270" y="719"/>
                    <a:pt x="7418" y="285"/>
                  </a:cubicBezTo>
                  <a:lnTo>
                    <a:pt x="62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9" name="Google Shape;1459;p15"/>
            <p:cNvSpPr/>
            <p:nvPr/>
          </p:nvSpPr>
          <p:spPr>
            <a:xfrm>
              <a:off x="7557539" y="3561199"/>
              <a:ext cx="292763" cy="755929"/>
            </a:xfrm>
            <a:custGeom>
              <a:rect b="b" l="l" r="r" t="t"/>
              <a:pathLst>
                <a:path extrusionOk="0" h="16427" w="6362">
                  <a:moveTo>
                    <a:pt x="3284" y="0"/>
                  </a:moveTo>
                  <a:cubicBezTo>
                    <a:pt x="2002" y="0"/>
                    <a:pt x="850" y="618"/>
                    <a:pt x="0" y="1343"/>
                  </a:cubicBezTo>
                  <a:cubicBezTo>
                    <a:pt x="148" y="2062"/>
                    <a:pt x="1004" y="3774"/>
                    <a:pt x="1575" y="5052"/>
                  </a:cubicBezTo>
                  <a:cubicBezTo>
                    <a:pt x="1860" y="5771"/>
                    <a:pt x="1997" y="6478"/>
                    <a:pt x="2146" y="7197"/>
                  </a:cubicBezTo>
                  <a:cubicBezTo>
                    <a:pt x="2146" y="7905"/>
                    <a:pt x="2431" y="8909"/>
                    <a:pt x="2568" y="9765"/>
                  </a:cubicBezTo>
                  <a:cubicBezTo>
                    <a:pt x="2716" y="11043"/>
                    <a:pt x="4999" y="15471"/>
                    <a:pt x="5136" y="16042"/>
                  </a:cubicBezTo>
                  <a:cubicBezTo>
                    <a:pt x="5258" y="16287"/>
                    <a:pt x="5514" y="16427"/>
                    <a:pt x="5753" y="16427"/>
                  </a:cubicBezTo>
                  <a:cubicBezTo>
                    <a:pt x="6071" y="16427"/>
                    <a:pt x="6361" y="16181"/>
                    <a:pt x="6277" y="15608"/>
                  </a:cubicBezTo>
                  <a:cubicBezTo>
                    <a:pt x="6277" y="8909"/>
                    <a:pt x="5136" y="5908"/>
                    <a:pt x="4565" y="4766"/>
                  </a:cubicBezTo>
                  <a:cubicBezTo>
                    <a:pt x="4428" y="4196"/>
                    <a:pt x="3994" y="65"/>
                    <a:pt x="3994" y="65"/>
                  </a:cubicBezTo>
                  <a:cubicBezTo>
                    <a:pt x="3754" y="21"/>
                    <a:pt x="3517" y="0"/>
                    <a:pt x="3284" y="0"/>
                  </a:cubicBezTo>
                  <a:close/>
                </a:path>
              </a:pathLst>
            </a:custGeom>
            <a:solidFill>
              <a:srgbClr val="E178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0" name="Google Shape;1460;p15"/>
            <p:cNvSpPr/>
            <p:nvPr/>
          </p:nvSpPr>
          <p:spPr>
            <a:xfrm>
              <a:off x="7774425" y="4226906"/>
              <a:ext cx="118679" cy="206388"/>
            </a:xfrm>
            <a:custGeom>
              <a:rect b="b" l="l" r="r" t="t"/>
              <a:pathLst>
                <a:path extrusionOk="0" h="4485" w="2579">
                  <a:moveTo>
                    <a:pt x="1564" y="1"/>
                  </a:moveTo>
                  <a:cubicBezTo>
                    <a:pt x="1564" y="1"/>
                    <a:pt x="1279" y="286"/>
                    <a:pt x="856" y="434"/>
                  </a:cubicBezTo>
                  <a:cubicBezTo>
                    <a:pt x="571" y="434"/>
                    <a:pt x="0" y="571"/>
                    <a:pt x="0" y="571"/>
                  </a:cubicBezTo>
                  <a:cubicBezTo>
                    <a:pt x="0" y="571"/>
                    <a:pt x="286" y="1427"/>
                    <a:pt x="286" y="1713"/>
                  </a:cubicBezTo>
                  <a:cubicBezTo>
                    <a:pt x="708" y="3573"/>
                    <a:pt x="708" y="4429"/>
                    <a:pt x="708" y="4429"/>
                  </a:cubicBezTo>
                  <a:cubicBezTo>
                    <a:pt x="708" y="4429"/>
                    <a:pt x="1099" y="4485"/>
                    <a:pt x="1510" y="4485"/>
                  </a:cubicBezTo>
                  <a:cubicBezTo>
                    <a:pt x="2028" y="4485"/>
                    <a:pt x="2579" y="4396"/>
                    <a:pt x="2420" y="3995"/>
                  </a:cubicBezTo>
                  <a:cubicBezTo>
                    <a:pt x="2134" y="3139"/>
                    <a:pt x="1712" y="149"/>
                    <a:pt x="15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1" name="Google Shape;1461;p15"/>
            <p:cNvSpPr/>
            <p:nvPr/>
          </p:nvSpPr>
          <p:spPr>
            <a:xfrm>
              <a:off x="7754453" y="4351248"/>
              <a:ext cx="216926" cy="204410"/>
            </a:xfrm>
            <a:custGeom>
              <a:rect b="b" l="l" r="r" t="t"/>
              <a:pathLst>
                <a:path extrusionOk="0" h="4442" w="4714">
                  <a:moveTo>
                    <a:pt x="2797" y="0"/>
                  </a:moveTo>
                  <a:cubicBezTo>
                    <a:pt x="2772" y="0"/>
                    <a:pt x="2745" y="5"/>
                    <a:pt x="2717" y="15"/>
                  </a:cubicBezTo>
                  <a:cubicBezTo>
                    <a:pt x="1998" y="152"/>
                    <a:pt x="1713" y="300"/>
                    <a:pt x="1576" y="871"/>
                  </a:cubicBezTo>
                  <a:cubicBezTo>
                    <a:pt x="1526" y="1202"/>
                    <a:pt x="1461" y="1312"/>
                    <a:pt x="1397" y="1312"/>
                  </a:cubicBezTo>
                  <a:cubicBezTo>
                    <a:pt x="1269" y="1312"/>
                    <a:pt x="1142" y="871"/>
                    <a:pt x="1142" y="871"/>
                  </a:cubicBezTo>
                  <a:cubicBezTo>
                    <a:pt x="1142" y="871"/>
                    <a:pt x="1142" y="805"/>
                    <a:pt x="1101" y="805"/>
                  </a:cubicBezTo>
                  <a:cubicBezTo>
                    <a:pt x="1081" y="805"/>
                    <a:pt x="1051" y="821"/>
                    <a:pt x="1005" y="871"/>
                  </a:cubicBezTo>
                  <a:cubicBezTo>
                    <a:pt x="1005" y="871"/>
                    <a:pt x="571" y="2012"/>
                    <a:pt x="571" y="2720"/>
                  </a:cubicBezTo>
                  <a:cubicBezTo>
                    <a:pt x="434" y="3438"/>
                    <a:pt x="1" y="3861"/>
                    <a:pt x="720" y="4294"/>
                  </a:cubicBezTo>
                  <a:cubicBezTo>
                    <a:pt x="969" y="4395"/>
                    <a:pt x="1483" y="4441"/>
                    <a:pt x="2052" y="4441"/>
                  </a:cubicBezTo>
                  <a:cubicBezTo>
                    <a:pt x="3100" y="4441"/>
                    <a:pt x="4332" y="4283"/>
                    <a:pt x="4429" y="4009"/>
                  </a:cubicBezTo>
                  <a:cubicBezTo>
                    <a:pt x="4714" y="3575"/>
                    <a:pt x="4280" y="3005"/>
                    <a:pt x="3995" y="2868"/>
                  </a:cubicBezTo>
                  <a:cubicBezTo>
                    <a:pt x="3287" y="2297"/>
                    <a:pt x="3287" y="2149"/>
                    <a:pt x="3287" y="1441"/>
                  </a:cubicBezTo>
                  <a:cubicBezTo>
                    <a:pt x="3149" y="909"/>
                    <a:pt x="3140" y="0"/>
                    <a:pt x="27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2" name="Google Shape;1462;p15"/>
            <p:cNvSpPr/>
            <p:nvPr/>
          </p:nvSpPr>
          <p:spPr>
            <a:xfrm>
              <a:off x="7767614" y="4502650"/>
              <a:ext cx="196955" cy="53012"/>
            </a:xfrm>
            <a:custGeom>
              <a:rect b="b" l="l" r="r" t="t"/>
              <a:pathLst>
                <a:path extrusionOk="0" h="1152" w="4280">
                  <a:moveTo>
                    <a:pt x="148" y="0"/>
                  </a:moveTo>
                  <a:lnTo>
                    <a:pt x="148" y="0"/>
                  </a:lnTo>
                  <a:cubicBezTo>
                    <a:pt x="0" y="434"/>
                    <a:pt x="0" y="719"/>
                    <a:pt x="434" y="1004"/>
                  </a:cubicBezTo>
                  <a:cubicBezTo>
                    <a:pt x="683" y="1105"/>
                    <a:pt x="1197" y="1151"/>
                    <a:pt x="1766" y="1151"/>
                  </a:cubicBezTo>
                  <a:cubicBezTo>
                    <a:pt x="2814" y="1151"/>
                    <a:pt x="4046" y="993"/>
                    <a:pt x="4143" y="719"/>
                  </a:cubicBezTo>
                  <a:cubicBezTo>
                    <a:pt x="4280" y="571"/>
                    <a:pt x="4280" y="434"/>
                    <a:pt x="4280" y="285"/>
                  </a:cubicBezTo>
                  <a:lnTo>
                    <a:pt x="4280" y="285"/>
                  </a:lnTo>
                  <a:cubicBezTo>
                    <a:pt x="4116" y="370"/>
                    <a:pt x="3486" y="638"/>
                    <a:pt x="2577" y="638"/>
                  </a:cubicBezTo>
                  <a:cubicBezTo>
                    <a:pt x="1897" y="638"/>
                    <a:pt x="1061" y="488"/>
                    <a:pt x="1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3" name="Google Shape;1463;p15"/>
            <p:cNvSpPr/>
            <p:nvPr/>
          </p:nvSpPr>
          <p:spPr>
            <a:xfrm>
              <a:off x="7842164" y="4467262"/>
              <a:ext cx="80945" cy="18775"/>
            </a:xfrm>
            <a:custGeom>
              <a:rect b="b" l="l" r="r" t="t"/>
              <a:pathLst>
                <a:path extrusionOk="0" h="408" w="1759">
                  <a:moveTo>
                    <a:pt x="1667" y="199"/>
                  </a:moveTo>
                  <a:cubicBezTo>
                    <a:pt x="1667" y="248"/>
                    <a:pt x="1682" y="264"/>
                    <a:pt x="1697" y="264"/>
                  </a:cubicBezTo>
                  <a:cubicBezTo>
                    <a:pt x="1728" y="264"/>
                    <a:pt x="1758" y="199"/>
                    <a:pt x="1667" y="199"/>
                  </a:cubicBezTo>
                  <a:close/>
                  <a:moveTo>
                    <a:pt x="912" y="0"/>
                  </a:moveTo>
                  <a:cubicBezTo>
                    <a:pt x="612" y="0"/>
                    <a:pt x="331" y="107"/>
                    <a:pt x="92" y="347"/>
                  </a:cubicBezTo>
                  <a:cubicBezTo>
                    <a:pt x="429" y="178"/>
                    <a:pt x="718" y="109"/>
                    <a:pt x="1016" y="109"/>
                  </a:cubicBezTo>
                  <a:cubicBezTo>
                    <a:pt x="1223" y="109"/>
                    <a:pt x="1433" y="142"/>
                    <a:pt x="1667" y="199"/>
                  </a:cubicBezTo>
                  <a:cubicBezTo>
                    <a:pt x="1411" y="71"/>
                    <a:pt x="1156" y="0"/>
                    <a:pt x="912" y="0"/>
                  </a:cubicBezTo>
                  <a:close/>
                  <a:moveTo>
                    <a:pt x="92" y="347"/>
                  </a:moveTo>
                  <a:cubicBezTo>
                    <a:pt x="1" y="347"/>
                    <a:pt x="31" y="408"/>
                    <a:pt x="61" y="408"/>
                  </a:cubicBezTo>
                  <a:cubicBezTo>
                    <a:pt x="77" y="408"/>
                    <a:pt x="92" y="393"/>
                    <a:pt x="92" y="347"/>
                  </a:cubicBezTo>
                  <a:close/>
                </a:path>
              </a:pathLst>
            </a:custGeom>
            <a:solidFill>
              <a:srgbClr val="09090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4" name="Google Shape;1464;p15"/>
            <p:cNvSpPr/>
            <p:nvPr/>
          </p:nvSpPr>
          <p:spPr>
            <a:xfrm>
              <a:off x="7840048" y="4456953"/>
              <a:ext cx="76573" cy="19465"/>
            </a:xfrm>
            <a:custGeom>
              <a:rect b="b" l="l" r="r" t="t"/>
              <a:pathLst>
                <a:path extrusionOk="0" h="423" w="1664">
                  <a:moveTo>
                    <a:pt x="857" y="0"/>
                  </a:moveTo>
                  <a:cubicBezTo>
                    <a:pt x="572" y="0"/>
                    <a:pt x="286" y="137"/>
                    <a:pt x="138" y="286"/>
                  </a:cubicBezTo>
                  <a:cubicBezTo>
                    <a:pt x="1" y="423"/>
                    <a:pt x="138" y="423"/>
                    <a:pt x="286" y="423"/>
                  </a:cubicBezTo>
                  <a:cubicBezTo>
                    <a:pt x="423" y="286"/>
                    <a:pt x="572" y="137"/>
                    <a:pt x="857" y="137"/>
                  </a:cubicBezTo>
                  <a:lnTo>
                    <a:pt x="1427" y="137"/>
                  </a:lnTo>
                  <a:cubicBezTo>
                    <a:pt x="1473" y="187"/>
                    <a:pt x="1520" y="203"/>
                    <a:pt x="1557" y="203"/>
                  </a:cubicBezTo>
                  <a:cubicBezTo>
                    <a:pt x="1630" y="203"/>
                    <a:pt x="1663" y="137"/>
                    <a:pt x="1564" y="137"/>
                  </a:cubicBezTo>
                  <a:cubicBezTo>
                    <a:pt x="1427" y="0"/>
                    <a:pt x="994" y="0"/>
                    <a:pt x="857" y="0"/>
                  </a:cubicBezTo>
                  <a:close/>
                </a:path>
              </a:pathLst>
            </a:custGeom>
            <a:solidFill>
              <a:srgbClr val="09090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5" name="Google Shape;1465;p15"/>
            <p:cNvSpPr/>
            <p:nvPr/>
          </p:nvSpPr>
          <p:spPr>
            <a:xfrm>
              <a:off x="7840048" y="4447658"/>
              <a:ext cx="72017" cy="18683"/>
            </a:xfrm>
            <a:custGeom>
              <a:rect b="b" l="l" r="r" t="t"/>
              <a:pathLst>
                <a:path extrusionOk="0" h="406" w="1565">
                  <a:moveTo>
                    <a:pt x="1057" y="0"/>
                  </a:moveTo>
                  <a:cubicBezTo>
                    <a:pt x="700" y="0"/>
                    <a:pt x="311" y="130"/>
                    <a:pt x="1" y="339"/>
                  </a:cubicBezTo>
                  <a:cubicBezTo>
                    <a:pt x="1" y="339"/>
                    <a:pt x="1" y="405"/>
                    <a:pt x="41" y="405"/>
                  </a:cubicBezTo>
                  <a:cubicBezTo>
                    <a:pt x="62" y="405"/>
                    <a:pt x="92" y="389"/>
                    <a:pt x="138" y="339"/>
                  </a:cubicBezTo>
                  <a:cubicBezTo>
                    <a:pt x="443" y="243"/>
                    <a:pt x="743" y="141"/>
                    <a:pt x="1046" y="141"/>
                  </a:cubicBezTo>
                  <a:cubicBezTo>
                    <a:pt x="1172" y="141"/>
                    <a:pt x="1299" y="158"/>
                    <a:pt x="1427" y="202"/>
                  </a:cubicBezTo>
                  <a:cubicBezTo>
                    <a:pt x="1564" y="202"/>
                    <a:pt x="1564" y="54"/>
                    <a:pt x="1427" y="54"/>
                  </a:cubicBezTo>
                  <a:cubicBezTo>
                    <a:pt x="1312" y="17"/>
                    <a:pt x="1187" y="0"/>
                    <a:pt x="1057" y="0"/>
                  </a:cubicBezTo>
                  <a:close/>
                </a:path>
              </a:pathLst>
            </a:custGeom>
            <a:solidFill>
              <a:srgbClr val="09090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6" name="Google Shape;1466;p15"/>
            <p:cNvSpPr/>
            <p:nvPr/>
          </p:nvSpPr>
          <p:spPr>
            <a:xfrm>
              <a:off x="7833237" y="4434542"/>
              <a:ext cx="65713" cy="22457"/>
            </a:xfrm>
            <a:custGeom>
              <a:rect b="b" l="l" r="r" t="t"/>
              <a:pathLst>
                <a:path extrusionOk="0" h="488" w="1428">
                  <a:moveTo>
                    <a:pt x="1064" y="0"/>
                  </a:moveTo>
                  <a:cubicBezTo>
                    <a:pt x="711" y="0"/>
                    <a:pt x="319" y="130"/>
                    <a:pt x="1" y="339"/>
                  </a:cubicBezTo>
                  <a:cubicBezTo>
                    <a:pt x="1" y="339"/>
                    <a:pt x="1" y="487"/>
                    <a:pt x="149" y="487"/>
                  </a:cubicBezTo>
                  <a:cubicBezTo>
                    <a:pt x="457" y="279"/>
                    <a:pt x="772" y="144"/>
                    <a:pt x="1084" y="144"/>
                  </a:cubicBezTo>
                  <a:cubicBezTo>
                    <a:pt x="1199" y="144"/>
                    <a:pt x="1313" y="162"/>
                    <a:pt x="1427" y="202"/>
                  </a:cubicBezTo>
                  <a:lnTo>
                    <a:pt x="1427" y="54"/>
                  </a:lnTo>
                  <a:cubicBezTo>
                    <a:pt x="1315" y="17"/>
                    <a:pt x="1192" y="0"/>
                    <a:pt x="1064" y="0"/>
                  </a:cubicBezTo>
                  <a:close/>
                </a:path>
              </a:pathLst>
            </a:custGeom>
            <a:solidFill>
              <a:srgbClr val="09090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7" name="Google Shape;1467;p15"/>
            <p:cNvSpPr/>
            <p:nvPr/>
          </p:nvSpPr>
          <p:spPr>
            <a:xfrm>
              <a:off x="7806960" y="4429526"/>
              <a:ext cx="131334" cy="41830"/>
            </a:xfrm>
            <a:custGeom>
              <a:rect b="b" l="l" r="r" t="t"/>
              <a:pathLst>
                <a:path extrusionOk="0" h="909" w="2854">
                  <a:moveTo>
                    <a:pt x="2432" y="311"/>
                  </a:moveTo>
                  <a:cubicBezTo>
                    <a:pt x="2854" y="448"/>
                    <a:pt x="2717" y="448"/>
                    <a:pt x="2283" y="448"/>
                  </a:cubicBezTo>
                  <a:cubicBezTo>
                    <a:pt x="2153" y="448"/>
                    <a:pt x="2023" y="389"/>
                    <a:pt x="1880" y="311"/>
                  </a:cubicBezTo>
                  <a:close/>
                  <a:moveTo>
                    <a:pt x="720" y="163"/>
                  </a:moveTo>
                  <a:cubicBezTo>
                    <a:pt x="1005" y="163"/>
                    <a:pt x="1289" y="163"/>
                    <a:pt x="1427" y="310"/>
                  </a:cubicBezTo>
                  <a:lnTo>
                    <a:pt x="1427" y="310"/>
                  </a:lnTo>
                  <a:cubicBezTo>
                    <a:pt x="1225" y="503"/>
                    <a:pt x="1063" y="622"/>
                    <a:pt x="720" y="733"/>
                  </a:cubicBezTo>
                  <a:lnTo>
                    <a:pt x="435" y="733"/>
                  </a:lnTo>
                  <a:cubicBezTo>
                    <a:pt x="286" y="448"/>
                    <a:pt x="435" y="311"/>
                    <a:pt x="720" y="163"/>
                  </a:cubicBezTo>
                  <a:close/>
                  <a:moveTo>
                    <a:pt x="1664" y="1"/>
                  </a:moveTo>
                  <a:cubicBezTo>
                    <a:pt x="1639" y="1"/>
                    <a:pt x="1609" y="8"/>
                    <a:pt x="1576" y="26"/>
                  </a:cubicBezTo>
                  <a:cubicBezTo>
                    <a:pt x="1534" y="46"/>
                    <a:pt x="1504" y="72"/>
                    <a:pt x="1485" y="102"/>
                  </a:cubicBezTo>
                  <a:lnTo>
                    <a:pt x="1485" y="102"/>
                  </a:lnTo>
                  <a:cubicBezTo>
                    <a:pt x="1423" y="74"/>
                    <a:pt x="1359" y="48"/>
                    <a:pt x="1291" y="26"/>
                  </a:cubicBezTo>
                  <a:cubicBezTo>
                    <a:pt x="1005" y="26"/>
                    <a:pt x="435" y="26"/>
                    <a:pt x="149" y="311"/>
                  </a:cubicBezTo>
                  <a:cubicBezTo>
                    <a:pt x="1" y="596"/>
                    <a:pt x="149" y="882"/>
                    <a:pt x="435" y="882"/>
                  </a:cubicBezTo>
                  <a:cubicBezTo>
                    <a:pt x="511" y="900"/>
                    <a:pt x="582" y="908"/>
                    <a:pt x="649" y="908"/>
                  </a:cubicBezTo>
                  <a:cubicBezTo>
                    <a:pt x="1031" y="908"/>
                    <a:pt x="1280" y="638"/>
                    <a:pt x="1583" y="405"/>
                  </a:cubicBezTo>
                  <a:lnTo>
                    <a:pt x="1583" y="405"/>
                  </a:lnTo>
                  <a:cubicBezTo>
                    <a:pt x="1589" y="406"/>
                    <a:pt x="1594" y="406"/>
                    <a:pt x="1599" y="406"/>
                  </a:cubicBezTo>
                  <a:cubicBezTo>
                    <a:pt x="1632" y="406"/>
                    <a:pt x="1666" y="388"/>
                    <a:pt x="1695" y="343"/>
                  </a:cubicBezTo>
                  <a:lnTo>
                    <a:pt x="1695" y="343"/>
                  </a:lnTo>
                  <a:cubicBezTo>
                    <a:pt x="2031" y="422"/>
                    <a:pt x="2266" y="624"/>
                    <a:pt x="2543" y="624"/>
                  </a:cubicBezTo>
                  <a:cubicBezTo>
                    <a:pt x="2599" y="624"/>
                    <a:pt x="2657" y="615"/>
                    <a:pt x="2717" y="596"/>
                  </a:cubicBezTo>
                  <a:cubicBezTo>
                    <a:pt x="2854" y="596"/>
                    <a:pt x="2854" y="448"/>
                    <a:pt x="2854" y="311"/>
                  </a:cubicBezTo>
                  <a:cubicBezTo>
                    <a:pt x="2592" y="175"/>
                    <a:pt x="2091" y="164"/>
                    <a:pt x="1790" y="163"/>
                  </a:cubicBezTo>
                  <a:lnTo>
                    <a:pt x="1790" y="163"/>
                  </a:lnTo>
                  <a:cubicBezTo>
                    <a:pt x="1789" y="81"/>
                    <a:pt x="1747" y="1"/>
                    <a:pt x="1664" y="1"/>
                  </a:cubicBezTo>
                  <a:close/>
                </a:path>
              </a:pathLst>
            </a:custGeom>
            <a:solidFill>
              <a:srgbClr val="09090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8" name="Google Shape;1468;p15"/>
            <p:cNvSpPr/>
            <p:nvPr/>
          </p:nvSpPr>
          <p:spPr>
            <a:xfrm>
              <a:off x="7879440" y="4436981"/>
              <a:ext cx="37182" cy="55589"/>
            </a:xfrm>
            <a:custGeom>
              <a:rect b="b" l="l" r="r" t="t"/>
              <a:pathLst>
                <a:path extrusionOk="0" h="1208" w="808">
                  <a:moveTo>
                    <a:pt x="1" y="1"/>
                  </a:moveTo>
                  <a:cubicBezTo>
                    <a:pt x="1" y="434"/>
                    <a:pt x="286" y="1005"/>
                    <a:pt x="708" y="1142"/>
                  </a:cubicBezTo>
                  <a:cubicBezTo>
                    <a:pt x="423" y="857"/>
                    <a:pt x="138" y="434"/>
                    <a:pt x="138" y="1"/>
                  </a:cubicBezTo>
                  <a:close/>
                  <a:moveTo>
                    <a:pt x="708" y="1142"/>
                  </a:moveTo>
                  <a:cubicBezTo>
                    <a:pt x="708" y="1191"/>
                    <a:pt x="725" y="1208"/>
                    <a:pt x="741" y="1208"/>
                  </a:cubicBezTo>
                  <a:cubicBezTo>
                    <a:pt x="774" y="1208"/>
                    <a:pt x="807" y="1142"/>
                    <a:pt x="708" y="1142"/>
                  </a:cubicBezTo>
                  <a:close/>
                </a:path>
              </a:pathLst>
            </a:custGeom>
            <a:solidFill>
              <a:srgbClr val="09090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9" name="Google Shape;1469;p15"/>
            <p:cNvSpPr/>
            <p:nvPr/>
          </p:nvSpPr>
          <p:spPr>
            <a:xfrm>
              <a:off x="7840048" y="4436981"/>
              <a:ext cx="45741" cy="62216"/>
            </a:xfrm>
            <a:custGeom>
              <a:rect b="b" l="l" r="r" t="t"/>
              <a:pathLst>
                <a:path extrusionOk="0" h="1352" w="994">
                  <a:moveTo>
                    <a:pt x="857" y="1"/>
                  </a:moveTo>
                  <a:cubicBezTo>
                    <a:pt x="708" y="571"/>
                    <a:pt x="572" y="1005"/>
                    <a:pt x="1" y="1290"/>
                  </a:cubicBezTo>
                  <a:cubicBezTo>
                    <a:pt x="1" y="1290"/>
                    <a:pt x="1" y="1351"/>
                    <a:pt x="41" y="1351"/>
                  </a:cubicBezTo>
                  <a:cubicBezTo>
                    <a:pt x="62" y="1351"/>
                    <a:pt x="92" y="1336"/>
                    <a:pt x="138" y="1290"/>
                  </a:cubicBezTo>
                  <a:cubicBezTo>
                    <a:pt x="572" y="1142"/>
                    <a:pt x="708" y="571"/>
                    <a:pt x="857" y="149"/>
                  </a:cubicBezTo>
                  <a:cubicBezTo>
                    <a:pt x="994" y="1"/>
                    <a:pt x="857" y="1"/>
                    <a:pt x="857" y="1"/>
                  </a:cubicBezTo>
                  <a:close/>
                </a:path>
              </a:pathLst>
            </a:custGeom>
            <a:solidFill>
              <a:srgbClr val="09090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0" name="Google Shape;1470;p15"/>
            <p:cNvSpPr/>
            <p:nvPr/>
          </p:nvSpPr>
          <p:spPr>
            <a:xfrm>
              <a:off x="7780729" y="4443792"/>
              <a:ext cx="26276" cy="39437"/>
            </a:xfrm>
            <a:custGeom>
              <a:rect b="b" l="l" r="r" t="t"/>
              <a:pathLst>
                <a:path extrusionOk="0" h="857" w="571">
                  <a:moveTo>
                    <a:pt x="286" y="1"/>
                  </a:moveTo>
                  <a:cubicBezTo>
                    <a:pt x="149" y="1"/>
                    <a:pt x="149" y="286"/>
                    <a:pt x="149" y="423"/>
                  </a:cubicBezTo>
                  <a:cubicBezTo>
                    <a:pt x="149" y="572"/>
                    <a:pt x="0" y="572"/>
                    <a:pt x="0" y="709"/>
                  </a:cubicBezTo>
                  <a:cubicBezTo>
                    <a:pt x="0" y="709"/>
                    <a:pt x="149" y="709"/>
                    <a:pt x="149" y="857"/>
                  </a:cubicBezTo>
                  <a:cubicBezTo>
                    <a:pt x="286" y="857"/>
                    <a:pt x="286" y="857"/>
                    <a:pt x="434" y="709"/>
                  </a:cubicBezTo>
                  <a:lnTo>
                    <a:pt x="571" y="709"/>
                  </a:lnTo>
                  <a:lnTo>
                    <a:pt x="571" y="423"/>
                  </a:lnTo>
                  <a:cubicBezTo>
                    <a:pt x="434" y="286"/>
                    <a:pt x="286" y="138"/>
                    <a:pt x="28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1" name="Google Shape;1471;p15"/>
            <p:cNvSpPr/>
            <p:nvPr/>
          </p:nvSpPr>
          <p:spPr>
            <a:xfrm>
              <a:off x="7140333" y="3561199"/>
              <a:ext cx="292763" cy="755929"/>
            </a:xfrm>
            <a:custGeom>
              <a:rect b="b" l="l" r="r" t="t"/>
              <a:pathLst>
                <a:path extrusionOk="0" h="16427" w="6362">
                  <a:moveTo>
                    <a:pt x="3160" y="0"/>
                  </a:moveTo>
                  <a:cubicBezTo>
                    <a:pt x="2943" y="0"/>
                    <a:pt x="2723" y="21"/>
                    <a:pt x="2504" y="65"/>
                  </a:cubicBezTo>
                  <a:cubicBezTo>
                    <a:pt x="2504" y="65"/>
                    <a:pt x="2082" y="4196"/>
                    <a:pt x="1797" y="4766"/>
                  </a:cubicBezTo>
                  <a:cubicBezTo>
                    <a:pt x="1363" y="5908"/>
                    <a:pt x="85" y="8909"/>
                    <a:pt x="85" y="15608"/>
                  </a:cubicBezTo>
                  <a:cubicBezTo>
                    <a:pt x="0" y="16181"/>
                    <a:pt x="335" y="16427"/>
                    <a:pt x="666" y="16427"/>
                  </a:cubicBezTo>
                  <a:cubicBezTo>
                    <a:pt x="915" y="16427"/>
                    <a:pt x="1162" y="16287"/>
                    <a:pt x="1226" y="16042"/>
                  </a:cubicBezTo>
                  <a:cubicBezTo>
                    <a:pt x="1511" y="15471"/>
                    <a:pt x="3645" y="11043"/>
                    <a:pt x="3931" y="9765"/>
                  </a:cubicBezTo>
                  <a:cubicBezTo>
                    <a:pt x="4079" y="8909"/>
                    <a:pt x="4216" y="7905"/>
                    <a:pt x="4364" y="7197"/>
                  </a:cubicBezTo>
                  <a:cubicBezTo>
                    <a:pt x="4364" y="6478"/>
                    <a:pt x="4501" y="5771"/>
                    <a:pt x="4787" y="5052"/>
                  </a:cubicBezTo>
                  <a:cubicBezTo>
                    <a:pt x="5357" y="3774"/>
                    <a:pt x="6213" y="2062"/>
                    <a:pt x="6361" y="1343"/>
                  </a:cubicBezTo>
                  <a:cubicBezTo>
                    <a:pt x="5512" y="618"/>
                    <a:pt x="4359" y="0"/>
                    <a:pt x="3160" y="0"/>
                  </a:cubicBezTo>
                  <a:close/>
                </a:path>
              </a:pathLst>
            </a:custGeom>
            <a:solidFill>
              <a:srgbClr val="E178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2" name="Google Shape;1472;p15"/>
            <p:cNvSpPr/>
            <p:nvPr/>
          </p:nvSpPr>
          <p:spPr>
            <a:xfrm>
              <a:off x="7097489" y="4226906"/>
              <a:ext cx="118725" cy="206388"/>
            </a:xfrm>
            <a:custGeom>
              <a:rect b="b" l="l" r="r" t="t"/>
              <a:pathLst>
                <a:path extrusionOk="0" h="4485" w="2580">
                  <a:moveTo>
                    <a:pt x="1016" y="1"/>
                  </a:moveTo>
                  <a:cubicBezTo>
                    <a:pt x="1016" y="149"/>
                    <a:pt x="445" y="3139"/>
                    <a:pt x="160" y="3995"/>
                  </a:cubicBezTo>
                  <a:cubicBezTo>
                    <a:pt x="1" y="4396"/>
                    <a:pt x="594" y="4485"/>
                    <a:pt x="1150" y="4485"/>
                  </a:cubicBezTo>
                  <a:cubicBezTo>
                    <a:pt x="1591" y="4485"/>
                    <a:pt x="2009" y="4429"/>
                    <a:pt x="2009" y="4429"/>
                  </a:cubicBezTo>
                  <a:cubicBezTo>
                    <a:pt x="2009" y="4429"/>
                    <a:pt x="1872" y="3573"/>
                    <a:pt x="2294" y="1713"/>
                  </a:cubicBezTo>
                  <a:cubicBezTo>
                    <a:pt x="2294" y="1427"/>
                    <a:pt x="2579" y="571"/>
                    <a:pt x="2579" y="571"/>
                  </a:cubicBezTo>
                  <a:cubicBezTo>
                    <a:pt x="2579" y="571"/>
                    <a:pt x="2009" y="434"/>
                    <a:pt x="1723" y="434"/>
                  </a:cubicBezTo>
                  <a:cubicBezTo>
                    <a:pt x="1301" y="286"/>
                    <a:pt x="1016" y="1"/>
                    <a:pt x="10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3" name="Google Shape;1473;p15"/>
            <p:cNvSpPr/>
            <p:nvPr/>
          </p:nvSpPr>
          <p:spPr>
            <a:xfrm>
              <a:off x="7019211" y="4351248"/>
              <a:ext cx="216926" cy="204410"/>
            </a:xfrm>
            <a:custGeom>
              <a:rect b="b" l="l" r="r" t="t"/>
              <a:pathLst>
                <a:path extrusionOk="0" h="4442" w="4714">
                  <a:moveTo>
                    <a:pt x="1918" y="0"/>
                  </a:moveTo>
                  <a:cubicBezTo>
                    <a:pt x="1576" y="0"/>
                    <a:pt x="1576" y="909"/>
                    <a:pt x="1576" y="1441"/>
                  </a:cubicBezTo>
                  <a:cubicBezTo>
                    <a:pt x="1427" y="2149"/>
                    <a:pt x="1427" y="2297"/>
                    <a:pt x="720" y="2868"/>
                  </a:cubicBezTo>
                  <a:cubicBezTo>
                    <a:pt x="434" y="3005"/>
                    <a:pt x="1" y="3575"/>
                    <a:pt x="286" y="4009"/>
                  </a:cubicBezTo>
                  <a:cubicBezTo>
                    <a:pt x="471" y="4283"/>
                    <a:pt x="1677" y="4441"/>
                    <a:pt x="2696" y="4441"/>
                  </a:cubicBezTo>
                  <a:cubicBezTo>
                    <a:pt x="3249" y="4441"/>
                    <a:pt x="3746" y="4395"/>
                    <a:pt x="3995" y="4294"/>
                  </a:cubicBezTo>
                  <a:cubicBezTo>
                    <a:pt x="4714" y="3861"/>
                    <a:pt x="4280" y="3438"/>
                    <a:pt x="4280" y="2720"/>
                  </a:cubicBezTo>
                  <a:cubicBezTo>
                    <a:pt x="4143" y="2012"/>
                    <a:pt x="3858" y="871"/>
                    <a:pt x="3710" y="871"/>
                  </a:cubicBezTo>
                  <a:cubicBezTo>
                    <a:pt x="3664" y="821"/>
                    <a:pt x="3634" y="805"/>
                    <a:pt x="3613" y="805"/>
                  </a:cubicBezTo>
                  <a:cubicBezTo>
                    <a:pt x="3573" y="805"/>
                    <a:pt x="3573" y="871"/>
                    <a:pt x="3573" y="871"/>
                  </a:cubicBezTo>
                  <a:cubicBezTo>
                    <a:pt x="3573" y="871"/>
                    <a:pt x="3446" y="1312"/>
                    <a:pt x="3317" y="1312"/>
                  </a:cubicBezTo>
                  <a:cubicBezTo>
                    <a:pt x="3253" y="1312"/>
                    <a:pt x="3188" y="1202"/>
                    <a:pt x="3139" y="871"/>
                  </a:cubicBezTo>
                  <a:cubicBezTo>
                    <a:pt x="3002" y="300"/>
                    <a:pt x="2717" y="152"/>
                    <a:pt x="1998" y="15"/>
                  </a:cubicBezTo>
                  <a:cubicBezTo>
                    <a:pt x="1969" y="5"/>
                    <a:pt x="1943" y="0"/>
                    <a:pt x="19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4" name="Google Shape;1474;p15"/>
            <p:cNvSpPr/>
            <p:nvPr/>
          </p:nvSpPr>
          <p:spPr>
            <a:xfrm>
              <a:off x="7026022" y="4502650"/>
              <a:ext cx="203305" cy="53012"/>
            </a:xfrm>
            <a:custGeom>
              <a:rect b="b" l="l" r="r" t="t"/>
              <a:pathLst>
                <a:path extrusionOk="0" h="1152" w="4418">
                  <a:moveTo>
                    <a:pt x="4281" y="0"/>
                  </a:moveTo>
                  <a:lnTo>
                    <a:pt x="4281" y="0"/>
                  </a:lnTo>
                  <a:cubicBezTo>
                    <a:pt x="3363" y="488"/>
                    <a:pt x="2524" y="638"/>
                    <a:pt x="1832" y="638"/>
                  </a:cubicBezTo>
                  <a:cubicBezTo>
                    <a:pt x="906" y="638"/>
                    <a:pt x="243" y="370"/>
                    <a:pt x="1" y="285"/>
                  </a:cubicBezTo>
                  <a:lnTo>
                    <a:pt x="1" y="285"/>
                  </a:lnTo>
                  <a:cubicBezTo>
                    <a:pt x="1" y="434"/>
                    <a:pt x="1" y="571"/>
                    <a:pt x="138" y="719"/>
                  </a:cubicBezTo>
                  <a:cubicBezTo>
                    <a:pt x="323" y="993"/>
                    <a:pt x="1529" y="1151"/>
                    <a:pt x="2548" y="1151"/>
                  </a:cubicBezTo>
                  <a:cubicBezTo>
                    <a:pt x="3101" y="1151"/>
                    <a:pt x="3598" y="1105"/>
                    <a:pt x="3847" y="1004"/>
                  </a:cubicBezTo>
                  <a:cubicBezTo>
                    <a:pt x="4418" y="719"/>
                    <a:pt x="4281" y="434"/>
                    <a:pt x="42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5" name="Google Shape;1475;p15"/>
            <p:cNvSpPr/>
            <p:nvPr/>
          </p:nvSpPr>
          <p:spPr>
            <a:xfrm>
              <a:off x="7071719" y="4467262"/>
              <a:ext cx="78828" cy="18775"/>
            </a:xfrm>
            <a:custGeom>
              <a:rect b="b" l="l" r="r" t="t"/>
              <a:pathLst>
                <a:path extrusionOk="0" h="408" w="1713">
                  <a:moveTo>
                    <a:pt x="768" y="0"/>
                  </a:moveTo>
                  <a:cubicBezTo>
                    <a:pt x="512" y="0"/>
                    <a:pt x="256" y="71"/>
                    <a:pt x="1" y="199"/>
                  </a:cubicBezTo>
                  <a:cubicBezTo>
                    <a:pt x="234" y="142"/>
                    <a:pt x="468" y="109"/>
                    <a:pt x="692" y="109"/>
                  </a:cubicBezTo>
                  <a:cubicBezTo>
                    <a:pt x="1016" y="109"/>
                    <a:pt x="1320" y="178"/>
                    <a:pt x="1576" y="347"/>
                  </a:cubicBezTo>
                  <a:cubicBezTo>
                    <a:pt x="1621" y="393"/>
                    <a:pt x="1652" y="408"/>
                    <a:pt x="1672" y="408"/>
                  </a:cubicBezTo>
                  <a:cubicBezTo>
                    <a:pt x="1713" y="408"/>
                    <a:pt x="1713" y="347"/>
                    <a:pt x="1713" y="347"/>
                  </a:cubicBezTo>
                  <a:cubicBezTo>
                    <a:pt x="1398" y="107"/>
                    <a:pt x="1083" y="0"/>
                    <a:pt x="768" y="0"/>
                  </a:cubicBezTo>
                  <a:close/>
                </a:path>
              </a:pathLst>
            </a:custGeom>
            <a:solidFill>
              <a:srgbClr val="09090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6" name="Google Shape;1476;p15"/>
            <p:cNvSpPr/>
            <p:nvPr/>
          </p:nvSpPr>
          <p:spPr>
            <a:xfrm>
              <a:off x="7078576" y="4456953"/>
              <a:ext cx="71971" cy="19465"/>
            </a:xfrm>
            <a:custGeom>
              <a:rect b="b" l="l" r="r" t="t"/>
              <a:pathLst>
                <a:path extrusionOk="0" h="423" w="1564">
                  <a:moveTo>
                    <a:pt x="708" y="0"/>
                  </a:moveTo>
                  <a:cubicBezTo>
                    <a:pt x="571" y="0"/>
                    <a:pt x="137" y="0"/>
                    <a:pt x="0" y="137"/>
                  </a:cubicBezTo>
                  <a:cubicBezTo>
                    <a:pt x="0" y="137"/>
                    <a:pt x="0" y="203"/>
                    <a:pt x="41" y="203"/>
                  </a:cubicBezTo>
                  <a:cubicBezTo>
                    <a:pt x="61" y="203"/>
                    <a:pt x="92" y="187"/>
                    <a:pt x="137" y="137"/>
                  </a:cubicBezTo>
                  <a:lnTo>
                    <a:pt x="708" y="137"/>
                  </a:lnTo>
                  <a:cubicBezTo>
                    <a:pt x="993" y="137"/>
                    <a:pt x="1141" y="286"/>
                    <a:pt x="1427" y="423"/>
                  </a:cubicBezTo>
                  <a:cubicBezTo>
                    <a:pt x="1427" y="423"/>
                    <a:pt x="1564" y="423"/>
                    <a:pt x="1427" y="286"/>
                  </a:cubicBezTo>
                  <a:cubicBezTo>
                    <a:pt x="1278" y="137"/>
                    <a:pt x="993" y="0"/>
                    <a:pt x="708" y="0"/>
                  </a:cubicBezTo>
                  <a:close/>
                </a:path>
              </a:pathLst>
            </a:custGeom>
            <a:solidFill>
              <a:srgbClr val="09090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7" name="Google Shape;1477;p15"/>
            <p:cNvSpPr/>
            <p:nvPr/>
          </p:nvSpPr>
          <p:spPr>
            <a:xfrm>
              <a:off x="7078576" y="4447658"/>
              <a:ext cx="71971" cy="18683"/>
            </a:xfrm>
            <a:custGeom>
              <a:rect b="b" l="l" r="r" t="t"/>
              <a:pathLst>
                <a:path extrusionOk="0" h="406" w="1564">
                  <a:moveTo>
                    <a:pt x="507" y="0"/>
                  </a:moveTo>
                  <a:cubicBezTo>
                    <a:pt x="378" y="0"/>
                    <a:pt x="253" y="17"/>
                    <a:pt x="137" y="54"/>
                  </a:cubicBezTo>
                  <a:cubicBezTo>
                    <a:pt x="0" y="54"/>
                    <a:pt x="137" y="202"/>
                    <a:pt x="137" y="202"/>
                  </a:cubicBezTo>
                  <a:cubicBezTo>
                    <a:pt x="265" y="158"/>
                    <a:pt x="405" y="141"/>
                    <a:pt x="546" y="141"/>
                  </a:cubicBezTo>
                  <a:cubicBezTo>
                    <a:pt x="883" y="141"/>
                    <a:pt x="1226" y="243"/>
                    <a:pt x="1427" y="339"/>
                  </a:cubicBezTo>
                  <a:cubicBezTo>
                    <a:pt x="1472" y="389"/>
                    <a:pt x="1503" y="405"/>
                    <a:pt x="1523" y="405"/>
                  </a:cubicBezTo>
                  <a:cubicBezTo>
                    <a:pt x="1564" y="405"/>
                    <a:pt x="1564" y="339"/>
                    <a:pt x="1564" y="339"/>
                  </a:cubicBezTo>
                  <a:cubicBezTo>
                    <a:pt x="1254" y="130"/>
                    <a:pt x="864" y="0"/>
                    <a:pt x="507" y="0"/>
                  </a:cubicBezTo>
                  <a:close/>
                </a:path>
              </a:pathLst>
            </a:custGeom>
            <a:solidFill>
              <a:srgbClr val="09090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8" name="Google Shape;1478;p15"/>
            <p:cNvSpPr/>
            <p:nvPr/>
          </p:nvSpPr>
          <p:spPr>
            <a:xfrm>
              <a:off x="7091691" y="4434542"/>
              <a:ext cx="65713" cy="22457"/>
            </a:xfrm>
            <a:custGeom>
              <a:rect b="b" l="l" r="r" t="t"/>
              <a:pathLst>
                <a:path extrusionOk="0" h="488" w="1428">
                  <a:moveTo>
                    <a:pt x="428" y="0"/>
                  </a:moveTo>
                  <a:cubicBezTo>
                    <a:pt x="294" y="0"/>
                    <a:pt x="152" y="17"/>
                    <a:pt x="1" y="54"/>
                  </a:cubicBezTo>
                  <a:cubicBezTo>
                    <a:pt x="1" y="54"/>
                    <a:pt x="1" y="202"/>
                    <a:pt x="137" y="202"/>
                  </a:cubicBezTo>
                  <a:cubicBezTo>
                    <a:pt x="254" y="162"/>
                    <a:pt x="370" y="144"/>
                    <a:pt x="483" y="144"/>
                  </a:cubicBezTo>
                  <a:cubicBezTo>
                    <a:pt x="789" y="144"/>
                    <a:pt x="1070" y="279"/>
                    <a:pt x="1279" y="487"/>
                  </a:cubicBezTo>
                  <a:cubicBezTo>
                    <a:pt x="1427" y="487"/>
                    <a:pt x="1427" y="339"/>
                    <a:pt x="1427" y="339"/>
                  </a:cubicBezTo>
                  <a:cubicBezTo>
                    <a:pt x="1109" y="130"/>
                    <a:pt x="797" y="0"/>
                    <a:pt x="428" y="0"/>
                  </a:cubicBezTo>
                  <a:close/>
                </a:path>
              </a:pathLst>
            </a:custGeom>
            <a:solidFill>
              <a:srgbClr val="09090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9" name="Google Shape;1479;p15"/>
            <p:cNvSpPr/>
            <p:nvPr/>
          </p:nvSpPr>
          <p:spPr>
            <a:xfrm>
              <a:off x="7052299" y="4429526"/>
              <a:ext cx="131334" cy="41830"/>
            </a:xfrm>
            <a:custGeom>
              <a:rect b="b" l="l" r="r" t="t"/>
              <a:pathLst>
                <a:path extrusionOk="0" h="909" w="2854">
                  <a:moveTo>
                    <a:pt x="1033" y="311"/>
                  </a:moveTo>
                  <a:lnTo>
                    <a:pt x="1033" y="311"/>
                  </a:lnTo>
                  <a:cubicBezTo>
                    <a:pt x="962" y="357"/>
                    <a:pt x="901" y="403"/>
                    <a:pt x="857" y="448"/>
                  </a:cubicBezTo>
                  <a:cubicBezTo>
                    <a:pt x="781" y="448"/>
                    <a:pt x="521" y="486"/>
                    <a:pt x="361" y="486"/>
                  </a:cubicBezTo>
                  <a:cubicBezTo>
                    <a:pt x="206" y="486"/>
                    <a:pt x="143" y="451"/>
                    <a:pt x="423" y="311"/>
                  </a:cubicBezTo>
                  <a:close/>
                  <a:moveTo>
                    <a:pt x="2135" y="163"/>
                  </a:moveTo>
                  <a:cubicBezTo>
                    <a:pt x="2420" y="311"/>
                    <a:pt x="2568" y="448"/>
                    <a:pt x="2420" y="733"/>
                  </a:cubicBezTo>
                  <a:cubicBezTo>
                    <a:pt x="2361" y="754"/>
                    <a:pt x="2302" y="763"/>
                    <a:pt x="2243" y="763"/>
                  </a:cubicBezTo>
                  <a:cubicBezTo>
                    <a:pt x="1948" y="763"/>
                    <a:pt x="1658" y="529"/>
                    <a:pt x="1428" y="310"/>
                  </a:cubicBezTo>
                  <a:lnTo>
                    <a:pt x="1428" y="310"/>
                  </a:lnTo>
                  <a:cubicBezTo>
                    <a:pt x="1565" y="163"/>
                    <a:pt x="1713" y="163"/>
                    <a:pt x="1849" y="163"/>
                  </a:cubicBezTo>
                  <a:close/>
                  <a:moveTo>
                    <a:pt x="1191" y="1"/>
                  </a:moveTo>
                  <a:cubicBezTo>
                    <a:pt x="1107" y="1"/>
                    <a:pt x="1065" y="82"/>
                    <a:pt x="1065" y="163"/>
                  </a:cubicBezTo>
                  <a:lnTo>
                    <a:pt x="1065" y="163"/>
                  </a:lnTo>
                  <a:cubicBezTo>
                    <a:pt x="683" y="166"/>
                    <a:pt x="262" y="187"/>
                    <a:pt x="138" y="311"/>
                  </a:cubicBezTo>
                  <a:cubicBezTo>
                    <a:pt x="1" y="448"/>
                    <a:pt x="1" y="596"/>
                    <a:pt x="138" y="596"/>
                  </a:cubicBezTo>
                  <a:cubicBezTo>
                    <a:pt x="218" y="622"/>
                    <a:pt x="298" y="633"/>
                    <a:pt x="378" y="633"/>
                  </a:cubicBezTo>
                  <a:cubicBezTo>
                    <a:pt x="655" y="633"/>
                    <a:pt x="929" y="501"/>
                    <a:pt x="1206" y="391"/>
                  </a:cubicBezTo>
                  <a:lnTo>
                    <a:pt x="1206" y="391"/>
                  </a:lnTo>
                  <a:cubicBezTo>
                    <a:pt x="1222" y="402"/>
                    <a:pt x="1239" y="406"/>
                    <a:pt x="1255" y="406"/>
                  </a:cubicBezTo>
                  <a:cubicBezTo>
                    <a:pt x="1284" y="406"/>
                    <a:pt x="1312" y="392"/>
                    <a:pt x="1336" y="369"/>
                  </a:cubicBezTo>
                  <a:lnTo>
                    <a:pt x="1336" y="369"/>
                  </a:lnTo>
                  <a:cubicBezTo>
                    <a:pt x="1565" y="610"/>
                    <a:pt x="1806" y="908"/>
                    <a:pt x="2206" y="908"/>
                  </a:cubicBezTo>
                  <a:cubicBezTo>
                    <a:pt x="2273" y="908"/>
                    <a:pt x="2344" y="900"/>
                    <a:pt x="2420" y="882"/>
                  </a:cubicBezTo>
                  <a:cubicBezTo>
                    <a:pt x="2705" y="882"/>
                    <a:pt x="2854" y="596"/>
                    <a:pt x="2705" y="311"/>
                  </a:cubicBezTo>
                  <a:cubicBezTo>
                    <a:pt x="2420" y="26"/>
                    <a:pt x="1849" y="26"/>
                    <a:pt x="1564" y="26"/>
                  </a:cubicBezTo>
                  <a:cubicBezTo>
                    <a:pt x="1502" y="56"/>
                    <a:pt x="1439" y="86"/>
                    <a:pt x="1379" y="117"/>
                  </a:cubicBezTo>
                  <a:lnTo>
                    <a:pt x="1379" y="117"/>
                  </a:lnTo>
                  <a:cubicBezTo>
                    <a:pt x="1360" y="81"/>
                    <a:pt x="1328" y="49"/>
                    <a:pt x="1279" y="26"/>
                  </a:cubicBezTo>
                  <a:cubicBezTo>
                    <a:pt x="1245" y="8"/>
                    <a:pt x="1216" y="1"/>
                    <a:pt x="1191" y="1"/>
                  </a:cubicBezTo>
                  <a:close/>
                </a:path>
              </a:pathLst>
            </a:custGeom>
            <a:solidFill>
              <a:srgbClr val="09090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0" name="Google Shape;1480;p15"/>
            <p:cNvSpPr/>
            <p:nvPr/>
          </p:nvSpPr>
          <p:spPr>
            <a:xfrm>
              <a:off x="7078576" y="4436981"/>
              <a:ext cx="32580" cy="55589"/>
            </a:xfrm>
            <a:custGeom>
              <a:rect b="b" l="l" r="r" t="t"/>
              <a:pathLst>
                <a:path extrusionOk="0" h="1208" w="708">
                  <a:moveTo>
                    <a:pt x="571" y="1"/>
                  </a:moveTo>
                  <a:cubicBezTo>
                    <a:pt x="571" y="434"/>
                    <a:pt x="422" y="857"/>
                    <a:pt x="0" y="1142"/>
                  </a:cubicBezTo>
                  <a:cubicBezTo>
                    <a:pt x="0" y="1142"/>
                    <a:pt x="0" y="1208"/>
                    <a:pt x="41" y="1208"/>
                  </a:cubicBezTo>
                  <a:cubicBezTo>
                    <a:pt x="61" y="1208"/>
                    <a:pt x="92" y="1191"/>
                    <a:pt x="137" y="1142"/>
                  </a:cubicBezTo>
                  <a:cubicBezTo>
                    <a:pt x="422" y="1005"/>
                    <a:pt x="708" y="434"/>
                    <a:pt x="708" y="1"/>
                  </a:cubicBezTo>
                  <a:close/>
                </a:path>
              </a:pathLst>
            </a:custGeom>
            <a:solidFill>
              <a:srgbClr val="09090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1" name="Google Shape;1481;p15"/>
            <p:cNvSpPr/>
            <p:nvPr/>
          </p:nvSpPr>
          <p:spPr>
            <a:xfrm>
              <a:off x="7111111" y="4436981"/>
              <a:ext cx="43993" cy="62216"/>
            </a:xfrm>
            <a:custGeom>
              <a:rect b="b" l="l" r="r" t="t"/>
              <a:pathLst>
                <a:path extrusionOk="0" h="1352" w="956">
                  <a:moveTo>
                    <a:pt x="149" y="1"/>
                  </a:moveTo>
                  <a:cubicBezTo>
                    <a:pt x="149" y="1"/>
                    <a:pt x="1" y="1"/>
                    <a:pt x="1" y="149"/>
                  </a:cubicBezTo>
                  <a:cubicBezTo>
                    <a:pt x="149" y="571"/>
                    <a:pt x="286" y="1142"/>
                    <a:pt x="857" y="1290"/>
                  </a:cubicBezTo>
                  <a:cubicBezTo>
                    <a:pt x="434" y="1005"/>
                    <a:pt x="286" y="571"/>
                    <a:pt x="149" y="1"/>
                  </a:cubicBezTo>
                  <a:close/>
                  <a:moveTo>
                    <a:pt x="857" y="1290"/>
                  </a:moveTo>
                  <a:cubicBezTo>
                    <a:pt x="857" y="1336"/>
                    <a:pt x="873" y="1351"/>
                    <a:pt x="890" y="1351"/>
                  </a:cubicBezTo>
                  <a:cubicBezTo>
                    <a:pt x="923" y="1351"/>
                    <a:pt x="956" y="1290"/>
                    <a:pt x="857" y="1290"/>
                  </a:cubicBezTo>
                  <a:close/>
                </a:path>
              </a:pathLst>
            </a:custGeom>
            <a:solidFill>
              <a:srgbClr val="09090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2" name="Google Shape;1482;p15"/>
            <p:cNvSpPr/>
            <p:nvPr/>
          </p:nvSpPr>
          <p:spPr>
            <a:xfrm>
              <a:off x="7183590" y="4443792"/>
              <a:ext cx="26322" cy="39437"/>
            </a:xfrm>
            <a:custGeom>
              <a:rect b="b" l="l" r="r" t="t"/>
              <a:pathLst>
                <a:path extrusionOk="0" h="857" w="572">
                  <a:moveTo>
                    <a:pt x="423" y="1"/>
                  </a:moveTo>
                  <a:cubicBezTo>
                    <a:pt x="286" y="138"/>
                    <a:pt x="138" y="286"/>
                    <a:pt x="138" y="423"/>
                  </a:cubicBezTo>
                  <a:cubicBezTo>
                    <a:pt x="1" y="572"/>
                    <a:pt x="1" y="572"/>
                    <a:pt x="1" y="709"/>
                  </a:cubicBezTo>
                  <a:lnTo>
                    <a:pt x="138" y="709"/>
                  </a:lnTo>
                  <a:cubicBezTo>
                    <a:pt x="286" y="857"/>
                    <a:pt x="423" y="857"/>
                    <a:pt x="423" y="857"/>
                  </a:cubicBezTo>
                  <a:lnTo>
                    <a:pt x="571" y="857"/>
                  </a:lnTo>
                  <a:lnTo>
                    <a:pt x="571" y="709"/>
                  </a:lnTo>
                  <a:cubicBezTo>
                    <a:pt x="571" y="572"/>
                    <a:pt x="571" y="572"/>
                    <a:pt x="423" y="423"/>
                  </a:cubicBezTo>
                  <a:lnTo>
                    <a:pt x="4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3" name="Google Shape;1483;p15"/>
            <p:cNvSpPr/>
            <p:nvPr/>
          </p:nvSpPr>
          <p:spPr>
            <a:xfrm>
              <a:off x="7229287" y="3150298"/>
              <a:ext cx="532054" cy="551474"/>
            </a:xfrm>
            <a:custGeom>
              <a:rect b="b" l="l" r="r" t="t"/>
              <a:pathLst>
                <a:path extrusionOk="0" h="11984" w="11562">
                  <a:moveTo>
                    <a:pt x="9564" y="1"/>
                  </a:moveTo>
                  <a:cubicBezTo>
                    <a:pt x="9564" y="1"/>
                    <a:pt x="7724" y="681"/>
                    <a:pt x="5319" y="681"/>
                  </a:cubicBezTo>
                  <a:cubicBezTo>
                    <a:pt x="4242" y="681"/>
                    <a:pt x="3051" y="545"/>
                    <a:pt x="1861" y="149"/>
                  </a:cubicBezTo>
                  <a:cubicBezTo>
                    <a:pt x="1427" y="1290"/>
                    <a:pt x="286" y="5855"/>
                    <a:pt x="1" y="10842"/>
                  </a:cubicBezTo>
                  <a:cubicBezTo>
                    <a:pt x="1427" y="11984"/>
                    <a:pt x="1998" y="11698"/>
                    <a:pt x="4143" y="11847"/>
                  </a:cubicBezTo>
                  <a:cubicBezTo>
                    <a:pt x="4565" y="10557"/>
                    <a:pt x="5570" y="7282"/>
                    <a:pt x="5570" y="6997"/>
                  </a:cubicBezTo>
                  <a:cubicBezTo>
                    <a:pt x="5665" y="7042"/>
                    <a:pt x="5760" y="7057"/>
                    <a:pt x="5844" y="7057"/>
                  </a:cubicBezTo>
                  <a:cubicBezTo>
                    <a:pt x="6013" y="7057"/>
                    <a:pt x="6140" y="6997"/>
                    <a:pt x="6140" y="6997"/>
                  </a:cubicBezTo>
                  <a:cubicBezTo>
                    <a:pt x="6140" y="6997"/>
                    <a:pt x="7281" y="11128"/>
                    <a:pt x="7567" y="11698"/>
                  </a:cubicBezTo>
                  <a:cubicBezTo>
                    <a:pt x="7989" y="11698"/>
                    <a:pt x="10990" y="11128"/>
                    <a:pt x="11561" y="10557"/>
                  </a:cubicBezTo>
                  <a:cubicBezTo>
                    <a:pt x="11561" y="9986"/>
                    <a:pt x="10557" y="3573"/>
                    <a:pt x="95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4" name="Google Shape;1484;p15"/>
            <p:cNvSpPr/>
            <p:nvPr/>
          </p:nvSpPr>
          <p:spPr>
            <a:xfrm>
              <a:off x="7656249" y="3163459"/>
              <a:ext cx="98247" cy="466387"/>
            </a:xfrm>
            <a:custGeom>
              <a:rect b="b" l="l" r="r" t="t"/>
              <a:pathLst>
                <a:path extrusionOk="0" h="10135" w="2135">
                  <a:moveTo>
                    <a:pt x="1" y="0"/>
                  </a:moveTo>
                  <a:cubicBezTo>
                    <a:pt x="301" y="901"/>
                    <a:pt x="522" y="1802"/>
                    <a:pt x="706" y="2703"/>
                  </a:cubicBezTo>
                  <a:lnTo>
                    <a:pt x="706" y="2703"/>
                  </a:lnTo>
                  <a:cubicBezTo>
                    <a:pt x="570" y="1850"/>
                    <a:pt x="421" y="852"/>
                    <a:pt x="138" y="0"/>
                  </a:cubicBezTo>
                  <a:close/>
                  <a:moveTo>
                    <a:pt x="706" y="2703"/>
                  </a:moveTo>
                  <a:cubicBezTo>
                    <a:pt x="707" y="2707"/>
                    <a:pt x="707" y="2712"/>
                    <a:pt x="708" y="2716"/>
                  </a:cubicBezTo>
                  <a:cubicBezTo>
                    <a:pt x="709" y="2718"/>
                    <a:pt x="709" y="2719"/>
                    <a:pt x="710" y="2721"/>
                  </a:cubicBezTo>
                  <a:lnTo>
                    <a:pt x="710" y="2721"/>
                  </a:lnTo>
                  <a:cubicBezTo>
                    <a:pt x="708" y="2715"/>
                    <a:pt x="707" y="2709"/>
                    <a:pt x="706" y="2703"/>
                  </a:cubicBezTo>
                  <a:close/>
                  <a:moveTo>
                    <a:pt x="710" y="2721"/>
                  </a:moveTo>
                  <a:cubicBezTo>
                    <a:pt x="874" y="3526"/>
                    <a:pt x="1008" y="4331"/>
                    <a:pt x="1142" y="5136"/>
                  </a:cubicBezTo>
                  <a:cubicBezTo>
                    <a:pt x="1427" y="6847"/>
                    <a:pt x="1712" y="8559"/>
                    <a:pt x="2135" y="10134"/>
                  </a:cubicBezTo>
                  <a:cubicBezTo>
                    <a:pt x="1849" y="8422"/>
                    <a:pt x="1564" y="6847"/>
                    <a:pt x="1279" y="5136"/>
                  </a:cubicBezTo>
                  <a:cubicBezTo>
                    <a:pt x="1142" y="4281"/>
                    <a:pt x="994" y="3575"/>
                    <a:pt x="710" y="27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5" name="Google Shape;1485;p15"/>
            <p:cNvSpPr/>
            <p:nvPr/>
          </p:nvSpPr>
          <p:spPr>
            <a:xfrm>
              <a:off x="7242402" y="3171834"/>
              <a:ext cx="91943" cy="477432"/>
            </a:xfrm>
            <a:custGeom>
              <a:rect b="b" l="l" r="r" t="t"/>
              <a:pathLst>
                <a:path extrusionOk="0" h="10375" w="1998">
                  <a:moveTo>
                    <a:pt x="1929" y="1"/>
                  </a:moveTo>
                  <a:cubicBezTo>
                    <a:pt x="1895" y="1"/>
                    <a:pt x="1861" y="35"/>
                    <a:pt x="1861" y="103"/>
                  </a:cubicBezTo>
                  <a:cubicBezTo>
                    <a:pt x="1576" y="822"/>
                    <a:pt x="1576" y="1815"/>
                    <a:pt x="1290" y="2671"/>
                  </a:cubicBezTo>
                  <a:lnTo>
                    <a:pt x="857" y="5239"/>
                  </a:lnTo>
                  <a:cubicBezTo>
                    <a:pt x="434" y="6951"/>
                    <a:pt x="1" y="8663"/>
                    <a:pt x="149" y="10374"/>
                  </a:cubicBezTo>
                  <a:cubicBezTo>
                    <a:pt x="434" y="6951"/>
                    <a:pt x="1142" y="3527"/>
                    <a:pt x="1998" y="103"/>
                  </a:cubicBezTo>
                  <a:cubicBezTo>
                    <a:pt x="1998" y="35"/>
                    <a:pt x="1964" y="1"/>
                    <a:pt x="19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6" name="Google Shape;1486;p15"/>
            <p:cNvSpPr/>
            <p:nvPr/>
          </p:nvSpPr>
          <p:spPr>
            <a:xfrm>
              <a:off x="7446219" y="2572625"/>
              <a:ext cx="137592" cy="45051"/>
            </a:xfrm>
            <a:custGeom>
              <a:rect b="b" l="l" r="r" t="t"/>
              <a:pathLst>
                <a:path extrusionOk="0" h="979" w="2990">
                  <a:moveTo>
                    <a:pt x="2990" y="0"/>
                  </a:moveTo>
                  <a:cubicBezTo>
                    <a:pt x="2638" y="704"/>
                    <a:pt x="1962" y="974"/>
                    <a:pt x="1262" y="978"/>
                  </a:cubicBezTo>
                  <a:lnTo>
                    <a:pt x="1262" y="978"/>
                  </a:lnTo>
                  <a:cubicBezTo>
                    <a:pt x="821" y="975"/>
                    <a:pt x="370" y="877"/>
                    <a:pt x="0" y="720"/>
                  </a:cubicBezTo>
                  <a:lnTo>
                    <a:pt x="0" y="720"/>
                  </a:lnTo>
                  <a:cubicBezTo>
                    <a:pt x="376" y="879"/>
                    <a:pt x="813" y="978"/>
                    <a:pt x="1243" y="978"/>
                  </a:cubicBezTo>
                  <a:cubicBezTo>
                    <a:pt x="1249" y="978"/>
                    <a:pt x="1256" y="978"/>
                    <a:pt x="1262" y="978"/>
                  </a:cubicBezTo>
                  <a:lnTo>
                    <a:pt x="1262" y="978"/>
                  </a:lnTo>
                  <a:cubicBezTo>
                    <a:pt x="1269" y="978"/>
                    <a:pt x="1275" y="978"/>
                    <a:pt x="1282" y="978"/>
                  </a:cubicBezTo>
                  <a:cubicBezTo>
                    <a:pt x="2019" y="978"/>
                    <a:pt x="2727" y="710"/>
                    <a:pt x="29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7" name="Google Shape;1487;p15"/>
            <p:cNvSpPr/>
            <p:nvPr/>
          </p:nvSpPr>
          <p:spPr>
            <a:xfrm>
              <a:off x="7413086" y="2579435"/>
              <a:ext cx="20018" cy="19511"/>
            </a:xfrm>
            <a:custGeom>
              <a:rect b="b" l="l" r="r" t="t"/>
              <a:pathLst>
                <a:path extrusionOk="0" h="424" w="435">
                  <a:moveTo>
                    <a:pt x="1" y="1"/>
                  </a:moveTo>
                  <a:cubicBezTo>
                    <a:pt x="149" y="286"/>
                    <a:pt x="286" y="423"/>
                    <a:pt x="434" y="423"/>
                  </a:cubicBezTo>
                  <a:cubicBezTo>
                    <a:pt x="286" y="286"/>
                    <a:pt x="149" y="138"/>
                    <a:pt x="1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8" name="Google Shape;1488;p15"/>
            <p:cNvSpPr/>
            <p:nvPr/>
          </p:nvSpPr>
          <p:spPr>
            <a:xfrm>
              <a:off x="7406781" y="2421913"/>
              <a:ext cx="177029" cy="190927"/>
            </a:xfrm>
            <a:custGeom>
              <a:rect b="b" l="l" r="r" t="t"/>
              <a:pathLst>
                <a:path extrusionOk="0" h="4149" w="3847">
                  <a:moveTo>
                    <a:pt x="571" y="0"/>
                  </a:moveTo>
                  <a:cubicBezTo>
                    <a:pt x="571" y="286"/>
                    <a:pt x="708" y="708"/>
                    <a:pt x="708" y="1141"/>
                  </a:cubicBezTo>
                  <a:cubicBezTo>
                    <a:pt x="708" y="1427"/>
                    <a:pt x="708" y="1712"/>
                    <a:pt x="571" y="1997"/>
                  </a:cubicBezTo>
                  <a:cubicBezTo>
                    <a:pt x="571" y="2420"/>
                    <a:pt x="423" y="2853"/>
                    <a:pt x="138" y="2990"/>
                  </a:cubicBezTo>
                  <a:lnTo>
                    <a:pt x="1" y="2990"/>
                  </a:lnTo>
                  <a:cubicBezTo>
                    <a:pt x="264" y="3390"/>
                    <a:pt x="769" y="4148"/>
                    <a:pt x="2187" y="4148"/>
                  </a:cubicBezTo>
                  <a:cubicBezTo>
                    <a:pt x="2308" y="4148"/>
                    <a:pt x="2435" y="4143"/>
                    <a:pt x="2569" y="4131"/>
                  </a:cubicBezTo>
                  <a:cubicBezTo>
                    <a:pt x="3139" y="3994"/>
                    <a:pt x="3710" y="3561"/>
                    <a:pt x="3847" y="2990"/>
                  </a:cubicBezTo>
                  <a:lnTo>
                    <a:pt x="3710" y="2990"/>
                  </a:lnTo>
                  <a:cubicBezTo>
                    <a:pt x="3561" y="2990"/>
                    <a:pt x="3424" y="2990"/>
                    <a:pt x="3276" y="2853"/>
                  </a:cubicBezTo>
                  <a:cubicBezTo>
                    <a:pt x="3139" y="2853"/>
                    <a:pt x="3139" y="2705"/>
                    <a:pt x="3139" y="2568"/>
                  </a:cubicBezTo>
                  <a:cubicBezTo>
                    <a:pt x="2991" y="2420"/>
                    <a:pt x="2991" y="2134"/>
                    <a:pt x="2991" y="1997"/>
                  </a:cubicBezTo>
                  <a:lnTo>
                    <a:pt x="2991" y="1712"/>
                  </a:lnTo>
                  <a:lnTo>
                    <a:pt x="2991" y="1427"/>
                  </a:lnTo>
                  <a:lnTo>
                    <a:pt x="2991" y="1278"/>
                  </a:lnTo>
                  <a:cubicBezTo>
                    <a:pt x="2991" y="1141"/>
                    <a:pt x="2991" y="993"/>
                    <a:pt x="2854" y="856"/>
                  </a:cubicBezTo>
                  <a:lnTo>
                    <a:pt x="571" y="0"/>
                  </a:lnTo>
                  <a:close/>
                </a:path>
              </a:pathLst>
            </a:custGeom>
            <a:solidFill>
              <a:srgbClr val="E178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9" name="Google Shape;1489;p15"/>
            <p:cNvSpPr/>
            <p:nvPr/>
          </p:nvSpPr>
          <p:spPr>
            <a:xfrm>
              <a:off x="6671540" y="3340953"/>
              <a:ext cx="1641168" cy="39437"/>
            </a:xfrm>
            <a:custGeom>
              <a:rect b="b" l="l" r="r" t="t"/>
              <a:pathLst>
                <a:path extrusionOk="0" h="857" w="35664">
                  <a:moveTo>
                    <a:pt x="423" y="0"/>
                  </a:moveTo>
                  <a:cubicBezTo>
                    <a:pt x="138" y="0"/>
                    <a:pt x="1" y="137"/>
                    <a:pt x="1" y="423"/>
                  </a:cubicBezTo>
                  <a:cubicBezTo>
                    <a:pt x="1" y="708"/>
                    <a:pt x="138" y="856"/>
                    <a:pt x="423" y="856"/>
                  </a:cubicBezTo>
                  <a:lnTo>
                    <a:pt x="35230" y="856"/>
                  </a:lnTo>
                  <a:cubicBezTo>
                    <a:pt x="35379" y="856"/>
                    <a:pt x="35664" y="708"/>
                    <a:pt x="35664" y="423"/>
                  </a:cubicBezTo>
                  <a:cubicBezTo>
                    <a:pt x="35664" y="137"/>
                    <a:pt x="35379" y="0"/>
                    <a:pt x="352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p15"/>
            <p:cNvSpPr/>
            <p:nvPr/>
          </p:nvSpPr>
          <p:spPr>
            <a:xfrm>
              <a:off x="6999792" y="3345555"/>
              <a:ext cx="32580" cy="67370"/>
            </a:xfrm>
            <a:custGeom>
              <a:rect b="b" l="l" r="r" t="t"/>
              <a:pathLst>
                <a:path extrusionOk="0" h="1464" w="708">
                  <a:moveTo>
                    <a:pt x="93" y="0"/>
                  </a:moveTo>
                  <a:cubicBezTo>
                    <a:pt x="59" y="0"/>
                    <a:pt x="27" y="11"/>
                    <a:pt x="0" y="37"/>
                  </a:cubicBezTo>
                  <a:lnTo>
                    <a:pt x="0" y="756"/>
                  </a:lnTo>
                  <a:lnTo>
                    <a:pt x="0" y="1042"/>
                  </a:lnTo>
                  <a:lnTo>
                    <a:pt x="0" y="1327"/>
                  </a:lnTo>
                  <a:cubicBezTo>
                    <a:pt x="137" y="1327"/>
                    <a:pt x="137" y="1464"/>
                    <a:pt x="286" y="1464"/>
                  </a:cubicBezTo>
                  <a:lnTo>
                    <a:pt x="423" y="1464"/>
                  </a:lnTo>
                  <a:cubicBezTo>
                    <a:pt x="571" y="1464"/>
                    <a:pt x="571" y="1464"/>
                    <a:pt x="708" y="1327"/>
                  </a:cubicBezTo>
                  <a:lnTo>
                    <a:pt x="708" y="1179"/>
                  </a:lnTo>
                  <a:lnTo>
                    <a:pt x="708" y="756"/>
                  </a:lnTo>
                  <a:cubicBezTo>
                    <a:pt x="708" y="608"/>
                    <a:pt x="571" y="471"/>
                    <a:pt x="423" y="186"/>
                  </a:cubicBezTo>
                  <a:cubicBezTo>
                    <a:pt x="423" y="186"/>
                    <a:pt x="237" y="0"/>
                    <a:pt x="93" y="0"/>
                  </a:cubicBezTo>
                  <a:close/>
                </a:path>
              </a:pathLst>
            </a:custGeom>
            <a:solidFill>
              <a:srgbClr val="E178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1" name="Google Shape;1491;p15"/>
            <p:cNvSpPr/>
            <p:nvPr/>
          </p:nvSpPr>
          <p:spPr>
            <a:xfrm>
              <a:off x="7026022" y="3347258"/>
              <a:ext cx="78828" cy="72524"/>
            </a:xfrm>
            <a:custGeom>
              <a:rect b="b" l="l" r="r" t="t"/>
              <a:pathLst>
                <a:path extrusionOk="0" h="1576" w="1713">
                  <a:moveTo>
                    <a:pt x="423" y="0"/>
                  </a:moveTo>
                  <a:cubicBezTo>
                    <a:pt x="286" y="0"/>
                    <a:pt x="286" y="149"/>
                    <a:pt x="286" y="149"/>
                  </a:cubicBezTo>
                  <a:cubicBezTo>
                    <a:pt x="138" y="149"/>
                    <a:pt x="138" y="286"/>
                    <a:pt x="138" y="286"/>
                  </a:cubicBezTo>
                  <a:lnTo>
                    <a:pt x="138" y="571"/>
                  </a:lnTo>
                  <a:lnTo>
                    <a:pt x="1" y="1005"/>
                  </a:lnTo>
                  <a:cubicBezTo>
                    <a:pt x="1" y="1142"/>
                    <a:pt x="138" y="1142"/>
                    <a:pt x="138" y="1142"/>
                  </a:cubicBezTo>
                  <a:lnTo>
                    <a:pt x="138" y="1290"/>
                  </a:lnTo>
                  <a:lnTo>
                    <a:pt x="286" y="1427"/>
                  </a:lnTo>
                  <a:cubicBezTo>
                    <a:pt x="286" y="1427"/>
                    <a:pt x="423" y="1427"/>
                    <a:pt x="423" y="1575"/>
                  </a:cubicBezTo>
                  <a:cubicBezTo>
                    <a:pt x="572" y="1575"/>
                    <a:pt x="572" y="1575"/>
                    <a:pt x="572" y="1427"/>
                  </a:cubicBezTo>
                  <a:lnTo>
                    <a:pt x="1142" y="1427"/>
                  </a:lnTo>
                  <a:cubicBezTo>
                    <a:pt x="1279" y="1427"/>
                    <a:pt x="1428" y="1427"/>
                    <a:pt x="1428" y="1290"/>
                  </a:cubicBezTo>
                  <a:lnTo>
                    <a:pt x="1564" y="1290"/>
                  </a:lnTo>
                  <a:cubicBezTo>
                    <a:pt x="1564" y="1290"/>
                    <a:pt x="1564" y="1142"/>
                    <a:pt x="1713" y="1142"/>
                  </a:cubicBezTo>
                  <a:lnTo>
                    <a:pt x="1713" y="719"/>
                  </a:lnTo>
                  <a:cubicBezTo>
                    <a:pt x="1713" y="434"/>
                    <a:pt x="1713" y="286"/>
                    <a:pt x="1564" y="149"/>
                  </a:cubicBezTo>
                  <a:cubicBezTo>
                    <a:pt x="1564" y="99"/>
                    <a:pt x="1533" y="83"/>
                    <a:pt x="1491" y="83"/>
                  </a:cubicBezTo>
                  <a:cubicBezTo>
                    <a:pt x="1406" y="83"/>
                    <a:pt x="1279" y="149"/>
                    <a:pt x="1279" y="149"/>
                  </a:cubicBezTo>
                  <a:lnTo>
                    <a:pt x="994" y="286"/>
                  </a:lnTo>
                  <a:lnTo>
                    <a:pt x="994" y="149"/>
                  </a:lnTo>
                  <a:lnTo>
                    <a:pt x="994" y="0"/>
                  </a:lnTo>
                  <a:lnTo>
                    <a:pt x="857" y="0"/>
                  </a:lnTo>
                  <a:cubicBezTo>
                    <a:pt x="709" y="0"/>
                    <a:pt x="572" y="149"/>
                    <a:pt x="572" y="149"/>
                  </a:cubicBezTo>
                  <a:lnTo>
                    <a:pt x="423" y="0"/>
                  </a:lnTo>
                  <a:close/>
                </a:path>
              </a:pathLst>
            </a:custGeom>
            <a:solidFill>
              <a:srgbClr val="E178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2" name="Google Shape;1492;p15"/>
            <p:cNvSpPr/>
            <p:nvPr/>
          </p:nvSpPr>
          <p:spPr>
            <a:xfrm>
              <a:off x="7026022" y="3346015"/>
              <a:ext cx="31752" cy="66909"/>
            </a:xfrm>
            <a:custGeom>
              <a:rect b="b" l="l" r="r" t="t"/>
              <a:pathLst>
                <a:path extrusionOk="0" h="1454" w="690">
                  <a:moveTo>
                    <a:pt x="394" y="0"/>
                  </a:moveTo>
                  <a:cubicBezTo>
                    <a:pt x="361" y="0"/>
                    <a:pt x="325" y="9"/>
                    <a:pt x="286" y="27"/>
                  </a:cubicBezTo>
                  <a:cubicBezTo>
                    <a:pt x="138" y="176"/>
                    <a:pt x="138" y="313"/>
                    <a:pt x="1" y="598"/>
                  </a:cubicBezTo>
                  <a:cubicBezTo>
                    <a:pt x="1" y="883"/>
                    <a:pt x="1" y="1169"/>
                    <a:pt x="138" y="1454"/>
                  </a:cubicBezTo>
                  <a:lnTo>
                    <a:pt x="138" y="1317"/>
                  </a:lnTo>
                  <a:lnTo>
                    <a:pt x="138" y="598"/>
                  </a:lnTo>
                  <a:lnTo>
                    <a:pt x="138" y="313"/>
                  </a:lnTo>
                  <a:cubicBezTo>
                    <a:pt x="286" y="176"/>
                    <a:pt x="286" y="27"/>
                    <a:pt x="423" y="27"/>
                  </a:cubicBezTo>
                  <a:cubicBezTo>
                    <a:pt x="572" y="176"/>
                    <a:pt x="572" y="313"/>
                    <a:pt x="572" y="461"/>
                  </a:cubicBezTo>
                  <a:cubicBezTo>
                    <a:pt x="690" y="333"/>
                    <a:pt x="604" y="0"/>
                    <a:pt x="394" y="0"/>
                  </a:cubicBezTo>
                  <a:close/>
                </a:path>
              </a:pathLst>
            </a:custGeom>
            <a:solidFill>
              <a:srgbClr val="93473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p15"/>
            <p:cNvSpPr/>
            <p:nvPr/>
          </p:nvSpPr>
          <p:spPr>
            <a:xfrm>
              <a:off x="7052299" y="3367230"/>
              <a:ext cx="6350" cy="39391"/>
            </a:xfrm>
            <a:custGeom>
              <a:rect b="b" l="l" r="r" t="t"/>
              <a:pathLst>
                <a:path extrusionOk="0" h="856" w="138">
                  <a:moveTo>
                    <a:pt x="1" y="0"/>
                  </a:moveTo>
                  <a:cubicBezTo>
                    <a:pt x="1" y="286"/>
                    <a:pt x="1" y="571"/>
                    <a:pt x="138" y="856"/>
                  </a:cubicBezTo>
                  <a:cubicBezTo>
                    <a:pt x="138" y="571"/>
                    <a:pt x="1" y="286"/>
                    <a:pt x="1" y="0"/>
                  </a:cubicBezTo>
                  <a:close/>
                </a:path>
              </a:pathLst>
            </a:custGeom>
            <a:solidFill>
              <a:srgbClr val="93473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4" name="Google Shape;1494;p15"/>
            <p:cNvSpPr/>
            <p:nvPr/>
          </p:nvSpPr>
          <p:spPr>
            <a:xfrm>
              <a:off x="7052299" y="3342518"/>
              <a:ext cx="45741" cy="64102"/>
            </a:xfrm>
            <a:custGeom>
              <a:rect b="b" l="l" r="r" t="t"/>
              <a:pathLst>
                <a:path extrusionOk="0" h="1393" w="994">
                  <a:moveTo>
                    <a:pt x="336" y="1"/>
                  </a:moveTo>
                  <a:cubicBezTo>
                    <a:pt x="320" y="1"/>
                    <a:pt x="303" y="4"/>
                    <a:pt x="285" y="10"/>
                  </a:cubicBezTo>
                  <a:lnTo>
                    <a:pt x="285" y="10"/>
                  </a:lnTo>
                  <a:cubicBezTo>
                    <a:pt x="276" y="7"/>
                    <a:pt x="267" y="6"/>
                    <a:pt x="259" y="6"/>
                  </a:cubicBezTo>
                  <a:cubicBezTo>
                    <a:pt x="217" y="6"/>
                    <a:pt x="189" y="36"/>
                    <a:pt x="171" y="74"/>
                  </a:cubicBezTo>
                  <a:lnTo>
                    <a:pt x="171" y="74"/>
                  </a:lnTo>
                  <a:cubicBezTo>
                    <a:pt x="212" y="42"/>
                    <a:pt x="250" y="21"/>
                    <a:pt x="285" y="10"/>
                  </a:cubicBezTo>
                  <a:lnTo>
                    <a:pt x="285" y="10"/>
                  </a:lnTo>
                  <a:cubicBezTo>
                    <a:pt x="321" y="19"/>
                    <a:pt x="366" y="47"/>
                    <a:pt x="423" y="103"/>
                  </a:cubicBezTo>
                  <a:cubicBezTo>
                    <a:pt x="423" y="35"/>
                    <a:pt x="389" y="1"/>
                    <a:pt x="336" y="1"/>
                  </a:cubicBezTo>
                  <a:close/>
                  <a:moveTo>
                    <a:pt x="171" y="74"/>
                  </a:moveTo>
                  <a:lnTo>
                    <a:pt x="171" y="74"/>
                  </a:lnTo>
                  <a:cubicBezTo>
                    <a:pt x="160" y="83"/>
                    <a:pt x="149" y="93"/>
                    <a:pt x="138" y="103"/>
                  </a:cubicBezTo>
                  <a:cubicBezTo>
                    <a:pt x="1" y="103"/>
                    <a:pt x="1" y="252"/>
                    <a:pt x="1" y="252"/>
                  </a:cubicBezTo>
                  <a:cubicBezTo>
                    <a:pt x="1" y="320"/>
                    <a:pt x="1" y="354"/>
                    <a:pt x="18" y="354"/>
                  </a:cubicBezTo>
                  <a:cubicBezTo>
                    <a:pt x="35" y="354"/>
                    <a:pt x="69" y="320"/>
                    <a:pt x="138" y="252"/>
                  </a:cubicBezTo>
                  <a:cubicBezTo>
                    <a:pt x="138" y="252"/>
                    <a:pt x="138" y="147"/>
                    <a:pt x="171" y="74"/>
                  </a:cubicBezTo>
                  <a:close/>
                  <a:moveTo>
                    <a:pt x="423" y="103"/>
                  </a:moveTo>
                  <a:lnTo>
                    <a:pt x="423" y="537"/>
                  </a:lnTo>
                  <a:cubicBezTo>
                    <a:pt x="423" y="674"/>
                    <a:pt x="571" y="959"/>
                    <a:pt x="571" y="1108"/>
                  </a:cubicBezTo>
                  <a:cubicBezTo>
                    <a:pt x="571" y="1245"/>
                    <a:pt x="708" y="1393"/>
                    <a:pt x="993" y="1393"/>
                  </a:cubicBezTo>
                  <a:cubicBezTo>
                    <a:pt x="993" y="1393"/>
                    <a:pt x="993" y="1245"/>
                    <a:pt x="857" y="1245"/>
                  </a:cubicBezTo>
                  <a:cubicBezTo>
                    <a:pt x="830" y="1258"/>
                    <a:pt x="806" y="1265"/>
                    <a:pt x="784" y="1265"/>
                  </a:cubicBezTo>
                  <a:cubicBezTo>
                    <a:pt x="571" y="1265"/>
                    <a:pt x="571" y="661"/>
                    <a:pt x="571" y="537"/>
                  </a:cubicBezTo>
                  <a:cubicBezTo>
                    <a:pt x="571" y="389"/>
                    <a:pt x="571" y="252"/>
                    <a:pt x="423" y="103"/>
                  </a:cubicBezTo>
                  <a:close/>
                </a:path>
              </a:pathLst>
            </a:custGeom>
            <a:solidFill>
              <a:srgbClr val="93473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" name="Google Shape;1495;p15"/>
            <p:cNvSpPr/>
            <p:nvPr/>
          </p:nvSpPr>
          <p:spPr>
            <a:xfrm>
              <a:off x="7078576" y="3347258"/>
              <a:ext cx="26276" cy="20018"/>
            </a:xfrm>
            <a:custGeom>
              <a:rect b="b" l="l" r="r" t="t"/>
              <a:pathLst>
                <a:path extrusionOk="0" h="435" w="571">
                  <a:moveTo>
                    <a:pt x="286" y="0"/>
                  </a:moveTo>
                  <a:cubicBezTo>
                    <a:pt x="0" y="0"/>
                    <a:pt x="0" y="149"/>
                    <a:pt x="0" y="286"/>
                  </a:cubicBezTo>
                  <a:cubicBezTo>
                    <a:pt x="0" y="286"/>
                    <a:pt x="0" y="149"/>
                    <a:pt x="137" y="149"/>
                  </a:cubicBezTo>
                  <a:lnTo>
                    <a:pt x="286" y="149"/>
                  </a:lnTo>
                  <a:cubicBezTo>
                    <a:pt x="422" y="149"/>
                    <a:pt x="422" y="286"/>
                    <a:pt x="571" y="434"/>
                  </a:cubicBezTo>
                  <a:cubicBezTo>
                    <a:pt x="571" y="286"/>
                    <a:pt x="422" y="149"/>
                    <a:pt x="286" y="0"/>
                  </a:cubicBezTo>
                  <a:close/>
                </a:path>
              </a:pathLst>
            </a:custGeom>
            <a:solidFill>
              <a:srgbClr val="93473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p15"/>
            <p:cNvSpPr/>
            <p:nvPr/>
          </p:nvSpPr>
          <p:spPr>
            <a:xfrm>
              <a:off x="6999792" y="3346015"/>
              <a:ext cx="32580" cy="27564"/>
            </a:xfrm>
            <a:custGeom>
              <a:rect b="b" l="l" r="r" t="t"/>
              <a:pathLst>
                <a:path extrusionOk="0" h="599" w="708">
                  <a:moveTo>
                    <a:pt x="184" y="0"/>
                  </a:moveTo>
                  <a:cubicBezTo>
                    <a:pt x="0" y="0"/>
                    <a:pt x="0" y="333"/>
                    <a:pt x="0" y="461"/>
                  </a:cubicBezTo>
                  <a:cubicBezTo>
                    <a:pt x="0" y="530"/>
                    <a:pt x="35" y="564"/>
                    <a:pt x="69" y="564"/>
                  </a:cubicBezTo>
                  <a:cubicBezTo>
                    <a:pt x="103" y="564"/>
                    <a:pt x="137" y="530"/>
                    <a:pt x="137" y="461"/>
                  </a:cubicBezTo>
                  <a:lnTo>
                    <a:pt x="137" y="176"/>
                  </a:lnTo>
                  <a:cubicBezTo>
                    <a:pt x="137" y="176"/>
                    <a:pt x="137" y="27"/>
                    <a:pt x="286" y="27"/>
                  </a:cubicBezTo>
                  <a:cubicBezTo>
                    <a:pt x="247" y="9"/>
                    <a:pt x="213" y="0"/>
                    <a:pt x="184" y="0"/>
                  </a:cubicBezTo>
                  <a:close/>
                  <a:moveTo>
                    <a:pt x="286" y="27"/>
                  </a:moveTo>
                  <a:lnTo>
                    <a:pt x="286" y="176"/>
                  </a:lnTo>
                  <a:cubicBezTo>
                    <a:pt x="571" y="313"/>
                    <a:pt x="571" y="461"/>
                    <a:pt x="571" y="598"/>
                  </a:cubicBezTo>
                  <a:lnTo>
                    <a:pt x="708" y="598"/>
                  </a:lnTo>
                  <a:cubicBezTo>
                    <a:pt x="571" y="313"/>
                    <a:pt x="571" y="27"/>
                    <a:pt x="286" y="27"/>
                  </a:cubicBezTo>
                  <a:close/>
                </a:path>
              </a:pathLst>
            </a:custGeom>
            <a:solidFill>
              <a:srgbClr val="93473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" name="Google Shape;1497;p15"/>
            <p:cNvSpPr/>
            <p:nvPr/>
          </p:nvSpPr>
          <p:spPr>
            <a:xfrm>
              <a:off x="8037008" y="3137182"/>
              <a:ext cx="52552" cy="446416"/>
            </a:xfrm>
            <a:custGeom>
              <a:rect b="b" l="l" r="r" t="t"/>
              <a:pathLst>
                <a:path extrusionOk="0" h="9701" w="1142">
                  <a:moveTo>
                    <a:pt x="571" y="1"/>
                  </a:moveTo>
                  <a:cubicBezTo>
                    <a:pt x="286" y="1"/>
                    <a:pt x="0" y="286"/>
                    <a:pt x="0" y="571"/>
                  </a:cubicBezTo>
                  <a:lnTo>
                    <a:pt x="0" y="9130"/>
                  </a:lnTo>
                  <a:cubicBezTo>
                    <a:pt x="0" y="9416"/>
                    <a:pt x="286" y="9701"/>
                    <a:pt x="571" y="9701"/>
                  </a:cubicBezTo>
                  <a:cubicBezTo>
                    <a:pt x="856" y="9701"/>
                    <a:pt x="1142" y="9416"/>
                    <a:pt x="1142" y="9130"/>
                  </a:cubicBezTo>
                  <a:lnTo>
                    <a:pt x="1142" y="571"/>
                  </a:lnTo>
                  <a:cubicBezTo>
                    <a:pt x="1142" y="286"/>
                    <a:pt x="856" y="1"/>
                    <a:pt x="5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" name="Google Shape;1498;p15"/>
            <p:cNvSpPr/>
            <p:nvPr/>
          </p:nvSpPr>
          <p:spPr>
            <a:xfrm>
              <a:off x="8089515" y="3183385"/>
              <a:ext cx="58856" cy="354565"/>
            </a:xfrm>
            <a:custGeom>
              <a:rect b="b" l="l" r="r" t="t"/>
              <a:pathLst>
                <a:path extrusionOk="0" h="7705" w="1279">
                  <a:moveTo>
                    <a:pt x="708" y="1"/>
                  </a:moveTo>
                  <a:cubicBezTo>
                    <a:pt x="286" y="1"/>
                    <a:pt x="1" y="138"/>
                    <a:pt x="1" y="571"/>
                  </a:cubicBezTo>
                  <a:lnTo>
                    <a:pt x="1" y="7133"/>
                  </a:lnTo>
                  <a:cubicBezTo>
                    <a:pt x="1" y="7419"/>
                    <a:pt x="286" y="7704"/>
                    <a:pt x="708" y="7704"/>
                  </a:cubicBezTo>
                  <a:cubicBezTo>
                    <a:pt x="994" y="7704"/>
                    <a:pt x="1279" y="7419"/>
                    <a:pt x="1279" y="7133"/>
                  </a:cubicBezTo>
                  <a:lnTo>
                    <a:pt x="1279" y="571"/>
                  </a:lnTo>
                  <a:cubicBezTo>
                    <a:pt x="1279" y="138"/>
                    <a:pt x="994" y="1"/>
                    <a:pt x="7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9" name="Google Shape;1499;p15"/>
            <p:cNvSpPr/>
            <p:nvPr/>
          </p:nvSpPr>
          <p:spPr>
            <a:xfrm>
              <a:off x="8148327" y="3242197"/>
              <a:ext cx="52598" cy="230087"/>
            </a:xfrm>
            <a:custGeom>
              <a:rect b="b" l="l" r="r" t="t"/>
              <a:pathLst>
                <a:path extrusionOk="0" h="5000" w="1143">
                  <a:moveTo>
                    <a:pt x="571" y="1"/>
                  </a:moveTo>
                  <a:cubicBezTo>
                    <a:pt x="286" y="1"/>
                    <a:pt x="1" y="286"/>
                    <a:pt x="1" y="572"/>
                  </a:cubicBezTo>
                  <a:lnTo>
                    <a:pt x="1" y="4429"/>
                  </a:lnTo>
                  <a:cubicBezTo>
                    <a:pt x="1" y="4714"/>
                    <a:pt x="286" y="5000"/>
                    <a:pt x="571" y="5000"/>
                  </a:cubicBezTo>
                  <a:cubicBezTo>
                    <a:pt x="857" y="5000"/>
                    <a:pt x="1142" y="4714"/>
                    <a:pt x="1142" y="4429"/>
                  </a:cubicBezTo>
                  <a:lnTo>
                    <a:pt x="1142" y="572"/>
                  </a:lnTo>
                  <a:cubicBezTo>
                    <a:pt x="1142" y="286"/>
                    <a:pt x="857" y="1"/>
                    <a:pt x="5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0" name="Google Shape;1500;p15"/>
            <p:cNvSpPr/>
            <p:nvPr/>
          </p:nvSpPr>
          <p:spPr>
            <a:xfrm>
              <a:off x="8037008" y="3137182"/>
              <a:ext cx="32626" cy="446416"/>
            </a:xfrm>
            <a:custGeom>
              <a:rect b="b" l="l" r="r" t="t"/>
              <a:pathLst>
                <a:path extrusionOk="0" h="9701" w="709">
                  <a:moveTo>
                    <a:pt x="571" y="1"/>
                  </a:moveTo>
                  <a:cubicBezTo>
                    <a:pt x="286" y="1"/>
                    <a:pt x="0" y="286"/>
                    <a:pt x="0" y="571"/>
                  </a:cubicBezTo>
                  <a:lnTo>
                    <a:pt x="0" y="9130"/>
                  </a:lnTo>
                  <a:cubicBezTo>
                    <a:pt x="0" y="9416"/>
                    <a:pt x="286" y="9701"/>
                    <a:pt x="571" y="9701"/>
                  </a:cubicBezTo>
                  <a:lnTo>
                    <a:pt x="708" y="9701"/>
                  </a:lnTo>
                  <a:cubicBezTo>
                    <a:pt x="423" y="9564"/>
                    <a:pt x="286" y="9416"/>
                    <a:pt x="286" y="9130"/>
                  </a:cubicBezTo>
                  <a:lnTo>
                    <a:pt x="286" y="571"/>
                  </a:lnTo>
                  <a:cubicBezTo>
                    <a:pt x="286" y="286"/>
                    <a:pt x="423" y="1"/>
                    <a:pt x="708" y="1"/>
                  </a:cubicBezTo>
                  <a:close/>
                </a:path>
              </a:pathLst>
            </a:custGeom>
            <a:solidFill>
              <a:srgbClr val="4B48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1" name="Google Shape;1501;p15"/>
            <p:cNvSpPr/>
            <p:nvPr/>
          </p:nvSpPr>
          <p:spPr>
            <a:xfrm>
              <a:off x="8089515" y="3183385"/>
              <a:ext cx="32626" cy="354565"/>
            </a:xfrm>
            <a:custGeom>
              <a:rect b="b" l="l" r="r" t="t"/>
              <a:pathLst>
                <a:path extrusionOk="0" h="7705" w="709">
                  <a:moveTo>
                    <a:pt x="708" y="1"/>
                  </a:moveTo>
                  <a:cubicBezTo>
                    <a:pt x="286" y="1"/>
                    <a:pt x="1" y="138"/>
                    <a:pt x="1" y="571"/>
                  </a:cubicBezTo>
                  <a:lnTo>
                    <a:pt x="1" y="7133"/>
                  </a:lnTo>
                  <a:cubicBezTo>
                    <a:pt x="1" y="7419"/>
                    <a:pt x="286" y="7704"/>
                    <a:pt x="708" y="7704"/>
                  </a:cubicBezTo>
                  <a:cubicBezTo>
                    <a:pt x="571" y="7556"/>
                    <a:pt x="286" y="7419"/>
                    <a:pt x="286" y="7133"/>
                  </a:cubicBezTo>
                  <a:lnTo>
                    <a:pt x="286" y="571"/>
                  </a:lnTo>
                  <a:cubicBezTo>
                    <a:pt x="286" y="286"/>
                    <a:pt x="571" y="1"/>
                    <a:pt x="708" y="1"/>
                  </a:cubicBezTo>
                  <a:close/>
                </a:path>
              </a:pathLst>
            </a:custGeom>
            <a:solidFill>
              <a:srgbClr val="4B48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2" name="Google Shape;1502;p15"/>
            <p:cNvSpPr/>
            <p:nvPr/>
          </p:nvSpPr>
          <p:spPr>
            <a:xfrm>
              <a:off x="8174604" y="3242197"/>
              <a:ext cx="46" cy="230087"/>
            </a:xfrm>
            <a:custGeom>
              <a:rect b="b" l="l" r="r" t="t"/>
              <a:pathLst>
                <a:path extrusionOk="0" h="5000" w="1">
                  <a:moveTo>
                    <a:pt x="0" y="5000"/>
                  </a:moveTo>
                  <a:lnTo>
                    <a:pt x="0" y="5000"/>
                  </a:lnTo>
                  <a:lnTo>
                    <a:pt x="0" y="5000"/>
                  </a:lnTo>
                  <a:lnTo>
                    <a:pt x="0" y="5000"/>
                  </a:lnTo>
                  <a:close/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7D4D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3" name="Google Shape;1503;p15"/>
            <p:cNvSpPr/>
            <p:nvPr/>
          </p:nvSpPr>
          <p:spPr>
            <a:xfrm>
              <a:off x="8148327" y="3242197"/>
              <a:ext cx="33133" cy="230087"/>
            </a:xfrm>
            <a:custGeom>
              <a:rect b="b" l="l" r="r" t="t"/>
              <a:pathLst>
                <a:path extrusionOk="0" h="5000" w="720">
                  <a:moveTo>
                    <a:pt x="571" y="1"/>
                  </a:moveTo>
                  <a:cubicBezTo>
                    <a:pt x="286" y="1"/>
                    <a:pt x="1" y="286"/>
                    <a:pt x="1" y="572"/>
                  </a:cubicBezTo>
                  <a:lnTo>
                    <a:pt x="1" y="4429"/>
                  </a:lnTo>
                  <a:cubicBezTo>
                    <a:pt x="1" y="4714"/>
                    <a:pt x="286" y="5000"/>
                    <a:pt x="571" y="5000"/>
                  </a:cubicBezTo>
                  <a:lnTo>
                    <a:pt x="720" y="5000"/>
                  </a:lnTo>
                  <a:cubicBezTo>
                    <a:pt x="435" y="5000"/>
                    <a:pt x="286" y="4714"/>
                    <a:pt x="286" y="4429"/>
                  </a:cubicBezTo>
                  <a:lnTo>
                    <a:pt x="286" y="572"/>
                  </a:lnTo>
                  <a:cubicBezTo>
                    <a:pt x="286" y="435"/>
                    <a:pt x="435" y="149"/>
                    <a:pt x="720" y="1"/>
                  </a:cubicBezTo>
                  <a:close/>
                </a:path>
              </a:pathLst>
            </a:custGeom>
            <a:solidFill>
              <a:srgbClr val="4B48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4" name="Google Shape;1504;p15"/>
            <p:cNvSpPr/>
            <p:nvPr/>
          </p:nvSpPr>
          <p:spPr>
            <a:xfrm>
              <a:off x="6887920" y="3137182"/>
              <a:ext cx="52552" cy="446416"/>
            </a:xfrm>
            <a:custGeom>
              <a:rect b="b" l="l" r="r" t="t"/>
              <a:pathLst>
                <a:path extrusionOk="0" h="9701" w="1142">
                  <a:moveTo>
                    <a:pt x="571" y="1"/>
                  </a:moveTo>
                  <a:cubicBezTo>
                    <a:pt x="286" y="1"/>
                    <a:pt x="1" y="286"/>
                    <a:pt x="1" y="571"/>
                  </a:cubicBezTo>
                  <a:lnTo>
                    <a:pt x="1" y="9130"/>
                  </a:lnTo>
                  <a:cubicBezTo>
                    <a:pt x="1" y="9416"/>
                    <a:pt x="286" y="9701"/>
                    <a:pt x="571" y="9701"/>
                  </a:cubicBezTo>
                  <a:cubicBezTo>
                    <a:pt x="857" y="9701"/>
                    <a:pt x="1142" y="9416"/>
                    <a:pt x="1142" y="9130"/>
                  </a:cubicBezTo>
                  <a:lnTo>
                    <a:pt x="1142" y="571"/>
                  </a:lnTo>
                  <a:cubicBezTo>
                    <a:pt x="1142" y="286"/>
                    <a:pt x="857" y="1"/>
                    <a:pt x="5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5" name="Google Shape;1505;p15"/>
            <p:cNvSpPr/>
            <p:nvPr/>
          </p:nvSpPr>
          <p:spPr>
            <a:xfrm>
              <a:off x="6829108" y="3183385"/>
              <a:ext cx="58856" cy="354565"/>
            </a:xfrm>
            <a:custGeom>
              <a:rect b="b" l="l" r="r" t="t"/>
              <a:pathLst>
                <a:path extrusionOk="0" h="7705" w="1279">
                  <a:moveTo>
                    <a:pt x="708" y="1"/>
                  </a:moveTo>
                  <a:cubicBezTo>
                    <a:pt x="286" y="1"/>
                    <a:pt x="0" y="138"/>
                    <a:pt x="0" y="571"/>
                  </a:cubicBezTo>
                  <a:lnTo>
                    <a:pt x="0" y="7133"/>
                  </a:lnTo>
                  <a:cubicBezTo>
                    <a:pt x="0" y="7419"/>
                    <a:pt x="286" y="7704"/>
                    <a:pt x="708" y="7704"/>
                  </a:cubicBezTo>
                  <a:cubicBezTo>
                    <a:pt x="993" y="7704"/>
                    <a:pt x="1279" y="7419"/>
                    <a:pt x="1279" y="7133"/>
                  </a:cubicBezTo>
                  <a:lnTo>
                    <a:pt x="1279" y="571"/>
                  </a:lnTo>
                  <a:cubicBezTo>
                    <a:pt x="1279" y="138"/>
                    <a:pt x="993" y="1"/>
                    <a:pt x="7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6" name="Google Shape;1506;p15"/>
            <p:cNvSpPr/>
            <p:nvPr/>
          </p:nvSpPr>
          <p:spPr>
            <a:xfrm>
              <a:off x="6776601" y="3242197"/>
              <a:ext cx="52552" cy="230087"/>
            </a:xfrm>
            <a:custGeom>
              <a:rect b="b" l="l" r="r" t="t"/>
              <a:pathLst>
                <a:path extrusionOk="0" h="5000" w="1142">
                  <a:moveTo>
                    <a:pt x="571" y="1"/>
                  </a:moveTo>
                  <a:cubicBezTo>
                    <a:pt x="286" y="1"/>
                    <a:pt x="0" y="286"/>
                    <a:pt x="0" y="572"/>
                  </a:cubicBezTo>
                  <a:lnTo>
                    <a:pt x="0" y="4429"/>
                  </a:lnTo>
                  <a:cubicBezTo>
                    <a:pt x="0" y="4714"/>
                    <a:pt x="286" y="5000"/>
                    <a:pt x="571" y="5000"/>
                  </a:cubicBezTo>
                  <a:cubicBezTo>
                    <a:pt x="856" y="5000"/>
                    <a:pt x="1141" y="4714"/>
                    <a:pt x="1141" y="4429"/>
                  </a:cubicBezTo>
                  <a:lnTo>
                    <a:pt x="1141" y="572"/>
                  </a:lnTo>
                  <a:cubicBezTo>
                    <a:pt x="1141" y="286"/>
                    <a:pt x="856" y="1"/>
                    <a:pt x="5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7" name="Google Shape;1507;p15"/>
            <p:cNvSpPr/>
            <p:nvPr/>
          </p:nvSpPr>
          <p:spPr>
            <a:xfrm>
              <a:off x="6907892" y="3137182"/>
              <a:ext cx="32580" cy="446416"/>
            </a:xfrm>
            <a:custGeom>
              <a:rect b="b" l="l" r="r" t="t"/>
              <a:pathLst>
                <a:path extrusionOk="0" h="9701" w="708">
                  <a:moveTo>
                    <a:pt x="0" y="1"/>
                  </a:moveTo>
                  <a:cubicBezTo>
                    <a:pt x="286" y="1"/>
                    <a:pt x="571" y="286"/>
                    <a:pt x="571" y="571"/>
                  </a:cubicBezTo>
                  <a:lnTo>
                    <a:pt x="571" y="9130"/>
                  </a:lnTo>
                  <a:cubicBezTo>
                    <a:pt x="571" y="9416"/>
                    <a:pt x="286" y="9564"/>
                    <a:pt x="0" y="9701"/>
                  </a:cubicBezTo>
                  <a:lnTo>
                    <a:pt x="137" y="9701"/>
                  </a:lnTo>
                  <a:cubicBezTo>
                    <a:pt x="423" y="9701"/>
                    <a:pt x="708" y="9416"/>
                    <a:pt x="708" y="9130"/>
                  </a:cubicBezTo>
                  <a:lnTo>
                    <a:pt x="708" y="5284"/>
                  </a:lnTo>
                  <a:lnTo>
                    <a:pt x="708" y="4428"/>
                  </a:lnTo>
                  <a:lnTo>
                    <a:pt x="708" y="571"/>
                  </a:lnTo>
                  <a:cubicBezTo>
                    <a:pt x="708" y="286"/>
                    <a:pt x="423" y="1"/>
                    <a:pt x="137" y="1"/>
                  </a:cubicBezTo>
                  <a:close/>
                </a:path>
              </a:pathLst>
            </a:custGeom>
            <a:solidFill>
              <a:srgbClr val="4B48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8" name="Google Shape;1508;p15"/>
            <p:cNvSpPr/>
            <p:nvPr/>
          </p:nvSpPr>
          <p:spPr>
            <a:xfrm>
              <a:off x="6855385" y="3183385"/>
              <a:ext cx="32580" cy="354565"/>
            </a:xfrm>
            <a:custGeom>
              <a:rect b="b" l="l" r="r" t="t"/>
              <a:pathLst>
                <a:path extrusionOk="0" h="7705" w="708">
                  <a:moveTo>
                    <a:pt x="0" y="1"/>
                  </a:moveTo>
                  <a:cubicBezTo>
                    <a:pt x="285" y="1"/>
                    <a:pt x="422" y="286"/>
                    <a:pt x="422" y="571"/>
                  </a:cubicBezTo>
                  <a:lnTo>
                    <a:pt x="422" y="7133"/>
                  </a:lnTo>
                  <a:cubicBezTo>
                    <a:pt x="422" y="7419"/>
                    <a:pt x="285" y="7556"/>
                    <a:pt x="0" y="7704"/>
                  </a:cubicBezTo>
                  <a:lnTo>
                    <a:pt x="137" y="7704"/>
                  </a:lnTo>
                  <a:cubicBezTo>
                    <a:pt x="422" y="7704"/>
                    <a:pt x="708" y="7419"/>
                    <a:pt x="708" y="7133"/>
                  </a:cubicBezTo>
                  <a:lnTo>
                    <a:pt x="708" y="4280"/>
                  </a:lnTo>
                  <a:lnTo>
                    <a:pt x="708" y="3424"/>
                  </a:lnTo>
                  <a:lnTo>
                    <a:pt x="708" y="571"/>
                  </a:lnTo>
                  <a:cubicBezTo>
                    <a:pt x="708" y="138"/>
                    <a:pt x="422" y="1"/>
                    <a:pt x="137" y="1"/>
                  </a:cubicBezTo>
                  <a:close/>
                </a:path>
              </a:pathLst>
            </a:custGeom>
            <a:solidFill>
              <a:srgbClr val="4B48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9" name="Google Shape;1509;p15"/>
            <p:cNvSpPr/>
            <p:nvPr/>
          </p:nvSpPr>
          <p:spPr>
            <a:xfrm>
              <a:off x="6796021" y="3242197"/>
              <a:ext cx="33133" cy="230087"/>
            </a:xfrm>
            <a:custGeom>
              <a:rect b="b" l="l" r="r" t="t"/>
              <a:pathLst>
                <a:path extrusionOk="0" h="5000" w="720">
                  <a:moveTo>
                    <a:pt x="0" y="1"/>
                  </a:moveTo>
                  <a:cubicBezTo>
                    <a:pt x="286" y="149"/>
                    <a:pt x="434" y="435"/>
                    <a:pt x="434" y="572"/>
                  </a:cubicBezTo>
                  <a:lnTo>
                    <a:pt x="434" y="4429"/>
                  </a:lnTo>
                  <a:cubicBezTo>
                    <a:pt x="434" y="4714"/>
                    <a:pt x="286" y="5000"/>
                    <a:pt x="0" y="5000"/>
                  </a:cubicBezTo>
                  <a:lnTo>
                    <a:pt x="149" y="5000"/>
                  </a:lnTo>
                  <a:cubicBezTo>
                    <a:pt x="434" y="5000"/>
                    <a:pt x="719" y="4714"/>
                    <a:pt x="719" y="4429"/>
                  </a:cubicBezTo>
                  <a:lnTo>
                    <a:pt x="719" y="3002"/>
                  </a:lnTo>
                  <a:lnTo>
                    <a:pt x="719" y="2146"/>
                  </a:lnTo>
                  <a:lnTo>
                    <a:pt x="719" y="572"/>
                  </a:lnTo>
                  <a:cubicBezTo>
                    <a:pt x="719" y="286"/>
                    <a:pt x="434" y="1"/>
                    <a:pt x="149" y="1"/>
                  </a:cubicBezTo>
                  <a:close/>
                </a:path>
              </a:pathLst>
            </a:custGeom>
            <a:solidFill>
              <a:srgbClr val="4B48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p15"/>
            <p:cNvSpPr/>
            <p:nvPr/>
          </p:nvSpPr>
          <p:spPr>
            <a:xfrm>
              <a:off x="7945108" y="3345555"/>
              <a:ext cx="39437" cy="67370"/>
            </a:xfrm>
            <a:custGeom>
              <a:rect b="b" l="l" r="r" t="t"/>
              <a:pathLst>
                <a:path extrusionOk="0" h="1464" w="857">
                  <a:moveTo>
                    <a:pt x="679" y="0"/>
                  </a:moveTo>
                  <a:cubicBezTo>
                    <a:pt x="603" y="0"/>
                    <a:pt x="396" y="186"/>
                    <a:pt x="286" y="186"/>
                  </a:cubicBezTo>
                  <a:cubicBezTo>
                    <a:pt x="137" y="471"/>
                    <a:pt x="137" y="608"/>
                    <a:pt x="137" y="756"/>
                  </a:cubicBezTo>
                  <a:cubicBezTo>
                    <a:pt x="137" y="893"/>
                    <a:pt x="0" y="1042"/>
                    <a:pt x="0" y="1179"/>
                  </a:cubicBezTo>
                  <a:lnTo>
                    <a:pt x="0" y="1327"/>
                  </a:lnTo>
                  <a:lnTo>
                    <a:pt x="137" y="1327"/>
                  </a:lnTo>
                  <a:cubicBezTo>
                    <a:pt x="137" y="1464"/>
                    <a:pt x="286" y="1464"/>
                    <a:pt x="286" y="1464"/>
                  </a:cubicBezTo>
                  <a:lnTo>
                    <a:pt x="423" y="1464"/>
                  </a:lnTo>
                  <a:cubicBezTo>
                    <a:pt x="571" y="1464"/>
                    <a:pt x="708" y="1327"/>
                    <a:pt x="708" y="1327"/>
                  </a:cubicBezTo>
                  <a:lnTo>
                    <a:pt x="708" y="1042"/>
                  </a:lnTo>
                  <a:lnTo>
                    <a:pt x="708" y="756"/>
                  </a:lnTo>
                  <a:cubicBezTo>
                    <a:pt x="856" y="471"/>
                    <a:pt x="856" y="323"/>
                    <a:pt x="708" y="37"/>
                  </a:cubicBezTo>
                  <a:cubicBezTo>
                    <a:pt x="708" y="11"/>
                    <a:pt x="697" y="0"/>
                    <a:pt x="679" y="0"/>
                  </a:cubicBezTo>
                  <a:close/>
                </a:path>
              </a:pathLst>
            </a:custGeom>
            <a:solidFill>
              <a:srgbClr val="E178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1" name="Google Shape;1511;p15"/>
            <p:cNvSpPr/>
            <p:nvPr/>
          </p:nvSpPr>
          <p:spPr>
            <a:xfrm>
              <a:off x="7872629" y="3347258"/>
              <a:ext cx="78828" cy="72524"/>
            </a:xfrm>
            <a:custGeom>
              <a:rect b="b" l="l" r="r" t="t"/>
              <a:pathLst>
                <a:path extrusionOk="0" h="1576" w="1713">
                  <a:moveTo>
                    <a:pt x="856" y="0"/>
                  </a:moveTo>
                  <a:lnTo>
                    <a:pt x="719" y="149"/>
                  </a:lnTo>
                  <a:lnTo>
                    <a:pt x="719" y="286"/>
                  </a:lnTo>
                  <a:lnTo>
                    <a:pt x="571" y="149"/>
                  </a:lnTo>
                  <a:cubicBezTo>
                    <a:pt x="571" y="149"/>
                    <a:pt x="444" y="83"/>
                    <a:pt x="360" y="83"/>
                  </a:cubicBezTo>
                  <a:cubicBezTo>
                    <a:pt x="317" y="83"/>
                    <a:pt x="286" y="99"/>
                    <a:pt x="286" y="149"/>
                  </a:cubicBezTo>
                  <a:cubicBezTo>
                    <a:pt x="149" y="286"/>
                    <a:pt x="0" y="434"/>
                    <a:pt x="0" y="719"/>
                  </a:cubicBezTo>
                  <a:cubicBezTo>
                    <a:pt x="0" y="856"/>
                    <a:pt x="0" y="1005"/>
                    <a:pt x="149" y="1142"/>
                  </a:cubicBezTo>
                  <a:cubicBezTo>
                    <a:pt x="149" y="1142"/>
                    <a:pt x="149" y="1290"/>
                    <a:pt x="286" y="1290"/>
                  </a:cubicBezTo>
                  <a:lnTo>
                    <a:pt x="434" y="1290"/>
                  </a:lnTo>
                  <a:cubicBezTo>
                    <a:pt x="434" y="1427"/>
                    <a:pt x="571" y="1427"/>
                    <a:pt x="571" y="1427"/>
                  </a:cubicBezTo>
                  <a:lnTo>
                    <a:pt x="1142" y="1427"/>
                  </a:lnTo>
                  <a:cubicBezTo>
                    <a:pt x="1142" y="1575"/>
                    <a:pt x="1290" y="1575"/>
                    <a:pt x="1290" y="1575"/>
                  </a:cubicBezTo>
                  <a:cubicBezTo>
                    <a:pt x="1427" y="1427"/>
                    <a:pt x="1427" y="1427"/>
                    <a:pt x="1575" y="1427"/>
                  </a:cubicBezTo>
                  <a:cubicBezTo>
                    <a:pt x="1575" y="1427"/>
                    <a:pt x="1575" y="1290"/>
                    <a:pt x="1712" y="1290"/>
                  </a:cubicBezTo>
                  <a:lnTo>
                    <a:pt x="1712" y="1142"/>
                  </a:lnTo>
                  <a:lnTo>
                    <a:pt x="1712" y="1005"/>
                  </a:lnTo>
                  <a:lnTo>
                    <a:pt x="1712" y="571"/>
                  </a:lnTo>
                  <a:lnTo>
                    <a:pt x="1712" y="286"/>
                  </a:lnTo>
                  <a:cubicBezTo>
                    <a:pt x="1575" y="286"/>
                    <a:pt x="1575" y="149"/>
                    <a:pt x="1575" y="149"/>
                  </a:cubicBezTo>
                  <a:lnTo>
                    <a:pt x="1427" y="0"/>
                  </a:lnTo>
                  <a:cubicBezTo>
                    <a:pt x="1427" y="0"/>
                    <a:pt x="1290" y="0"/>
                    <a:pt x="1290" y="149"/>
                  </a:cubicBezTo>
                  <a:cubicBezTo>
                    <a:pt x="1142" y="149"/>
                    <a:pt x="1142" y="0"/>
                    <a:pt x="1005" y="0"/>
                  </a:cubicBezTo>
                  <a:close/>
                </a:path>
              </a:pathLst>
            </a:custGeom>
            <a:solidFill>
              <a:srgbClr val="E178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2" name="Google Shape;1512;p15"/>
            <p:cNvSpPr/>
            <p:nvPr/>
          </p:nvSpPr>
          <p:spPr>
            <a:xfrm>
              <a:off x="7925136" y="3343622"/>
              <a:ext cx="33133" cy="69302"/>
            </a:xfrm>
            <a:custGeom>
              <a:rect b="b" l="l" r="r" t="t"/>
              <a:pathLst>
                <a:path extrusionOk="0" h="1506" w="720">
                  <a:moveTo>
                    <a:pt x="283" y="1"/>
                  </a:moveTo>
                  <a:cubicBezTo>
                    <a:pt x="97" y="1"/>
                    <a:pt x="1" y="394"/>
                    <a:pt x="1" y="513"/>
                  </a:cubicBezTo>
                  <a:lnTo>
                    <a:pt x="149" y="513"/>
                  </a:lnTo>
                  <a:cubicBezTo>
                    <a:pt x="37" y="401"/>
                    <a:pt x="95" y="131"/>
                    <a:pt x="253" y="131"/>
                  </a:cubicBezTo>
                  <a:cubicBezTo>
                    <a:pt x="304" y="131"/>
                    <a:pt x="365" y="159"/>
                    <a:pt x="434" y="228"/>
                  </a:cubicBezTo>
                  <a:cubicBezTo>
                    <a:pt x="434" y="365"/>
                    <a:pt x="434" y="365"/>
                    <a:pt x="571" y="513"/>
                  </a:cubicBezTo>
                  <a:lnTo>
                    <a:pt x="571" y="1369"/>
                  </a:lnTo>
                  <a:cubicBezTo>
                    <a:pt x="434" y="1506"/>
                    <a:pt x="571" y="1506"/>
                    <a:pt x="571" y="1506"/>
                  </a:cubicBezTo>
                  <a:cubicBezTo>
                    <a:pt x="720" y="1084"/>
                    <a:pt x="720" y="365"/>
                    <a:pt x="434" y="79"/>
                  </a:cubicBezTo>
                  <a:cubicBezTo>
                    <a:pt x="379" y="24"/>
                    <a:pt x="328" y="1"/>
                    <a:pt x="283" y="1"/>
                  </a:cubicBezTo>
                  <a:close/>
                </a:path>
              </a:pathLst>
            </a:custGeom>
            <a:solidFill>
              <a:srgbClr val="93473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3" name="Google Shape;1513;p15"/>
            <p:cNvSpPr/>
            <p:nvPr/>
          </p:nvSpPr>
          <p:spPr>
            <a:xfrm>
              <a:off x="7918832" y="3362076"/>
              <a:ext cx="13207" cy="44545"/>
            </a:xfrm>
            <a:custGeom>
              <a:rect b="b" l="l" r="r" t="t"/>
              <a:pathLst>
                <a:path extrusionOk="0" h="968" w="287">
                  <a:moveTo>
                    <a:pt x="212" y="1"/>
                  </a:moveTo>
                  <a:cubicBezTo>
                    <a:pt x="175" y="1"/>
                    <a:pt x="138" y="38"/>
                    <a:pt x="138" y="112"/>
                  </a:cubicBezTo>
                  <a:cubicBezTo>
                    <a:pt x="138" y="397"/>
                    <a:pt x="138" y="683"/>
                    <a:pt x="1" y="968"/>
                  </a:cubicBezTo>
                  <a:lnTo>
                    <a:pt x="138" y="968"/>
                  </a:lnTo>
                  <a:cubicBezTo>
                    <a:pt x="138" y="683"/>
                    <a:pt x="286" y="397"/>
                    <a:pt x="286" y="112"/>
                  </a:cubicBezTo>
                  <a:cubicBezTo>
                    <a:pt x="286" y="38"/>
                    <a:pt x="249" y="1"/>
                    <a:pt x="212" y="1"/>
                  </a:cubicBezTo>
                  <a:close/>
                </a:path>
              </a:pathLst>
            </a:custGeom>
            <a:solidFill>
              <a:srgbClr val="93473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4" name="Google Shape;1514;p15"/>
            <p:cNvSpPr/>
            <p:nvPr/>
          </p:nvSpPr>
          <p:spPr>
            <a:xfrm>
              <a:off x="7885744" y="3342518"/>
              <a:ext cx="42842" cy="64102"/>
            </a:xfrm>
            <a:custGeom>
              <a:rect b="b" l="l" r="r" t="t"/>
              <a:pathLst>
                <a:path extrusionOk="0" h="1393" w="931">
                  <a:moveTo>
                    <a:pt x="663" y="1"/>
                  </a:moveTo>
                  <a:cubicBezTo>
                    <a:pt x="608" y="1"/>
                    <a:pt x="571" y="35"/>
                    <a:pt x="571" y="103"/>
                  </a:cubicBezTo>
                  <a:cubicBezTo>
                    <a:pt x="486" y="103"/>
                    <a:pt x="454" y="161"/>
                    <a:pt x="442" y="237"/>
                  </a:cubicBezTo>
                  <a:lnTo>
                    <a:pt x="442" y="237"/>
                  </a:lnTo>
                  <a:cubicBezTo>
                    <a:pt x="500" y="127"/>
                    <a:pt x="581" y="85"/>
                    <a:pt x="657" y="85"/>
                  </a:cubicBezTo>
                  <a:cubicBezTo>
                    <a:pt x="763" y="85"/>
                    <a:pt x="857" y="167"/>
                    <a:pt x="857" y="252"/>
                  </a:cubicBezTo>
                  <a:lnTo>
                    <a:pt x="857" y="103"/>
                  </a:lnTo>
                  <a:cubicBezTo>
                    <a:pt x="788" y="35"/>
                    <a:pt x="717" y="1"/>
                    <a:pt x="663" y="1"/>
                  </a:cubicBezTo>
                  <a:close/>
                  <a:moveTo>
                    <a:pt x="857" y="252"/>
                  </a:moveTo>
                  <a:cubicBezTo>
                    <a:pt x="857" y="320"/>
                    <a:pt x="894" y="354"/>
                    <a:pt x="912" y="354"/>
                  </a:cubicBezTo>
                  <a:cubicBezTo>
                    <a:pt x="931" y="354"/>
                    <a:pt x="931" y="320"/>
                    <a:pt x="857" y="252"/>
                  </a:cubicBezTo>
                  <a:close/>
                  <a:moveTo>
                    <a:pt x="442" y="237"/>
                  </a:moveTo>
                  <a:cubicBezTo>
                    <a:pt x="439" y="242"/>
                    <a:pt x="437" y="247"/>
                    <a:pt x="434" y="252"/>
                  </a:cubicBezTo>
                  <a:lnTo>
                    <a:pt x="434" y="389"/>
                  </a:lnTo>
                  <a:cubicBezTo>
                    <a:pt x="434" y="337"/>
                    <a:pt x="434" y="283"/>
                    <a:pt x="442" y="237"/>
                  </a:cubicBezTo>
                  <a:close/>
                  <a:moveTo>
                    <a:pt x="434" y="389"/>
                  </a:moveTo>
                  <a:cubicBezTo>
                    <a:pt x="434" y="525"/>
                    <a:pt x="309" y="1262"/>
                    <a:pt x="66" y="1262"/>
                  </a:cubicBezTo>
                  <a:cubicBezTo>
                    <a:pt x="45" y="1262"/>
                    <a:pt x="23" y="1256"/>
                    <a:pt x="1" y="1245"/>
                  </a:cubicBezTo>
                  <a:lnTo>
                    <a:pt x="1" y="1393"/>
                  </a:lnTo>
                  <a:cubicBezTo>
                    <a:pt x="149" y="1393"/>
                    <a:pt x="286" y="1245"/>
                    <a:pt x="286" y="1108"/>
                  </a:cubicBezTo>
                  <a:cubicBezTo>
                    <a:pt x="434" y="959"/>
                    <a:pt x="434" y="822"/>
                    <a:pt x="434" y="674"/>
                  </a:cubicBezTo>
                  <a:lnTo>
                    <a:pt x="434" y="389"/>
                  </a:lnTo>
                  <a:close/>
                </a:path>
              </a:pathLst>
            </a:custGeom>
            <a:solidFill>
              <a:srgbClr val="93473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15"/>
            <p:cNvSpPr/>
            <p:nvPr/>
          </p:nvSpPr>
          <p:spPr>
            <a:xfrm>
              <a:off x="7879440" y="3347258"/>
              <a:ext cx="26322" cy="19972"/>
            </a:xfrm>
            <a:custGeom>
              <a:rect b="b" l="l" r="r" t="t"/>
              <a:pathLst>
                <a:path extrusionOk="0" h="434" w="572">
                  <a:moveTo>
                    <a:pt x="286" y="0"/>
                  </a:moveTo>
                  <a:cubicBezTo>
                    <a:pt x="138" y="0"/>
                    <a:pt x="1" y="285"/>
                    <a:pt x="1" y="433"/>
                  </a:cubicBezTo>
                  <a:lnTo>
                    <a:pt x="1" y="433"/>
                  </a:lnTo>
                  <a:cubicBezTo>
                    <a:pt x="1" y="285"/>
                    <a:pt x="138" y="149"/>
                    <a:pt x="286" y="149"/>
                  </a:cubicBezTo>
                  <a:lnTo>
                    <a:pt x="423" y="149"/>
                  </a:lnTo>
                  <a:lnTo>
                    <a:pt x="423" y="286"/>
                  </a:lnTo>
                  <a:cubicBezTo>
                    <a:pt x="423" y="360"/>
                    <a:pt x="460" y="397"/>
                    <a:pt x="497" y="397"/>
                  </a:cubicBezTo>
                  <a:cubicBezTo>
                    <a:pt x="534" y="397"/>
                    <a:pt x="571" y="360"/>
                    <a:pt x="571" y="286"/>
                  </a:cubicBezTo>
                  <a:cubicBezTo>
                    <a:pt x="571" y="149"/>
                    <a:pt x="423" y="0"/>
                    <a:pt x="286" y="0"/>
                  </a:cubicBezTo>
                  <a:close/>
                </a:path>
              </a:pathLst>
            </a:custGeom>
            <a:solidFill>
              <a:srgbClr val="93473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6" name="Google Shape;1516;p15"/>
            <p:cNvSpPr/>
            <p:nvPr/>
          </p:nvSpPr>
          <p:spPr>
            <a:xfrm>
              <a:off x="7951413" y="3346015"/>
              <a:ext cx="33133" cy="27564"/>
            </a:xfrm>
            <a:custGeom>
              <a:rect b="b" l="l" r="r" t="t"/>
              <a:pathLst>
                <a:path extrusionOk="0" h="599" w="720">
                  <a:moveTo>
                    <a:pt x="528" y="0"/>
                  </a:moveTo>
                  <a:cubicBezTo>
                    <a:pt x="504" y="0"/>
                    <a:pt x="473" y="9"/>
                    <a:pt x="434" y="27"/>
                  </a:cubicBezTo>
                  <a:cubicBezTo>
                    <a:pt x="149" y="27"/>
                    <a:pt x="0" y="313"/>
                    <a:pt x="0" y="598"/>
                  </a:cubicBezTo>
                  <a:cubicBezTo>
                    <a:pt x="149" y="461"/>
                    <a:pt x="149" y="313"/>
                    <a:pt x="286" y="176"/>
                  </a:cubicBezTo>
                  <a:cubicBezTo>
                    <a:pt x="286" y="102"/>
                    <a:pt x="357" y="64"/>
                    <a:pt x="428" y="64"/>
                  </a:cubicBezTo>
                  <a:cubicBezTo>
                    <a:pt x="500" y="64"/>
                    <a:pt x="571" y="102"/>
                    <a:pt x="571" y="176"/>
                  </a:cubicBezTo>
                  <a:lnTo>
                    <a:pt x="571" y="461"/>
                  </a:lnTo>
                  <a:cubicBezTo>
                    <a:pt x="571" y="530"/>
                    <a:pt x="608" y="564"/>
                    <a:pt x="645" y="564"/>
                  </a:cubicBezTo>
                  <a:cubicBezTo>
                    <a:pt x="682" y="564"/>
                    <a:pt x="719" y="530"/>
                    <a:pt x="719" y="461"/>
                  </a:cubicBezTo>
                  <a:cubicBezTo>
                    <a:pt x="591" y="333"/>
                    <a:pt x="684" y="0"/>
                    <a:pt x="528" y="0"/>
                  </a:cubicBezTo>
                  <a:close/>
                </a:path>
              </a:pathLst>
            </a:custGeom>
            <a:solidFill>
              <a:srgbClr val="93473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7" name="Google Shape;1517;p15"/>
            <p:cNvSpPr/>
            <p:nvPr/>
          </p:nvSpPr>
          <p:spPr>
            <a:xfrm>
              <a:off x="7367389" y="2257534"/>
              <a:ext cx="262668" cy="236346"/>
            </a:xfrm>
            <a:custGeom>
              <a:rect b="b" l="l" r="r" t="t"/>
              <a:pathLst>
                <a:path extrusionOk="0" h="5136" w="5708">
                  <a:moveTo>
                    <a:pt x="3847" y="0"/>
                  </a:moveTo>
                  <a:lnTo>
                    <a:pt x="1427" y="149"/>
                  </a:lnTo>
                  <a:cubicBezTo>
                    <a:pt x="994" y="149"/>
                    <a:pt x="708" y="434"/>
                    <a:pt x="857" y="856"/>
                  </a:cubicBezTo>
                  <a:lnTo>
                    <a:pt x="857" y="2146"/>
                  </a:lnTo>
                  <a:cubicBezTo>
                    <a:pt x="857" y="2146"/>
                    <a:pt x="603" y="1892"/>
                    <a:pt x="390" y="1892"/>
                  </a:cubicBezTo>
                  <a:cubicBezTo>
                    <a:pt x="284" y="1892"/>
                    <a:pt x="187" y="1955"/>
                    <a:pt x="138" y="2146"/>
                  </a:cubicBezTo>
                  <a:cubicBezTo>
                    <a:pt x="1" y="2716"/>
                    <a:pt x="423" y="3287"/>
                    <a:pt x="857" y="3287"/>
                  </a:cubicBezTo>
                  <a:cubicBezTo>
                    <a:pt x="857" y="3287"/>
                    <a:pt x="1427" y="4999"/>
                    <a:pt x="2569" y="5136"/>
                  </a:cubicBezTo>
                  <a:cubicBezTo>
                    <a:pt x="3276" y="5136"/>
                    <a:pt x="3995" y="5136"/>
                    <a:pt x="4703" y="3424"/>
                  </a:cubicBezTo>
                  <a:cubicBezTo>
                    <a:pt x="4988" y="3287"/>
                    <a:pt x="5707" y="2716"/>
                    <a:pt x="5273" y="2146"/>
                  </a:cubicBezTo>
                  <a:cubicBezTo>
                    <a:pt x="5273" y="1997"/>
                    <a:pt x="5136" y="1997"/>
                    <a:pt x="4988" y="1997"/>
                  </a:cubicBezTo>
                  <a:cubicBezTo>
                    <a:pt x="4851" y="1997"/>
                    <a:pt x="4851" y="1997"/>
                    <a:pt x="4703" y="2146"/>
                  </a:cubicBezTo>
                  <a:cubicBezTo>
                    <a:pt x="4703" y="1860"/>
                    <a:pt x="4703" y="1427"/>
                    <a:pt x="4851" y="1141"/>
                  </a:cubicBezTo>
                  <a:cubicBezTo>
                    <a:pt x="4851" y="434"/>
                    <a:pt x="4417" y="0"/>
                    <a:pt x="3847" y="0"/>
                  </a:cubicBezTo>
                  <a:close/>
                </a:path>
              </a:pathLst>
            </a:custGeom>
            <a:solidFill>
              <a:srgbClr val="E178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8" name="Google Shape;1518;p15"/>
            <p:cNvSpPr/>
            <p:nvPr/>
          </p:nvSpPr>
          <p:spPr>
            <a:xfrm>
              <a:off x="7386855" y="2257534"/>
              <a:ext cx="39437" cy="98754"/>
            </a:xfrm>
            <a:custGeom>
              <a:rect b="b" l="l" r="r" t="t"/>
              <a:pathLst>
                <a:path extrusionOk="0" h="2146" w="857">
                  <a:moveTo>
                    <a:pt x="856" y="0"/>
                  </a:moveTo>
                  <a:lnTo>
                    <a:pt x="0" y="1860"/>
                  </a:lnTo>
                  <a:cubicBezTo>
                    <a:pt x="0" y="1860"/>
                    <a:pt x="149" y="1860"/>
                    <a:pt x="285" y="1997"/>
                  </a:cubicBezTo>
                  <a:lnTo>
                    <a:pt x="434" y="2146"/>
                  </a:lnTo>
                  <a:lnTo>
                    <a:pt x="434" y="1997"/>
                  </a:lnTo>
                  <a:cubicBezTo>
                    <a:pt x="434" y="1712"/>
                    <a:pt x="434" y="1290"/>
                    <a:pt x="571" y="1004"/>
                  </a:cubicBezTo>
                  <a:cubicBezTo>
                    <a:pt x="719" y="856"/>
                    <a:pt x="719" y="719"/>
                    <a:pt x="856" y="434"/>
                  </a:cubicBezTo>
                  <a:lnTo>
                    <a:pt x="856" y="285"/>
                  </a:lnTo>
                  <a:lnTo>
                    <a:pt x="856" y="149"/>
                  </a:lnTo>
                  <a:lnTo>
                    <a:pt x="856" y="0"/>
                  </a:lnTo>
                  <a:close/>
                </a:path>
              </a:pathLst>
            </a:custGeom>
            <a:solidFill>
              <a:srgbClr val="24272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9" name="Google Shape;1519;p15"/>
            <p:cNvSpPr/>
            <p:nvPr/>
          </p:nvSpPr>
          <p:spPr>
            <a:xfrm>
              <a:off x="7380551" y="2159330"/>
              <a:ext cx="229535" cy="203259"/>
            </a:xfrm>
            <a:custGeom>
              <a:rect b="b" l="l" r="r" t="t"/>
              <a:pathLst>
                <a:path extrusionOk="0" h="4417" w="4988">
                  <a:moveTo>
                    <a:pt x="3929" y="3358"/>
                  </a:moveTo>
                  <a:cubicBezTo>
                    <a:pt x="3932" y="3398"/>
                    <a:pt x="3950" y="3424"/>
                    <a:pt x="3994" y="3424"/>
                  </a:cubicBezTo>
                  <a:cubicBezTo>
                    <a:pt x="3973" y="3402"/>
                    <a:pt x="3951" y="3380"/>
                    <a:pt x="3929" y="3358"/>
                  </a:cubicBezTo>
                  <a:close/>
                  <a:moveTo>
                    <a:pt x="3846" y="0"/>
                  </a:moveTo>
                  <a:cubicBezTo>
                    <a:pt x="3139" y="422"/>
                    <a:pt x="2134" y="137"/>
                    <a:pt x="1427" y="422"/>
                  </a:cubicBezTo>
                  <a:cubicBezTo>
                    <a:pt x="1141" y="571"/>
                    <a:pt x="993" y="708"/>
                    <a:pt x="856" y="856"/>
                  </a:cubicBezTo>
                  <a:cubicBezTo>
                    <a:pt x="856" y="856"/>
                    <a:pt x="708" y="856"/>
                    <a:pt x="571" y="993"/>
                  </a:cubicBezTo>
                  <a:cubicBezTo>
                    <a:pt x="286" y="1141"/>
                    <a:pt x="137" y="1564"/>
                    <a:pt x="0" y="1849"/>
                  </a:cubicBezTo>
                  <a:lnTo>
                    <a:pt x="0" y="2853"/>
                  </a:lnTo>
                  <a:lnTo>
                    <a:pt x="0" y="3709"/>
                  </a:lnTo>
                  <a:cubicBezTo>
                    <a:pt x="0" y="3709"/>
                    <a:pt x="0" y="3994"/>
                    <a:pt x="137" y="3994"/>
                  </a:cubicBezTo>
                  <a:cubicBezTo>
                    <a:pt x="137" y="3994"/>
                    <a:pt x="286" y="3994"/>
                    <a:pt x="422" y="4131"/>
                  </a:cubicBezTo>
                  <a:lnTo>
                    <a:pt x="571" y="4280"/>
                  </a:lnTo>
                  <a:lnTo>
                    <a:pt x="708" y="4131"/>
                  </a:lnTo>
                  <a:cubicBezTo>
                    <a:pt x="571" y="3846"/>
                    <a:pt x="571" y="3424"/>
                    <a:pt x="708" y="3138"/>
                  </a:cubicBezTo>
                  <a:cubicBezTo>
                    <a:pt x="856" y="2990"/>
                    <a:pt x="856" y="2853"/>
                    <a:pt x="993" y="2568"/>
                  </a:cubicBezTo>
                  <a:lnTo>
                    <a:pt x="993" y="2419"/>
                  </a:lnTo>
                  <a:lnTo>
                    <a:pt x="993" y="2283"/>
                  </a:lnTo>
                  <a:lnTo>
                    <a:pt x="993" y="2134"/>
                  </a:lnTo>
                  <a:cubicBezTo>
                    <a:pt x="1141" y="2568"/>
                    <a:pt x="1564" y="2853"/>
                    <a:pt x="1849" y="2990"/>
                  </a:cubicBezTo>
                  <a:cubicBezTo>
                    <a:pt x="2134" y="3138"/>
                    <a:pt x="2283" y="3275"/>
                    <a:pt x="2568" y="3424"/>
                  </a:cubicBezTo>
                  <a:cubicBezTo>
                    <a:pt x="2568" y="3138"/>
                    <a:pt x="2420" y="2853"/>
                    <a:pt x="2420" y="2568"/>
                  </a:cubicBezTo>
                  <a:lnTo>
                    <a:pt x="2420" y="2568"/>
                  </a:lnTo>
                  <a:cubicBezTo>
                    <a:pt x="2705" y="2853"/>
                    <a:pt x="2990" y="2990"/>
                    <a:pt x="3424" y="3275"/>
                  </a:cubicBezTo>
                  <a:cubicBezTo>
                    <a:pt x="3276" y="2990"/>
                    <a:pt x="3276" y="2853"/>
                    <a:pt x="3139" y="2705"/>
                  </a:cubicBezTo>
                  <a:lnTo>
                    <a:pt x="3139" y="2705"/>
                  </a:lnTo>
                  <a:cubicBezTo>
                    <a:pt x="3402" y="2842"/>
                    <a:pt x="3666" y="3096"/>
                    <a:pt x="3929" y="3358"/>
                  </a:cubicBezTo>
                  <a:lnTo>
                    <a:pt x="3929" y="3358"/>
                  </a:lnTo>
                  <a:cubicBezTo>
                    <a:pt x="3922" y="3265"/>
                    <a:pt x="3994" y="3094"/>
                    <a:pt x="3994" y="2990"/>
                  </a:cubicBezTo>
                  <a:cubicBezTo>
                    <a:pt x="3994" y="2853"/>
                    <a:pt x="3846" y="2705"/>
                    <a:pt x="3846" y="2568"/>
                  </a:cubicBezTo>
                  <a:lnTo>
                    <a:pt x="3846" y="2568"/>
                  </a:lnTo>
                  <a:cubicBezTo>
                    <a:pt x="3846" y="2568"/>
                    <a:pt x="3994" y="2568"/>
                    <a:pt x="3994" y="2705"/>
                  </a:cubicBezTo>
                  <a:cubicBezTo>
                    <a:pt x="4131" y="2705"/>
                    <a:pt x="4280" y="2853"/>
                    <a:pt x="4417" y="3138"/>
                  </a:cubicBezTo>
                  <a:lnTo>
                    <a:pt x="4417" y="3561"/>
                  </a:lnTo>
                  <a:lnTo>
                    <a:pt x="4417" y="4417"/>
                  </a:lnTo>
                  <a:cubicBezTo>
                    <a:pt x="4417" y="4280"/>
                    <a:pt x="4565" y="4280"/>
                    <a:pt x="4565" y="4131"/>
                  </a:cubicBezTo>
                  <a:lnTo>
                    <a:pt x="4850" y="4131"/>
                  </a:lnTo>
                  <a:cubicBezTo>
                    <a:pt x="4987" y="3846"/>
                    <a:pt x="4987" y="3561"/>
                    <a:pt x="4987" y="3275"/>
                  </a:cubicBezTo>
                  <a:cubicBezTo>
                    <a:pt x="4987" y="2990"/>
                    <a:pt x="4850" y="2705"/>
                    <a:pt x="4702" y="2568"/>
                  </a:cubicBezTo>
                  <a:cubicBezTo>
                    <a:pt x="4850" y="2568"/>
                    <a:pt x="4987" y="2705"/>
                    <a:pt x="4987" y="2853"/>
                  </a:cubicBezTo>
                  <a:cubicBezTo>
                    <a:pt x="4987" y="2283"/>
                    <a:pt x="4987" y="1849"/>
                    <a:pt x="4702" y="1427"/>
                  </a:cubicBezTo>
                  <a:cubicBezTo>
                    <a:pt x="4702" y="1141"/>
                    <a:pt x="4417" y="856"/>
                    <a:pt x="4131" y="708"/>
                  </a:cubicBezTo>
                  <a:cubicBezTo>
                    <a:pt x="3994" y="571"/>
                    <a:pt x="3709" y="571"/>
                    <a:pt x="3424" y="571"/>
                  </a:cubicBezTo>
                  <a:cubicBezTo>
                    <a:pt x="3561" y="571"/>
                    <a:pt x="3709" y="137"/>
                    <a:pt x="38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0" name="Google Shape;1520;p15"/>
            <p:cNvSpPr/>
            <p:nvPr/>
          </p:nvSpPr>
          <p:spPr>
            <a:xfrm>
              <a:off x="7531262" y="2356245"/>
              <a:ext cx="13161" cy="19465"/>
            </a:xfrm>
            <a:custGeom>
              <a:rect b="b" l="l" r="r" t="t"/>
              <a:pathLst>
                <a:path extrusionOk="0" h="423" w="286">
                  <a:moveTo>
                    <a:pt x="286" y="1"/>
                  </a:moveTo>
                  <a:cubicBezTo>
                    <a:pt x="149" y="1"/>
                    <a:pt x="149" y="1"/>
                    <a:pt x="1" y="138"/>
                  </a:cubicBezTo>
                  <a:cubicBezTo>
                    <a:pt x="1" y="286"/>
                    <a:pt x="149" y="423"/>
                    <a:pt x="149" y="423"/>
                  </a:cubicBezTo>
                  <a:cubicBezTo>
                    <a:pt x="286" y="423"/>
                    <a:pt x="286" y="286"/>
                    <a:pt x="286" y="138"/>
                  </a:cubicBezTo>
                  <a:lnTo>
                    <a:pt x="2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p15"/>
            <p:cNvSpPr/>
            <p:nvPr/>
          </p:nvSpPr>
          <p:spPr>
            <a:xfrm>
              <a:off x="7426247" y="2325458"/>
              <a:ext cx="52552" cy="17717"/>
            </a:xfrm>
            <a:custGeom>
              <a:rect b="b" l="l" r="r" t="t"/>
              <a:pathLst>
                <a:path extrusionOk="0" h="385" w="1142">
                  <a:moveTo>
                    <a:pt x="589" y="1"/>
                  </a:moveTo>
                  <a:cubicBezTo>
                    <a:pt x="382" y="1"/>
                    <a:pt x="166" y="70"/>
                    <a:pt x="0" y="236"/>
                  </a:cubicBezTo>
                  <a:cubicBezTo>
                    <a:pt x="0" y="384"/>
                    <a:pt x="148" y="384"/>
                    <a:pt x="148" y="384"/>
                  </a:cubicBezTo>
                  <a:cubicBezTo>
                    <a:pt x="229" y="216"/>
                    <a:pt x="414" y="147"/>
                    <a:pt x="579" y="147"/>
                  </a:cubicBezTo>
                  <a:cubicBezTo>
                    <a:pt x="694" y="147"/>
                    <a:pt x="800" y="180"/>
                    <a:pt x="856" y="236"/>
                  </a:cubicBezTo>
                  <a:cubicBezTo>
                    <a:pt x="1004" y="236"/>
                    <a:pt x="1141" y="236"/>
                    <a:pt x="1004" y="99"/>
                  </a:cubicBezTo>
                  <a:cubicBezTo>
                    <a:pt x="885" y="37"/>
                    <a:pt x="739" y="1"/>
                    <a:pt x="5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p15"/>
            <p:cNvSpPr/>
            <p:nvPr/>
          </p:nvSpPr>
          <p:spPr>
            <a:xfrm>
              <a:off x="7518147" y="2325458"/>
              <a:ext cx="46248" cy="16014"/>
            </a:xfrm>
            <a:custGeom>
              <a:rect b="b" l="l" r="r" t="t"/>
              <a:pathLst>
                <a:path extrusionOk="0" h="348" w="1005">
                  <a:moveTo>
                    <a:pt x="478" y="1"/>
                  </a:moveTo>
                  <a:cubicBezTo>
                    <a:pt x="338" y="1"/>
                    <a:pt x="182" y="37"/>
                    <a:pt x="0" y="99"/>
                  </a:cubicBezTo>
                  <a:lnTo>
                    <a:pt x="149" y="236"/>
                  </a:lnTo>
                  <a:cubicBezTo>
                    <a:pt x="286" y="99"/>
                    <a:pt x="571" y="99"/>
                    <a:pt x="719" y="99"/>
                  </a:cubicBezTo>
                  <a:cubicBezTo>
                    <a:pt x="719" y="236"/>
                    <a:pt x="856" y="236"/>
                    <a:pt x="856" y="236"/>
                  </a:cubicBezTo>
                  <a:cubicBezTo>
                    <a:pt x="856" y="310"/>
                    <a:pt x="893" y="347"/>
                    <a:pt x="930" y="347"/>
                  </a:cubicBezTo>
                  <a:cubicBezTo>
                    <a:pt x="967" y="347"/>
                    <a:pt x="1004" y="310"/>
                    <a:pt x="1004" y="236"/>
                  </a:cubicBezTo>
                  <a:cubicBezTo>
                    <a:pt x="839" y="70"/>
                    <a:pt x="673" y="1"/>
                    <a:pt x="4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p15"/>
            <p:cNvSpPr/>
            <p:nvPr/>
          </p:nvSpPr>
          <p:spPr>
            <a:xfrm>
              <a:off x="7452478" y="2356245"/>
              <a:ext cx="13161" cy="19465"/>
            </a:xfrm>
            <a:custGeom>
              <a:rect b="b" l="l" r="r" t="t"/>
              <a:pathLst>
                <a:path extrusionOk="0" h="423" w="286">
                  <a:moveTo>
                    <a:pt x="149" y="1"/>
                  </a:moveTo>
                  <a:cubicBezTo>
                    <a:pt x="1" y="1"/>
                    <a:pt x="1" y="1"/>
                    <a:pt x="1" y="138"/>
                  </a:cubicBezTo>
                  <a:cubicBezTo>
                    <a:pt x="1" y="286"/>
                    <a:pt x="149" y="423"/>
                    <a:pt x="149" y="423"/>
                  </a:cubicBezTo>
                  <a:cubicBezTo>
                    <a:pt x="286" y="423"/>
                    <a:pt x="286" y="286"/>
                    <a:pt x="286" y="138"/>
                  </a:cubicBezTo>
                  <a:cubicBezTo>
                    <a:pt x="286" y="1"/>
                    <a:pt x="286" y="1"/>
                    <a:pt x="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4" name="Google Shape;1524;p15"/>
            <p:cNvSpPr/>
            <p:nvPr/>
          </p:nvSpPr>
          <p:spPr>
            <a:xfrm>
              <a:off x="7472450" y="2428218"/>
              <a:ext cx="45741" cy="33133"/>
            </a:xfrm>
            <a:custGeom>
              <a:rect b="b" l="l" r="r" t="t"/>
              <a:pathLst>
                <a:path extrusionOk="0" h="720" w="994">
                  <a:moveTo>
                    <a:pt x="286" y="0"/>
                  </a:moveTo>
                  <a:cubicBezTo>
                    <a:pt x="137" y="0"/>
                    <a:pt x="137" y="0"/>
                    <a:pt x="137" y="149"/>
                  </a:cubicBezTo>
                  <a:cubicBezTo>
                    <a:pt x="0" y="434"/>
                    <a:pt x="286" y="719"/>
                    <a:pt x="571" y="719"/>
                  </a:cubicBezTo>
                  <a:cubicBezTo>
                    <a:pt x="856" y="719"/>
                    <a:pt x="993" y="285"/>
                    <a:pt x="993" y="149"/>
                  </a:cubicBezTo>
                  <a:cubicBezTo>
                    <a:pt x="993" y="99"/>
                    <a:pt x="978" y="83"/>
                    <a:pt x="947" y="83"/>
                  </a:cubicBezTo>
                  <a:cubicBezTo>
                    <a:pt x="885" y="83"/>
                    <a:pt x="761" y="149"/>
                    <a:pt x="571" y="149"/>
                  </a:cubicBezTo>
                  <a:cubicBezTo>
                    <a:pt x="423" y="149"/>
                    <a:pt x="286" y="149"/>
                    <a:pt x="286" y="0"/>
                  </a:cubicBezTo>
                  <a:close/>
                </a:path>
              </a:pathLst>
            </a:custGeom>
            <a:solidFill>
              <a:srgbClr val="F8F5E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5" name="Google Shape;1525;p15"/>
            <p:cNvSpPr/>
            <p:nvPr/>
          </p:nvSpPr>
          <p:spPr>
            <a:xfrm>
              <a:off x="7419943" y="2395637"/>
              <a:ext cx="45695" cy="19465"/>
            </a:xfrm>
            <a:custGeom>
              <a:rect b="b" l="l" r="r" t="t"/>
              <a:pathLst>
                <a:path extrusionOk="0" h="423" w="993">
                  <a:moveTo>
                    <a:pt x="422" y="1"/>
                  </a:moveTo>
                  <a:cubicBezTo>
                    <a:pt x="285" y="1"/>
                    <a:pt x="0" y="1"/>
                    <a:pt x="0" y="138"/>
                  </a:cubicBezTo>
                  <a:cubicBezTo>
                    <a:pt x="0" y="286"/>
                    <a:pt x="285" y="423"/>
                    <a:pt x="422" y="423"/>
                  </a:cubicBezTo>
                  <a:cubicBezTo>
                    <a:pt x="708" y="423"/>
                    <a:pt x="856" y="286"/>
                    <a:pt x="856" y="138"/>
                  </a:cubicBezTo>
                  <a:cubicBezTo>
                    <a:pt x="993" y="138"/>
                    <a:pt x="708" y="1"/>
                    <a:pt x="422" y="1"/>
                  </a:cubicBezTo>
                  <a:close/>
                </a:path>
              </a:pathLst>
            </a:custGeom>
            <a:solidFill>
              <a:srgbClr val="D868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6" name="Google Shape;1526;p15"/>
            <p:cNvSpPr/>
            <p:nvPr/>
          </p:nvSpPr>
          <p:spPr>
            <a:xfrm>
              <a:off x="7531262" y="2395637"/>
              <a:ext cx="39437" cy="22318"/>
            </a:xfrm>
            <a:custGeom>
              <a:rect b="b" l="l" r="r" t="t"/>
              <a:pathLst>
                <a:path extrusionOk="0" h="485" w="857">
                  <a:moveTo>
                    <a:pt x="434" y="1"/>
                  </a:moveTo>
                  <a:cubicBezTo>
                    <a:pt x="286" y="1"/>
                    <a:pt x="1" y="138"/>
                    <a:pt x="1" y="286"/>
                  </a:cubicBezTo>
                  <a:cubicBezTo>
                    <a:pt x="1" y="423"/>
                    <a:pt x="149" y="423"/>
                    <a:pt x="434" y="423"/>
                  </a:cubicBezTo>
                  <a:cubicBezTo>
                    <a:pt x="518" y="467"/>
                    <a:pt x="590" y="485"/>
                    <a:pt x="648" y="485"/>
                  </a:cubicBezTo>
                  <a:cubicBezTo>
                    <a:pt x="788" y="485"/>
                    <a:pt x="856" y="382"/>
                    <a:pt x="856" y="286"/>
                  </a:cubicBezTo>
                  <a:cubicBezTo>
                    <a:pt x="856" y="138"/>
                    <a:pt x="719" y="1"/>
                    <a:pt x="434" y="1"/>
                  </a:cubicBezTo>
                  <a:close/>
                </a:path>
              </a:pathLst>
            </a:custGeom>
            <a:solidFill>
              <a:srgbClr val="D868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p15"/>
            <p:cNvSpPr/>
            <p:nvPr/>
          </p:nvSpPr>
          <p:spPr>
            <a:xfrm>
              <a:off x="7498681" y="2369360"/>
              <a:ext cx="19511" cy="39437"/>
            </a:xfrm>
            <a:custGeom>
              <a:rect b="b" l="l" r="r" t="t"/>
              <a:pathLst>
                <a:path extrusionOk="0" h="857" w="424">
                  <a:moveTo>
                    <a:pt x="1" y="1"/>
                  </a:moveTo>
                  <a:lnTo>
                    <a:pt x="1" y="138"/>
                  </a:lnTo>
                  <a:lnTo>
                    <a:pt x="1" y="286"/>
                  </a:lnTo>
                  <a:lnTo>
                    <a:pt x="1" y="423"/>
                  </a:lnTo>
                  <a:lnTo>
                    <a:pt x="138" y="423"/>
                  </a:lnTo>
                  <a:lnTo>
                    <a:pt x="138" y="286"/>
                  </a:lnTo>
                  <a:lnTo>
                    <a:pt x="138" y="138"/>
                  </a:lnTo>
                  <a:cubicBezTo>
                    <a:pt x="138" y="138"/>
                    <a:pt x="1" y="138"/>
                    <a:pt x="1" y="1"/>
                  </a:cubicBezTo>
                  <a:close/>
                  <a:moveTo>
                    <a:pt x="138" y="423"/>
                  </a:moveTo>
                  <a:lnTo>
                    <a:pt x="138" y="572"/>
                  </a:lnTo>
                  <a:lnTo>
                    <a:pt x="245" y="670"/>
                  </a:lnTo>
                  <a:lnTo>
                    <a:pt x="245" y="670"/>
                  </a:lnTo>
                  <a:cubicBezTo>
                    <a:pt x="201" y="709"/>
                    <a:pt x="138" y="709"/>
                    <a:pt x="138" y="709"/>
                  </a:cubicBezTo>
                  <a:cubicBezTo>
                    <a:pt x="138" y="709"/>
                    <a:pt x="138" y="857"/>
                    <a:pt x="1" y="857"/>
                  </a:cubicBezTo>
                  <a:lnTo>
                    <a:pt x="138" y="857"/>
                  </a:lnTo>
                  <a:cubicBezTo>
                    <a:pt x="286" y="857"/>
                    <a:pt x="286" y="709"/>
                    <a:pt x="286" y="709"/>
                  </a:cubicBezTo>
                  <a:lnTo>
                    <a:pt x="423" y="709"/>
                  </a:lnTo>
                  <a:cubicBezTo>
                    <a:pt x="286" y="572"/>
                    <a:pt x="286" y="572"/>
                    <a:pt x="286" y="423"/>
                  </a:cubicBezTo>
                  <a:close/>
                </a:path>
              </a:pathLst>
            </a:custGeom>
            <a:solidFill>
              <a:srgbClr val="BC3C3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8" name="Google Shape;1528;p15"/>
            <p:cNvSpPr/>
            <p:nvPr/>
          </p:nvSpPr>
          <p:spPr>
            <a:xfrm>
              <a:off x="7459335" y="2480725"/>
              <a:ext cx="78782" cy="19189"/>
            </a:xfrm>
            <a:custGeom>
              <a:rect b="b" l="l" r="r" t="t"/>
              <a:pathLst>
                <a:path extrusionOk="0" h="417" w="1712">
                  <a:moveTo>
                    <a:pt x="0" y="0"/>
                  </a:moveTo>
                  <a:lnTo>
                    <a:pt x="0" y="149"/>
                  </a:lnTo>
                  <a:cubicBezTo>
                    <a:pt x="191" y="340"/>
                    <a:pt x="471" y="416"/>
                    <a:pt x="761" y="416"/>
                  </a:cubicBezTo>
                  <a:cubicBezTo>
                    <a:pt x="1111" y="416"/>
                    <a:pt x="1475" y="305"/>
                    <a:pt x="1712" y="149"/>
                  </a:cubicBezTo>
                  <a:lnTo>
                    <a:pt x="1712" y="0"/>
                  </a:lnTo>
                  <a:cubicBezTo>
                    <a:pt x="1398" y="157"/>
                    <a:pt x="1084" y="273"/>
                    <a:pt x="770" y="273"/>
                  </a:cubicBezTo>
                  <a:cubicBezTo>
                    <a:pt x="514" y="273"/>
                    <a:pt x="257" y="195"/>
                    <a:pt x="0" y="0"/>
                  </a:cubicBezTo>
                  <a:close/>
                </a:path>
              </a:pathLst>
            </a:custGeom>
            <a:solidFill>
              <a:srgbClr val="D868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9" name="Google Shape;1529;p15"/>
            <p:cNvSpPr/>
            <p:nvPr/>
          </p:nvSpPr>
          <p:spPr>
            <a:xfrm>
              <a:off x="7137388" y="3005891"/>
              <a:ext cx="13161" cy="20018"/>
            </a:xfrm>
            <a:custGeom>
              <a:rect b="b" l="l" r="r" t="t"/>
              <a:pathLst>
                <a:path extrusionOk="0" h="435" w="286">
                  <a:moveTo>
                    <a:pt x="0" y="1"/>
                  </a:moveTo>
                  <a:cubicBezTo>
                    <a:pt x="0" y="149"/>
                    <a:pt x="149" y="434"/>
                    <a:pt x="286" y="434"/>
                  </a:cubicBezTo>
                  <a:cubicBezTo>
                    <a:pt x="149" y="286"/>
                    <a:pt x="149" y="149"/>
                    <a:pt x="0" y="1"/>
                  </a:cubicBezTo>
                  <a:close/>
                </a:path>
              </a:pathLst>
            </a:custGeom>
            <a:solidFill>
              <a:srgbClr val="D868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0" name="Google Shape;1530;p15"/>
            <p:cNvSpPr/>
            <p:nvPr/>
          </p:nvSpPr>
          <p:spPr>
            <a:xfrm>
              <a:off x="7183590" y="2763280"/>
              <a:ext cx="13161" cy="26276"/>
            </a:xfrm>
            <a:custGeom>
              <a:rect b="b" l="l" r="r" t="t"/>
              <a:pathLst>
                <a:path extrusionOk="0" h="571" w="286">
                  <a:moveTo>
                    <a:pt x="138" y="0"/>
                  </a:moveTo>
                  <a:lnTo>
                    <a:pt x="138" y="0"/>
                  </a:lnTo>
                  <a:cubicBezTo>
                    <a:pt x="1" y="137"/>
                    <a:pt x="138" y="422"/>
                    <a:pt x="286" y="571"/>
                  </a:cubicBezTo>
                  <a:lnTo>
                    <a:pt x="286" y="285"/>
                  </a:lnTo>
                  <a:cubicBezTo>
                    <a:pt x="138" y="137"/>
                    <a:pt x="138" y="137"/>
                    <a:pt x="138" y="0"/>
                  </a:cubicBezTo>
                  <a:close/>
                </a:path>
              </a:pathLst>
            </a:custGeom>
            <a:solidFill>
              <a:srgbClr val="D868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1" name="Google Shape;1531;p15"/>
            <p:cNvSpPr/>
            <p:nvPr/>
          </p:nvSpPr>
          <p:spPr>
            <a:xfrm>
              <a:off x="7761309" y="2756423"/>
              <a:ext cx="32580" cy="33133"/>
            </a:xfrm>
            <a:custGeom>
              <a:rect b="b" l="l" r="r" t="t"/>
              <a:pathLst>
                <a:path extrusionOk="0" h="720" w="708">
                  <a:moveTo>
                    <a:pt x="571" y="1"/>
                  </a:moveTo>
                  <a:cubicBezTo>
                    <a:pt x="422" y="286"/>
                    <a:pt x="285" y="571"/>
                    <a:pt x="0" y="720"/>
                  </a:cubicBezTo>
                  <a:cubicBezTo>
                    <a:pt x="285" y="571"/>
                    <a:pt x="571" y="434"/>
                    <a:pt x="708" y="149"/>
                  </a:cubicBezTo>
                  <a:cubicBezTo>
                    <a:pt x="708" y="1"/>
                    <a:pt x="571" y="1"/>
                    <a:pt x="571" y="1"/>
                  </a:cubicBezTo>
                  <a:close/>
                </a:path>
              </a:pathLst>
            </a:custGeom>
            <a:solidFill>
              <a:srgbClr val="D868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2" name="Google Shape;1532;p15"/>
            <p:cNvSpPr/>
            <p:nvPr/>
          </p:nvSpPr>
          <p:spPr>
            <a:xfrm>
              <a:off x="7769869" y="3055591"/>
              <a:ext cx="17717" cy="16014"/>
            </a:xfrm>
            <a:custGeom>
              <a:rect b="b" l="l" r="r" t="t"/>
              <a:pathLst>
                <a:path extrusionOk="0" h="348" w="385">
                  <a:moveTo>
                    <a:pt x="66" y="1"/>
                  </a:moveTo>
                  <a:cubicBezTo>
                    <a:pt x="33" y="1"/>
                    <a:pt x="0" y="62"/>
                    <a:pt x="99" y="62"/>
                  </a:cubicBezTo>
                  <a:cubicBezTo>
                    <a:pt x="99" y="16"/>
                    <a:pt x="83" y="1"/>
                    <a:pt x="66" y="1"/>
                  </a:cubicBezTo>
                  <a:close/>
                  <a:moveTo>
                    <a:pt x="99" y="62"/>
                  </a:moveTo>
                  <a:cubicBezTo>
                    <a:pt x="99" y="210"/>
                    <a:pt x="236" y="210"/>
                    <a:pt x="385" y="347"/>
                  </a:cubicBezTo>
                  <a:lnTo>
                    <a:pt x="385" y="210"/>
                  </a:lnTo>
                  <a:cubicBezTo>
                    <a:pt x="385" y="210"/>
                    <a:pt x="236" y="62"/>
                    <a:pt x="99" y="62"/>
                  </a:cubicBezTo>
                  <a:close/>
                </a:path>
              </a:pathLst>
            </a:custGeom>
            <a:solidFill>
              <a:srgbClr val="D868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3" name="Google Shape;1533;p15"/>
            <p:cNvSpPr/>
            <p:nvPr/>
          </p:nvSpPr>
          <p:spPr>
            <a:xfrm>
              <a:off x="7084880" y="3307866"/>
              <a:ext cx="19972" cy="13161"/>
            </a:xfrm>
            <a:custGeom>
              <a:rect b="b" l="l" r="r" t="t"/>
              <a:pathLst>
                <a:path extrusionOk="0" h="286" w="434">
                  <a:moveTo>
                    <a:pt x="0" y="0"/>
                  </a:moveTo>
                  <a:cubicBezTo>
                    <a:pt x="0" y="149"/>
                    <a:pt x="149" y="286"/>
                    <a:pt x="285" y="286"/>
                  </a:cubicBezTo>
                  <a:cubicBezTo>
                    <a:pt x="434" y="149"/>
                    <a:pt x="285" y="149"/>
                    <a:pt x="285" y="149"/>
                  </a:cubicBezTo>
                  <a:cubicBezTo>
                    <a:pt x="149" y="149"/>
                    <a:pt x="149" y="149"/>
                    <a:pt x="0" y="0"/>
                  </a:cubicBezTo>
                  <a:close/>
                </a:path>
              </a:pathLst>
            </a:custGeom>
            <a:solidFill>
              <a:srgbClr val="D868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4" name="Google Shape;1534;p15"/>
            <p:cNvSpPr/>
            <p:nvPr/>
          </p:nvSpPr>
          <p:spPr>
            <a:xfrm>
              <a:off x="7879440" y="3307866"/>
              <a:ext cx="19511" cy="13161"/>
            </a:xfrm>
            <a:custGeom>
              <a:rect b="b" l="l" r="r" t="t"/>
              <a:pathLst>
                <a:path extrusionOk="0" h="286" w="424">
                  <a:moveTo>
                    <a:pt x="286" y="0"/>
                  </a:moveTo>
                  <a:cubicBezTo>
                    <a:pt x="286" y="0"/>
                    <a:pt x="138" y="149"/>
                    <a:pt x="1" y="149"/>
                  </a:cubicBezTo>
                  <a:cubicBezTo>
                    <a:pt x="1" y="286"/>
                    <a:pt x="1" y="286"/>
                    <a:pt x="138" y="286"/>
                  </a:cubicBezTo>
                  <a:cubicBezTo>
                    <a:pt x="138" y="149"/>
                    <a:pt x="286" y="149"/>
                    <a:pt x="423" y="0"/>
                  </a:cubicBezTo>
                  <a:close/>
                </a:path>
              </a:pathLst>
            </a:custGeom>
            <a:solidFill>
              <a:srgbClr val="D868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5" name="Google Shape;1535;p15"/>
            <p:cNvSpPr/>
            <p:nvPr/>
          </p:nvSpPr>
          <p:spPr>
            <a:xfrm>
              <a:off x="7328319" y="3032674"/>
              <a:ext cx="163592" cy="67876"/>
            </a:xfrm>
            <a:custGeom>
              <a:rect b="b" l="l" r="r" t="t"/>
              <a:pathLst>
                <a:path extrusionOk="0" h="1475" w="3555">
                  <a:moveTo>
                    <a:pt x="199" y="0"/>
                  </a:moveTo>
                  <a:cubicBezTo>
                    <a:pt x="1" y="0"/>
                    <a:pt x="450" y="454"/>
                    <a:pt x="565" y="560"/>
                  </a:cubicBezTo>
                  <a:cubicBezTo>
                    <a:pt x="850" y="845"/>
                    <a:pt x="987" y="993"/>
                    <a:pt x="1421" y="1130"/>
                  </a:cubicBezTo>
                  <a:cubicBezTo>
                    <a:pt x="1729" y="1339"/>
                    <a:pt x="2196" y="1474"/>
                    <a:pt x="2647" y="1474"/>
                  </a:cubicBezTo>
                  <a:cubicBezTo>
                    <a:pt x="2814" y="1474"/>
                    <a:pt x="2979" y="1456"/>
                    <a:pt x="3132" y="1416"/>
                  </a:cubicBezTo>
                  <a:lnTo>
                    <a:pt x="3418" y="1416"/>
                  </a:lnTo>
                  <a:cubicBezTo>
                    <a:pt x="3555" y="1279"/>
                    <a:pt x="3418" y="993"/>
                    <a:pt x="3269" y="845"/>
                  </a:cubicBezTo>
                  <a:cubicBezTo>
                    <a:pt x="3132" y="708"/>
                    <a:pt x="2847" y="708"/>
                    <a:pt x="2562" y="708"/>
                  </a:cubicBezTo>
                  <a:cubicBezTo>
                    <a:pt x="2276" y="708"/>
                    <a:pt x="1843" y="560"/>
                    <a:pt x="1557" y="560"/>
                  </a:cubicBezTo>
                  <a:cubicBezTo>
                    <a:pt x="1135" y="423"/>
                    <a:pt x="850" y="274"/>
                    <a:pt x="565" y="137"/>
                  </a:cubicBezTo>
                  <a:cubicBezTo>
                    <a:pt x="370" y="39"/>
                    <a:pt x="257" y="0"/>
                    <a:pt x="1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6" name="Google Shape;1536;p15"/>
            <p:cNvSpPr/>
            <p:nvPr/>
          </p:nvSpPr>
          <p:spPr>
            <a:xfrm>
              <a:off x="7577465" y="2986471"/>
              <a:ext cx="78828" cy="45741"/>
            </a:xfrm>
            <a:custGeom>
              <a:rect b="b" l="l" r="r" t="t"/>
              <a:pathLst>
                <a:path extrusionOk="0" h="994" w="1713">
                  <a:moveTo>
                    <a:pt x="1713" y="0"/>
                  </a:moveTo>
                  <a:cubicBezTo>
                    <a:pt x="1564" y="0"/>
                    <a:pt x="1427" y="137"/>
                    <a:pt x="1279" y="286"/>
                  </a:cubicBezTo>
                  <a:cubicBezTo>
                    <a:pt x="1142" y="286"/>
                    <a:pt x="994" y="423"/>
                    <a:pt x="857" y="423"/>
                  </a:cubicBezTo>
                  <a:lnTo>
                    <a:pt x="571" y="708"/>
                  </a:lnTo>
                  <a:lnTo>
                    <a:pt x="1" y="708"/>
                  </a:lnTo>
                  <a:cubicBezTo>
                    <a:pt x="1" y="856"/>
                    <a:pt x="1" y="856"/>
                    <a:pt x="138" y="856"/>
                  </a:cubicBezTo>
                  <a:cubicBezTo>
                    <a:pt x="138" y="993"/>
                    <a:pt x="138" y="993"/>
                    <a:pt x="286" y="993"/>
                  </a:cubicBezTo>
                  <a:cubicBezTo>
                    <a:pt x="286" y="993"/>
                    <a:pt x="423" y="856"/>
                    <a:pt x="571" y="856"/>
                  </a:cubicBezTo>
                  <a:cubicBezTo>
                    <a:pt x="857" y="708"/>
                    <a:pt x="1279" y="571"/>
                    <a:pt x="1564" y="286"/>
                  </a:cubicBezTo>
                  <a:cubicBezTo>
                    <a:pt x="1564" y="137"/>
                    <a:pt x="1713" y="137"/>
                    <a:pt x="17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7" name="Google Shape;1537;p15"/>
            <p:cNvSpPr/>
            <p:nvPr/>
          </p:nvSpPr>
          <p:spPr>
            <a:xfrm>
              <a:off x="7452478" y="3445968"/>
              <a:ext cx="65713" cy="27933"/>
            </a:xfrm>
            <a:custGeom>
              <a:rect b="b" l="l" r="r" t="t"/>
              <a:pathLst>
                <a:path extrusionOk="0" h="607" w="1428">
                  <a:moveTo>
                    <a:pt x="1" y="1"/>
                  </a:moveTo>
                  <a:cubicBezTo>
                    <a:pt x="237" y="350"/>
                    <a:pt x="770" y="606"/>
                    <a:pt x="1186" y="606"/>
                  </a:cubicBezTo>
                  <a:cubicBezTo>
                    <a:pt x="1273" y="606"/>
                    <a:pt x="1355" y="595"/>
                    <a:pt x="1427" y="572"/>
                  </a:cubicBezTo>
                  <a:cubicBezTo>
                    <a:pt x="1142" y="572"/>
                    <a:pt x="1005" y="423"/>
                    <a:pt x="720" y="423"/>
                  </a:cubicBezTo>
                  <a:cubicBezTo>
                    <a:pt x="434" y="423"/>
                    <a:pt x="286" y="286"/>
                    <a:pt x="1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38" name="Google Shape;1538;p15"/>
          <p:cNvSpPr txBox="1"/>
          <p:nvPr/>
        </p:nvSpPr>
        <p:spPr>
          <a:xfrm>
            <a:off x="1675978" y="200336"/>
            <a:ext cx="5797671" cy="614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Nunito Sans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rPr>
              <a:t>Good / bad for health!</a:t>
            </a:r>
            <a:endParaRPr/>
          </a:p>
        </p:txBody>
      </p:sp>
      <p:sp>
        <p:nvSpPr>
          <p:cNvPr id="1539" name="Google Shape;1539;p15"/>
          <p:cNvSpPr txBox="1"/>
          <p:nvPr/>
        </p:nvSpPr>
        <p:spPr>
          <a:xfrm>
            <a:off x="4101332" y="1111935"/>
            <a:ext cx="4824147" cy="33590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Work in groups of 6.</a:t>
            </a:r>
            <a:endParaRPr/>
          </a:p>
          <a:p>
            <a:pPr indent="-4572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Make a survey. </a:t>
            </a:r>
            <a:endParaRPr/>
          </a:p>
          <a:p>
            <a:pPr indent="-4572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Ask and answer what daily activities you think are good/ bad and reason why.</a:t>
            </a:r>
            <a:endParaRPr/>
          </a:p>
          <a:p>
            <a:pPr indent="-4572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Report in front of the class.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3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3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3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543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4" name="Google Shape;1544;p16"/>
          <p:cNvSpPr txBox="1"/>
          <p:nvPr>
            <p:ph type="ctrTitle"/>
          </p:nvPr>
        </p:nvSpPr>
        <p:spPr>
          <a:xfrm>
            <a:off x="2817600" y="192057"/>
            <a:ext cx="3508800" cy="61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4400"/>
              <a:t>Survey!</a:t>
            </a:r>
            <a:endParaRPr sz="4400"/>
          </a:p>
        </p:txBody>
      </p:sp>
      <p:sp>
        <p:nvSpPr>
          <p:cNvPr id="1545" name="Google Shape;1545;p16"/>
          <p:cNvSpPr/>
          <p:nvPr/>
        </p:nvSpPr>
        <p:spPr>
          <a:xfrm>
            <a:off x="147569" y="862801"/>
            <a:ext cx="4197854" cy="246221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Example:</a:t>
            </a:r>
            <a:br>
              <a:rPr b="0" i="0" lang="en-US" sz="2200" u="none" cap="none" strike="noStrike">
                <a:solidFill>
                  <a:srgbClr val="4594D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A: I </a:t>
            </a:r>
            <a:r>
              <a:rPr b="0" i="0" lang="en-US" sz="2200" u="none" cap="none" strike="noStrike">
                <a:solidFill>
                  <a:srgbClr val="F32F00"/>
                </a:solidFill>
                <a:latin typeface="Calibri"/>
                <a:ea typeface="Calibri"/>
                <a:cs typeface="Calibri"/>
                <a:sym typeface="Calibri"/>
              </a:rPr>
              <a:t>walk to school</a:t>
            </a: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b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B: I think it’s </a:t>
            </a:r>
            <a:r>
              <a:rPr b="0" i="0" lang="en-US" sz="2200" u="none" cap="none" strike="noStrike">
                <a:solidFill>
                  <a:srgbClr val="F32F00"/>
                </a:solidFill>
                <a:latin typeface="Calibri"/>
                <a:ea typeface="Calibri"/>
                <a:cs typeface="Calibri"/>
                <a:sym typeface="Calibri"/>
              </a:rPr>
              <a:t>good</a:t>
            </a: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for your health.</a:t>
            </a:r>
            <a:b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A: I </a:t>
            </a:r>
            <a:r>
              <a:rPr b="0" i="0" lang="en-US" sz="2200" u="none" cap="none" strike="noStrike">
                <a:solidFill>
                  <a:srgbClr val="F32F00"/>
                </a:solidFill>
                <a:latin typeface="Calibri"/>
                <a:ea typeface="Calibri"/>
                <a:cs typeface="Calibri"/>
                <a:sym typeface="Calibri"/>
              </a:rPr>
              <a:t>rarely eat breakfast</a:t>
            </a: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b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B: It’s </a:t>
            </a:r>
            <a:r>
              <a:rPr b="0" i="0" lang="en-US" sz="2200" u="none" cap="none" strike="noStrike">
                <a:solidFill>
                  <a:srgbClr val="F32F00"/>
                </a:solidFill>
                <a:latin typeface="Calibri"/>
                <a:ea typeface="Calibri"/>
                <a:cs typeface="Calibri"/>
                <a:sym typeface="Calibri"/>
              </a:rPr>
              <a:t>not good</a:t>
            </a: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b="0" i="0" lang="en-US" sz="2200" u="none" cap="none" strike="noStrike">
                <a:solidFill>
                  <a:srgbClr val="F32F00"/>
                </a:solidFill>
                <a:latin typeface="Calibri"/>
                <a:ea typeface="Calibri"/>
                <a:cs typeface="Calibri"/>
                <a:sym typeface="Calibri"/>
              </a:rPr>
              <a:t>Breakfast is very important. It gives us energy for the day</a:t>
            </a: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</p:txBody>
      </p:sp>
      <p:pic>
        <p:nvPicPr>
          <p:cNvPr descr="Premium Vector | Two school children talking vector fulllength characters  boy and girl kids illustration fun" id="1546" name="Google Shape;154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98005" y="2913132"/>
            <a:ext cx="2421435" cy="211867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547" name="Google Shape;1547;p16"/>
          <p:cNvGraphicFramePr/>
          <p:nvPr/>
        </p:nvGraphicFramePr>
        <p:xfrm>
          <a:off x="4345423" y="107400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{7967FEA3-4CA2-4DEF-8946-60440117353D}</a:tableStyleId>
              </a:tblPr>
              <a:tblGrid>
                <a:gridCol w="1167450"/>
                <a:gridCol w="1161850"/>
                <a:gridCol w="778050"/>
                <a:gridCol w="784925"/>
                <a:gridCol w="817300"/>
              </a:tblGrid>
              <a:tr h="508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 u="none" cap="none" strike="noStrike">
                          <a:solidFill>
                            <a:schemeClr val="lt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Daily activities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 u="none" cap="none" strike="noStrike">
                          <a:solidFill>
                            <a:schemeClr val="lt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How often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 u="none" cap="none" strike="noStrike">
                          <a:solidFill>
                            <a:schemeClr val="lt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Good 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 u="none" cap="none" strike="noStrike">
                          <a:solidFill>
                            <a:schemeClr val="lt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Bad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 u="none" cap="none" strike="noStrike">
                          <a:solidFill>
                            <a:schemeClr val="lt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Why?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</a:tr>
              <a:tr h="813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Walking to school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Every day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√</a:t>
                      </a:r>
                      <a:endParaRPr b="1" sz="15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5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healthy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13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13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13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548" name="Google Shape;1548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30428" y="73412"/>
            <a:ext cx="1624562" cy="9138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1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552" name="Shape 1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3" name="Google Shape;1553;p17"/>
          <p:cNvSpPr/>
          <p:nvPr/>
        </p:nvSpPr>
        <p:spPr>
          <a:xfrm>
            <a:off x="1184102" y="2426008"/>
            <a:ext cx="1420500" cy="14205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4" name="Google Shape;1554;p17"/>
          <p:cNvSpPr/>
          <p:nvPr/>
        </p:nvSpPr>
        <p:spPr>
          <a:xfrm>
            <a:off x="3915202" y="2426008"/>
            <a:ext cx="1420500" cy="14205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5" name="Google Shape;1555;p17"/>
          <p:cNvSpPr/>
          <p:nvPr/>
        </p:nvSpPr>
        <p:spPr>
          <a:xfrm>
            <a:off x="6628677" y="2426008"/>
            <a:ext cx="1420500" cy="14205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6" name="Google Shape;1556;p17"/>
          <p:cNvSpPr txBox="1"/>
          <p:nvPr>
            <p:ph type="ctrTitle"/>
          </p:nvPr>
        </p:nvSpPr>
        <p:spPr>
          <a:xfrm>
            <a:off x="747148" y="976449"/>
            <a:ext cx="7704000" cy="903667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6000"/>
              <a:t>Let’s present!</a:t>
            </a:r>
            <a:endParaRPr sz="6000"/>
          </a:p>
        </p:txBody>
      </p:sp>
      <p:grpSp>
        <p:nvGrpSpPr>
          <p:cNvPr id="1557" name="Google Shape;1557;p17"/>
          <p:cNvGrpSpPr/>
          <p:nvPr/>
        </p:nvGrpSpPr>
        <p:grpSpPr>
          <a:xfrm>
            <a:off x="1176280" y="2543302"/>
            <a:ext cx="1436152" cy="1240332"/>
            <a:chOff x="1171825" y="1602400"/>
            <a:chExt cx="3765476" cy="3252051"/>
          </a:xfrm>
        </p:grpSpPr>
        <p:sp>
          <p:nvSpPr>
            <p:cNvPr id="1558" name="Google Shape;1558;p17"/>
            <p:cNvSpPr/>
            <p:nvPr/>
          </p:nvSpPr>
          <p:spPr>
            <a:xfrm>
              <a:off x="1544735" y="3933278"/>
              <a:ext cx="763816" cy="496959"/>
            </a:xfrm>
            <a:custGeom>
              <a:rect b="b" l="l" r="r" t="t"/>
              <a:pathLst>
                <a:path extrusionOk="0" h="1298" w="1995">
                  <a:moveTo>
                    <a:pt x="872" y="1"/>
                  </a:moveTo>
                  <a:cubicBezTo>
                    <a:pt x="700" y="1"/>
                    <a:pt x="493" y="167"/>
                    <a:pt x="584" y="408"/>
                  </a:cubicBezTo>
                  <a:cubicBezTo>
                    <a:pt x="540" y="363"/>
                    <a:pt x="488" y="344"/>
                    <a:pt x="436" y="344"/>
                  </a:cubicBezTo>
                  <a:cubicBezTo>
                    <a:pt x="267" y="344"/>
                    <a:pt x="104" y="546"/>
                    <a:pt x="226" y="730"/>
                  </a:cubicBezTo>
                  <a:lnTo>
                    <a:pt x="226" y="730"/>
                  </a:lnTo>
                  <a:cubicBezTo>
                    <a:pt x="217" y="721"/>
                    <a:pt x="205" y="718"/>
                    <a:pt x="193" y="718"/>
                  </a:cubicBezTo>
                  <a:cubicBezTo>
                    <a:pt x="129" y="718"/>
                    <a:pt x="36" y="810"/>
                    <a:pt x="0" y="848"/>
                  </a:cubicBezTo>
                  <a:cubicBezTo>
                    <a:pt x="0" y="1043"/>
                    <a:pt x="47" y="1090"/>
                    <a:pt x="144" y="1187"/>
                  </a:cubicBezTo>
                  <a:cubicBezTo>
                    <a:pt x="232" y="1275"/>
                    <a:pt x="387" y="1293"/>
                    <a:pt x="540" y="1293"/>
                  </a:cubicBezTo>
                  <a:cubicBezTo>
                    <a:pt x="644" y="1293"/>
                    <a:pt x="747" y="1284"/>
                    <a:pt x="826" y="1284"/>
                  </a:cubicBezTo>
                  <a:lnTo>
                    <a:pt x="1363" y="1284"/>
                  </a:lnTo>
                  <a:cubicBezTo>
                    <a:pt x="1437" y="1284"/>
                    <a:pt x="1536" y="1297"/>
                    <a:pt x="1630" y="1297"/>
                  </a:cubicBezTo>
                  <a:cubicBezTo>
                    <a:pt x="1719" y="1297"/>
                    <a:pt x="1802" y="1285"/>
                    <a:pt x="1850" y="1238"/>
                  </a:cubicBezTo>
                  <a:cubicBezTo>
                    <a:pt x="1994" y="1140"/>
                    <a:pt x="1947" y="895"/>
                    <a:pt x="1799" y="848"/>
                  </a:cubicBezTo>
                  <a:cubicBezTo>
                    <a:pt x="1973" y="716"/>
                    <a:pt x="1877" y="393"/>
                    <a:pt x="1612" y="393"/>
                  </a:cubicBezTo>
                  <a:cubicBezTo>
                    <a:pt x="1580" y="393"/>
                    <a:pt x="1545" y="397"/>
                    <a:pt x="1507" y="408"/>
                  </a:cubicBezTo>
                  <a:cubicBezTo>
                    <a:pt x="1570" y="219"/>
                    <a:pt x="1430" y="112"/>
                    <a:pt x="1284" y="112"/>
                  </a:cubicBezTo>
                  <a:cubicBezTo>
                    <a:pt x="1204" y="112"/>
                    <a:pt x="1122" y="144"/>
                    <a:pt x="1071" y="213"/>
                  </a:cubicBezTo>
                  <a:cubicBezTo>
                    <a:pt x="1071" y="65"/>
                    <a:pt x="979" y="1"/>
                    <a:pt x="8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9" name="Google Shape;1559;p17"/>
            <p:cNvSpPr/>
            <p:nvPr/>
          </p:nvSpPr>
          <p:spPr>
            <a:xfrm>
              <a:off x="4283750" y="3120074"/>
              <a:ext cx="653551" cy="1398989"/>
            </a:xfrm>
            <a:custGeom>
              <a:rect b="b" l="l" r="r" t="t"/>
              <a:pathLst>
                <a:path extrusionOk="0" h="3654" w="1707">
                  <a:moveTo>
                    <a:pt x="1656" y="1"/>
                  </a:moveTo>
                  <a:cubicBezTo>
                    <a:pt x="733" y="1025"/>
                    <a:pt x="148" y="2291"/>
                    <a:pt x="0" y="3654"/>
                  </a:cubicBezTo>
                  <a:cubicBezTo>
                    <a:pt x="195" y="2291"/>
                    <a:pt x="779" y="1025"/>
                    <a:pt x="17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0" name="Google Shape;1560;p17"/>
            <p:cNvSpPr/>
            <p:nvPr/>
          </p:nvSpPr>
          <p:spPr>
            <a:xfrm>
              <a:off x="4713324" y="2953146"/>
              <a:ext cx="167312" cy="335773"/>
            </a:xfrm>
            <a:custGeom>
              <a:rect b="b" l="l" r="r" t="t"/>
              <a:pathLst>
                <a:path extrusionOk="0" h="877" w="437">
                  <a:moveTo>
                    <a:pt x="144" y="0"/>
                  </a:moveTo>
                  <a:cubicBezTo>
                    <a:pt x="97" y="98"/>
                    <a:pt x="0" y="339"/>
                    <a:pt x="0" y="437"/>
                  </a:cubicBezTo>
                  <a:cubicBezTo>
                    <a:pt x="47" y="585"/>
                    <a:pt x="144" y="729"/>
                    <a:pt x="195" y="877"/>
                  </a:cubicBezTo>
                  <a:cubicBezTo>
                    <a:pt x="436" y="487"/>
                    <a:pt x="292" y="292"/>
                    <a:pt x="1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1" name="Google Shape;1561;p17"/>
            <p:cNvSpPr/>
            <p:nvPr/>
          </p:nvSpPr>
          <p:spPr>
            <a:xfrm>
              <a:off x="4582001" y="3139600"/>
              <a:ext cx="168843" cy="335773"/>
            </a:xfrm>
            <a:custGeom>
              <a:rect b="b" l="l" r="r" t="t"/>
              <a:pathLst>
                <a:path extrusionOk="0" h="877" w="441">
                  <a:moveTo>
                    <a:pt x="148" y="0"/>
                  </a:moveTo>
                  <a:cubicBezTo>
                    <a:pt x="98" y="47"/>
                    <a:pt x="0" y="339"/>
                    <a:pt x="0" y="436"/>
                  </a:cubicBezTo>
                  <a:cubicBezTo>
                    <a:pt x="51" y="584"/>
                    <a:pt x="148" y="728"/>
                    <a:pt x="195" y="876"/>
                  </a:cubicBezTo>
                  <a:cubicBezTo>
                    <a:pt x="440" y="487"/>
                    <a:pt x="292" y="292"/>
                    <a:pt x="1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17"/>
            <p:cNvSpPr/>
            <p:nvPr/>
          </p:nvSpPr>
          <p:spPr>
            <a:xfrm>
              <a:off x="4470205" y="3306529"/>
              <a:ext cx="149317" cy="335773"/>
            </a:xfrm>
            <a:custGeom>
              <a:rect b="b" l="l" r="r" t="t"/>
              <a:pathLst>
                <a:path extrusionOk="0" h="877" w="390">
                  <a:moveTo>
                    <a:pt x="98" y="0"/>
                  </a:moveTo>
                  <a:cubicBezTo>
                    <a:pt x="0" y="98"/>
                    <a:pt x="0" y="390"/>
                    <a:pt x="0" y="487"/>
                  </a:cubicBezTo>
                  <a:cubicBezTo>
                    <a:pt x="51" y="635"/>
                    <a:pt x="195" y="733"/>
                    <a:pt x="246" y="877"/>
                  </a:cubicBezTo>
                  <a:cubicBezTo>
                    <a:pt x="390" y="440"/>
                    <a:pt x="246" y="292"/>
                    <a:pt x="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p17"/>
            <p:cNvSpPr/>
            <p:nvPr/>
          </p:nvSpPr>
          <p:spPr>
            <a:xfrm>
              <a:off x="4320888" y="3549648"/>
              <a:ext cx="168843" cy="298635"/>
            </a:xfrm>
            <a:custGeom>
              <a:rect b="b" l="l" r="r" t="t"/>
              <a:pathLst>
                <a:path extrusionOk="0" h="780" w="441">
                  <a:moveTo>
                    <a:pt x="51" y="0"/>
                  </a:moveTo>
                  <a:cubicBezTo>
                    <a:pt x="1" y="47"/>
                    <a:pt x="51" y="339"/>
                    <a:pt x="51" y="436"/>
                  </a:cubicBezTo>
                  <a:cubicBezTo>
                    <a:pt x="98" y="584"/>
                    <a:pt x="293" y="682"/>
                    <a:pt x="344" y="779"/>
                  </a:cubicBezTo>
                  <a:cubicBezTo>
                    <a:pt x="441" y="339"/>
                    <a:pt x="293" y="195"/>
                    <a:pt x="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17"/>
            <p:cNvSpPr/>
            <p:nvPr/>
          </p:nvSpPr>
          <p:spPr>
            <a:xfrm>
              <a:off x="4228617" y="3810379"/>
              <a:ext cx="167312" cy="316629"/>
            </a:xfrm>
            <a:custGeom>
              <a:rect b="b" l="l" r="r" t="t"/>
              <a:pathLst>
                <a:path extrusionOk="0" h="827" w="437">
                  <a:moveTo>
                    <a:pt x="47" y="1"/>
                  </a:moveTo>
                  <a:cubicBezTo>
                    <a:pt x="0" y="98"/>
                    <a:pt x="0" y="390"/>
                    <a:pt x="47" y="488"/>
                  </a:cubicBezTo>
                  <a:cubicBezTo>
                    <a:pt x="98" y="585"/>
                    <a:pt x="292" y="682"/>
                    <a:pt x="339" y="826"/>
                  </a:cubicBezTo>
                  <a:cubicBezTo>
                    <a:pt x="437" y="390"/>
                    <a:pt x="292" y="242"/>
                    <a:pt x="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5" name="Google Shape;1565;p17"/>
            <p:cNvSpPr/>
            <p:nvPr/>
          </p:nvSpPr>
          <p:spPr>
            <a:xfrm>
              <a:off x="4116821" y="4126625"/>
              <a:ext cx="186838" cy="280640"/>
            </a:xfrm>
            <a:custGeom>
              <a:rect b="b" l="l" r="r" t="t"/>
              <a:pathLst>
                <a:path extrusionOk="0" h="733" w="488">
                  <a:moveTo>
                    <a:pt x="47" y="0"/>
                  </a:moveTo>
                  <a:cubicBezTo>
                    <a:pt x="0" y="98"/>
                    <a:pt x="47" y="390"/>
                    <a:pt x="98" y="440"/>
                  </a:cubicBezTo>
                  <a:cubicBezTo>
                    <a:pt x="195" y="585"/>
                    <a:pt x="339" y="635"/>
                    <a:pt x="487" y="733"/>
                  </a:cubicBezTo>
                  <a:cubicBezTo>
                    <a:pt x="487" y="292"/>
                    <a:pt x="292" y="195"/>
                    <a:pt x="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17"/>
            <p:cNvSpPr/>
            <p:nvPr/>
          </p:nvSpPr>
          <p:spPr>
            <a:xfrm>
              <a:off x="4601528" y="3499876"/>
              <a:ext cx="335773" cy="109117"/>
            </a:xfrm>
            <a:custGeom>
              <a:rect b="b" l="l" r="r" t="t"/>
              <a:pathLst>
                <a:path extrusionOk="0" h="285" w="877">
                  <a:moveTo>
                    <a:pt x="454" y="0"/>
                  </a:moveTo>
                  <a:cubicBezTo>
                    <a:pt x="289" y="0"/>
                    <a:pt x="130" y="47"/>
                    <a:pt x="0" y="177"/>
                  </a:cubicBezTo>
                  <a:cubicBezTo>
                    <a:pt x="123" y="177"/>
                    <a:pt x="249" y="285"/>
                    <a:pt x="373" y="285"/>
                  </a:cubicBezTo>
                  <a:cubicBezTo>
                    <a:pt x="394" y="285"/>
                    <a:pt x="415" y="282"/>
                    <a:pt x="436" y="274"/>
                  </a:cubicBezTo>
                  <a:cubicBezTo>
                    <a:pt x="534" y="274"/>
                    <a:pt x="826" y="177"/>
                    <a:pt x="876" y="80"/>
                  </a:cubicBezTo>
                  <a:cubicBezTo>
                    <a:pt x="741" y="35"/>
                    <a:pt x="596" y="0"/>
                    <a:pt x="4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17"/>
            <p:cNvSpPr/>
            <p:nvPr/>
          </p:nvSpPr>
          <p:spPr>
            <a:xfrm>
              <a:off x="4489348" y="3698582"/>
              <a:ext cx="336155" cy="116008"/>
            </a:xfrm>
            <a:custGeom>
              <a:rect b="b" l="l" r="r" t="t"/>
              <a:pathLst>
                <a:path extrusionOk="0" h="303" w="878">
                  <a:moveTo>
                    <a:pt x="420" y="1"/>
                  </a:moveTo>
                  <a:cubicBezTo>
                    <a:pt x="268" y="1"/>
                    <a:pt x="122" y="49"/>
                    <a:pt x="1" y="195"/>
                  </a:cubicBezTo>
                  <a:cubicBezTo>
                    <a:pt x="125" y="195"/>
                    <a:pt x="252" y="302"/>
                    <a:pt x="377" y="302"/>
                  </a:cubicBezTo>
                  <a:cubicBezTo>
                    <a:pt x="397" y="302"/>
                    <a:pt x="417" y="299"/>
                    <a:pt x="437" y="293"/>
                  </a:cubicBezTo>
                  <a:cubicBezTo>
                    <a:pt x="534" y="293"/>
                    <a:pt x="827" y="145"/>
                    <a:pt x="877" y="98"/>
                  </a:cubicBezTo>
                  <a:cubicBezTo>
                    <a:pt x="731" y="49"/>
                    <a:pt x="572" y="1"/>
                    <a:pt x="4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8" name="Google Shape;1568;p17"/>
            <p:cNvSpPr/>
            <p:nvPr/>
          </p:nvSpPr>
          <p:spPr>
            <a:xfrm>
              <a:off x="4415072" y="3917581"/>
              <a:ext cx="316246" cy="116774"/>
            </a:xfrm>
            <a:custGeom>
              <a:rect b="b" l="l" r="r" t="t"/>
              <a:pathLst>
                <a:path extrusionOk="0" h="305" w="826">
                  <a:moveTo>
                    <a:pt x="377" y="0"/>
                  </a:moveTo>
                  <a:cubicBezTo>
                    <a:pt x="231" y="0"/>
                    <a:pt x="98" y="36"/>
                    <a:pt x="0" y="157"/>
                  </a:cubicBezTo>
                  <a:cubicBezTo>
                    <a:pt x="144" y="208"/>
                    <a:pt x="292" y="305"/>
                    <a:pt x="436" y="305"/>
                  </a:cubicBezTo>
                  <a:cubicBezTo>
                    <a:pt x="534" y="305"/>
                    <a:pt x="779" y="157"/>
                    <a:pt x="826" y="60"/>
                  </a:cubicBezTo>
                  <a:cubicBezTo>
                    <a:pt x="680" y="36"/>
                    <a:pt x="522" y="0"/>
                    <a:pt x="3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9" name="Google Shape;1569;p17"/>
            <p:cNvSpPr/>
            <p:nvPr/>
          </p:nvSpPr>
          <p:spPr>
            <a:xfrm>
              <a:off x="4320888" y="4183289"/>
              <a:ext cx="336155" cy="112179"/>
            </a:xfrm>
            <a:custGeom>
              <a:rect b="b" l="l" r="r" t="t"/>
              <a:pathLst>
                <a:path extrusionOk="0" h="293" w="878">
                  <a:moveTo>
                    <a:pt x="421" y="0"/>
                  </a:moveTo>
                  <a:cubicBezTo>
                    <a:pt x="270" y="0"/>
                    <a:pt x="124" y="49"/>
                    <a:pt x="1" y="195"/>
                  </a:cubicBezTo>
                  <a:cubicBezTo>
                    <a:pt x="149" y="195"/>
                    <a:pt x="293" y="292"/>
                    <a:pt x="488" y="292"/>
                  </a:cubicBezTo>
                  <a:cubicBezTo>
                    <a:pt x="585" y="292"/>
                    <a:pt x="830" y="144"/>
                    <a:pt x="877" y="98"/>
                  </a:cubicBezTo>
                  <a:cubicBezTo>
                    <a:pt x="731" y="49"/>
                    <a:pt x="573" y="0"/>
                    <a:pt x="4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0" name="Google Shape;1570;p17"/>
            <p:cNvSpPr/>
            <p:nvPr/>
          </p:nvSpPr>
          <p:spPr>
            <a:xfrm>
              <a:off x="3594976" y="2523572"/>
              <a:ext cx="335773" cy="1883696"/>
            </a:xfrm>
            <a:custGeom>
              <a:rect b="b" l="l" r="r" t="t"/>
              <a:pathLst>
                <a:path extrusionOk="0" h="4920" w="877">
                  <a:moveTo>
                    <a:pt x="0" y="1"/>
                  </a:moveTo>
                  <a:cubicBezTo>
                    <a:pt x="534" y="1122"/>
                    <a:pt x="826" y="2435"/>
                    <a:pt x="826" y="3701"/>
                  </a:cubicBezTo>
                  <a:cubicBezTo>
                    <a:pt x="826" y="4090"/>
                    <a:pt x="779" y="4530"/>
                    <a:pt x="728" y="4920"/>
                  </a:cubicBezTo>
                  <a:lnTo>
                    <a:pt x="779" y="4920"/>
                  </a:lnTo>
                  <a:cubicBezTo>
                    <a:pt x="826" y="4530"/>
                    <a:pt x="876" y="4090"/>
                    <a:pt x="876" y="3701"/>
                  </a:cubicBezTo>
                  <a:cubicBezTo>
                    <a:pt x="876" y="2388"/>
                    <a:pt x="584" y="1122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1" name="Google Shape;1571;p17"/>
            <p:cNvSpPr/>
            <p:nvPr/>
          </p:nvSpPr>
          <p:spPr>
            <a:xfrm>
              <a:off x="3463654" y="2225320"/>
              <a:ext cx="183392" cy="373293"/>
            </a:xfrm>
            <a:custGeom>
              <a:rect b="b" l="l" r="r" t="t"/>
              <a:pathLst>
                <a:path extrusionOk="0" h="975" w="479">
                  <a:moveTo>
                    <a:pt x="0" y="1"/>
                  </a:moveTo>
                  <a:cubicBezTo>
                    <a:pt x="0" y="387"/>
                    <a:pt x="50" y="773"/>
                    <a:pt x="430" y="924"/>
                  </a:cubicBezTo>
                  <a:lnTo>
                    <a:pt x="430" y="924"/>
                  </a:lnTo>
                  <a:cubicBezTo>
                    <a:pt x="405" y="746"/>
                    <a:pt x="479" y="568"/>
                    <a:pt x="390" y="390"/>
                  </a:cubicBezTo>
                  <a:cubicBezTo>
                    <a:pt x="343" y="293"/>
                    <a:pt x="98" y="1"/>
                    <a:pt x="0" y="1"/>
                  </a:cubicBezTo>
                  <a:close/>
                  <a:moveTo>
                    <a:pt x="430" y="924"/>
                  </a:moveTo>
                  <a:cubicBezTo>
                    <a:pt x="433" y="941"/>
                    <a:pt x="436" y="958"/>
                    <a:pt x="441" y="974"/>
                  </a:cubicBezTo>
                  <a:lnTo>
                    <a:pt x="441" y="928"/>
                  </a:lnTo>
                  <a:cubicBezTo>
                    <a:pt x="437" y="926"/>
                    <a:pt x="434" y="925"/>
                    <a:pt x="430" y="924"/>
                  </a:cubicBezTo>
                  <a:close/>
                </a:path>
              </a:pathLst>
            </a:custGeom>
            <a:solidFill>
              <a:srgbClr val="2A6A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p17"/>
            <p:cNvSpPr/>
            <p:nvPr/>
          </p:nvSpPr>
          <p:spPr>
            <a:xfrm>
              <a:off x="3650109" y="2374637"/>
              <a:ext cx="205981" cy="392437"/>
            </a:xfrm>
            <a:custGeom>
              <a:rect b="b" l="l" r="r" t="t"/>
              <a:pathLst>
                <a:path extrusionOk="0" h="1025" w="538">
                  <a:moveTo>
                    <a:pt x="487" y="0"/>
                  </a:moveTo>
                  <a:cubicBezTo>
                    <a:pt x="195" y="292"/>
                    <a:pt x="0" y="487"/>
                    <a:pt x="148" y="1025"/>
                  </a:cubicBezTo>
                  <a:cubicBezTo>
                    <a:pt x="246" y="877"/>
                    <a:pt x="440" y="779"/>
                    <a:pt x="487" y="584"/>
                  </a:cubicBezTo>
                  <a:cubicBezTo>
                    <a:pt x="538" y="487"/>
                    <a:pt x="538" y="98"/>
                    <a:pt x="487" y="0"/>
                  </a:cubicBezTo>
                  <a:close/>
                </a:path>
              </a:pathLst>
            </a:custGeom>
            <a:solidFill>
              <a:srgbClr val="2A6A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3" name="Google Shape;1573;p17"/>
            <p:cNvSpPr/>
            <p:nvPr/>
          </p:nvSpPr>
          <p:spPr>
            <a:xfrm>
              <a:off x="3743911" y="2635368"/>
              <a:ext cx="204833" cy="392819"/>
            </a:xfrm>
            <a:custGeom>
              <a:rect b="b" l="l" r="r" t="t"/>
              <a:pathLst>
                <a:path extrusionOk="0" h="1026" w="535">
                  <a:moveTo>
                    <a:pt x="487" y="1"/>
                  </a:moveTo>
                  <a:cubicBezTo>
                    <a:pt x="195" y="293"/>
                    <a:pt x="1" y="488"/>
                    <a:pt x="98" y="1025"/>
                  </a:cubicBezTo>
                  <a:cubicBezTo>
                    <a:pt x="242" y="877"/>
                    <a:pt x="437" y="780"/>
                    <a:pt x="487" y="585"/>
                  </a:cubicBezTo>
                  <a:cubicBezTo>
                    <a:pt x="534" y="488"/>
                    <a:pt x="534" y="98"/>
                    <a:pt x="487" y="1"/>
                  </a:cubicBezTo>
                  <a:close/>
                </a:path>
              </a:pathLst>
            </a:custGeom>
            <a:solidFill>
              <a:srgbClr val="2A6A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4" name="Google Shape;1574;p17"/>
            <p:cNvSpPr/>
            <p:nvPr/>
          </p:nvSpPr>
          <p:spPr>
            <a:xfrm>
              <a:off x="3818569" y="2896482"/>
              <a:ext cx="241971" cy="372911"/>
            </a:xfrm>
            <a:custGeom>
              <a:rect b="b" l="l" r="r" t="t"/>
              <a:pathLst>
                <a:path extrusionOk="0" h="974" w="632">
                  <a:moveTo>
                    <a:pt x="585" y="0"/>
                  </a:moveTo>
                  <a:lnTo>
                    <a:pt x="585" y="0"/>
                  </a:lnTo>
                  <a:cubicBezTo>
                    <a:pt x="242" y="246"/>
                    <a:pt x="0" y="390"/>
                    <a:pt x="47" y="974"/>
                  </a:cubicBezTo>
                  <a:cubicBezTo>
                    <a:pt x="195" y="830"/>
                    <a:pt x="437" y="733"/>
                    <a:pt x="487" y="585"/>
                  </a:cubicBezTo>
                  <a:cubicBezTo>
                    <a:pt x="534" y="487"/>
                    <a:pt x="631" y="98"/>
                    <a:pt x="585" y="0"/>
                  </a:cubicBezTo>
                  <a:close/>
                </a:path>
              </a:pathLst>
            </a:custGeom>
            <a:solidFill>
              <a:srgbClr val="2A6A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5" name="Google Shape;1575;p17"/>
            <p:cNvSpPr/>
            <p:nvPr/>
          </p:nvSpPr>
          <p:spPr>
            <a:xfrm>
              <a:off x="3893228" y="3231871"/>
              <a:ext cx="261114" cy="318161"/>
            </a:xfrm>
            <a:custGeom>
              <a:rect b="b" l="l" r="r" t="t"/>
              <a:pathLst>
                <a:path extrusionOk="0" h="831" w="682">
                  <a:moveTo>
                    <a:pt x="631" y="1"/>
                  </a:moveTo>
                  <a:lnTo>
                    <a:pt x="631" y="1"/>
                  </a:lnTo>
                  <a:cubicBezTo>
                    <a:pt x="292" y="195"/>
                    <a:pt x="47" y="293"/>
                    <a:pt x="0" y="830"/>
                  </a:cubicBezTo>
                  <a:cubicBezTo>
                    <a:pt x="144" y="733"/>
                    <a:pt x="390" y="682"/>
                    <a:pt x="487" y="538"/>
                  </a:cubicBezTo>
                  <a:cubicBezTo>
                    <a:pt x="584" y="441"/>
                    <a:pt x="682" y="98"/>
                    <a:pt x="631" y="1"/>
                  </a:cubicBezTo>
                  <a:close/>
                </a:path>
              </a:pathLst>
            </a:custGeom>
            <a:solidFill>
              <a:srgbClr val="2A6A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6" name="Google Shape;1576;p17"/>
            <p:cNvSpPr/>
            <p:nvPr/>
          </p:nvSpPr>
          <p:spPr>
            <a:xfrm>
              <a:off x="3910840" y="3586786"/>
              <a:ext cx="261497" cy="316629"/>
            </a:xfrm>
            <a:custGeom>
              <a:rect b="b" l="l" r="r" t="t"/>
              <a:pathLst>
                <a:path extrusionOk="0" h="827" w="683">
                  <a:moveTo>
                    <a:pt x="636" y="1"/>
                  </a:moveTo>
                  <a:cubicBezTo>
                    <a:pt x="344" y="195"/>
                    <a:pt x="51" y="293"/>
                    <a:pt x="1" y="826"/>
                  </a:cubicBezTo>
                  <a:cubicBezTo>
                    <a:pt x="149" y="729"/>
                    <a:pt x="390" y="682"/>
                    <a:pt x="488" y="534"/>
                  </a:cubicBezTo>
                  <a:cubicBezTo>
                    <a:pt x="585" y="437"/>
                    <a:pt x="682" y="98"/>
                    <a:pt x="636" y="1"/>
                  </a:cubicBezTo>
                  <a:close/>
                </a:path>
              </a:pathLst>
            </a:custGeom>
            <a:solidFill>
              <a:srgbClr val="2A6A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17"/>
            <p:cNvSpPr/>
            <p:nvPr/>
          </p:nvSpPr>
          <p:spPr>
            <a:xfrm>
              <a:off x="3893228" y="3996834"/>
              <a:ext cx="316246" cy="298635"/>
            </a:xfrm>
            <a:custGeom>
              <a:rect b="b" l="l" r="r" t="t"/>
              <a:pathLst>
                <a:path extrusionOk="0" h="780" w="826">
                  <a:moveTo>
                    <a:pt x="779" y="1"/>
                  </a:moveTo>
                  <a:cubicBezTo>
                    <a:pt x="436" y="145"/>
                    <a:pt x="144" y="195"/>
                    <a:pt x="0" y="779"/>
                  </a:cubicBezTo>
                  <a:cubicBezTo>
                    <a:pt x="195" y="682"/>
                    <a:pt x="390" y="682"/>
                    <a:pt x="534" y="534"/>
                  </a:cubicBezTo>
                  <a:cubicBezTo>
                    <a:pt x="631" y="437"/>
                    <a:pt x="826" y="145"/>
                    <a:pt x="779" y="1"/>
                  </a:cubicBezTo>
                  <a:close/>
                </a:path>
              </a:pathLst>
            </a:custGeom>
            <a:solidFill>
              <a:srgbClr val="2A6A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8" name="Google Shape;1578;p17"/>
            <p:cNvSpPr/>
            <p:nvPr/>
          </p:nvSpPr>
          <p:spPr>
            <a:xfrm>
              <a:off x="3371000" y="2747164"/>
              <a:ext cx="373293" cy="158123"/>
            </a:xfrm>
            <a:custGeom>
              <a:rect b="b" l="l" r="r" t="t"/>
              <a:pathLst>
                <a:path extrusionOk="0" h="413" w="975">
                  <a:moveTo>
                    <a:pt x="1" y="1"/>
                  </a:moveTo>
                  <a:cubicBezTo>
                    <a:pt x="1" y="98"/>
                    <a:pt x="293" y="344"/>
                    <a:pt x="390" y="390"/>
                  </a:cubicBezTo>
                  <a:cubicBezTo>
                    <a:pt x="455" y="407"/>
                    <a:pt x="520" y="413"/>
                    <a:pt x="585" y="413"/>
                  </a:cubicBezTo>
                  <a:cubicBezTo>
                    <a:pt x="715" y="413"/>
                    <a:pt x="845" y="390"/>
                    <a:pt x="975" y="390"/>
                  </a:cubicBezTo>
                  <a:cubicBezTo>
                    <a:pt x="780" y="1"/>
                    <a:pt x="390" y="1"/>
                    <a:pt x="1" y="1"/>
                  </a:cubicBezTo>
                  <a:close/>
                </a:path>
              </a:pathLst>
            </a:custGeom>
            <a:solidFill>
              <a:srgbClr val="2A6A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9" name="Google Shape;1579;p17"/>
            <p:cNvSpPr/>
            <p:nvPr/>
          </p:nvSpPr>
          <p:spPr>
            <a:xfrm>
              <a:off x="3445659" y="3008278"/>
              <a:ext cx="373293" cy="166163"/>
            </a:xfrm>
            <a:custGeom>
              <a:rect b="b" l="l" r="r" t="t"/>
              <a:pathLst>
                <a:path extrusionOk="0" h="434" w="975">
                  <a:moveTo>
                    <a:pt x="1" y="0"/>
                  </a:moveTo>
                  <a:cubicBezTo>
                    <a:pt x="1" y="98"/>
                    <a:pt x="293" y="343"/>
                    <a:pt x="390" y="390"/>
                  </a:cubicBezTo>
                  <a:cubicBezTo>
                    <a:pt x="455" y="422"/>
                    <a:pt x="520" y="433"/>
                    <a:pt x="585" y="433"/>
                  </a:cubicBezTo>
                  <a:cubicBezTo>
                    <a:pt x="715" y="433"/>
                    <a:pt x="845" y="390"/>
                    <a:pt x="974" y="390"/>
                  </a:cubicBezTo>
                  <a:cubicBezTo>
                    <a:pt x="826" y="0"/>
                    <a:pt x="390" y="0"/>
                    <a:pt x="1" y="0"/>
                  </a:cubicBezTo>
                  <a:close/>
                </a:path>
              </a:pathLst>
            </a:custGeom>
            <a:solidFill>
              <a:srgbClr val="2A6A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0" name="Google Shape;1580;p17"/>
            <p:cNvSpPr/>
            <p:nvPr/>
          </p:nvSpPr>
          <p:spPr>
            <a:xfrm>
              <a:off x="3500791" y="3288535"/>
              <a:ext cx="392819" cy="167312"/>
            </a:xfrm>
            <a:custGeom>
              <a:rect b="b" l="l" r="r" t="t"/>
              <a:pathLst>
                <a:path extrusionOk="0" h="437" w="1026">
                  <a:moveTo>
                    <a:pt x="1" y="1"/>
                  </a:moveTo>
                  <a:cubicBezTo>
                    <a:pt x="51" y="98"/>
                    <a:pt x="344" y="339"/>
                    <a:pt x="441" y="390"/>
                  </a:cubicBezTo>
                  <a:cubicBezTo>
                    <a:pt x="494" y="426"/>
                    <a:pt x="560" y="435"/>
                    <a:pt x="633" y="435"/>
                  </a:cubicBezTo>
                  <a:cubicBezTo>
                    <a:pt x="715" y="435"/>
                    <a:pt x="805" y="423"/>
                    <a:pt x="892" y="423"/>
                  </a:cubicBezTo>
                  <a:cubicBezTo>
                    <a:pt x="938" y="423"/>
                    <a:pt x="983" y="427"/>
                    <a:pt x="1025" y="437"/>
                  </a:cubicBezTo>
                  <a:cubicBezTo>
                    <a:pt x="830" y="1"/>
                    <a:pt x="390" y="1"/>
                    <a:pt x="1" y="1"/>
                  </a:cubicBezTo>
                  <a:close/>
                </a:path>
              </a:pathLst>
            </a:custGeom>
            <a:solidFill>
              <a:srgbClr val="2A6A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1" name="Google Shape;1581;p17"/>
            <p:cNvSpPr/>
            <p:nvPr/>
          </p:nvSpPr>
          <p:spPr>
            <a:xfrm>
              <a:off x="3538312" y="3567260"/>
              <a:ext cx="372911" cy="176884"/>
            </a:xfrm>
            <a:custGeom>
              <a:rect b="b" l="l" r="r" t="t"/>
              <a:pathLst>
                <a:path extrusionOk="0" h="462" w="974">
                  <a:moveTo>
                    <a:pt x="0" y="1"/>
                  </a:moveTo>
                  <a:cubicBezTo>
                    <a:pt x="0" y="149"/>
                    <a:pt x="292" y="390"/>
                    <a:pt x="390" y="441"/>
                  </a:cubicBezTo>
                  <a:cubicBezTo>
                    <a:pt x="455" y="457"/>
                    <a:pt x="519" y="462"/>
                    <a:pt x="584" y="462"/>
                  </a:cubicBezTo>
                  <a:cubicBezTo>
                    <a:pt x="714" y="462"/>
                    <a:pt x="844" y="441"/>
                    <a:pt x="974" y="441"/>
                  </a:cubicBezTo>
                  <a:cubicBezTo>
                    <a:pt x="779" y="52"/>
                    <a:pt x="390" y="1"/>
                    <a:pt x="0" y="1"/>
                  </a:cubicBezTo>
                  <a:close/>
                </a:path>
              </a:pathLst>
            </a:custGeom>
            <a:solidFill>
              <a:srgbClr val="2A6A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2" name="Google Shape;1582;p17"/>
            <p:cNvSpPr/>
            <p:nvPr/>
          </p:nvSpPr>
          <p:spPr>
            <a:xfrm>
              <a:off x="3538312" y="3922175"/>
              <a:ext cx="372911" cy="167695"/>
            </a:xfrm>
            <a:custGeom>
              <a:rect b="b" l="l" r="r" t="t"/>
              <a:pathLst>
                <a:path extrusionOk="0" h="438" w="974">
                  <a:moveTo>
                    <a:pt x="0" y="1"/>
                  </a:moveTo>
                  <a:cubicBezTo>
                    <a:pt x="0" y="98"/>
                    <a:pt x="292" y="340"/>
                    <a:pt x="390" y="390"/>
                  </a:cubicBezTo>
                  <a:cubicBezTo>
                    <a:pt x="461" y="426"/>
                    <a:pt x="540" y="436"/>
                    <a:pt x="617" y="436"/>
                  </a:cubicBezTo>
                  <a:cubicBezTo>
                    <a:pt x="705" y="436"/>
                    <a:pt x="792" y="423"/>
                    <a:pt x="867" y="423"/>
                  </a:cubicBezTo>
                  <a:cubicBezTo>
                    <a:pt x="906" y="423"/>
                    <a:pt x="942" y="427"/>
                    <a:pt x="974" y="437"/>
                  </a:cubicBezTo>
                  <a:cubicBezTo>
                    <a:pt x="830" y="1"/>
                    <a:pt x="390" y="1"/>
                    <a:pt x="0" y="1"/>
                  </a:cubicBezTo>
                  <a:close/>
                </a:path>
              </a:pathLst>
            </a:custGeom>
            <a:solidFill>
              <a:srgbClr val="2A6A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3" name="Google Shape;1583;p17"/>
            <p:cNvSpPr/>
            <p:nvPr/>
          </p:nvSpPr>
          <p:spPr>
            <a:xfrm>
              <a:off x="1171825" y="4313080"/>
              <a:ext cx="3504363" cy="541371"/>
            </a:xfrm>
            <a:custGeom>
              <a:rect b="b" l="l" r="r" t="t"/>
              <a:pathLst>
                <a:path extrusionOk="0" h="1414" w="9153">
                  <a:moveTo>
                    <a:pt x="4577" y="0"/>
                  </a:moveTo>
                  <a:cubicBezTo>
                    <a:pt x="2045" y="0"/>
                    <a:pt x="0" y="343"/>
                    <a:pt x="0" y="732"/>
                  </a:cubicBezTo>
                  <a:cubicBezTo>
                    <a:pt x="0" y="1122"/>
                    <a:pt x="2045" y="1414"/>
                    <a:pt x="4577" y="1414"/>
                  </a:cubicBezTo>
                  <a:cubicBezTo>
                    <a:pt x="7108" y="1414"/>
                    <a:pt x="9153" y="1122"/>
                    <a:pt x="9153" y="732"/>
                  </a:cubicBezTo>
                  <a:cubicBezTo>
                    <a:pt x="9153" y="343"/>
                    <a:pt x="7108" y="0"/>
                    <a:pt x="45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4" name="Google Shape;1584;p17"/>
            <p:cNvSpPr/>
            <p:nvPr/>
          </p:nvSpPr>
          <p:spPr>
            <a:xfrm>
              <a:off x="2290173" y="3474990"/>
              <a:ext cx="112179" cy="895138"/>
            </a:xfrm>
            <a:custGeom>
              <a:rect b="b" l="l" r="r" t="t"/>
              <a:pathLst>
                <a:path extrusionOk="0" h="2338" w="293">
                  <a:moveTo>
                    <a:pt x="47" y="0"/>
                  </a:moveTo>
                  <a:lnTo>
                    <a:pt x="0" y="2337"/>
                  </a:lnTo>
                  <a:lnTo>
                    <a:pt x="195" y="2337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5" name="Google Shape;1585;p17"/>
            <p:cNvSpPr/>
            <p:nvPr/>
          </p:nvSpPr>
          <p:spPr>
            <a:xfrm>
              <a:off x="2253035" y="4350218"/>
              <a:ext cx="1211002" cy="57047"/>
            </a:xfrm>
            <a:custGeom>
              <a:rect b="b" l="l" r="r" t="t"/>
              <a:pathLst>
                <a:path extrusionOk="0" h="149" w="3163">
                  <a:moveTo>
                    <a:pt x="97" y="1"/>
                  </a:moveTo>
                  <a:cubicBezTo>
                    <a:pt x="47" y="1"/>
                    <a:pt x="0" y="1"/>
                    <a:pt x="0" y="51"/>
                  </a:cubicBezTo>
                  <a:cubicBezTo>
                    <a:pt x="0" y="98"/>
                    <a:pt x="47" y="149"/>
                    <a:pt x="97" y="149"/>
                  </a:cubicBezTo>
                  <a:lnTo>
                    <a:pt x="3065" y="149"/>
                  </a:lnTo>
                  <a:cubicBezTo>
                    <a:pt x="3116" y="149"/>
                    <a:pt x="3162" y="98"/>
                    <a:pt x="3162" y="51"/>
                  </a:cubicBezTo>
                  <a:cubicBezTo>
                    <a:pt x="3162" y="1"/>
                    <a:pt x="3116" y="1"/>
                    <a:pt x="30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6" name="Google Shape;1586;p17"/>
            <p:cNvSpPr/>
            <p:nvPr/>
          </p:nvSpPr>
          <p:spPr>
            <a:xfrm>
              <a:off x="2158850" y="4313080"/>
              <a:ext cx="318161" cy="168843"/>
            </a:xfrm>
            <a:custGeom>
              <a:rect b="b" l="l" r="r" t="t"/>
              <a:pathLst>
                <a:path extrusionOk="0" h="441" w="831">
                  <a:moveTo>
                    <a:pt x="441" y="0"/>
                  </a:moveTo>
                  <a:cubicBezTo>
                    <a:pt x="195" y="0"/>
                    <a:pt x="1" y="195"/>
                    <a:pt x="1" y="440"/>
                  </a:cubicBezTo>
                  <a:lnTo>
                    <a:pt x="830" y="440"/>
                  </a:lnTo>
                  <a:cubicBezTo>
                    <a:pt x="830" y="195"/>
                    <a:pt x="636" y="0"/>
                    <a:pt x="4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7" name="Google Shape;1587;p17"/>
            <p:cNvSpPr/>
            <p:nvPr/>
          </p:nvSpPr>
          <p:spPr>
            <a:xfrm>
              <a:off x="2215514" y="4369744"/>
              <a:ext cx="204833" cy="223976"/>
            </a:xfrm>
            <a:custGeom>
              <a:rect b="b" l="l" r="r" t="t"/>
              <a:pathLst>
                <a:path extrusionOk="0" h="585" w="535">
                  <a:moveTo>
                    <a:pt x="293" y="0"/>
                  </a:moveTo>
                  <a:cubicBezTo>
                    <a:pt x="98" y="0"/>
                    <a:pt x="1" y="144"/>
                    <a:pt x="1" y="292"/>
                  </a:cubicBezTo>
                  <a:cubicBezTo>
                    <a:pt x="1" y="436"/>
                    <a:pt x="98" y="584"/>
                    <a:pt x="293" y="584"/>
                  </a:cubicBezTo>
                  <a:cubicBezTo>
                    <a:pt x="437" y="584"/>
                    <a:pt x="534" y="436"/>
                    <a:pt x="534" y="292"/>
                  </a:cubicBezTo>
                  <a:cubicBezTo>
                    <a:pt x="534" y="144"/>
                    <a:pt x="437" y="0"/>
                    <a:pt x="2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8" name="Google Shape;1588;p17"/>
            <p:cNvSpPr/>
            <p:nvPr/>
          </p:nvSpPr>
          <p:spPr>
            <a:xfrm>
              <a:off x="2270647" y="4424876"/>
              <a:ext cx="112179" cy="112179"/>
            </a:xfrm>
            <a:custGeom>
              <a:rect b="b" l="l" r="r" t="t"/>
              <a:pathLst>
                <a:path extrusionOk="0" h="293" w="293">
                  <a:moveTo>
                    <a:pt x="149" y="0"/>
                  </a:moveTo>
                  <a:cubicBezTo>
                    <a:pt x="51" y="0"/>
                    <a:pt x="1" y="51"/>
                    <a:pt x="1" y="148"/>
                  </a:cubicBezTo>
                  <a:cubicBezTo>
                    <a:pt x="1" y="195"/>
                    <a:pt x="51" y="292"/>
                    <a:pt x="149" y="292"/>
                  </a:cubicBezTo>
                  <a:cubicBezTo>
                    <a:pt x="196" y="292"/>
                    <a:pt x="293" y="195"/>
                    <a:pt x="293" y="148"/>
                  </a:cubicBezTo>
                  <a:cubicBezTo>
                    <a:pt x="293" y="51"/>
                    <a:pt x="196" y="0"/>
                    <a:pt x="1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9" name="Google Shape;1589;p17"/>
            <p:cNvSpPr/>
            <p:nvPr/>
          </p:nvSpPr>
          <p:spPr>
            <a:xfrm>
              <a:off x="3296724" y="4313080"/>
              <a:ext cx="298635" cy="168843"/>
            </a:xfrm>
            <a:custGeom>
              <a:rect b="b" l="l" r="r" t="t"/>
              <a:pathLst>
                <a:path extrusionOk="0" h="441" w="780">
                  <a:moveTo>
                    <a:pt x="390" y="0"/>
                  </a:moveTo>
                  <a:cubicBezTo>
                    <a:pt x="144" y="0"/>
                    <a:pt x="0" y="195"/>
                    <a:pt x="0" y="440"/>
                  </a:cubicBezTo>
                  <a:lnTo>
                    <a:pt x="779" y="440"/>
                  </a:lnTo>
                  <a:cubicBezTo>
                    <a:pt x="779" y="195"/>
                    <a:pt x="631" y="0"/>
                    <a:pt x="3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0" name="Google Shape;1590;p17"/>
            <p:cNvSpPr/>
            <p:nvPr/>
          </p:nvSpPr>
          <p:spPr>
            <a:xfrm>
              <a:off x="3333862" y="4369744"/>
              <a:ext cx="223976" cy="223976"/>
            </a:xfrm>
            <a:custGeom>
              <a:rect b="b" l="l" r="r" t="t"/>
              <a:pathLst>
                <a:path extrusionOk="0" h="585" w="585">
                  <a:moveTo>
                    <a:pt x="293" y="0"/>
                  </a:moveTo>
                  <a:cubicBezTo>
                    <a:pt x="145" y="0"/>
                    <a:pt x="1" y="144"/>
                    <a:pt x="1" y="292"/>
                  </a:cubicBezTo>
                  <a:cubicBezTo>
                    <a:pt x="1" y="436"/>
                    <a:pt x="145" y="584"/>
                    <a:pt x="293" y="584"/>
                  </a:cubicBezTo>
                  <a:cubicBezTo>
                    <a:pt x="437" y="584"/>
                    <a:pt x="585" y="436"/>
                    <a:pt x="585" y="292"/>
                  </a:cubicBezTo>
                  <a:cubicBezTo>
                    <a:pt x="585" y="144"/>
                    <a:pt x="437" y="0"/>
                    <a:pt x="2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1" name="Google Shape;1591;p17"/>
            <p:cNvSpPr/>
            <p:nvPr/>
          </p:nvSpPr>
          <p:spPr>
            <a:xfrm>
              <a:off x="3388995" y="4424876"/>
              <a:ext cx="112179" cy="112179"/>
            </a:xfrm>
            <a:custGeom>
              <a:rect b="b" l="l" r="r" t="t"/>
              <a:pathLst>
                <a:path extrusionOk="0" h="293" w="293">
                  <a:moveTo>
                    <a:pt x="149" y="0"/>
                  </a:moveTo>
                  <a:cubicBezTo>
                    <a:pt x="51" y="0"/>
                    <a:pt x="1" y="51"/>
                    <a:pt x="1" y="148"/>
                  </a:cubicBezTo>
                  <a:cubicBezTo>
                    <a:pt x="1" y="195"/>
                    <a:pt x="51" y="292"/>
                    <a:pt x="149" y="292"/>
                  </a:cubicBezTo>
                  <a:cubicBezTo>
                    <a:pt x="246" y="292"/>
                    <a:pt x="293" y="195"/>
                    <a:pt x="293" y="148"/>
                  </a:cubicBezTo>
                  <a:cubicBezTo>
                    <a:pt x="293" y="51"/>
                    <a:pt x="246" y="0"/>
                    <a:pt x="1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2" name="Google Shape;1592;p17"/>
            <p:cNvSpPr/>
            <p:nvPr/>
          </p:nvSpPr>
          <p:spPr>
            <a:xfrm>
              <a:off x="2327311" y="2654894"/>
              <a:ext cx="75042" cy="820480"/>
            </a:xfrm>
            <a:custGeom>
              <a:rect b="b" l="l" r="r" t="t"/>
              <a:pathLst>
                <a:path extrusionOk="0" h="2143" w="196">
                  <a:moveTo>
                    <a:pt x="98" y="0"/>
                  </a:moveTo>
                  <a:lnTo>
                    <a:pt x="1" y="2142"/>
                  </a:lnTo>
                  <a:lnTo>
                    <a:pt x="145" y="2142"/>
                  </a:lnTo>
                  <a:lnTo>
                    <a:pt x="19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3" name="Google Shape;1593;p17"/>
            <p:cNvSpPr/>
            <p:nvPr/>
          </p:nvSpPr>
          <p:spPr>
            <a:xfrm>
              <a:off x="2140856" y="2543098"/>
              <a:ext cx="522611" cy="241971"/>
            </a:xfrm>
            <a:custGeom>
              <a:rect b="b" l="l" r="r" t="t"/>
              <a:pathLst>
                <a:path extrusionOk="0" h="632" w="1365">
                  <a:moveTo>
                    <a:pt x="48" y="0"/>
                  </a:moveTo>
                  <a:cubicBezTo>
                    <a:pt x="1" y="0"/>
                    <a:pt x="1" y="0"/>
                    <a:pt x="1" y="47"/>
                  </a:cubicBezTo>
                  <a:cubicBezTo>
                    <a:pt x="1" y="98"/>
                    <a:pt x="1" y="144"/>
                    <a:pt x="48" y="144"/>
                  </a:cubicBezTo>
                  <a:lnTo>
                    <a:pt x="1313" y="631"/>
                  </a:lnTo>
                  <a:cubicBezTo>
                    <a:pt x="1364" y="631"/>
                    <a:pt x="1364" y="585"/>
                    <a:pt x="1364" y="534"/>
                  </a:cubicBezTo>
                  <a:cubicBezTo>
                    <a:pt x="1364" y="487"/>
                    <a:pt x="1364" y="487"/>
                    <a:pt x="1313" y="487"/>
                  </a:cubicBezTo>
                  <a:lnTo>
                    <a:pt x="4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4" name="Google Shape;1594;p17"/>
            <p:cNvSpPr/>
            <p:nvPr/>
          </p:nvSpPr>
          <p:spPr>
            <a:xfrm>
              <a:off x="2867150" y="1611206"/>
              <a:ext cx="541754" cy="708683"/>
            </a:xfrm>
            <a:custGeom>
              <a:rect b="b" l="l" r="r" t="t"/>
              <a:pathLst>
                <a:path extrusionOk="0" h="1851" w="1415">
                  <a:moveTo>
                    <a:pt x="149" y="0"/>
                  </a:moveTo>
                  <a:cubicBezTo>
                    <a:pt x="51" y="0"/>
                    <a:pt x="1" y="47"/>
                    <a:pt x="51" y="195"/>
                  </a:cubicBezTo>
                  <a:cubicBezTo>
                    <a:pt x="98" y="292"/>
                    <a:pt x="149" y="390"/>
                    <a:pt x="149" y="487"/>
                  </a:cubicBezTo>
                  <a:cubicBezTo>
                    <a:pt x="98" y="631"/>
                    <a:pt x="51" y="729"/>
                    <a:pt x="51" y="877"/>
                  </a:cubicBezTo>
                  <a:cubicBezTo>
                    <a:pt x="51" y="1021"/>
                    <a:pt x="98" y="1071"/>
                    <a:pt x="246" y="1118"/>
                  </a:cubicBezTo>
                  <a:cubicBezTo>
                    <a:pt x="343" y="1169"/>
                    <a:pt x="441" y="1169"/>
                    <a:pt x="538" y="1266"/>
                  </a:cubicBezTo>
                  <a:cubicBezTo>
                    <a:pt x="635" y="1461"/>
                    <a:pt x="585" y="1800"/>
                    <a:pt x="830" y="1850"/>
                  </a:cubicBezTo>
                  <a:lnTo>
                    <a:pt x="974" y="1850"/>
                  </a:lnTo>
                  <a:cubicBezTo>
                    <a:pt x="1072" y="1850"/>
                    <a:pt x="1220" y="1800"/>
                    <a:pt x="1266" y="1702"/>
                  </a:cubicBezTo>
                  <a:cubicBezTo>
                    <a:pt x="1414" y="1558"/>
                    <a:pt x="1414" y="1410"/>
                    <a:pt x="1414" y="1215"/>
                  </a:cubicBezTo>
                  <a:cubicBezTo>
                    <a:pt x="1414" y="1071"/>
                    <a:pt x="1364" y="877"/>
                    <a:pt x="1220" y="826"/>
                  </a:cubicBezTo>
                  <a:cubicBezTo>
                    <a:pt x="1122" y="779"/>
                    <a:pt x="928" y="826"/>
                    <a:pt x="830" y="729"/>
                  </a:cubicBezTo>
                  <a:cubicBezTo>
                    <a:pt x="733" y="631"/>
                    <a:pt x="733" y="534"/>
                    <a:pt x="635" y="436"/>
                  </a:cubicBezTo>
                  <a:cubicBezTo>
                    <a:pt x="538" y="242"/>
                    <a:pt x="343" y="0"/>
                    <a:pt x="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5" name="Google Shape;1595;p17"/>
            <p:cNvSpPr/>
            <p:nvPr/>
          </p:nvSpPr>
          <p:spPr>
            <a:xfrm>
              <a:off x="2663083" y="4183289"/>
              <a:ext cx="74659" cy="92653"/>
            </a:xfrm>
            <a:custGeom>
              <a:rect b="b" l="l" r="r" t="t"/>
              <a:pathLst>
                <a:path extrusionOk="0" h="242" w="195">
                  <a:moveTo>
                    <a:pt x="0" y="0"/>
                  </a:moveTo>
                  <a:lnTo>
                    <a:pt x="0" y="242"/>
                  </a:lnTo>
                  <a:lnTo>
                    <a:pt x="195" y="242"/>
                  </a:lnTo>
                  <a:lnTo>
                    <a:pt x="195" y="0"/>
                  </a:lnTo>
                  <a:close/>
                </a:path>
              </a:pathLst>
            </a:custGeom>
            <a:solidFill>
              <a:srgbClr val="F3B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6" name="Google Shape;1596;p17"/>
            <p:cNvSpPr/>
            <p:nvPr/>
          </p:nvSpPr>
          <p:spPr>
            <a:xfrm>
              <a:off x="2513766" y="4238421"/>
              <a:ext cx="223976" cy="94185"/>
            </a:xfrm>
            <a:custGeom>
              <a:rect b="b" l="l" r="r" t="t"/>
              <a:pathLst>
                <a:path extrusionOk="0" h="246" w="585">
                  <a:moveTo>
                    <a:pt x="390" y="0"/>
                  </a:moveTo>
                  <a:lnTo>
                    <a:pt x="242" y="98"/>
                  </a:lnTo>
                  <a:lnTo>
                    <a:pt x="98" y="148"/>
                  </a:lnTo>
                  <a:cubicBezTo>
                    <a:pt x="98" y="148"/>
                    <a:pt x="1" y="195"/>
                    <a:pt x="1" y="246"/>
                  </a:cubicBezTo>
                  <a:lnTo>
                    <a:pt x="585" y="246"/>
                  </a:lnTo>
                  <a:lnTo>
                    <a:pt x="585" y="51"/>
                  </a:lnTo>
                  <a:cubicBezTo>
                    <a:pt x="568" y="67"/>
                    <a:pt x="546" y="72"/>
                    <a:pt x="524" y="72"/>
                  </a:cubicBezTo>
                  <a:cubicBezTo>
                    <a:pt x="480" y="72"/>
                    <a:pt x="437" y="51"/>
                    <a:pt x="437" y="51"/>
                  </a:cubicBezTo>
                  <a:lnTo>
                    <a:pt x="39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7" name="Google Shape;1597;p17"/>
            <p:cNvSpPr/>
            <p:nvPr/>
          </p:nvSpPr>
          <p:spPr>
            <a:xfrm>
              <a:off x="2513766" y="4332223"/>
              <a:ext cx="223976" cy="18378"/>
            </a:xfrm>
            <a:custGeom>
              <a:rect b="b" l="l" r="r" t="t"/>
              <a:pathLst>
                <a:path extrusionOk="0" h="48" w="585">
                  <a:moveTo>
                    <a:pt x="1" y="1"/>
                  </a:moveTo>
                  <a:lnTo>
                    <a:pt x="1" y="48"/>
                  </a:lnTo>
                  <a:lnTo>
                    <a:pt x="585" y="48"/>
                  </a:lnTo>
                  <a:lnTo>
                    <a:pt x="585" y="1"/>
                  </a:lnTo>
                  <a:close/>
                </a:path>
              </a:pathLst>
            </a:custGeom>
            <a:solidFill>
              <a:srgbClr val="0034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8" name="Google Shape;1598;p17"/>
            <p:cNvSpPr/>
            <p:nvPr/>
          </p:nvSpPr>
          <p:spPr>
            <a:xfrm>
              <a:off x="2588425" y="4295085"/>
              <a:ext cx="18378" cy="18378"/>
            </a:xfrm>
            <a:custGeom>
              <a:rect b="b" l="l" r="r" t="t"/>
              <a:pathLst>
                <a:path extrusionOk="0" h="48" w="48">
                  <a:moveTo>
                    <a:pt x="0" y="0"/>
                  </a:moveTo>
                  <a:lnTo>
                    <a:pt x="0" y="47"/>
                  </a:lnTo>
                  <a:lnTo>
                    <a:pt x="47" y="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9" name="Google Shape;1599;p17"/>
            <p:cNvSpPr/>
            <p:nvPr/>
          </p:nvSpPr>
          <p:spPr>
            <a:xfrm>
              <a:off x="2606419" y="4275559"/>
              <a:ext cx="19526" cy="19909"/>
            </a:xfrm>
            <a:custGeom>
              <a:rect b="b" l="l" r="r" t="t"/>
              <a:pathLst>
                <a:path extrusionOk="0" h="52" w="51">
                  <a:moveTo>
                    <a:pt x="0" y="1"/>
                  </a:moveTo>
                  <a:lnTo>
                    <a:pt x="0" y="51"/>
                  </a:lnTo>
                  <a:lnTo>
                    <a:pt x="51" y="51"/>
                  </a:lnTo>
                  <a:cubicBezTo>
                    <a:pt x="51" y="51"/>
                    <a:pt x="0" y="51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0" name="Google Shape;1600;p17"/>
            <p:cNvSpPr/>
            <p:nvPr/>
          </p:nvSpPr>
          <p:spPr>
            <a:xfrm>
              <a:off x="2625563" y="4275559"/>
              <a:ext cx="18378" cy="19909"/>
            </a:xfrm>
            <a:custGeom>
              <a:rect b="b" l="l" r="r" t="t"/>
              <a:pathLst>
                <a:path extrusionOk="0" h="52" w="48">
                  <a:moveTo>
                    <a:pt x="1" y="1"/>
                  </a:moveTo>
                  <a:lnTo>
                    <a:pt x="1" y="51"/>
                  </a:lnTo>
                  <a:lnTo>
                    <a:pt x="47" y="5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1" name="Google Shape;1601;p17"/>
            <p:cNvSpPr/>
            <p:nvPr/>
          </p:nvSpPr>
          <p:spPr>
            <a:xfrm>
              <a:off x="2643557" y="4257947"/>
              <a:ext cx="383" cy="17995"/>
            </a:xfrm>
            <a:custGeom>
              <a:rect b="b" l="l" r="r" t="t"/>
              <a:pathLst>
                <a:path extrusionOk="0" h="47" w="1">
                  <a:moveTo>
                    <a:pt x="0" y="0"/>
                  </a:moveTo>
                  <a:lnTo>
                    <a:pt x="0" y="47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2" name="Google Shape;1602;p17"/>
            <p:cNvSpPr/>
            <p:nvPr/>
          </p:nvSpPr>
          <p:spPr>
            <a:xfrm>
              <a:off x="3388995" y="3716577"/>
              <a:ext cx="112179" cy="112179"/>
            </a:xfrm>
            <a:custGeom>
              <a:rect b="b" l="l" r="r" t="t"/>
              <a:pathLst>
                <a:path extrusionOk="0" h="293" w="293">
                  <a:moveTo>
                    <a:pt x="98" y="0"/>
                  </a:moveTo>
                  <a:lnTo>
                    <a:pt x="1" y="98"/>
                  </a:lnTo>
                  <a:lnTo>
                    <a:pt x="195" y="292"/>
                  </a:lnTo>
                  <a:lnTo>
                    <a:pt x="293" y="14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F3B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3" name="Google Shape;1603;p17"/>
            <p:cNvSpPr/>
            <p:nvPr/>
          </p:nvSpPr>
          <p:spPr>
            <a:xfrm>
              <a:off x="3388995" y="3773241"/>
              <a:ext cx="168843" cy="204450"/>
            </a:xfrm>
            <a:custGeom>
              <a:rect b="b" l="l" r="r" t="t"/>
              <a:pathLst>
                <a:path extrusionOk="0" h="534" w="441">
                  <a:moveTo>
                    <a:pt x="293" y="0"/>
                  </a:moveTo>
                  <a:cubicBezTo>
                    <a:pt x="246" y="0"/>
                    <a:pt x="195" y="47"/>
                    <a:pt x="195" y="47"/>
                  </a:cubicBezTo>
                  <a:lnTo>
                    <a:pt x="149" y="98"/>
                  </a:lnTo>
                  <a:lnTo>
                    <a:pt x="98" y="242"/>
                  </a:lnTo>
                  <a:lnTo>
                    <a:pt x="51" y="437"/>
                  </a:lnTo>
                  <a:cubicBezTo>
                    <a:pt x="51" y="437"/>
                    <a:pt x="1" y="487"/>
                    <a:pt x="51" y="534"/>
                  </a:cubicBezTo>
                  <a:lnTo>
                    <a:pt x="441" y="47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4" name="Google Shape;1604;p17"/>
            <p:cNvSpPr/>
            <p:nvPr/>
          </p:nvSpPr>
          <p:spPr>
            <a:xfrm>
              <a:off x="3408521" y="3791236"/>
              <a:ext cx="149317" cy="186455"/>
            </a:xfrm>
            <a:custGeom>
              <a:rect b="b" l="l" r="r" t="t"/>
              <a:pathLst>
                <a:path extrusionOk="0" h="487" w="390">
                  <a:moveTo>
                    <a:pt x="390" y="0"/>
                  </a:moveTo>
                  <a:lnTo>
                    <a:pt x="0" y="487"/>
                  </a:lnTo>
                  <a:lnTo>
                    <a:pt x="47" y="487"/>
                  </a:lnTo>
                  <a:lnTo>
                    <a:pt x="390" y="51"/>
                  </a:lnTo>
                  <a:lnTo>
                    <a:pt x="390" y="0"/>
                  </a:lnTo>
                  <a:close/>
                </a:path>
              </a:pathLst>
            </a:custGeom>
            <a:solidFill>
              <a:srgbClr val="0034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5" name="Google Shape;1605;p17"/>
            <p:cNvSpPr/>
            <p:nvPr/>
          </p:nvSpPr>
          <p:spPr>
            <a:xfrm>
              <a:off x="3426516" y="3885037"/>
              <a:ext cx="19526" cy="18378"/>
            </a:xfrm>
            <a:custGeom>
              <a:rect b="b" l="l" r="r" t="t"/>
              <a:pathLst>
                <a:path extrusionOk="0" h="48" w="51">
                  <a:moveTo>
                    <a:pt x="0" y="0"/>
                  </a:moveTo>
                  <a:lnTo>
                    <a:pt x="0" y="47"/>
                  </a:lnTo>
                  <a:cubicBezTo>
                    <a:pt x="0" y="32"/>
                    <a:pt x="0" y="26"/>
                    <a:pt x="2" y="26"/>
                  </a:cubicBezTo>
                  <a:cubicBezTo>
                    <a:pt x="6" y="26"/>
                    <a:pt x="17" y="47"/>
                    <a:pt x="51" y="47"/>
                  </a:cubicBezTo>
                  <a:cubicBezTo>
                    <a:pt x="5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6" name="Google Shape;1606;p17"/>
            <p:cNvSpPr/>
            <p:nvPr/>
          </p:nvSpPr>
          <p:spPr>
            <a:xfrm>
              <a:off x="3426516" y="3865511"/>
              <a:ext cx="19526" cy="19909"/>
            </a:xfrm>
            <a:custGeom>
              <a:rect b="b" l="l" r="r" t="t"/>
              <a:pathLst>
                <a:path extrusionOk="0" h="52" w="51">
                  <a:moveTo>
                    <a:pt x="0" y="1"/>
                  </a:moveTo>
                  <a:lnTo>
                    <a:pt x="51" y="1"/>
                  </a:lnTo>
                  <a:lnTo>
                    <a:pt x="51" y="51"/>
                  </a:lnTo>
                  <a:lnTo>
                    <a:pt x="5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7" name="Google Shape;1607;p17"/>
            <p:cNvSpPr/>
            <p:nvPr/>
          </p:nvSpPr>
          <p:spPr>
            <a:xfrm>
              <a:off x="3426516" y="3847900"/>
              <a:ext cx="37521" cy="17995"/>
            </a:xfrm>
            <a:custGeom>
              <a:rect b="b" l="l" r="r" t="t"/>
              <a:pathLst>
                <a:path extrusionOk="0" h="47" w="98">
                  <a:moveTo>
                    <a:pt x="0" y="0"/>
                  </a:moveTo>
                  <a:cubicBezTo>
                    <a:pt x="51" y="0"/>
                    <a:pt x="51" y="47"/>
                    <a:pt x="51" y="47"/>
                  </a:cubicBezTo>
                  <a:lnTo>
                    <a:pt x="97" y="47"/>
                  </a:lnTo>
                  <a:lnTo>
                    <a:pt x="51" y="0"/>
                  </a:lnTo>
                  <a:lnTo>
                    <a:pt x="51" y="6"/>
                  </a:lnTo>
                  <a:lnTo>
                    <a:pt x="51" y="6"/>
                  </a:lnTo>
                  <a:cubicBezTo>
                    <a:pt x="38" y="0"/>
                    <a:pt x="26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8" name="Google Shape;1608;p17"/>
            <p:cNvSpPr/>
            <p:nvPr/>
          </p:nvSpPr>
          <p:spPr>
            <a:xfrm>
              <a:off x="3426516" y="3828373"/>
              <a:ext cx="37521" cy="383"/>
            </a:xfrm>
            <a:custGeom>
              <a:rect b="b" l="l" r="r" t="t"/>
              <a:pathLst>
                <a:path extrusionOk="0" h="1" w="98">
                  <a:moveTo>
                    <a:pt x="0" y="0"/>
                  </a:moveTo>
                  <a:lnTo>
                    <a:pt x="51" y="0"/>
                  </a:lnTo>
                  <a:lnTo>
                    <a:pt x="51" y="0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97" y="0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9" name="Google Shape;1609;p17"/>
            <p:cNvSpPr/>
            <p:nvPr/>
          </p:nvSpPr>
          <p:spPr>
            <a:xfrm>
              <a:off x="2669209" y="1603549"/>
              <a:ext cx="347641" cy="343813"/>
            </a:xfrm>
            <a:custGeom>
              <a:rect b="b" l="l" r="r" t="t"/>
              <a:pathLst>
                <a:path extrusionOk="0" h="898" w="908">
                  <a:moveTo>
                    <a:pt x="497" y="0"/>
                  </a:moveTo>
                  <a:cubicBezTo>
                    <a:pt x="200" y="0"/>
                    <a:pt x="128" y="215"/>
                    <a:pt x="128" y="215"/>
                  </a:cubicBezTo>
                  <a:cubicBezTo>
                    <a:pt x="0" y="860"/>
                    <a:pt x="445" y="897"/>
                    <a:pt x="548" y="897"/>
                  </a:cubicBezTo>
                  <a:cubicBezTo>
                    <a:pt x="561" y="897"/>
                    <a:pt x="568" y="897"/>
                    <a:pt x="568" y="897"/>
                  </a:cubicBezTo>
                  <a:cubicBezTo>
                    <a:pt x="907" y="846"/>
                    <a:pt x="907" y="456"/>
                    <a:pt x="907" y="456"/>
                  </a:cubicBezTo>
                  <a:cubicBezTo>
                    <a:pt x="907" y="67"/>
                    <a:pt x="666" y="20"/>
                    <a:pt x="666" y="20"/>
                  </a:cubicBezTo>
                  <a:cubicBezTo>
                    <a:pt x="603" y="6"/>
                    <a:pt x="547" y="0"/>
                    <a:pt x="4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0" name="Google Shape;1610;p17"/>
            <p:cNvSpPr/>
            <p:nvPr/>
          </p:nvSpPr>
          <p:spPr>
            <a:xfrm>
              <a:off x="2494240" y="2009002"/>
              <a:ext cx="318161" cy="513805"/>
            </a:xfrm>
            <a:custGeom>
              <a:rect b="b" l="l" r="r" t="t"/>
              <a:pathLst>
                <a:path extrusionOk="0" h="1342" w="831">
                  <a:moveTo>
                    <a:pt x="618" y="0"/>
                  </a:moveTo>
                  <a:cubicBezTo>
                    <a:pt x="457" y="0"/>
                    <a:pt x="344" y="227"/>
                    <a:pt x="344" y="227"/>
                  </a:cubicBezTo>
                  <a:lnTo>
                    <a:pt x="149" y="909"/>
                  </a:lnTo>
                  <a:cubicBezTo>
                    <a:pt x="1" y="1298"/>
                    <a:pt x="52" y="1298"/>
                    <a:pt x="52" y="1298"/>
                  </a:cubicBezTo>
                  <a:cubicBezTo>
                    <a:pt x="100" y="1330"/>
                    <a:pt x="148" y="1341"/>
                    <a:pt x="191" y="1341"/>
                  </a:cubicBezTo>
                  <a:cubicBezTo>
                    <a:pt x="278" y="1341"/>
                    <a:pt x="344" y="1298"/>
                    <a:pt x="344" y="1298"/>
                  </a:cubicBezTo>
                  <a:lnTo>
                    <a:pt x="733" y="371"/>
                  </a:lnTo>
                  <a:cubicBezTo>
                    <a:pt x="831" y="227"/>
                    <a:pt x="780" y="79"/>
                    <a:pt x="780" y="79"/>
                  </a:cubicBezTo>
                  <a:cubicBezTo>
                    <a:pt x="723" y="22"/>
                    <a:pt x="668" y="0"/>
                    <a:pt x="618" y="0"/>
                  </a:cubicBezTo>
                  <a:close/>
                </a:path>
              </a:pathLst>
            </a:custGeom>
            <a:solidFill>
              <a:srgbClr val="F3B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1" name="Google Shape;1611;p17"/>
            <p:cNvSpPr/>
            <p:nvPr/>
          </p:nvSpPr>
          <p:spPr>
            <a:xfrm>
              <a:off x="2663083" y="1983733"/>
              <a:ext cx="428043" cy="503085"/>
            </a:xfrm>
            <a:custGeom>
              <a:rect b="b" l="l" r="r" t="t"/>
              <a:pathLst>
                <a:path extrusionOk="0" h="1314" w="1118">
                  <a:moveTo>
                    <a:pt x="390" y="1"/>
                  </a:moveTo>
                  <a:cubicBezTo>
                    <a:pt x="390" y="1"/>
                    <a:pt x="339" y="48"/>
                    <a:pt x="144" y="98"/>
                  </a:cubicBezTo>
                  <a:cubicBezTo>
                    <a:pt x="144" y="98"/>
                    <a:pt x="0" y="682"/>
                    <a:pt x="144" y="1267"/>
                  </a:cubicBezTo>
                  <a:lnTo>
                    <a:pt x="728" y="1313"/>
                  </a:lnTo>
                  <a:lnTo>
                    <a:pt x="1118" y="293"/>
                  </a:lnTo>
                  <a:cubicBezTo>
                    <a:pt x="923" y="145"/>
                    <a:pt x="682" y="48"/>
                    <a:pt x="682" y="48"/>
                  </a:cubicBezTo>
                  <a:lnTo>
                    <a:pt x="390" y="1"/>
                  </a:lnTo>
                  <a:close/>
                </a:path>
              </a:pathLst>
            </a:custGeom>
            <a:solidFill>
              <a:srgbClr val="F3B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2" name="Google Shape;1612;p17"/>
            <p:cNvSpPr/>
            <p:nvPr/>
          </p:nvSpPr>
          <p:spPr>
            <a:xfrm>
              <a:off x="2812018" y="1834799"/>
              <a:ext cx="112179" cy="167312"/>
            </a:xfrm>
            <a:custGeom>
              <a:rect b="b" l="l" r="r" t="t"/>
              <a:pathLst>
                <a:path extrusionOk="0" h="437" w="293">
                  <a:moveTo>
                    <a:pt x="1" y="0"/>
                  </a:moveTo>
                  <a:lnTo>
                    <a:pt x="1" y="437"/>
                  </a:lnTo>
                  <a:lnTo>
                    <a:pt x="293" y="437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F3B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3" name="Google Shape;1613;p17"/>
            <p:cNvSpPr/>
            <p:nvPr/>
          </p:nvSpPr>
          <p:spPr>
            <a:xfrm>
              <a:off x="2812018" y="1834799"/>
              <a:ext cx="112179" cy="149317"/>
            </a:xfrm>
            <a:custGeom>
              <a:rect b="b" l="l" r="r" t="t"/>
              <a:pathLst>
                <a:path extrusionOk="0" h="390" w="293">
                  <a:moveTo>
                    <a:pt x="1" y="0"/>
                  </a:moveTo>
                  <a:lnTo>
                    <a:pt x="1" y="390"/>
                  </a:lnTo>
                  <a:cubicBezTo>
                    <a:pt x="98" y="390"/>
                    <a:pt x="195" y="339"/>
                    <a:pt x="242" y="242"/>
                  </a:cubicBezTo>
                  <a:cubicBezTo>
                    <a:pt x="293" y="195"/>
                    <a:pt x="293" y="98"/>
                    <a:pt x="293" y="0"/>
                  </a:cubicBezTo>
                  <a:close/>
                </a:path>
              </a:pathLst>
            </a:custGeom>
            <a:solidFill>
              <a:srgbClr val="EE967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4" name="Google Shape;1614;p17"/>
            <p:cNvSpPr/>
            <p:nvPr/>
          </p:nvSpPr>
          <p:spPr>
            <a:xfrm>
              <a:off x="2550904" y="2523572"/>
              <a:ext cx="540223" cy="522228"/>
            </a:xfrm>
            <a:custGeom>
              <a:rect b="b" l="l" r="r" t="t"/>
              <a:pathLst>
                <a:path extrusionOk="0" h="1364" w="1411">
                  <a:moveTo>
                    <a:pt x="293" y="1"/>
                  </a:moveTo>
                  <a:cubicBezTo>
                    <a:pt x="145" y="246"/>
                    <a:pt x="1" y="636"/>
                    <a:pt x="48" y="1169"/>
                  </a:cubicBezTo>
                  <a:lnTo>
                    <a:pt x="1364" y="1364"/>
                  </a:lnTo>
                  <a:cubicBezTo>
                    <a:pt x="1411" y="877"/>
                    <a:pt x="1169" y="149"/>
                    <a:pt x="1072" y="1"/>
                  </a:cubicBezTo>
                  <a:cubicBezTo>
                    <a:pt x="910" y="33"/>
                    <a:pt x="769" y="44"/>
                    <a:pt x="654" y="44"/>
                  </a:cubicBezTo>
                  <a:cubicBezTo>
                    <a:pt x="423" y="44"/>
                    <a:pt x="293" y="1"/>
                    <a:pt x="2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5" name="Google Shape;1615;p17"/>
            <p:cNvSpPr/>
            <p:nvPr/>
          </p:nvSpPr>
          <p:spPr>
            <a:xfrm>
              <a:off x="2774880" y="2898013"/>
              <a:ext cx="298635" cy="628664"/>
            </a:xfrm>
            <a:custGeom>
              <a:rect b="b" l="l" r="r" t="t"/>
              <a:pathLst>
                <a:path extrusionOk="0" h="1642" w="780">
                  <a:moveTo>
                    <a:pt x="294" y="0"/>
                  </a:moveTo>
                  <a:cubicBezTo>
                    <a:pt x="134" y="0"/>
                    <a:pt x="5" y="108"/>
                    <a:pt x="47" y="483"/>
                  </a:cubicBezTo>
                  <a:cubicBezTo>
                    <a:pt x="47" y="483"/>
                    <a:pt x="0" y="775"/>
                    <a:pt x="98" y="1313"/>
                  </a:cubicBezTo>
                  <a:cubicBezTo>
                    <a:pt x="98" y="1313"/>
                    <a:pt x="98" y="1642"/>
                    <a:pt x="380" y="1642"/>
                  </a:cubicBezTo>
                  <a:cubicBezTo>
                    <a:pt x="458" y="1642"/>
                    <a:pt x="556" y="1617"/>
                    <a:pt x="682" y="1554"/>
                  </a:cubicBezTo>
                  <a:lnTo>
                    <a:pt x="779" y="191"/>
                  </a:lnTo>
                  <a:cubicBezTo>
                    <a:pt x="779" y="191"/>
                    <a:pt x="508" y="0"/>
                    <a:pt x="2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6" name="Google Shape;1616;p17"/>
            <p:cNvSpPr/>
            <p:nvPr/>
          </p:nvSpPr>
          <p:spPr>
            <a:xfrm>
              <a:off x="2531761" y="2870830"/>
              <a:ext cx="298635" cy="1374485"/>
            </a:xfrm>
            <a:custGeom>
              <a:rect b="b" l="l" r="r" t="t"/>
              <a:pathLst>
                <a:path extrusionOk="0" h="3590" w="780">
                  <a:moveTo>
                    <a:pt x="426" y="1"/>
                  </a:moveTo>
                  <a:cubicBezTo>
                    <a:pt x="259" y="1"/>
                    <a:pt x="98" y="67"/>
                    <a:pt x="98" y="67"/>
                  </a:cubicBezTo>
                  <a:cubicBezTo>
                    <a:pt x="98" y="67"/>
                    <a:pt x="0" y="749"/>
                    <a:pt x="246" y="3526"/>
                  </a:cubicBezTo>
                  <a:cubicBezTo>
                    <a:pt x="261" y="3574"/>
                    <a:pt x="299" y="3590"/>
                    <a:pt x="342" y="3590"/>
                  </a:cubicBezTo>
                  <a:cubicBezTo>
                    <a:pt x="429" y="3590"/>
                    <a:pt x="538" y="3526"/>
                    <a:pt x="538" y="3526"/>
                  </a:cubicBezTo>
                  <a:cubicBezTo>
                    <a:pt x="733" y="2649"/>
                    <a:pt x="635" y="1723"/>
                    <a:pt x="635" y="1723"/>
                  </a:cubicBezTo>
                  <a:lnTo>
                    <a:pt x="779" y="262"/>
                  </a:lnTo>
                  <a:cubicBezTo>
                    <a:pt x="733" y="55"/>
                    <a:pt x="577" y="1"/>
                    <a:pt x="4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7" name="Google Shape;1617;p17"/>
            <p:cNvSpPr/>
            <p:nvPr/>
          </p:nvSpPr>
          <p:spPr>
            <a:xfrm>
              <a:off x="2663083" y="2561092"/>
              <a:ext cx="298252" cy="37521"/>
            </a:xfrm>
            <a:custGeom>
              <a:rect b="b" l="l" r="r" t="t"/>
              <a:pathLst>
                <a:path extrusionOk="0" h="98" w="779">
                  <a:moveTo>
                    <a:pt x="0" y="0"/>
                  </a:moveTo>
                  <a:cubicBezTo>
                    <a:pt x="47" y="0"/>
                    <a:pt x="144" y="97"/>
                    <a:pt x="436" y="97"/>
                  </a:cubicBezTo>
                  <a:cubicBezTo>
                    <a:pt x="534" y="97"/>
                    <a:pt x="631" y="97"/>
                    <a:pt x="779" y="51"/>
                  </a:cubicBezTo>
                  <a:lnTo>
                    <a:pt x="779" y="51"/>
                  </a:lnTo>
                  <a:cubicBezTo>
                    <a:pt x="666" y="60"/>
                    <a:pt x="569" y="63"/>
                    <a:pt x="487" y="63"/>
                  </a:cubicBezTo>
                  <a:cubicBezTo>
                    <a:pt x="143" y="63"/>
                    <a:pt x="47" y="0"/>
                    <a:pt x="47" y="0"/>
                  </a:cubicBezTo>
                  <a:close/>
                </a:path>
              </a:pathLst>
            </a:custGeom>
            <a:solidFill>
              <a:srgbClr val="1B2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8" name="Google Shape;1618;p17"/>
            <p:cNvSpPr/>
            <p:nvPr/>
          </p:nvSpPr>
          <p:spPr>
            <a:xfrm>
              <a:off x="2886676" y="2617756"/>
              <a:ext cx="130174" cy="129791"/>
            </a:xfrm>
            <a:custGeom>
              <a:rect b="b" l="l" r="r" t="t"/>
              <a:pathLst>
                <a:path extrusionOk="0" h="339" w="340">
                  <a:moveTo>
                    <a:pt x="0" y="0"/>
                  </a:moveTo>
                  <a:cubicBezTo>
                    <a:pt x="0" y="3"/>
                    <a:pt x="1" y="195"/>
                    <a:pt x="98" y="292"/>
                  </a:cubicBezTo>
                  <a:cubicBezTo>
                    <a:pt x="144" y="339"/>
                    <a:pt x="242" y="339"/>
                    <a:pt x="292" y="339"/>
                  </a:cubicBezTo>
                  <a:lnTo>
                    <a:pt x="339" y="339"/>
                  </a:lnTo>
                  <a:cubicBezTo>
                    <a:pt x="242" y="339"/>
                    <a:pt x="195" y="292"/>
                    <a:pt x="98" y="242"/>
                  </a:cubicBezTo>
                  <a:cubicBezTo>
                    <a:pt x="1" y="145"/>
                    <a:pt x="0" y="2"/>
                    <a:pt x="0" y="0"/>
                  </a:cubicBezTo>
                  <a:close/>
                </a:path>
              </a:pathLst>
            </a:custGeom>
            <a:solidFill>
              <a:srgbClr val="1B2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9" name="Google Shape;1619;p17"/>
            <p:cNvSpPr/>
            <p:nvPr/>
          </p:nvSpPr>
          <p:spPr>
            <a:xfrm>
              <a:off x="2588425" y="2598230"/>
              <a:ext cx="112179" cy="112179"/>
            </a:xfrm>
            <a:custGeom>
              <a:rect b="b" l="l" r="r" t="t"/>
              <a:pathLst>
                <a:path extrusionOk="0" h="293" w="293">
                  <a:moveTo>
                    <a:pt x="242" y="0"/>
                  </a:moveTo>
                  <a:cubicBezTo>
                    <a:pt x="195" y="293"/>
                    <a:pt x="47" y="293"/>
                    <a:pt x="0" y="293"/>
                  </a:cubicBezTo>
                  <a:lnTo>
                    <a:pt x="47" y="293"/>
                  </a:lnTo>
                  <a:cubicBezTo>
                    <a:pt x="98" y="293"/>
                    <a:pt x="242" y="293"/>
                    <a:pt x="292" y="0"/>
                  </a:cubicBezTo>
                  <a:close/>
                </a:path>
              </a:pathLst>
            </a:custGeom>
            <a:solidFill>
              <a:srgbClr val="1B2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0" name="Google Shape;1620;p17"/>
            <p:cNvSpPr/>
            <p:nvPr/>
          </p:nvSpPr>
          <p:spPr>
            <a:xfrm>
              <a:off x="2718216" y="3306529"/>
              <a:ext cx="765347" cy="522228"/>
            </a:xfrm>
            <a:custGeom>
              <a:rect b="b" l="l" r="r" t="t"/>
              <a:pathLst>
                <a:path extrusionOk="0" h="1364" w="1999">
                  <a:moveTo>
                    <a:pt x="830" y="0"/>
                  </a:moveTo>
                  <a:cubicBezTo>
                    <a:pt x="0" y="246"/>
                    <a:pt x="390" y="538"/>
                    <a:pt x="390" y="538"/>
                  </a:cubicBezTo>
                  <a:cubicBezTo>
                    <a:pt x="732" y="779"/>
                    <a:pt x="1122" y="927"/>
                    <a:pt x="1850" y="1363"/>
                  </a:cubicBezTo>
                  <a:cubicBezTo>
                    <a:pt x="1850" y="1363"/>
                    <a:pt x="1998" y="1266"/>
                    <a:pt x="1998" y="1169"/>
                  </a:cubicBezTo>
                  <a:cubicBezTo>
                    <a:pt x="1122" y="343"/>
                    <a:pt x="830" y="0"/>
                    <a:pt x="8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1" name="Google Shape;1621;p17"/>
            <p:cNvSpPr/>
            <p:nvPr/>
          </p:nvSpPr>
          <p:spPr>
            <a:xfrm>
              <a:off x="2923814" y="1760140"/>
              <a:ext cx="55515" cy="98396"/>
            </a:xfrm>
            <a:custGeom>
              <a:rect b="b" l="l" r="r" t="t"/>
              <a:pathLst>
                <a:path extrusionOk="0" h="257" w="145">
                  <a:moveTo>
                    <a:pt x="47" y="1"/>
                  </a:moveTo>
                  <a:cubicBezTo>
                    <a:pt x="1" y="1"/>
                    <a:pt x="1" y="98"/>
                    <a:pt x="1" y="145"/>
                  </a:cubicBezTo>
                  <a:cubicBezTo>
                    <a:pt x="1" y="185"/>
                    <a:pt x="1" y="256"/>
                    <a:pt x="51" y="256"/>
                  </a:cubicBezTo>
                  <a:cubicBezTo>
                    <a:pt x="63" y="256"/>
                    <a:pt x="79" y="252"/>
                    <a:pt x="98" y="242"/>
                  </a:cubicBezTo>
                  <a:cubicBezTo>
                    <a:pt x="145" y="195"/>
                    <a:pt x="145" y="145"/>
                    <a:pt x="145" y="98"/>
                  </a:cubicBezTo>
                  <a:cubicBezTo>
                    <a:pt x="145" y="47"/>
                    <a:pt x="98" y="1"/>
                    <a:pt x="47" y="1"/>
                  </a:cubicBezTo>
                  <a:close/>
                </a:path>
              </a:pathLst>
            </a:custGeom>
            <a:solidFill>
              <a:srgbClr val="F3B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2" name="Google Shape;1622;p17"/>
            <p:cNvSpPr/>
            <p:nvPr/>
          </p:nvSpPr>
          <p:spPr>
            <a:xfrm>
              <a:off x="2718216" y="1633029"/>
              <a:ext cx="243119" cy="308972"/>
            </a:xfrm>
            <a:custGeom>
              <a:rect b="b" l="l" r="r" t="t"/>
              <a:pathLst>
                <a:path extrusionOk="0" h="807" w="635">
                  <a:moveTo>
                    <a:pt x="345" y="0"/>
                  </a:moveTo>
                  <a:cubicBezTo>
                    <a:pt x="278" y="0"/>
                    <a:pt x="208" y="27"/>
                    <a:pt x="148" y="87"/>
                  </a:cubicBezTo>
                  <a:cubicBezTo>
                    <a:pt x="51" y="235"/>
                    <a:pt x="0" y="430"/>
                    <a:pt x="51" y="574"/>
                  </a:cubicBezTo>
                  <a:cubicBezTo>
                    <a:pt x="98" y="672"/>
                    <a:pt x="148" y="722"/>
                    <a:pt x="195" y="769"/>
                  </a:cubicBezTo>
                  <a:cubicBezTo>
                    <a:pt x="220" y="794"/>
                    <a:pt x="257" y="807"/>
                    <a:pt x="294" y="807"/>
                  </a:cubicBezTo>
                  <a:cubicBezTo>
                    <a:pt x="330" y="807"/>
                    <a:pt x="366" y="794"/>
                    <a:pt x="390" y="769"/>
                  </a:cubicBezTo>
                  <a:cubicBezTo>
                    <a:pt x="487" y="722"/>
                    <a:pt x="538" y="672"/>
                    <a:pt x="538" y="574"/>
                  </a:cubicBezTo>
                  <a:cubicBezTo>
                    <a:pt x="584" y="477"/>
                    <a:pt x="635" y="282"/>
                    <a:pt x="584" y="138"/>
                  </a:cubicBezTo>
                  <a:cubicBezTo>
                    <a:pt x="528" y="52"/>
                    <a:pt x="438" y="0"/>
                    <a:pt x="345" y="0"/>
                  </a:cubicBezTo>
                  <a:close/>
                </a:path>
              </a:pathLst>
            </a:custGeom>
            <a:solidFill>
              <a:srgbClr val="F3B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3" name="Google Shape;1623;p17"/>
            <p:cNvSpPr/>
            <p:nvPr/>
          </p:nvSpPr>
          <p:spPr>
            <a:xfrm>
              <a:off x="2941809" y="1778135"/>
              <a:ext cx="19526" cy="55898"/>
            </a:xfrm>
            <a:custGeom>
              <a:rect b="b" l="l" r="r" t="t"/>
              <a:pathLst>
                <a:path extrusionOk="0" h="146" w="51">
                  <a:moveTo>
                    <a:pt x="51" y="0"/>
                  </a:moveTo>
                  <a:cubicBezTo>
                    <a:pt x="1" y="50"/>
                    <a:pt x="0" y="96"/>
                    <a:pt x="0" y="145"/>
                  </a:cubicBezTo>
                  <a:lnTo>
                    <a:pt x="0" y="145"/>
                  </a:lnTo>
                  <a:cubicBezTo>
                    <a:pt x="0" y="96"/>
                    <a:pt x="1" y="51"/>
                    <a:pt x="51" y="51"/>
                  </a:cubicBezTo>
                  <a:lnTo>
                    <a:pt x="51" y="0"/>
                  </a:lnTo>
                  <a:close/>
                </a:path>
              </a:pathLst>
            </a:custGeom>
            <a:solidFill>
              <a:srgbClr val="EE967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4" name="Google Shape;1624;p17"/>
            <p:cNvSpPr/>
            <p:nvPr/>
          </p:nvSpPr>
          <p:spPr>
            <a:xfrm>
              <a:off x="2941809" y="1797661"/>
              <a:ext cx="37521" cy="17995"/>
            </a:xfrm>
            <a:custGeom>
              <a:rect b="b" l="l" r="r" t="t"/>
              <a:pathLst>
                <a:path extrusionOk="0" h="47" w="98">
                  <a:moveTo>
                    <a:pt x="0" y="0"/>
                  </a:moveTo>
                  <a:lnTo>
                    <a:pt x="0" y="47"/>
                  </a:lnTo>
                  <a:cubicBezTo>
                    <a:pt x="17" y="31"/>
                    <a:pt x="28" y="26"/>
                    <a:pt x="36" y="26"/>
                  </a:cubicBezTo>
                  <a:cubicBezTo>
                    <a:pt x="51" y="26"/>
                    <a:pt x="51" y="47"/>
                    <a:pt x="51" y="47"/>
                  </a:cubicBezTo>
                  <a:lnTo>
                    <a:pt x="98" y="47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EE967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5" name="Google Shape;1625;p17"/>
            <p:cNvSpPr/>
            <p:nvPr/>
          </p:nvSpPr>
          <p:spPr>
            <a:xfrm>
              <a:off x="2774880" y="1602400"/>
              <a:ext cx="204450" cy="202918"/>
            </a:xfrm>
            <a:custGeom>
              <a:rect b="b" l="l" r="r" t="t"/>
              <a:pathLst>
                <a:path extrusionOk="0" h="530" w="534">
                  <a:moveTo>
                    <a:pt x="144" y="1"/>
                  </a:moveTo>
                  <a:cubicBezTo>
                    <a:pt x="112" y="1"/>
                    <a:pt x="79" y="6"/>
                    <a:pt x="47" y="23"/>
                  </a:cubicBezTo>
                  <a:cubicBezTo>
                    <a:pt x="0" y="70"/>
                    <a:pt x="47" y="70"/>
                    <a:pt x="47" y="218"/>
                  </a:cubicBezTo>
                  <a:cubicBezTo>
                    <a:pt x="47" y="218"/>
                    <a:pt x="85" y="207"/>
                    <a:pt x="136" y="207"/>
                  </a:cubicBezTo>
                  <a:cubicBezTo>
                    <a:pt x="237" y="207"/>
                    <a:pt x="390" y="250"/>
                    <a:pt x="390" y="510"/>
                  </a:cubicBezTo>
                  <a:cubicBezTo>
                    <a:pt x="390" y="524"/>
                    <a:pt x="394" y="529"/>
                    <a:pt x="399" y="529"/>
                  </a:cubicBezTo>
                  <a:cubicBezTo>
                    <a:pt x="413" y="529"/>
                    <a:pt x="436" y="495"/>
                    <a:pt x="436" y="459"/>
                  </a:cubicBezTo>
                  <a:cubicBezTo>
                    <a:pt x="436" y="459"/>
                    <a:pt x="436" y="413"/>
                    <a:pt x="487" y="413"/>
                  </a:cubicBezTo>
                  <a:cubicBezTo>
                    <a:pt x="534" y="413"/>
                    <a:pt x="534" y="459"/>
                    <a:pt x="534" y="510"/>
                  </a:cubicBezTo>
                  <a:lnTo>
                    <a:pt x="534" y="413"/>
                  </a:lnTo>
                  <a:lnTo>
                    <a:pt x="534" y="315"/>
                  </a:lnTo>
                  <a:cubicBezTo>
                    <a:pt x="534" y="265"/>
                    <a:pt x="534" y="218"/>
                    <a:pt x="487" y="167"/>
                  </a:cubicBezTo>
                  <a:cubicBezTo>
                    <a:pt x="487" y="121"/>
                    <a:pt x="436" y="70"/>
                    <a:pt x="339" y="23"/>
                  </a:cubicBezTo>
                  <a:cubicBezTo>
                    <a:pt x="274" y="23"/>
                    <a:pt x="209" y="1"/>
                    <a:pt x="1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6" name="Google Shape;1626;p17"/>
            <p:cNvSpPr/>
            <p:nvPr/>
          </p:nvSpPr>
          <p:spPr>
            <a:xfrm>
              <a:off x="2774880" y="1778135"/>
              <a:ext cx="17995" cy="19909"/>
            </a:xfrm>
            <a:custGeom>
              <a:rect b="b" l="l" r="r" t="t"/>
              <a:pathLst>
                <a:path extrusionOk="0" h="52" w="47">
                  <a:moveTo>
                    <a:pt x="0" y="0"/>
                  </a:moveTo>
                  <a:lnTo>
                    <a:pt x="0" y="51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1B2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7" name="Google Shape;1627;p17"/>
            <p:cNvSpPr/>
            <p:nvPr/>
          </p:nvSpPr>
          <p:spPr>
            <a:xfrm>
              <a:off x="2849156" y="1778135"/>
              <a:ext cx="18378" cy="19909"/>
            </a:xfrm>
            <a:custGeom>
              <a:rect b="b" l="l" r="r" t="t"/>
              <a:pathLst>
                <a:path extrusionOk="0" h="52" w="48">
                  <a:moveTo>
                    <a:pt x="48" y="0"/>
                  </a:moveTo>
                  <a:cubicBezTo>
                    <a:pt x="48" y="0"/>
                    <a:pt x="1" y="0"/>
                    <a:pt x="1" y="51"/>
                  </a:cubicBezTo>
                  <a:lnTo>
                    <a:pt x="48" y="51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1B2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8" name="Google Shape;1628;p17"/>
            <p:cNvSpPr/>
            <p:nvPr/>
          </p:nvSpPr>
          <p:spPr>
            <a:xfrm>
              <a:off x="2812018" y="1778135"/>
              <a:ext cx="18378" cy="37521"/>
            </a:xfrm>
            <a:custGeom>
              <a:rect b="b" l="l" r="r" t="t"/>
              <a:pathLst>
                <a:path extrusionOk="0" h="98" w="48">
                  <a:moveTo>
                    <a:pt x="1" y="0"/>
                  </a:moveTo>
                  <a:lnTo>
                    <a:pt x="1" y="98"/>
                  </a:lnTo>
                  <a:cubicBezTo>
                    <a:pt x="1" y="98"/>
                    <a:pt x="1" y="51"/>
                    <a:pt x="47" y="0"/>
                  </a:cubicBezTo>
                  <a:close/>
                </a:path>
              </a:pathLst>
            </a:custGeom>
            <a:solidFill>
              <a:srgbClr val="EE967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9" name="Google Shape;1629;p17"/>
            <p:cNvSpPr/>
            <p:nvPr/>
          </p:nvSpPr>
          <p:spPr>
            <a:xfrm>
              <a:off x="2849156" y="1815273"/>
              <a:ext cx="37904" cy="19909"/>
            </a:xfrm>
            <a:custGeom>
              <a:rect b="b" l="l" r="r" t="t"/>
              <a:pathLst>
                <a:path extrusionOk="0" h="52" w="99">
                  <a:moveTo>
                    <a:pt x="1" y="1"/>
                  </a:moveTo>
                  <a:cubicBezTo>
                    <a:pt x="1" y="1"/>
                    <a:pt x="1" y="51"/>
                    <a:pt x="48" y="51"/>
                  </a:cubicBezTo>
                  <a:lnTo>
                    <a:pt x="98" y="1"/>
                  </a:lnTo>
                  <a:close/>
                </a:path>
              </a:pathLst>
            </a:custGeom>
            <a:solidFill>
              <a:srgbClr val="EE967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0" name="Google Shape;1630;p17"/>
            <p:cNvSpPr/>
            <p:nvPr/>
          </p:nvSpPr>
          <p:spPr>
            <a:xfrm>
              <a:off x="2755354" y="1797661"/>
              <a:ext cx="37521" cy="17995"/>
            </a:xfrm>
            <a:custGeom>
              <a:rect b="b" l="l" r="r" t="t"/>
              <a:pathLst>
                <a:path extrusionOk="0" h="47" w="98">
                  <a:moveTo>
                    <a:pt x="51" y="0"/>
                  </a:moveTo>
                  <a:cubicBezTo>
                    <a:pt x="1" y="0"/>
                    <a:pt x="1" y="0"/>
                    <a:pt x="1" y="47"/>
                  </a:cubicBezTo>
                  <a:lnTo>
                    <a:pt x="98" y="47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EE967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1" name="Google Shape;1631;p17"/>
            <p:cNvSpPr/>
            <p:nvPr/>
          </p:nvSpPr>
          <p:spPr>
            <a:xfrm>
              <a:off x="2849156" y="1751717"/>
              <a:ext cx="37904" cy="26801"/>
            </a:xfrm>
            <a:custGeom>
              <a:rect b="b" l="l" r="r" t="t"/>
              <a:pathLst>
                <a:path extrusionOk="0" h="70" w="99">
                  <a:moveTo>
                    <a:pt x="26" y="0"/>
                  </a:moveTo>
                  <a:cubicBezTo>
                    <a:pt x="12" y="0"/>
                    <a:pt x="1" y="6"/>
                    <a:pt x="1" y="23"/>
                  </a:cubicBezTo>
                  <a:cubicBezTo>
                    <a:pt x="48" y="23"/>
                    <a:pt x="48" y="23"/>
                    <a:pt x="98" y="69"/>
                  </a:cubicBezTo>
                  <a:lnTo>
                    <a:pt x="98" y="23"/>
                  </a:lnTo>
                  <a:cubicBezTo>
                    <a:pt x="98" y="23"/>
                    <a:pt x="55" y="0"/>
                    <a:pt x="26" y="0"/>
                  </a:cubicBezTo>
                  <a:close/>
                </a:path>
              </a:pathLst>
            </a:custGeom>
            <a:solidFill>
              <a:srgbClr val="0426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2" name="Google Shape;1632;p17"/>
            <p:cNvSpPr/>
            <p:nvPr/>
          </p:nvSpPr>
          <p:spPr>
            <a:xfrm>
              <a:off x="2755354" y="1745591"/>
              <a:ext cx="37521" cy="14932"/>
            </a:xfrm>
            <a:custGeom>
              <a:rect b="b" l="l" r="r" t="t"/>
              <a:pathLst>
                <a:path extrusionOk="0" h="39" w="98">
                  <a:moveTo>
                    <a:pt x="68" y="1"/>
                  </a:moveTo>
                  <a:cubicBezTo>
                    <a:pt x="50" y="1"/>
                    <a:pt x="26" y="13"/>
                    <a:pt x="1" y="39"/>
                  </a:cubicBezTo>
                  <a:lnTo>
                    <a:pt x="98" y="39"/>
                  </a:lnTo>
                  <a:cubicBezTo>
                    <a:pt x="98" y="13"/>
                    <a:pt x="86" y="1"/>
                    <a:pt x="68" y="1"/>
                  </a:cubicBezTo>
                  <a:close/>
                </a:path>
              </a:pathLst>
            </a:custGeom>
            <a:solidFill>
              <a:srgbClr val="0426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3" name="Google Shape;1633;p17"/>
            <p:cNvSpPr/>
            <p:nvPr/>
          </p:nvSpPr>
          <p:spPr>
            <a:xfrm>
              <a:off x="2812018" y="1834799"/>
              <a:ext cx="55515" cy="37521"/>
            </a:xfrm>
            <a:custGeom>
              <a:rect b="b" l="l" r="r" t="t"/>
              <a:pathLst>
                <a:path extrusionOk="0" h="98" w="145">
                  <a:moveTo>
                    <a:pt x="98" y="0"/>
                  </a:moveTo>
                  <a:cubicBezTo>
                    <a:pt x="98" y="33"/>
                    <a:pt x="73" y="68"/>
                    <a:pt x="58" y="68"/>
                  </a:cubicBezTo>
                  <a:cubicBezTo>
                    <a:pt x="52" y="68"/>
                    <a:pt x="47" y="62"/>
                    <a:pt x="47" y="47"/>
                  </a:cubicBezTo>
                  <a:lnTo>
                    <a:pt x="1" y="47"/>
                  </a:lnTo>
                  <a:lnTo>
                    <a:pt x="1" y="98"/>
                  </a:lnTo>
                  <a:lnTo>
                    <a:pt x="47" y="98"/>
                  </a:lnTo>
                  <a:cubicBezTo>
                    <a:pt x="98" y="98"/>
                    <a:pt x="98" y="47"/>
                    <a:pt x="145" y="47"/>
                  </a:cubicBezTo>
                  <a:lnTo>
                    <a:pt x="145" y="0"/>
                  </a:lnTo>
                  <a:close/>
                </a:path>
              </a:pathLst>
            </a:custGeom>
            <a:solidFill>
              <a:srgbClr val="EE967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4" name="Google Shape;1634;p17"/>
            <p:cNvSpPr/>
            <p:nvPr/>
          </p:nvSpPr>
          <p:spPr>
            <a:xfrm>
              <a:off x="2718216" y="1611206"/>
              <a:ext cx="186455" cy="149317"/>
            </a:xfrm>
            <a:custGeom>
              <a:rect b="b" l="l" r="r" t="t"/>
              <a:pathLst>
                <a:path extrusionOk="0" h="390" w="487">
                  <a:moveTo>
                    <a:pt x="195" y="0"/>
                  </a:moveTo>
                  <a:cubicBezTo>
                    <a:pt x="0" y="98"/>
                    <a:pt x="0" y="242"/>
                    <a:pt x="51" y="390"/>
                  </a:cubicBezTo>
                  <a:cubicBezTo>
                    <a:pt x="98" y="195"/>
                    <a:pt x="148" y="195"/>
                    <a:pt x="246" y="144"/>
                  </a:cubicBezTo>
                  <a:cubicBezTo>
                    <a:pt x="292" y="144"/>
                    <a:pt x="487" y="144"/>
                    <a:pt x="390" y="47"/>
                  </a:cubicBezTo>
                  <a:cubicBezTo>
                    <a:pt x="343" y="0"/>
                    <a:pt x="246" y="0"/>
                    <a:pt x="195" y="0"/>
                  </a:cubicBezTo>
                  <a:close/>
                </a:path>
              </a:pathLst>
            </a:custGeom>
            <a:solidFill>
              <a:srgbClr val="0426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5" name="Google Shape;1635;p17"/>
            <p:cNvSpPr/>
            <p:nvPr/>
          </p:nvSpPr>
          <p:spPr>
            <a:xfrm>
              <a:off x="2737359" y="1645664"/>
              <a:ext cx="186838" cy="95716"/>
            </a:xfrm>
            <a:custGeom>
              <a:rect b="b" l="l" r="r" t="t"/>
              <a:pathLst>
                <a:path extrusionOk="0" h="250" w="488">
                  <a:moveTo>
                    <a:pt x="218" y="1"/>
                  </a:moveTo>
                  <a:cubicBezTo>
                    <a:pt x="1" y="1"/>
                    <a:pt x="1" y="202"/>
                    <a:pt x="1" y="202"/>
                  </a:cubicBezTo>
                  <a:lnTo>
                    <a:pt x="242" y="202"/>
                  </a:lnTo>
                  <a:lnTo>
                    <a:pt x="242" y="152"/>
                  </a:lnTo>
                  <a:lnTo>
                    <a:pt x="293" y="202"/>
                  </a:lnTo>
                  <a:cubicBezTo>
                    <a:pt x="437" y="202"/>
                    <a:pt x="488" y="249"/>
                    <a:pt x="488" y="249"/>
                  </a:cubicBezTo>
                  <a:cubicBezTo>
                    <a:pt x="488" y="8"/>
                    <a:pt x="293" y="8"/>
                    <a:pt x="293" y="8"/>
                  </a:cubicBezTo>
                  <a:cubicBezTo>
                    <a:pt x="266" y="3"/>
                    <a:pt x="241" y="1"/>
                    <a:pt x="2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6" name="Google Shape;1636;p17"/>
            <p:cNvSpPr/>
            <p:nvPr/>
          </p:nvSpPr>
          <p:spPr>
            <a:xfrm>
              <a:off x="2606419" y="2001728"/>
              <a:ext cx="452929" cy="560897"/>
            </a:xfrm>
            <a:custGeom>
              <a:rect b="b" l="l" r="r" t="t"/>
              <a:pathLst>
                <a:path extrusionOk="0" h="1465" w="1183">
                  <a:moveTo>
                    <a:pt x="343" y="1"/>
                  </a:moveTo>
                  <a:lnTo>
                    <a:pt x="292" y="51"/>
                  </a:lnTo>
                  <a:cubicBezTo>
                    <a:pt x="292" y="51"/>
                    <a:pt x="195" y="149"/>
                    <a:pt x="51" y="441"/>
                  </a:cubicBezTo>
                  <a:cubicBezTo>
                    <a:pt x="0" y="635"/>
                    <a:pt x="51" y="733"/>
                    <a:pt x="97" y="1317"/>
                  </a:cubicBezTo>
                  <a:cubicBezTo>
                    <a:pt x="130" y="1410"/>
                    <a:pt x="407" y="1465"/>
                    <a:pt x="638" y="1465"/>
                  </a:cubicBezTo>
                  <a:cubicBezTo>
                    <a:pt x="763" y="1465"/>
                    <a:pt x="875" y="1449"/>
                    <a:pt x="927" y="1414"/>
                  </a:cubicBezTo>
                  <a:cubicBezTo>
                    <a:pt x="974" y="1414"/>
                    <a:pt x="1168" y="733"/>
                    <a:pt x="1168" y="682"/>
                  </a:cubicBezTo>
                  <a:cubicBezTo>
                    <a:pt x="1183" y="669"/>
                    <a:pt x="1181" y="667"/>
                    <a:pt x="1170" y="667"/>
                  </a:cubicBezTo>
                  <a:cubicBezTo>
                    <a:pt x="1167" y="667"/>
                    <a:pt x="1162" y="667"/>
                    <a:pt x="1157" y="667"/>
                  </a:cubicBezTo>
                  <a:cubicBezTo>
                    <a:pt x="1122" y="667"/>
                    <a:pt x="1054" y="660"/>
                    <a:pt x="1024" y="538"/>
                  </a:cubicBezTo>
                  <a:cubicBezTo>
                    <a:pt x="1024" y="441"/>
                    <a:pt x="974" y="246"/>
                    <a:pt x="1122" y="149"/>
                  </a:cubicBezTo>
                  <a:lnTo>
                    <a:pt x="1071" y="98"/>
                  </a:lnTo>
                  <a:cubicBezTo>
                    <a:pt x="1024" y="98"/>
                    <a:pt x="830" y="246"/>
                    <a:pt x="830" y="246"/>
                  </a:cubicBezTo>
                  <a:cubicBezTo>
                    <a:pt x="744" y="280"/>
                    <a:pt x="648" y="302"/>
                    <a:pt x="562" y="302"/>
                  </a:cubicBezTo>
                  <a:cubicBezTo>
                    <a:pt x="401" y="302"/>
                    <a:pt x="279" y="224"/>
                    <a:pt x="3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7" name="Google Shape;1637;p17"/>
            <p:cNvSpPr/>
            <p:nvPr/>
          </p:nvSpPr>
          <p:spPr>
            <a:xfrm>
              <a:off x="2867150" y="2066814"/>
              <a:ext cx="280640" cy="494662"/>
            </a:xfrm>
            <a:custGeom>
              <a:rect b="b" l="l" r="r" t="t"/>
              <a:pathLst>
                <a:path extrusionOk="0" h="1292" w="733">
                  <a:moveTo>
                    <a:pt x="473" y="0"/>
                  </a:moveTo>
                  <a:cubicBezTo>
                    <a:pt x="393" y="0"/>
                    <a:pt x="343" y="123"/>
                    <a:pt x="343" y="123"/>
                  </a:cubicBezTo>
                  <a:lnTo>
                    <a:pt x="51" y="1050"/>
                  </a:lnTo>
                  <a:cubicBezTo>
                    <a:pt x="1" y="1291"/>
                    <a:pt x="98" y="1291"/>
                    <a:pt x="98" y="1291"/>
                  </a:cubicBezTo>
                  <a:cubicBezTo>
                    <a:pt x="246" y="1291"/>
                    <a:pt x="293" y="1194"/>
                    <a:pt x="293" y="1194"/>
                  </a:cubicBezTo>
                  <a:lnTo>
                    <a:pt x="635" y="415"/>
                  </a:lnTo>
                  <a:cubicBezTo>
                    <a:pt x="733" y="220"/>
                    <a:pt x="585" y="76"/>
                    <a:pt x="585" y="76"/>
                  </a:cubicBezTo>
                  <a:cubicBezTo>
                    <a:pt x="543" y="20"/>
                    <a:pt x="506" y="0"/>
                    <a:pt x="473" y="0"/>
                  </a:cubicBezTo>
                  <a:close/>
                </a:path>
              </a:pathLst>
            </a:custGeom>
            <a:solidFill>
              <a:srgbClr val="F3B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8" name="Google Shape;1638;p17"/>
            <p:cNvSpPr/>
            <p:nvPr/>
          </p:nvSpPr>
          <p:spPr>
            <a:xfrm>
              <a:off x="2588425" y="2476862"/>
              <a:ext cx="390905" cy="215553"/>
            </a:xfrm>
            <a:custGeom>
              <a:rect b="b" l="l" r="r" t="t"/>
              <a:pathLst>
                <a:path extrusionOk="0" h="563" w="1021">
                  <a:moveTo>
                    <a:pt x="882" y="1"/>
                  </a:moveTo>
                  <a:cubicBezTo>
                    <a:pt x="828" y="1"/>
                    <a:pt x="779" y="25"/>
                    <a:pt x="779" y="25"/>
                  </a:cubicBezTo>
                  <a:lnTo>
                    <a:pt x="0" y="465"/>
                  </a:lnTo>
                  <a:lnTo>
                    <a:pt x="47" y="563"/>
                  </a:lnTo>
                  <a:lnTo>
                    <a:pt x="631" y="415"/>
                  </a:lnTo>
                  <a:cubicBezTo>
                    <a:pt x="923" y="317"/>
                    <a:pt x="1021" y="123"/>
                    <a:pt x="1021" y="123"/>
                  </a:cubicBezTo>
                  <a:cubicBezTo>
                    <a:pt x="997" y="25"/>
                    <a:pt x="937" y="1"/>
                    <a:pt x="882" y="1"/>
                  </a:cubicBezTo>
                  <a:close/>
                </a:path>
              </a:pathLst>
            </a:custGeom>
            <a:solidFill>
              <a:srgbClr val="F3B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9" name="Google Shape;1639;p17"/>
            <p:cNvSpPr/>
            <p:nvPr/>
          </p:nvSpPr>
          <p:spPr>
            <a:xfrm>
              <a:off x="2494240" y="2654894"/>
              <a:ext cx="149700" cy="112179"/>
            </a:xfrm>
            <a:custGeom>
              <a:rect b="b" l="l" r="r" t="t"/>
              <a:pathLst>
                <a:path extrusionOk="0" h="293" w="391">
                  <a:moveTo>
                    <a:pt x="196" y="0"/>
                  </a:moveTo>
                  <a:cubicBezTo>
                    <a:pt x="98" y="0"/>
                    <a:pt x="52" y="47"/>
                    <a:pt x="52" y="47"/>
                  </a:cubicBezTo>
                  <a:lnTo>
                    <a:pt x="1" y="98"/>
                  </a:lnTo>
                  <a:lnTo>
                    <a:pt x="1" y="145"/>
                  </a:lnTo>
                  <a:lnTo>
                    <a:pt x="1" y="195"/>
                  </a:lnTo>
                  <a:lnTo>
                    <a:pt x="52" y="195"/>
                  </a:lnTo>
                  <a:lnTo>
                    <a:pt x="52" y="242"/>
                  </a:lnTo>
                  <a:lnTo>
                    <a:pt x="98" y="242"/>
                  </a:lnTo>
                  <a:cubicBezTo>
                    <a:pt x="113" y="257"/>
                    <a:pt x="123" y="263"/>
                    <a:pt x="131" y="264"/>
                  </a:cubicBezTo>
                  <a:lnTo>
                    <a:pt x="131" y="264"/>
                  </a:lnTo>
                  <a:cubicBezTo>
                    <a:pt x="115" y="293"/>
                    <a:pt x="149" y="293"/>
                    <a:pt x="149" y="293"/>
                  </a:cubicBezTo>
                  <a:cubicBezTo>
                    <a:pt x="196" y="293"/>
                    <a:pt x="196" y="242"/>
                    <a:pt x="196" y="242"/>
                  </a:cubicBezTo>
                  <a:lnTo>
                    <a:pt x="246" y="195"/>
                  </a:lnTo>
                  <a:lnTo>
                    <a:pt x="293" y="195"/>
                  </a:lnTo>
                  <a:cubicBezTo>
                    <a:pt x="390" y="145"/>
                    <a:pt x="390" y="47"/>
                    <a:pt x="390" y="47"/>
                  </a:cubicBezTo>
                  <a:cubicBezTo>
                    <a:pt x="390" y="47"/>
                    <a:pt x="344" y="0"/>
                    <a:pt x="293" y="0"/>
                  </a:cubicBezTo>
                  <a:close/>
                </a:path>
              </a:pathLst>
            </a:custGeom>
            <a:solidFill>
              <a:srgbClr val="F3B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0" name="Google Shape;1640;p17"/>
            <p:cNvSpPr/>
            <p:nvPr/>
          </p:nvSpPr>
          <p:spPr>
            <a:xfrm>
              <a:off x="2550904" y="2729553"/>
              <a:ext cx="383" cy="17995"/>
            </a:xfrm>
            <a:custGeom>
              <a:rect b="b" l="l" r="r" t="t"/>
              <a:pathLst>
                <a:path extrusionOk="0" h="47" w="1">
                  <a:moveTo>
                    <a:pt x="1" y="47"/>
                  </a:moveTo>
                  <a:lnTo>
                    <a:pt x="1" y="47"/>
                  </a:lnTo>
                  <a:lnTo>
                    <a:pt x="1" y="47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B2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1" name="Google Shape;1641;p17"/>
            <p:cNvSpPr/>
            <p:nvPr/>
          </p:nvSpPr>
          <p:spPr>
            <a:xfrm>
              <a:off x="2531761" y="2710027"/>
              <a:ext cx="383" cy="37521"/>
            </a:xfrm>
            <a:custGeom>
              <a:rect b="b" l="l" r="r" t="t"/>
              <a:pathLst>
                <a:path extrusionOk="0" h="98" w="1">
                  <a:moveTo>
                    <a:pt x="0" y="98"/>
                  </a:moveTo>
                  <a:lnTo>
                    <a:pt x="0" y="98"/>
                  </a:lnTo>
                  <a:lnTo>
                    <a:pt x="0" y="98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51"/>
                  </a:lnTo>
                  <a:close/>
                </a:path>
              </a:pathLst>
            </a:custGeom>
            <a:solidFill>
              <a:srgbClr val="1B2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2" name="Google Shape;1642;p17"/>
            <p:cNvSpPr/>
            <p:nvPr/>
          </p:nvSpPr>
          <p:spPr>
            <a:xfrm>
              <a:off x="2513766" y="2710027"/>
              <a:ext cx="383" cy="19909"/>
            </a:xfrm>
            <a:custGeom>
              <a:rect b="b" l="l" r="r" t="t"/>
              <a:pathLst>
                <a:path extrusionOk="0" h="52" w="1">
                  <a:moveTo>
                    <a:pt x="1" y="51"/>
                  </a:moveTo>
                  <a:lnTo>
                    <a:pt x="1" y="51"/>
                  </a:lnTo>
                  <a:lnTo>
                    <a:pt x="1" y="5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1B2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3" name="Google Shape;1643;p17"/>
            <p:cNvSpPr/>
            <p:nvPr/>
          </p:nvSpPr>
          <p:spPr>
            <a:xfrm>
              <a:off x="2308168" y="2429387"/>
              <a:ext cx="317778" cy="169226"/>
            </a:xfrm>
            <a:custGeom>
              <a:rect b="b" l="l" r="r" t="t"/>
              <a:pathLst>
                <a:path extrusionOk="0" h="442" w="830">
                  <a:moveTo>
                    <a:pt x="704" y="1"/>
                  </a:moveTo>
                  <a:cubicBezTo>
                    <a:pt x="624" y="1"/>
                    <a:pt x="538" y="52"/>
                    <a:pt x="538" y="52"/>
                  </a:cubicBezTo>
                  <a:lnTo>
                    <a:pt x="0" y="297"/>
                  </a:lnTo>
                  <a:lnTo>
                    <a:pt x="51" y="441"/>
                  </a:lnTo>
                  <a:lnTo>
                    <a:pt x="732" y="297"/>
                  </a:lnTo>
                  <a:cubicBezTo>
                    <a:pt x="830" y="247"/>
                    <a:pt x="830" y="103"/>
                    <a:pt x="830" y="103"/>
                  </a:cubicBezTo>
                  <a:cubicBezTo>
                    <a:pt x="809" y="24"/>
                    <a:pt x="758" y="1"/>
                    <a:pt x="704" y="1"/>
                  </a:cubicBezTo>
                  <a:close/>
                </a:path>
              </a:pathLst>
            </a:custGeom>
            <a:solidFill>
              <a:srgbClr val="F3B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4" name="Google Shape;1644;p17"/>
            <p:cNvSpPr/>
            <p:nvPr/>
          </p:nvSpPr>
          <p:spPr>
            <a:xfrm>
              <a:off x="2718216" y="2021254"/>
              <a:ext cx="205981" cy="92653"/>
            </a:xfrm>
            <a:custGeom>
              <a:rect b="b" l="l" r="r" t="t"/>
              <a:pathLst>
                <a:path extrusionOk="0" h="242" w="538">
                  <a:moveTo>
                    <a:pt x="51" y="0"/>
                  </a:moveTo>
                  <a:lnTo>
                    <a:pt x="51" y="0"/>
                  </a:lnTo>
                  <a:cubicBezTo>
                    <a:pt x="0" y="98"/>
                    <a:pt x="51" y="195"/>
                    <a:pt x="98" y="195"/>
                  </a:cubicBezTo>
                  <a:cubicBezTo>
                    <a:pt x="51" y="144"/>
                    <a:pt x="51" y="98"/>
                    <a:pt x="51" y="0"/>
                  </a:cubicBezTo>
                  <a:close/>
                  <a:moveTo>
                    <a:pt x="98" y="195"/>
                  </a:moveTo>
                  <a:lnTo>
                    <a:pt x="98" y="195"/>
                  </a:lnTo>
                  <a:cubicBezTo>
                    <a:pt x="148" y="242"/>
                    <a:pt x="246" y="242"/>
                    <a:pt x="292" y="242"/>
                  </a:cubicBezTo>
                  <a:cubicBezTo>
                    <a:pt x="390" y="242"/>
                    <a:pt x="487" y="242"/>
                    <a:pt x="538" y="195"/>
                  </a:cubicBezTo>
                  <a:lnTo>
                    <a:pt x="538" y="195"/>
                  </a:lnTo>
                  <a:cubicBezTo>
                    <a:pt x="489" y="218"/>
                    <a:pt x="403" y="230"/>
                    <a:pt x="318" y="230"/>
                  </a:cubicBezTo>
                  <a:cubicBezTo>
                    <a:pt x="232" y="230"/>
                    <a:pt x="146" y="218"/>
                    <a:pt x="98" y="195"/>
                  </a:cubicBezTo>
                  <a:close/>
                </a:path>
              </a:pathLst>
            </a:custGeom>
            <a:solidFill>
              <a:srgbClr val="1B2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5" name="Google Shape;1645;p17"/>
            <p:cNvSpPr/>
            <p:nvPr/>
          </p:nvSpPr>
          <p:spPr>
            <a:xfrm>
              <a:off x="2792492" y="2319505"/>
              <a:ext cx="131706" cy="37521"/>
            </a:xfrm>
            <a:custGeom>
              <a:rect b="b" l="l" r="r" t="t"/>
              <a:pathLst>
                <a:path extrusionOk="0" h="98" w="344">
                  <a:moveTo>
                    <a:pt x="1" y="0"/>
                  </a:moveTo>
                  <a:cubicBezTo>
                    <a:pt x="1" y="98"/>
                    <a:pt x="149" y="98"/>
                    <a:pt x="246" y="98"/>
                  </a:cubicBezTo>
                  <a:lnTo>
                    <a:pt x="344" y="98"/>
                  </a:lnTo>
                  <a:lnTo>
                    <a:pt x="344" y="47"/>
                  </a:lnTo>
                  <a:cubicBezTo>
                    <a:pt x="315" y="62"/>
                    <a:pt x="278" y="68"/>
                    <a:pt x="238" y="68"/>
                  </a:cubicBezTo>
                  <a:cubicBezTo>
                    <a:pt x="144" y="68"/>
                    <a:pt x="37" y="33"/>
                    <a:pt x="1" y="0"/>
                  </a:cubicBezTo>
                  <a:close/>
                </a:path>
              </a:pathLst>
            </a:custGeom>
            <a:solidFill>
              <a:srgbClr val="1B2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6" name="Google Shape;1646;p17"/>
            <p:cNvSpPr/>
            <p:nvPr/>
          </p:nvSpPr>
          <p:spPr>
            <a:xfrm>
              <a:off x="2774880" y="2990283"/>
              <a:ext cx="74659" cy="522228"/>
            </a:xfrm>
            <a:custGeom>
              <a:rect b="b" l="l" r="r" t="t"/>
              <a:pathLst>
                <a:path extrusionOk="0" h="1364" w="195">
                  <a:moveTo>
                    <a:pt x="0" y="1"/>
                  </a:moveTo>
                  <a:lnTo>
                    <a:pt x="0" y="145"/>
                  </a:lnTo>
                  <a:cubicBezTo>
                    <a:pt x="0" y="293"/>
                    <a:pt x="47" y="437"/>
                    <a:pt x="47" y="585"/>
                  </a:cubicBezTo>
                  <a:lnTo>
                    <a:pt x="47" y="145"/>
                  </a:lnTo>
                  <a:cubicBezTo>
                    <a:pt x="47" y="98"/>
                    <a:pt x="47" y="47"/>
                    <a:pt x="0" y="1"/>
                  </a:cubicBezTo>
                  <a:close/>
                  <a:moveTo>
                    <a:pt x="47" y="632"/>
                  </a:moveTo>
                  <a:cubicBezTo>
                    <a:pt x="47" y="780"/>
                    <a:pt x="47" y="877"/>
                    <a:pt x="98" y="1021"/>
                  </a:cubicBezTo>
                  <a:cubicBezTo>
                    <a:pt x="98" y="877"/>
                    <a:pt x="98" y="780"/>
                    <a:pt x="47" y="632"/>
                  </a:cubicBezTo>
                  <a:close/>
                  <a:moveTo>
                    <a:pt x="98" y="1021"/>
                  </a:moveTo>
                  <a:cubicBezTo>
                    <a:pt x="98" y="1118"/>
                    <a:pt x="144" y="1266"/>
                    <a:pt x="195" y="1364"/>
                  </a:cubicBezTo>
                  <a:lnTo>
                    <a:pt x="195" y="1313"/>
                  </a:lnTo>
                  <a:cubicBezTo>
                    <a:pt x="144" y="1266"/>
                    <a:pt x="144" y="1118"/>
                    <a:pt x="98" y="1021"/>
                  </a:cubicBezTo>
                  <a:close/>
                </a:path>
              </a:pathLst>
            </a:custGeom>
            <a:solidFill>
              <a:srgbClr val="1B2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7" name="Google Shape;1647;p17"/>
            <p:cNvSpPr/>
            <p:nvPr/>
          </p:nvSpPr>
          <p:spPr>
            <a:xfrm>
              <a:off x="2215514" y="2543098"/>
              <a:ext cx="130174" cy="92653"/>
            </a:xfrm>
            <a:custGeom>
              <a:rect b="b" l="l" r="r" t="t"/>
              <a:pathLst>
                <a:path extrusionOk="0" h="242" w="340">
                  <a:moveTo>
                    <a:pt x="47" y="0"/>
                  </a:moveTo>
                  <a:lnTo>
                    <a:pt x="1" y="47"/>
                  </a:lnTo>
                  <a:lnTo>
                    <a:pt x="1" y="144"/>
                  </a:lnTo>
                  <a:cubicBezTo>
                    <a:pt x="1" y="161"/>
                    <a:pt x="6" y="167"/>
                    <a:pt x="13" y="167"/>
                  </a:cubicBezTo>
                  <a:cubicBezTo>
                    <a:pt x="27" y="167"/>
                    <a:pt x="47" y="145"/>
                    <a:pt x="47" y="144"/>
                  </a:cubicBezTo>
                  <a:lnTo>
                    <a:pt x="47" y="144"/>
                  </a:lnTo>
                  <a:cubicBezTo>
                    <a:pt x="1" y="195"/>
                    <a:pt x="47" y="195"/>
                    <a:pt x="47" y="195"/>
                  </a:cubicBezTo>
                  <a:cubicBezTo>
                    <a:pt x="64" y="211"/>
                    <a:pt x="76" y="216"/>
                    <a:pt x="83" y="216"/>
                  </a:cubicBezTo>
                  <a:cubicBezTo>
                    <a:pt x="98" y="216"/>
                    <a:pt x="98" y="195"/>
                    <a:pt x="98" y="195"/>
                  </a:cubicBezTo>
                  <a:cubicBezTo>
                    <a:pt x="98" y="242"/>
                    <a:pt x="145" y="242"/>
                    <a:pt x="145" y="242"/>
                  </a:cubicBezTo>
                  <a:lnTo>
                    <a:pt x="145" y="195"/>
                  </a:lnTo>
                  <a:lnTo>
                    <a:pt x="195" y="144"/>
                  </a:lnTo>
                  <a:lnTo>
                    <a:pt x="293" y="144"/>
                  </a:lnTo>
                  <a:cubicBezTo>
                    <a:pt x="293" y="144"/>
                    <a:pt x="340" y="144"/>
                    <a:pt x="340" y="47"/>
                  </a:cubicBezTo>
                  <a:cubicBezTo>
                    <a:pt x="340" y="47"/>
                    <a:pt x="340" y="0"/>
                    <a:pt x="293" y="0"/>
                  </a:cubicBezTo>
                  <a:close/>
                </a:path>
              </a:pathLst>
            </a:custGeom>
            <a:solidFill>
              <a:srgbClr val="F3B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8" name="Google Shape;1648;p17"/>
            <p:cNvSpPr/>
            <p:nvPr/>
          </p:nvSpPr>
          <p:spPr>
            <a:xfrm>
              <a:off x="2253035" y="2598230"/>
              <a:ext cx="17995" cy="19909"/>
            </a:xfrm>
            <a:custGeom>
              <a:rect b="b" l="l" r="r" t="t"/>
              <a:pathLst>
                <a:path extrusionOk="0" h="52" w="47">
                  <a:moveTo>
                    <a:pt x="0" y="0"/>
                  </a:moveTo>
                  <a:lnTo>
                    <a:pt x="0" y="51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1B2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9" name="Google Shape;1649;p17"/>
            <p:cNvSpPr/>
            <p:nvPr/>
          </p:nvSpPr>
          <p:spPr>
            <a:xfrm>
              <a:off x="2233509" y="2598230"/>
              <a:ext cx="19909" cy="19909"/>
            </a:xfrm>
            <a:custGeom>
              <a:rect b="b" l="l" r="r" t="t"/>
              <a:pathLst>
                <a:path extrusionOk="0" h="52" w="52">
                  <a:moveTo>
                    <a:pt x="0" y="51"/>
                  </a:moveTo>
                  <a:lnTo>
                    <a:pt x="0" y="51"/>
                  </a:lnTo>
                  <a:lnTo>
                    <a:pt x="0" y="51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1B2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0" name="Google Shape;1650;p17"/>
            <p:cNvSpPr/>
            <p:nvPr/>
          </p:nvSpPr>
          <p:spPr>
            <a:xfrm>
              <a:off x="2215514" y="2580236"/>
              <a:ext cx="18378" cy="37904"/>
            </a:xfrm>
            <a:custGeom>
              <a:rect b="b" l="l" r="r" t="t"/>
              <a:pathLst>
                <a:path extrusionOk="0" h="99" w="48">
                  <a:moveTo>
                    <a:pt x="47" y="1"/>
                  </a:moveTo>
                  <a:lnTo>
                    <a:pt x="1" y="98"/>
                  </a:lnTo>
                  <a:lnTo>
                    <a:pt x="47" y="98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rgbClr val="1B2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1" name="Google Shape;1651;p17"/>
            <p:cNvSpPr/>
            <p:nvPr/>
          </p:nvSpPr>
          <p:spPr>
            <a:xfrm>
              <a:off x="2737359" y="1807615"/>
              <a:ext cx="186838" cy="145106"/>
            </a:xfrm>
            <a:custGeom>
              <a:rect b="b" l="l" r="r" t="t"/>
              <a:pathLst>
                <a:path extrusionOk="0" h="379" w="488">
                  <a:moveTo>
                    <a:pt x="211" y="0"/>
                  </a:moveTo>
                  <a:cubicBezTo>
                    <a:pt x="167" y="0"/>
                    <a:pt x="145" y="21"/>
                    <a:pt x="145" y="21"/>
                  </a:cubicBezTo>
                  <a:cubicBezTo>
                    <a:pt x="112" y="38"/>
                    <a:pt x="86" y="43"/>
                    <a:pt x="64" y="43"/>
                  </a:cubicBezTo>
                  <a:cubicBezTo>
                    <a:pt x="22" y="43"/>
                    <a:pt x="1" y="21"/>
                    <a:pt x="1" y="21"/>
                  </a:cubicBezTo>
                  <a:lnTo>
                    <a:pt x="1" y="21"/>
                  </a:lnTo>
                  <a:cubicBezTo>
                    <a:pt x="1" y="216"/>
                    <a:pt x="98" y="313"/>
                    <a:pt x="98" y="313"/>
                  </a:cubicBezTo>
                  <a:cubicBezTo>
                    <a:pt x="163" y="362"/>
                    <a:pt x="217" y="379"/>
                    <a:pt x="260" y="379"/>
                  </a:cubicBezTo>
                  <a:cubicBezTo>
                    <a:pt x="347" y="379"/>
                    <a:pt x="390" y="313"/>
                    <a:pt x="390" y="313"/>
                  </a:cubicBezTo>
                  <a:cubicBezTo>
                    <a:pt x="488" y="216"/>
                    <a:pt x="437" y="21"/>
                    <a:pt x="437" y="21"/>
                  </a:cubicBezTo>
                  <a:lnTo>
                    <a:pt x="293" y="21"/>
                  </a:lnTo>
                  <a:cubicBezTo>
                    <a:pt x="260" y="5"/>
                    <a:pt x="233" y="0"/>
                    <a:pt x="211" y="0"/>
                  </a:cubicBezTo>
                  <a:close/>
                </a:path>
              </a:pathLst>
            </a:custGeom>
            <a:solidFill>
              <a:srgbClr val="EDEC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2" name="Google Shape;1652;p17"/>
            <p:cNvSpPr/>
            <p:nvPr/>
          </p:nvSpPr>
          <p:spPr>
            <a:xfrm>
              <a:off x="2904288" y="1797661"/>
              <a:ext cx="19909" cy="17995"/>
            </a:xfrm>
            <a:custGeom>
              <a:rect b="b" l="l" r="r" t="t"/>
              <a:pathLst>
                <a:path extrusionOk="0" h="47" w="52">
                  <a:moveTo>
                    <a:pt x="52" y="0"/>
                  </a:moveTo>
                  <a:lnTo>
                    <a:pt x="1" y="47"/>
                  </a:lnTo>
                  <a:lnTo>
                    <a:pt x="1" y="47"/>
                  </a:lnTo>
                  <a:close/>
                </a:path>
              </a:pathLst>
            </a:custGeom>
            <a:solidFill>
              <a:srgbClr val="EDEC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3" name="Google Shape;1653;p17"/>
            <p:cNvSpPr/>
            <p:nvPr/>
          </p:nvSpPr>
          <p:spPr>
            <a:xfrm>
              <a:off x="2886676" y="1852793"/>
              <a:ext cx="37521" cy="74659"/>
            </a:xfrm>
            <a:custGeom>
              <a:rect b="b" l="l" r="r" t="t"/>
              <a:pathLst>
                <a:path extrusionOk="0" h="195" w="98">
                  <a:moveTo>
                    <a:pt x="98" y="0"/>
                  </a:moveTo>
                  <a:lnTo>
                    <a:pt x="0" y="195"/>
                  </a:lnTo>
                  <a:lnTo>
                    <a:pt x="47" y="14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EDEC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54" name="Google Shape;1654;p17"/>
          <p:cNvGrpSpPr/>
          <p:nvPr/>
        </p:nvGrpSpPr>
        <p:grpSpPr>
          <a:xfrm>
            <a:off x="3826656" y="2514672"/>
            <a:ext cx="1587789" cy="1297343"/>
            <a:chOff x="4244975" y="1729950"/>
            <a:chExt cx="2903254" cy="2372175"/>
          </a:xfrm>
        </p:grpSpPr>
        <p:sp>
          <p:nvSpPr>
            <p:cNvPr id="1655" name="Google Shape;1655;p17"/>
            <p:cNvSpPr/>
            <p:nvPr/>
          </p:nvSpPr>
          <p:spPr>
            <a:xfrm>
              <a:off x="5941510" y="2339565"/>
              <a:ext cx="1206719" cy="1074680"/>
            </a:xfrm>
            <a:custGeom>
              <a:rect b="b" l="l" r="r" t="t"/>
              <a:pathLst>
                <a:path extrusionOk="0" h="4037" w="4533">
                  <a:moveTo>
                    <a:pt x="2196" y="0"/>
                  </a:moveTo>
                  <a:cubicBezTo>
                    <a:pt x="1853" y="0"/>
                    <a:pt x="1172" y="390"/>
                    <a:pt x="1561" y="1071"/>
                  </a:cubicBezTo>
                  <a:lnTo>
                    <a:pt x="1366" y="876"/>
                  </a:lnTo>
                  <a:cubicBezTo>
                    <a:pt x="1300" y="856"/>
                    <a:pt x="1236" y="846"/>
                    <a:pt x="1173" y="846"/>
                  </a:cubicBezTo>
                  <a:cubicBezTo>
                    <a:pt x="499" y="846"/>
                    <a:pt x="82" y="1960"/>
                    <a:pt x="930" y="2092"/>
                  </a:cubicBezTo>
                  <a:cubicBezTo>
                    <a:pt x="1" y="2172"/>
                    <a:pt x="211" y="3558"/>
                    <a:pt x="975" y="3558"/>
                  </a:cubicBezTo>
                  <a:cubicBezTo>
                    <a:pt x="1133" y="3558"/>
                    <a:pt x="1314" y="3499"/>
                    <a:pt x="1514" y="3357"/>
                  </a:cubicBezTo>
                  <a:lnTo>
                    <a:pt x="1514" y="3357"/>
                  </a:lnTo>
                  <a:cubicBezTo>
                    <a:pt x="1383" y="3773"/>
                    <a:pt x="1821" y="4037"/>
                    <a:pt x="2258" y="4037"/>
                  </a:cubicBezTo>
                  <a:cubicBezTo>
                    <a:pt x="2640" y="4037"/>
                    <a:pt x="3022" y="3835"/>
                    <a:pt x="3022" y="3357"/>
                  </a:cubicBezTo>
                  <a:cubicBezTo>
                    <a:pt x="3226" y="3493"/>
                    <a:pt x="3419" y="3565"/>
                    <a:pt x="3602" y="3565"/>
                  </a:cubicBezTo>
                  <a:cubicBezTo>
                    <a:pt x="3812" y="3565"/>
                    <a:pt x="4008" y="3469"/>
                    <a:pt x="4190" y="3260"/>
                  </a:cubicBezTo>
                  <a:cubicBezTo>
                    <a:pt x="4475" y="2975"/>
                    <a:pt x="4530" y="2090"/>
                    <a:pt x="3900" y="2090"/>
                  </a:cubicBezTo>
                  <a:cubicBezTo>
                    <a:pt x="3884" y="2090"/>
                    <a:pt x="3868" y="2090"/>
                    <a:pt x="3851" y="2092"/>
                  </a:cubicBezTo>
                  <a:cubicBezTo>
                    <a:pt x="4533" y="1947"/>
                    <a:pt x="4385" y="1266"/>
                    <a:pt x="4190" y="974"/>
                  </a:cubicBezTo>
                  <a:cubicBezTo>
                    <a:pt x="4044" y="730"/>
                    <a:pt x="3800" y="609"/>
                    <a:pt x="3563" y="609"/>
                  </a:cubicBezTo>
                  <a:cubicBezTo>
                    <a:pt x="3326" y="609"/>
                    <a:pt x="3096" y="730"/>
                    <a:pt x="2975" y="974"/>
                  </a:cubicBezTo>
                  <a:cubicBezTo>
                    <a:pt x="3119" y="436"/>
                    <a:pt x="2683" y="0"/>
                    <a:pt x="21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6" name="Google Shape;1656;p17"/>
            <p:cNvSpPr/>
            <p:nvPr/>
          </p:nvSpPr>
          <p:spPr>
            <a:xfrm>
              <a:off x="6059440" y="2559186"/>
              <a:ext cx="259286" cy="350861"/>
            </a:xfrm>
            <a:custGeom>
              <a:rect b="b" l="l" r="r" t="t"/>
              <a:pathLst>
                <a:path extrusionOk="0" h="1318" w="974">
                  <a:moveTo>
                    <a:pt x="631" y="1"/>
                  </a:moveTo>
                  <a:cubicBezTo>
                    <a:pt x="339" y="98"/>
                    <a:pt x="0" y="390"/>
                    <a:pt x="0" y="780"/>
                  </a:cubicBezTo>
                  <a:cubicBezTo>
                    <a:pt x="0" y="441"/>
                    <a:pt x="339" y="149"/>
                    <a:pt x="631" y="51"/>
                  </a:cubicBezTo>
                  <a:cubicBezTo>
                    <a:pt x="682" y="51"/>
                    <a:pt x="682" y="51"/>
                    <a:pt x="682" y="1"/>
                  </a:cubicBezTo>
                  <a:close/>
                  <a:moveTo>
                    <a:pt x="0" y="780"/>
                  </a:moveTo>
                  <a:lnTo>
                    <a:pt x="0" y="928"/>
                  </a:lnTo>
                  <a:cubicBezTo>
                    <a:pt x="98" y="1169"/>
                    <a:pt x="339" y="1317"/>
                    <a:pt x="584" y="1317"/>
                  </a:cubicBezTo>
                  <a:cubicBezTo>
                    <a:pt x="729" y="1317"/>
                    <a:pt x="876" y="1220"/>
                    <a:pt x="974" y="1072"/>
                  </a:cubicBezTo>
                  <a:lnTo>
                    <a:pt x="974" y="1072"/>
                  </a:lnTo>
                  <a:cubicBezTo>
                    <a:pt x="876" y="1220"/>
                    <a:pt x="729" y="1267"/>
                    <a:pt x="584" y="1267"/>
                  </a:cubicBezTo>
                  <a:cubicBezTo>
                    <a:pt x="339" y="1267"/>
                    <a:pt x="98" y="1122"/>
                    <a:pt x="47" y="928"/>
                  </a:cubicBezTo>
                  <a:cubicBezTo>
                    <a:pt x="47" y="877"/>
                    <a:pt x="0" y="830"/>
                    <a:pt x="0" y="7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7" name="Google Shape;1657;p17"/>
            <p:cNvSpPr/>
            <p:nvPr/>
          </p:nvSpPr>
          <p:spPr>
            <a:xfrm>
              <a:off x="6733209" y="3065247"/>
              <a:ext cx="26355" cy="116333"/>
            </a:xfrm>
            <a:custGeom>
              <a:rect b="b" l="l" r="r" t="t"/>
              <a:pathLst>
                <a:path extrusionOk="0" h="437" w="99">
                  <a:moveTo>
                    <a:pt x="1" y="0"/>
                  </a:moveTo>
                  <a:lnTo>
                    <a:pt x="1" y="47"/>
                  </a:lnTo>
                  <a:cubicBezTo>
                    <a:pt x="48" y="195"/>
                    <a:pt x="98" y="339"/>
                    <a:pt x="98" y="437"/>
                  </a:cubicBezTo>
                  <a:cubicBezTo>
                    <a:pt x="98" y="292"/>
                    <a:pt x="98" y="195"/>
                    <a:pt x="48" y="47"/>
                  </a:cubicBezTo>
                  <a:cubicBezTo>
                    <a:pt x="48" y="0"/>
                    <a:pt x="48" y="0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8" name="Google Shape;1658;p17"/>
            <p:cNvSpPr/>
            <p:nvPr/>
          </p:nvSpPr>
          <p:spPr>
            <a:xfrm>
              <a:off x="6525834" y="2572763"/>
              <a:ext cx="129909" cy="142155"/>
            </a:xfrm>
            <a:custGeom>
              <a:rect b="b" l="l" r="r" t="t"/>
              <a:pathLst>
                <a:path extrusionOk="0" h="534" w="488">
                  <a:moveTo>
                    <a:pt x="98" y="0"/>
                  </a:moveTo>
                  <a:cubicBezTo>
                    <a:pt x="48" y="47"/>
                    <a:pt x="1" y="145"/>
                    <a:pt x="1" y="195"/>
                  </a:cubicBezTo>
                  <a:cubicBezTo>
                    <a:pt x="1" y="293"/>
                    <a:pt x="48" y="339"/>
                    <a:pt x="98" y="437"/>
                  </a:cubicBezTo>
                  <a:cubicBezTo>
                    <a:pt x="196" y="487"/>
                    <a:pt x="242" y="534"/>
                    <a:pt x="340" y="534"/>
                  </a:cubicBezTo>
                  <a:cubicBezTo>
                    <a:pt x="390" y="534"/>
                    <a:pt x="437" y="487"/>
                    <a:pt x="488" y="437"/>
                  </a:cubicBezTo>
                  <a:lnTo>
                    <a:pt x="488" y="437"/>
                  </a:lnTo>
                  <a:cubicBezTo>
                    <a:pt x="437" y="487"/>
                    <a:pt x="390" y="487"/>
                    <a:pt x="340" y="487"/>
                  </a:cubicBezTo>
                  <a:cubicBezTo>
                    <a:pt x="242" y="487"/>
                    <a:pt x="196" y="437"/>
                    <a:pt x="145" y="390"/>
                  </a:cubicBezTo>
                  <a:cubicBezTo>
                    <a:pt x="98" y="339"/>
                    <a:pt x="48" y="242"/>
                    <a:pt x="48" y="195"/>
                  </a:cubicBezTo>
                  <a:cubicBezTo>
                    <a:pt x="48" y="145"/>
                    <a:pt x="48" y="98"/>
                    <a:pt x="145" y="47"/>
                  </a:cubicBezTo>
                  <a:lnTo>
                    <a:pt x="1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9" name="Google Shape;1659;p17"/>
            <p:cNvSpPr/>
            <p:nvPr/>
          </p:nvSpPr>
          <p:spPr>
            <a:xfrm>
              <a:off x="6785119" y="2805961"/>
              <a:ext cx="64422" cy="142421"/>
            </a:xfrm>
            <a:custGeom>
              <a:rect b="b" l="l" r="r" t="t"/>
              <a:pathLst>
                <a:path extrusionOk="0" h="535" w="242">
                  <a:moveTo>
                    <a:pt x="145" y="1"/>
                  </a:moveTo>
                  <a:lnTo>
                    <a:pt x="145" y="1"/>
                  </a:lnTo>
                  <a:cubicBezTo>
                    <a:pt x="195" y="48"/>
                    <a:pt x="195" y="145"/>
                    <a:pt x="195" y="242"/>
                  </a:cubicBezTo>
                  <a:cubicBezTo>
                    <a:pt x="195" y="293"/>
                    <a:pt x="195" y="390"/>
                    <a:pt x="145" y="437"/>
                  </a:cubicBezTo>
                  <a:cubicBezTo>
                    <a:pt x="98" y="488"/>
                    <a:pt x="47" y="534"/>
                    <a:pt x="1" y="534"/>
                  </a:cubicBezTo>
                  <a:cubicBezTo>
                    <a:pt x="47" y="534"/>
                    <a:pt x="145" y="488"/>
                    <a:pt x="195" y="437"/>
                  </a:cubicBezTo>
                  <a:cubicBezTo>
                    <a:pt x="195" y="390"/>
                    <a:pt x="242" y="340"/>
                    <a:pt x="242" y="242"/>
                  </a:cubicBezTo>
                  <a:cubicBezTo>
                    <a:pt x="242" y="145"/>
                    <a:pt x="195" y="48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0" name="Google Shape;1660;p17"/>
            <p:cNvSpPr/>
            <p:nvPr/>
          </p:nvSpPr>
          <p:spPr>
            <a:xfrm>
              <a:off x="6292637" y="2935604"/>
              <a:ext cx="142421" cy="142421"/>
            </a:xfrm>
            <a:custGeom>
              <a:rect b="b" l="l" r="r" t="t"/>
              <a:pathLst>
                <a:path extrusionOk="0" h="535" w="535">
                  <a:moveTo>
                    <a:pt x="98" y="1"/>
                  </a:moveTo>
                  <a:lnTo>
                    <a:pt x="98" y="1"/>
                  </a:lnTo>
                  <a:cubicBezTo>
                    <a:pt x="47" y="47"/>
                    <a:pt x="1" y="98"/>
                    <a:pt x="1" y="195"/>
                  </a:cubicBezTo>
                  <a:cubicBezTo>
                    <a:pt x="1" y="293"/>
                    <a:pt x="47" y="390"/>
                    <a:pt x="98" y="437"/>
                  </a:cubicBezTo>
                  <a:cubicBezTo>
                    <a:pt x="195" y="487"/>
                    <a:pt x="242" y="534"/>
                    <a:pt x="339" y="534"/>
                  </a:cubicBezTo>
                  <a:cubicBezTo>
                    <a:pt x="293" y="534"/>
                    <a:pt x="195" y="487"/>
                    <a:pt x="145" y="437"/>
                  </a:cubicBezTo>
                  <a:cubicBezTo>
                    <a:pt x="98" y="339"/>
                    <a:pt x="47" y="242"/>
                    <a:pt x="47" y="195"/>
                  </a:cubicBezTo>
                  <a:cubicBezTo>
                    <a:pt x="47" y="145"/>
                    <a:pt x="47" y="47"/>
                    <a:pt x="98" y="1"/>
                  </a:cubicBezTo>
                  <a:close/>
                  <a:moveTo>
                    <a:pt x="534" y="437"/>
                  </a:moveTo>
                  <a:cubicBezTo>
                    <a:pt x="437" y="487"/>
                    <a:pt x="390" y="534"/>
                    <a:pt x="339" y="534"/>
                  </a:cubicBezTo>
                  <a:cubicBezTo>
                    <a:pt x="390" y="534"/>
                    <a:pt x="487" y="534"/>
                    <a:pt x="534" y="487"/>
                  </a:cubicBezTo>
                  <a:lnTo>
                    <a:pt x="534" y="43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p17"/>
            <p:cNvSpPr/>
            <p:nvPr/>
          </p:nvSpPr>
          <p:spPr>
            <a:xfrm>
              <a:off x="6888673" y="3013336"/>
              <a:ext cx="90511" cy="129909"/>
            </a:xfrm>
            <a:custGeom>
              <a:rect b="b" l="l" r="r" t="t"/>
              <a:pathLst>
                <a:path extrusionOk="0" h="488" w="340">
                  <a:moveTo>
                    <a:pt x="242" y="1"/>
                  </a:moveTo>
                  <a:cubicBezTo>
                    <a:pt x="293" y="47"/>
                    <a:pt x="340" y="98"/>
                    <a:pt x="340" y="195"/>
                  </a:cubicBezTo>
                  <a:cubicBezTo>
                    <a:pt x="340" y="98"/>
                    <a:pt x="340" y="47"/>
                    <a:pt x="293" y="1"/>
                  </a:cubicBezTo>
                  <a:close/>
                  <a:moveTo>
                    <a:pt x="340" y="195"/>
                  </a:moveTo>
                  <a:cubicBezTo>
                    <a:pt x="340" y="242"/>
                    <a:pt x="293" y="293"/>
                    <a:pt x="242" y="390"/>
                  </a:cubicBezTo>
                  <a:cubicBezTo>
                    <a:pt x="242" y="437"/>
                    <a:pt x="196" y="437"/>
                    <a:pt x="98" y="437"/>
                  </a:cubicBezTo>
                  <a:lnTo>
                    <a:pt x="1" y="437"/>
                  </a:lnTo>
                  <a:cubicBezTo>
                    <a:pt x="48" y="487"/>
                    <a:pt x="98" y="487"/>
                    <a:pt x="98" y="487"/>
                  </a:cubicBezTo>
                  <a:cubicBezTo>
                    <a:pt x="196" y="487"/>
                    <a:pt x="242" y="437"/>
                    <a:pt x="293" y="390"/>
                  </a:cubicBezTo>
                  <a:cubicBezTo>
                    <a:pt x="340" y="339"/>
                    <a:pt x="340" y="242"/>
                    <a:pt x="340" y="19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17"/>
            <p:cNvSpPr/>
            <p:nvPr/>
          </p:nvSpPr>
          <p:spPr>
            <a:xfrm>
              <a:off x="6551922" y="2883693"/>
              <a:ext cx="26088" cy="971924"/>
            </a:xfrm>
            <a:custGeom>
              <a:rect b="b" l="l" r="r" t="t"/>
              <a:pathLst>
                <a:path extrusionOk="0" h="3651" w="98">
                  <a:moveTo>
                    <a:pt x="47" y="1"/>
                  </a:moveTo>
                  <a:lnTo>
                    <a:pt x="47" y="585"/>
                  </a:lnTo>
                  <a:cubicBezTo>
                    <a:pt x="47" y="1119"/>
                    <a:pt x="0" y="1703"/>
                    <a:pt x="0" y="2240"/>
                  </a:cubicBezTo>
                  <a:lnTo>
                    <a:pt x="0" y="3019"/>
                  </a:lnTo>
                  <a:lnTo>
                    <a:pt x="0" y="3650"/>
                  </a:lnTo>
                  <a:cubicBezTo>
                    <a:pt x="47" y="3506"/>
                    <a:pt x="47" y="3261"/>
                    <a:pt x="47" y="3019"/>
                  </a:cubicBezTo>
                  <a:lnTo>
                    <a:pt x="47" y="2240"/>
                  </a:lnTo>
                  <a:cubicBezTo>
                    <a:pt x="47" y="1703"/>
                    <a:pt x="98" y="1119"/>
                    <a:pt x="98" y="585"/>
                  </a:cubicBezTo>
                  <a:cubicBezTo>
                    <a:pt x="98" y="390"/>
                    <a:pt x="47" y="196"/>
                    <a:pt x="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3" name="Google Shape;1663;p17"/>
            <p:cNvSpPr/>
            <p:nvPr/>
          </p:nvSpPr>
          <p:spPr>
            <a:xfrm>
              <a:off x="4412951" y="2339565"/>
              <a:ext cx="466928" cy="1489963"/>
            </a:xfrm>
            <a:custGeom>
              <a:rect b="b" l="l" r="r" t="t"/>
              <a:pathLst>
                <a:path extrusionOk="0" h="5597" w="1754">
                  <a:moveTo>
                    <a:pt x="51" y="0"/>
                  </a:moveTo>
                  <a:lnTo>
                    <a:pt x="1" y="47"/>
                  </a:lnTo>
                  <a:cubicBezTo>
                    <a:pt x="1169" y="1655"/>
                    <a:pt x="1707" y="3649"/>
                    <a:pt x="1707" y="5597"/>
                  </a:cubicBezTo>
                  <a:lnTo>
                    <a:pt x="1753" y="5597"/>
                  </a:lnTo>
                  <a:cubicBezTo>
                    <a:pt x="1753" y="3649"/>
                    <a:pt x="1169" y="1655"/>
                    <a:pt x="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4" name="Google Shape;1664;p17"/>
            <p:cNvSpPr/>
            <p:nvPr/>
          </p:nvSpPr>
          <p:spPr>
            <a:xfrm>
              <a:off x="4283309" y="2132190"/>
              <a:ext cx="181820" cy="271798"/>
            </a:xfrm>
            <a:custGeom>
              <a:rect b="b" l="l" r="r" t="t"/>
              <a:pathLst>
                <a:path extrusionOk="0" h="1021" w="683">
                  <a:moveTo>
                    <a:pt x="1" y="0"/>
                  </a:moveTo>
                  <a:cubicBezTo>
                    <a:pt x="51" y="430"/>
                    <a:pt x="191" y="863"/>
                    <a:pt x="660" y="969"/>
                  </a:cubicBezTo>
                  <a:lnTo>
                    <a:pt x="660" y="969"/>
                  </a:lnTo>
                  <a:cubicBezTo>
                    <a:pt x="593" y="785"/>
                    <a:pt x="627" y="568"/>
                    <a:pt x="538" y="390"/>
                  </a:cubicBezTo>
                  <a:cubicBezTo>
                    <a:pt x="488" y="242"/>
                    <a:pt x="149" y="0"/>
                    <a:pt x="1" y="0"/>
                  </a:cubicBezTo>
                  <a:close/>
                  <a:moveTo>
                    <a:pt x="660" y="969"/>
                  </a:moveTo>
                  <a:cubicBezTo>
                    <a:pt x="667" y="987"/>
                    <a:pt x="674" y="1004"/>
                    <a:pt x="682" y="1021"/>
                  </a:cubicBezTo>
                  <a:lnTo>
                    <a:pt x="682" y="974"/>
                  </a:lnTo>
                  <a:cubicBezTo>
                    <a:pt x="675" y="972"/>
                    <a:pt x="668" y="971"/>
                    <a:pt x="660" y="96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5" name="Google Shape;1665;p17"/>
            <p:cNvSpPr/>
            <p:nvPr/>
          </p:nvSpPr>
          <p:spPr>
            <a:xfrm>
              <a:off x="4478438" y="2209922"/>
              <a:ext cx="155731" cy="323708"/>
            </a:xfrm>
            <a:custGeom>
              <a:rect b="b" l="l" r="r" t="t"/>
              <a:pathLst>
                <a:path extrusionOk="0" h="1216" w="585">
                  <a:moveTo>
                    <a:pt x="436" y="0"/>
                  </a:moveTo>
                  <a:cubicBezTo>
                    <a:pt x="195" y="339"/>
                    <a:pt x="0" y="585"/>
                    <a:pt x="242" y="1215"/>
                  </a:cubicBezTo>
                  <a:cubicBezTo>
                    <a:pt x="292" y="1021"/>
                    <a:pt x="534" y="877"/>
                    <a:pt x="584" y="631"/>
                  </a:cubicBezTo>
                  <a:cubicBezTo>
                    <a:pt x="584" y="534"/>
                    <a:pt x="534" y="98"/>
                    <a:pt x="4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6" name="Google Shape;1666;p17"/>
            <p:cNvSpPr/>
            <p:nvPr/>
          </p:nvSpPr>
          <p:spPr>
            <a:xfrm>
              <a:off x="4581993" y="2403721"/>
              <a:ext cx="155731" cy="337285"/>
            </a:xfrm>
            <a:custGeom>
              <a:rect b="b" l="l" r="r" t="t"/>
              <a:pathLst>
                <a:path extrusionOk="0" h="1267" w="585">
                  <a:moveTo>
                    <a:pt x="437" y="1"/>
                  </a:moveTo>
                  <a:cubicBezTo>
                    <a:pt x="195" y="390"/>
                    <a:pt x="1" y="635"/>
                    <a:pt x="242" y="1266"/>
                  </a:cubicBezTo>
                  <a:cubicBezTo>
                    <a:pt x="293" y="1072"/>
                    <a:pt x="534" y="877"/>
                    <a:pt x="585" y="682"/>
                  </a:cubicBezTo>
                  <a:cubicBezTo>
                    <a:pt x="585" y="538"/>
                    <a:pt x="534" y="98"/>
                    <a:pt x="4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7" name="Google Shape;1667;p17"/>
            <p:cNvSpPr/>
            <p:nvPr/>
          </p:nvSpPr>
          <p:spPr>
            <a:xfrm>
              <a:off x="4672237" y="2598585"/>
              <a:ext cx="169308" cy="311463"/>
            </a:xfrm>
            <a:custGeom>
              <a:rect b="b" l="l" r="r" t="t"/>
              <a:pathLst>
                <a:path extrusionOk="0" h="1170" w="636">
                  <a:moveTo>
                    <a:pt x="585" y="1"/>
                  </a:moveTo>
                  <a:cubicBezTo>
                    <a:pt x="246" y="340"/>
                    <a:pt x="0" y="534"/>
                    <a:pt x="148" y="1169"/>
                  </a:cubicBezTo>
                  <a:cubicBezTo>
                    <a:pt x="292" y="1021"/>
                    <a:pt x="487" y="877"/>
                    <a:pt x="585" y="682"/>
                  </a:cubicBezTo>
                  <a:cubicBezTo>
                    <a:pt x="635" y="534"/>
                    <a:pt x="635" y="98"/>
                    <a:pt x="5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8" name="Google Shape;1668;p17"/>
            <p:cNvSpPr/>
            <p:nvPr/>
          </p:nvSpPr>
          <p:spPr>
            <a:xfrm>
              <a:off x="4775791" y="2857871"/>
              <a:ext cx="181820" cy="285374"/>
            </a:xfrm>
            <a:custGeom>
              <a:rect b="b" l="l" r="r" t="t"/>
              <a:pathLst>
                <a:path extrusionOk="0" h="1072" w="683">
                  <a:moveTo>
                    <a:pt x="636" y="0"/>
                  </a:moveTo>
                  <a:lnTo>
                    <a:pt x="636" y="0"/>
                  </a:lnTo>
                  <a:cubicBezTo>
                    <a:pt x="293" y="242"/>
                    <a:pt x="1" y="437"/>
                    <a:pt x="51" y="1071"/>
                  </a:cubicBezTo>
                  <a:cubicBezTo>
                    <a:pt x="196" y="923"/>
                    <a:pt x="441" y="826"/>
                    <a:pt x="538" y="631"/>
                  </a:cubicBezTo>
                  <a:cubicBezTo>
                    <a:pt x="636" y="534"/>
                    <a:pt x="682" y="98"/>
                    <a:pt x="6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9" name="Google Shape;1669;p17"/>
            <p:cNvSpPr/>
            <p:nvPr/>
          </p:nvSpPr>
          <p:spPr>
            <a:xfrm>
              <a:off x="4827701" y="3129403"/>
              <a:ext cx="195130" cy="298951"/>
            </a:xfrm>
            <a:custGeom>
              <a:rect b="b" l="l" r="r" t="t"/>
              <a:pathLst>
                <a:path extrusionOk="0" h="1123" w="733">
                  <a:moveTo>
                    <a:pt x="635" y="1"/>
                  </a:moveTo>
                  <a:lnTo>
                    <a:pt x="635" y="1"/>
                  </a:lnTo>
                  <a:cubicBezTo>
                    <a:pt x="293" y="293"/>
                    <a:pt x="1" y="488"/>
                    <a:pt x="51" y="1122"/>
                  </a:cubicBezTo>
                  <a:cubicBezTo>
                    <a:pt x="195" y="974"/>
                    <a:pt x="487" y="877"/>
                    <a:pt x="585" y="682"/>
                  </a:cubicBezTo>
                  <a:cubicBezTo>
                    <a:pt x="635" y="585"/>
                    <a:pt x="733" y="149"/>
                    <a:pt x="6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0" name="Google Shape;1670;p17"/>
            <p:cNvSpPr/>
            <p:nvPr/>
          </p:nvSpPr>
          <p:spPr>
            <a:xfrm>
              <a:off x="4879612" y="3466421"/>
              <a:ext cx="207642" cy="259552"/>
            </a:xfrm>
            <a:custGeom>
              <a:rect b="b" l="l" r="r" t="t"/>
              <a:pathLst>
                <a:path extrusionOk="0" h="975" w="780">
                  <a:moveTo>
                    <a:pt x="732" y="1"/>
                  </a:moveTo>
                  <a:cubicBezTo>
                    <a:pt x="343" y="246"/>
                    <a:pt x="51" y="343"/>
                    <a:pt x="0" y="974"/>
                  </a:cubicBezTo>
                  <a:cubicBezTo>
                    <a:pt x="148" y="877"/>
                    <a:pt x="440" y="830"/>
                    <a:pt x="538" y="635"/>
                  </a:cubicBezTo>
                  <a:cubicBezTo>
                    <a:pt x="635" y="538"/>
                    <a:pt x="779" y="149"/>
                    <a:pt x="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1" name="Google Shape;1671;p17"/>
            <p:cNvSpPr/>
            <p:nvPr/>
          </p:nvSpPr>
          <p:spPr>
            <a:xfrm>
              <a:off x="4271063" y="2538422"/>
              <a:ext cx="323708" cy="121124"/>
            </a:xfrm>
            <a:custGeom>
              <a:rect b="b" l="l" r="r" t="t"/>
              <a:pathLst>
                <a:path extrusionOk="0" h="455" w="1216">
                  <a:moveTo>
                    <a:pt x="423" y="0"/>
                  </a:moveTo>
                  <a:cubicBezTo>
                    <a:pt x="282" y="0"/>
                    <a:pt x="138" y="16"/>
                    <a:pt x="0" y="32"/>
                  </a:cubicBezTo>
                  <a:cubicBezTo>
                    <a:pt x="47" y="176"/>
                    <a:pt x="390" y="422"/>
                    <a:pt x="534" y="422"/>
                  </a:cubicBezTo>
                  <a:cubicBezTo>
                    <a:pt x="582" y="446"/>
                    <a:pt x="633" y="455"/>
                    <a:pt x="687" y="455"/>
                  </a:cubicBezTo>
                  <a:cubicBezTo>
                    <a:pt x="850" y="455"/>
                    <a:pt x="1034" y="371"/>
                    <a:pt x="1215" y="371"/>
                  </a:cubicBezTo>
                  <a:cubicBezTo>
                    <a:pt x="1016" y="73"/>
                    <a:pt x="725" y="0"/>
                    <a:pt x="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2" name="Google Shape;1672;p17"/>
            <p:cNvSpPr/>
            <p:nvPr/>
          </p:nvSpPr>
          <p:spPr>
            <a:xfrm>
              <a:off x="4361041" y="2745798"/>
              <a:ext cx="324773" cy="115800"/>
            </a:xfrm>
            <a:custGeom>
              <a:rect b="b" l="l" r="r" t="t"/>
              <a:pathLst>
                <a:path extrusionOk="0" h="435" w="1220">
                  <a:moveTo>
                    <a:pt x="426" y="0"/>
                  </a:moveTo>
                  <a:cubicBezTo>
                    <a:pt x="285" y="0"/>
                    <a:pt x="141" y="16"/>
                    <a:pt x="1" y="32"/>
                  </a:cubicBezTo>
                  <a:cubicBezTo>
                    <a:pt x="52" y="176"/>
                    <a:pt x="390" y="371"/>
                    <a:pt x="538" y="421"/>
                  </a:cubicBezTo>
                  <a:cubicBezTo>
                    <a:pt x="576" y="430"/>
                    <a:pt x="616" y="434"/>
                    <a:pt x="656" y="434"/>
                  </a:cubicBezTo>
                  <a:cubicBezTo>
                    <a:pt x="827" y="434"/>
                    <a:pt x="1022" y="371"/>
                    <a:pt x="1220" y="371"/>
                  </a:cubicBezTo>
                  <a:cubicBezTo>
                    <a:pt x="1020" y="73"/>
                    <a:pt x="730" y="0"/>
                    <a:pt x="4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3" name="Google Shape;1673;p17"/>
            <p:cNvSpPr/>
            <p:nvPr/>
          </p:nvSpPr>
          <p:spPr>
            <a:xfrm>
              <a:off x="4439040" y="2965951"/>
              <a:ext cx="324773" cy="115800"/>
            </a:xfrm>
            <a:custGeom>
              <a:rect b="b" l="l" r="r" t="t"/>
              <a:pathLst>
                <a:path extrusionOk="0" h="435" w="1220">
                  <a:moveTo>
                    <a:pt x="432" y="1"/>
                  </a:moveTo>
                  <a:cubicBezTo>
                    <a:pt x="287" y="1"/>
                    <a:pt x="139" y="16"/>
                    <a:pt x="0" y="31"/>
                  </a:cubicBezTo>
                  <a:cubicBezTo>
                    <a:pt x="51" y="179"/>
                    <a:pt x="440" y="373"/>
                    <a:pt x="538" y="420"/>
                  </a:cubicBezTo>
                  <a:cubicBezTo>
                    <a:pt x="587" y="431"/>
                    <a:pt x="637" y="435"/>
                    <a:pt x="687" y="435"/>
                  </a:cubicBezTo>
                  <a:cubicBezTo>
                    <a:pt x="878" y="435"/>
                    <a:pt x="1065" y="373"/>
                    <a:pt x="1219" y="373"/>
                  </a:cubicBezTo>
                  <a:cubicBezTo>
                    <a:pt x="1051" y="72"/>
                    <a:pt x="748" y="1"/>
                    <a:pt x="4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4" name="Google Shape;1674;p17"/>
            <p:cNvSpPr/>
            <p:nvPr/>
          </p:nvSpPr>
          <p:spPr>
            <a:xfrm>
              <a:off x="4490684" y="3189832"/>
              <a:ext cx="324773" cy="124053"/>
            </a:xfrm>
            <a:custGeom>
              <a:rect b="b" l="l" r="r" t="t"/>
              <a:pathLst>
                <a:path extrusionOk="0" h="466" w="1220">
                  <a:moveTo>
                    <a:pt x="531" y="1"/>
                  </a:moveTo>
                  <a:cubicBezTo>
                    <a:pt x="363" y="1"/>
                    <a:pt x="182" y="30"/>
                    <a:pt x="1" y="66"/>
                  </a:cubicBezTo>
                  <a:cubicBezTo>
                    <a:pt x="51" y="163"/>
                    <a:pt x="441" y="409"/>
                    <a:pt x="585" y="455"/>
                  </a:cubicBezTo>
                  <a:cubicBezTo>
                    <a:pt x="613" y="463"/>
                    <a:pt x="643" y="466"/>
                    <a:pt x="673" y="466"/>
                  </a:cubicBezTo>
                  <a:cubicBezTo>
                    <a:pt x="850" y="466"/>
                    <a:pt x="1054" y="358"/>
                    <a:pt x="1220" y="358"/>
                  </a:cubicBezTo>
                  <a:cubicBezTo>
                    <a:pt x="1066" y="84"/>
                    <a:pt x="816" y="1"/>
                    <a:pt x="5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5" name="Google Shape;1675;p17"/>
            <p:cNvSpPr/>
            <p:nvPr/>
          </p:nvSpPr>
          <p:spPr>
            <a:xfrm>
              <a:off x="4542594" y="3471479"/>
              <a:ext cx="324773" cy="115800"/>
            </a:xfrm>
            <a:custGeom>
              <a:rect b="b" l="l" r="r" t="t"/>
              <a:pathLst>
                <a:path extrusionOk="0" h="435" w="1220">
                  <a:moveTo>
                    <a:pt x="426" y="0"/>
                  </a:moveTo>
                  <a:cubicBezTo>
                    <a:pt x="284" y="0"/>
                    <a:pt x="140" y="16"/>
                    <a:pt x="1" y="32"/>
                  </a:cubicBezTo>
                  <a:cubicBezTo>
                    <a:pt x="51" y="176"/>
                    <a:pt x="390" y="371"/>
                    <a:pt x="538" y="422"/>
                  </a:cubicBezTo>
                  <a:cubicBezTo>
                    <a:pt x="576" y="431"/>
                    <a:pt x="615" y="434"/>
                    <a:pt x="656" y="434"/>
                  </a:cubicBezTo>
                  <a:cubicBezTo>
                    <a:pt x="826" y="434"/>
                    <a:pt x="1022" y="371"/>
                    <a:pt x="1220" y="371"/>
                  </a:cubicBezTo>
                  <a:cubicBezTo>
                    <a:pt x="1020" y="73"/>
                    <a:pt x="730" y="0"/>
                    <a:pt x="4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6" name="Google Shape;1676;p17"/>
            <p:cNvSpPr/>
            <p:nvPr/>
          </p:nvSpPr>
          <p:spPr>
            <a:xfrm>
              <a:off x="4244975" y="3751530"/>
              <a:ext cx="2643973" cy="350595"/>
            </a:xfrm>
            <a:custGeom>
              <a:rect b="b" l="l" r="r" t="t"/>
              <a:pathLst>
                <a:path extrusionOk="0" h="1317" w="9932">
                  <a:moveTo>
                    <a:pt x="4966" y="1"/>
                  </a:moveTo>
                  <a:cubicBezTo>
                    <a:pt x="2240" y="1"/>
                    <a:pt x="1" y="293"/>
                    <a:pt x="1" y="682"/>
                  </a:cubicBezTo>
                  <a:cubicBezTo>
                    <a:pt x="1" y="1025"/>
                    <a:pt x="2240" y="1317"/>
                    <a:pt x="4966" y="1317"/>
                  </a:cubicBezTo>
                  <a:cubicBezTo>
                    <a:pt x="7693" y="1317"/>
                    <a:pt x="9932" y="1025"/>
                    <a:pt x="9932" y="682"/>
                  </a:cubicBezTo>
                  <a:cubicBezTo>
                    <a:pt x="9932" y="293"/>
                    <a:pt x="7693" y="1"/>
                    <a:pt x="49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7" name="Google Shape;1677;p17"/>
            <p:cNvSpPr/>
            <p:nvPr/>
          </p:nvSpPr>
          <p:spPr>
            <a:xfrm>
              <a:off x="5501737" y="2624673"/>
              <a:ext cx="77999" cy="90244"/>
            </a:xfrm>
            <a:custGeom>
              <a:rect b="b" l="l" r="r" t="t"/>
              <a:pathLst>
                <a:path extrusionOk="0" h="339" w="293">
                  <a:moveTo>
                    <a:pt x="195" y="0"/>
                  </a:moveTo>
                  <a:lnTo>
                    <a:pt x="0" y="195"/>
                  </a:lnTo>
                  <a:lnTo>
                    <a:pt x="51" y="339"/>
                  </a:lnTo>
                  <a:lnTo>
                    <a:pt x="292" y="144"/>
                  </a:lnTo>
                  <a:lnTo>
                    <a:pt x="195" y="0"/>
                  </a:lnTo>
                  <a:close/>
                </a:path>
              </a:pathLst>
            </a:custGeom>
            <a:solidFill>
              <a:srgbClr val="F3B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8" name="Google Shape;1678;p17"/>
            <p:cNvSpPr/>
            <p:nvPr/>
          </p:nvSpPr>
          <p:spPr>
            <a:xfrm>
              <a:off x="5152207" y="2507542"/>
              <a:ext cx="90511" cy="77999"/>
            </a:xfrm>
            <a:custGeom>
              <a:rect b="b" l="l" r="r" t="t"/>
              <a:pathLst>
                <a:path extrusionOk="0" h="293" w="340">
                  <a:moveTo>
                    <a:pt x="242" y="0"/>
                  </a:moveTo>
                  <a:lnTo>
                    <a:pt x="1" y="148"/>
                  </a:lnTo>
                  <a:lnTo>
                    <a:pt x="47" y="292"/>
                  </a:lnTo>
                  <a:lnTo>
                    <a:pt x="339" y="195"/>
                  </a:lnTo>
                  <a:lnTo>
                    <a:pt x="242" y="0"/>
                  </a:lnTo>
                  <a:close/>
                </a:path>
              </a:pathLst>
            </a:custGeom>
            <a:solidFill>
              <a:srgbClr val="F3B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9" name="Google Shape;1679;p17"/>
            <p:cNvSpPr/>
            <p:nvPr/>
          </p:nvSpPr>
          <p:spPr>
            <a:xfrm>
              <a:off x="5372094" y="2623875"/>
              <a:ext cx="632509" cy="307203"/>
            </a:xfrm>
            <a:custGeom>
              <a:rect b="b" l="l" r="r" t="t"/>
              <a:pathLst>
                <a:path extrusionOk="0" h="1154" w="2376">
                  <a:moveTo>
                    <a:pt x="1852" y="0"/>
                  </a:moveTo>
                  <a:cubicBezTo>
                    <a:pt x="1823" y="0"/>
                    <a:pt x="1803" y="3"/>
                    <a:pt x="1803" y="3"/>
                  </a:cubicBezTo>
                  <a:lnTo>
                    <a:pt x="292" y="537"/>
                  </a:lnTo>
                  <a:cubicBezTo>
                    <a:pt x="292" y="537"/>
                    <a:pt x="0" y="685"/>
                    <a:pt x="148" y="1121"/>
                  </a:cubicBezTo>
                  <a:cubicBezTo>
                    <a:pt x="148" y="1121"/>
                    <a:pt x="213" y="1153"/>
                    <a:pt x="341" y="1153"/>
                  </a:cubicBezTo>
                  <a:cubicBezTo>
                    <a:pt x="436" y="1153"/>
                    <a:pt x="567" y="1135"/>
                    <a:pt x="732" y="1074"/>
                  </a:cubicBezTo>
                  <a:lnTo>
                    <a:pt x="2095" y="829"/>
                  </a:lnTo>
                  <a:cubicBezTo>
                    <a:pt x="2375" y="67"/>
                    <a:pt x="1994" y="0"/>
                    <a:pt x="18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0" name="Google Shape;1680;p17"/>
            <p:cNvSpPr/>
            <p:nvPr/>
          </p:nvSpPr>
          <p:spPr>
            <a:xfrm>
              <a:off x="5463137" y="3298445"/>
              <a:ext cx="77999" cy="116333"/>
            </a:xfrm>
            <a:custGeom>
              <a:rect b="b" l="l" r="r" t="t"/>
              <a:pathLst>
                <a:path extrusionOk="0" h="437" w="293">
                  <a:moveTo>
                    <a:pt x="1" y="1"/>
                  </a:moveTo>
                  <a:lnTo>
                    <a:pt x="48" y="437"/>
                  </a:lnTo>
                  <a:lnTo>
                    <a:pt x="242" y="437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rgbClr val="F3B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1" name="Google Shape;1681;p17"/>
            <p:cNvSpPr/>
            <p:nvPr/>
          </p:nvSpPr>
          <p:spPr>
            <a:xfrm>
              <a:off x="5320184" y="3376177"/>
              <a:ext cx="233464" cy="77999"/>
            </a:xfrm>
            <a:custGeom>
              <a:rect b="b" l="l" r="r" t="t"/>
              <a:pathLst>
                <a:path extrusionOk="0" h="293" w="877">
                  <a:moveTo>
                    <a:pt x="585" y="1"/>
                  </a:moveTo>
                  <a:lnTo>
                    <a:pt x="390" y="98"/>
                  </a:lnTo>
                  <a:lnTo>
                    <a:pt x="98" y="195"/>
                  </a:lnTo>
                  <a:cubicBezTo>
                    <a:pt x="98" y="195"/>
                    <a:pt x="0" y="195"/>
                    <a:pt x="0" y="293"/>
                  </a:cubicBezTo>
                  <a:lnTo>
                    <a:pt x="877" y="242"/>
                  </a:lnTo>
                  <a:lnTo>
                    <a:pt x="779" y="47"/>
                  </a:lnTo>
                  <a:lnTo>
                    <a:pt x="682" y="47"/>
                  </a:lnTo>
                  <a:lnTo>
                    <a:pt x="6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2" name="Google Shape;1682;p17"/>
            <p:cNvSpPr/>
            <p:nvPr/>
          </p:nvSpPr>
          <p:spPr>
            <a:xfrm>
              <a:off x="5320184" y="3440599"/>
              <a:ext cx="233464" cy="26088"/>
            </a:xfrm>
            <a:custGeom>
              <a:rect b="b" l="l" r="r" t="t"/>
              <a:pathLst>
                <a:path extrusionOk="0" h="98" w="877">
                  <a:moveTo>
                    <a:pt x="877" y="0"/>
                  </a:moveTo>
                  <a:lnTo>
                    <a:pt x="0" y="51"/>
                  </a:lnTo>
                  <a:lnTo>
                    <a:pt x="0" y="98"/>
                  </a:lnTo>
                  <a:lnTo>
                    <a:pt x="877" y="51"/>
                  </a:lnTo>
                  <a:lnTo>
                    <a:pt x="877" y="0"/>
                  </a:lnTo>
                  <a:close/>
                </a:path>
              </a:pathLst>
            </a:custGeom>
            <a:solidFill>
              <a:srgbClr val="19112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3" name="Google Shape;1683;p17"/>
            <p:cNvSpPr/>
            <p:nvPr/>
          </p:nvSpPr>
          <p:spPr>
            <a:xfrm>
              <a:off x="5397916" y="2818472"/>
              <a:ext cx="195130" cy="575008"/>
            </a:xfrm>
            <a:custGeom>
              <a:rect b="b" l="l" r="r" t="t"/>
              <a:pathLst>
                <a:path extrusionOk="0" h="2160" w="733">
                  <a:moveTo>
                    <a:pt x="449" y="1"/>
                  </a:moveTo>
                  <a:cubicBezTo>
                    <a:pt x="241" y="1"/>
                    <a:pt x="1" y="148"/>
                    <a:pt x="1" y="148"/>
                  </a:cubicBezTo>
                  <a:cubicBezTo>
                    <a:pt x="1" y="148"/>
                    <a:pt x="1" y="1071"/>
                    <a:pt x="195" y="2096"/>
                  </a:cubicBezTo>
                  <a:cubicBezTo>
                    <a:pt x="195" y="2096"/>
                    <a:pt x="261" y="2160"/>
                    <a:pt x="376" y="2160"/>
                  </a:cubicBezTo>
                  <a:cubicBezTo>
                    <a:pt x="434" y="2160"/>
                    <a:pt x="504" y="2144"/>
                    <a:pt x="585" y="2096"/>
                  </a:cubicBezTo>
                  <a:lnTo>
                    <a:pt x="733" y="246"/>
                  </a:lnTo>
                  <a:cubicBezTo>
                    <a:pt x="695" y="59"/>
                    <a:pt x="578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4" name="Google Shape;1684;p17"/>
            <p:cNvSpPr/>
            <p:nvPr/>
          </p:nvSpPr>
          <p:spPr>
            <a:xfrm>
              <a:off x="5916221" y="2996033"/>
              <a:ext cx="596571" cy="147213"/>
            </a:xfrm>
            <a:custGeom>
              <a:rect b="b" l="l" r="r" t="t"/>
              <a:pathLst>
                <a:path extrusionOk="0" h="553" w="2241">
                  <a:moveTo>
                    <a:pt x="961" y="0"/>
                  </a:moveTo>
                  <a:cubicBezTo>
                    <a:pt x="877" y="0"/>
                    <a:pt x="800" y="6"/>
                    <a:pt x="733" y="15"/>
                  </a:cubicBezTo>
                  <a:cubicBezTo>
                    <a:pt x="344" y="66"/>
                    <a:pt x="51" y="260"/>
                    <a:pt x="51" y="260"/>
                  </a:cubicBezTo>
                  <a:cubicBezTo>
                    <a:pt x="1" y="260"/>
                    <a:pt x="1" y="307"/>
                    <a:pt x="1" y="358"/>
                  </a:cubicBezTo>
                  <a:cubicBezTo>
                    <a:pt x="51" y="404"/>
                    <a:pt x="98" y="404"/>
                    <a:pt x="149" y="404"/>
                  </a:cubicBezTo>
                  <a:cubicBezTo>
                    <a:pt x="149" y="404"/>
                    <a:pt x="517" y="184"/>
                    <a:pt x="1027" y="184"/>
                  </a:cubicBezTo>
                  <a:cubicBezTo>
                    <a:pt x="1346" y="184"/>
                    <a:pt x="1721" y="270"/>
                    <a:pt x="2096" y="552"/>
                  </a:cubicBezTo>
                  <a:lnTo>
                    <a:pt x="2194" y="552"/>
                  </a:lnTo>
                  <a:cubicBezTo>
                    <a:pt x="2240" y="502"/>
                    <a:pt x="2240" y="455"/>
                    <a:pt x="2194" y="404"/>
                  </a:cubicBezTo>
                  <a:cubicBezTo>
                    <a:pt x="1762" y="92"/>
                    <a:pt x="1301" y="0"/>
                    <a:pt x="9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5" name="Google Shape;1685;p17"/>
            <p:cNvSpPr/>
            <p:nvPr/>
          </p:nvSpPr>
          <p:spPr>
            <a:xfrm>
              <a:off x="4607815" y="2996299"/>
              <a:ext cx="492750" cy="95036"/>
            </a:xfrm>
            <a:custGeom>
              <a:rect b="b" l="l" r="r" t="t"/>
              <a:pathLst>
                <a:path extrusionOk="0" h="357" w="1851">
                  <a:moveTo>
                    <a:pt x="1025" y="0"/>
                  </a:moveTo>
                  <a:cubicBezTo>
                    <a:pt x="488" y="0"/>
                    <a:pt x="83" y="209"/>
                    <a:pt x="48" y="209"/>
                  </a:cubicBezTo>
                  <a:cubicBezTo>
                    <a:pt x="1" y="259"/>
                    <a:pt x="1" y="306"/>
                    <a:pt x="1" y="306"/>
                  </a:cubicBezTo>
                  <a:cubicBezTo>
                    <a:pt x="48" y="357"/>
                    <a:pt x="48" y="357"/>
                    <a:pt x="98" y="357"/>
                  </a:cubicBezTo>
                  <a:lnTo>
                    <a:pt x="145" y="357"/>
                  </a:lnTo>
                  <a:cubicBezTo>
                    <a:pt x="145" y="357"/>
                    <a:pt x="523" y="168"/>
                    <a:pt x="1016" y="168"/>
                  </a:cubicBezTo>
                  <a:cubicBezTo>
                    <a:pt x="1231" y="168"/>
                    <a:pt x="1467" y="203"/>
                    <a:pt x="1703" y="306"/>
                  </a:cubicBezTo>
                  <a:cubicBezTo>
                    <a:pt x="1720" y="323"/>
                    <a:pt x="1736" y="329"/>
                    <a:pt x="1752" y="329"/>
                  </a:cubicBezTo>
                  <a:cubicBezTo>
                    <a:pt x="1785" y="329"/>
                    <a:pt x="1817" y="306"/>
                    <a:pt x="1851" y="306"/>
                  </a:cubicBezTo>
                  <a:cubicBezTo>
                    <a:pt x="1851" y="259"/>
                    <a:pt x="1851" y="209"/>
                    <a:pt x="1800" y="162"/>
                  </a:cubicBezTo>
                  <a:cubicBezTo>
                    <a:pt x="1530" y="42"/>
                    <a:pt x="1264" y="0"/>
                    <a:pt x="10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6" name="Google Shape;1686;p17"/>
            <p:cNvSpPr/>
            <p:nvPr/>
          </p:nvSpPr>
          <p:spPr>
            <a:xfrm>
              <a:off x="5437315" y="3466421"/>
              <a:ext cx="207642" cy="104087"/>
            </a:xfrm>
            <a:custGeom>
              <a:rect b="b" l="l" r="r" t="t"/>
              <a:pathLst>
                <a:path extrusionOk="0" h="391" w="780">
                  <a:moveTo>
                    <a:pt x="145" y="1"/>
                  </a:moveTo>
                  <a:cubicBezTo>
                    <a:pt x="98" y="1"/>
                    <a:pt x="47" y="1"/>
                    <a:pt x="1" y="51"/>
                  </a:cubicBezTo>
                  <a:cubicBezTo>
                    <a:pt x="1" y="98"/>
                    <a:pt x="1" y="149"/>
                    <a:pt x="47" y="149"/>
                  </a:cubicBezTo>
                  <a:lnTo>
                    <a:pt x="631" y="390"/>
                  </a:lnTo>
                  <a:lnTo>
                    <a:pt x="682" y="390"/>
                  </a:lnTo>
                  <a:cubicBezTo>
                    <a:pt x="729" y="390"/>
                    <a:pt x="729" y="343"/>
                    <a:pt x="779" y="343"/>
                  </a:cubicBezTo>
                  <a:cubicBezTo>
                    <a:pt x="779" y="293"/>
                    <a:pt x="729" y="246"/>
                    <a:pt x="729" y="195"/>
                  </a:cubicBezTo>
                  <a:lnTo>
                    <a:pt x="145" y="1"/>
                  </a:lnTo>
                  <a:close/>
                </a:path>
              </a:pathLst>
            </a:custGeom>
            <a:solidFill>
              <a:srgbClr val="D7D9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7" name="Google Shape;1687;p17"/>
            <p:cNvSpPr/>
            <p:nvPr/>
          </p:nvSpPr>
          <p:spPr>
            <a:xfrm>
              <a:off x="5333760" y="3453910"/>
              <a:ext cx="259286" cy="38600"/>
            </a:xfrm>
            <a:custGeom>
              <a:rect b="b" l="l" r="r" t="t"/>
              <a:pathLst>
                <a:path extrusionOk="0" h="145" w="974">
                  <a:moveTo>
                    <a:pt x="47" y="1"/>
                  </a:moveTo>
                  <a:cubicBezTo>
                    <a:pt x="47" y="1"/>
                    <a:pt x="0" y="48"/>
                    <a:pt x="0" y="98"/>
                  </a:cubicBezTo>
                  <a:cubicBezTo>
                    <a:pt x="0" y="145"/>
                    <a:pt x="47" y="145"/>
                    <a:pt x="47" y="145"/>
                  </a:cubicBezTo>
                  <a:lnTo>
                    <a:pt x="923" y="145"/>
                  </a:lnTo>
                  <a:cubicBezTo>
                    <a:pt x="923" y="145"/>
                    <a:pt x="974" y="145"/>
                    <a:pt x="974" y="98"/>
                  </a:cubicBezTo>
                  <a:cubicBezTo>
                    <a:pt x="974" y="48"/>
                    <a:pt x="923" y="1"/>
                    <a:pt x="9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8" name="Google Shape;1688;p17"/>
            <p:cNvSpPr/>
            <p:nvPr/>
          </p:nvSpPr>
          <p:spPr>
            <a:xfrm>
              <a:off x="5683023" y="3531642"/>
              <a:ext cx="298951" cy="77999"/>
            </a:xfrm>
            <a:custGeom>
              <a:rect b="b" l="l" r="r" t="t"/>
              <a:pathLst>
                <a:path extrusionOk="0" h="293" w="1123">
                  <a:moveTo>
                    <a:pt x="98" y="1"/>
                  </a:moveTo>
                  <a:cubicBezTo>
                    <a:pt x="51" y="1"/>
                    <a:pt x="1" y="48"/>
                    <a:pt x="1" y="98"/>
                  </a:cubicBezTo>
                  <a:cubicBezTo>
                    <a:pt x="1" y="145"/>
                    <a:pt x="51" y="145"/>
                    <a:pt x="98" y="145"/>
                  </a:cubicBezTo>
                  <a:lnTo>
                    <a:pt x="1025" y="293"/>
                  </a:lnTo>
                  <a:cubicBezTo>
                    <a:pt x="1072" y="293"/>
                    <a:pt x="1122" y="242"/>
                    <a:pt x="1072" y="196"/>
                  </a:cubicBezTo>
                  <a:cubicBezTo>
                    <a:pt x="1072" y="145"/>
                    <a:pt x="1025" y="145"/>
                    <a:pt x="974" y="145"/>
                  </a:cubicBezTo>
                  <a:lnTo>
                    <a:pt x="98" y="1"/>
                  </a:lnTo>
                  <a:close/>
                </a:path>
              </a:pathLst>
            </a:custGeom>
            <a:solidFill>
              <a:srgbClr val="D7D9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9" name="Google Shape;1689;p17"/>
            <p:cNvSpPr/>
            <p:nvPr/>
          </p:nvSpPr>
          <p:spPr>
            <a:xfrm>
              <a:off x="5877887" y="3518332"/>
              <a:ext cx="181820" cy="129909"/>
            </a:xfrm>
            <a:custGeom>
              <a:rect b="b" l="l" r="r" t="t"/>
              <a:pathLst>
                <a:path extrusionOk="0" h="488" w="683">
                  <a:moveTo>
                    <a:pt x="585" y="0"/>
                  </a:moveTo>
                  <a:lnTo>
                    <a:pt x="47" y="343"/>
                  </a:lnTo>
                  <a:cubicBezTo>
                    <a:pt x="1" y="343"/>
                    <a:pt x="1" y="390"/>
                    <a:pt x="1" y="440"/>
                  </a:cubicBezTo>
                  <a:cubicBezTo>
                    <a:pt x="47" y="487"/>
                    <a:pt x="98" y="487"/>
                    <a:pt x="98" y="487"/>
                  </a:cubicBezTo>
                  <a:lnTo>
                    <a:pt x="632" y="148"/>
                  </a:lnTo>
                  <a:cubicBezTo>
                    <a:pt x="682" y="148"/>
                    <a:pt x="682" y="98"/>
                    <a:pt x="682" y="51"/>
                  </a:cubicBezTo>
                  <a:cubicBezTo>
                    <a:pt x="632" y="0"/>
                    <a:pt x="585" y="0"/>
                    <a:pt x="5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0" name="Google Shape;1690;p17"/>
            <p:cNvSpPr/>
            <p:nvPr/>
          </p:nvSpPr>
          <p:spPr>
            <a:xfrm>
              <a:off x="4672237" y="3168802"/>
              <a:ext cx="428328" cy="674304"/>
            </a:xfrm>
            <a:custGeom>
              <a:rect b="b" l="l" r="r" t="t"/>
              <a:pathLst>
                <a:path extrusionOk="0" h="2533" w="1609">
                  <a:moveTo>
                    <a:pt x="0" y="1"/>
                  </a:moveTo>
                  <a:lnTo>
                    <a:pt x="1558" y="2532"/>
                  </a:lnTo>
                  <a:lnTo>
                    <a:pt x="1609" y="2532"/>
                  </a:lnTo>
                  <a:lnTo>
                    <a:pt x="5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1" name="Google Shape;1691;p17"/>
            <p:cNvSpPr/>
            <p:nvPr/>
          </p:nvSpPr>
          <p:spPr>
            <a:xfrm>
              <a:off x="4672237" y="3168802"/>
              <a:ext cx="428328" cy="674304"/>
            </a:xfrm>
            <a:custGeom>
              <a:rect b="b" l="l" r="r" t="t"/>
              <a:pathLst>
                <a:path extrusionOk="0" h="2533" w="1609">
                  <a:moveTo>
                    <a:pt x="1558" y="1"/>
                  </a:moveTo>
                  <a:lnTo>
                    <a:pt x="0" y="2532"/>
                  </a:lnTo>
                  <a:lnTo>
                    <a:pt x="51" y="2532"/>
                  </a:lnTo>
                  <a:lnTo>
                    <a:pt x="160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2" name="Google Shape;1692;p17"/>
            <p:cNvSpPr/>
            <p:nvPr/>
          </p:nvSpPr>
          <p:spPr>
            <a:xfrm>
              <a:off x="4568416" y="3272622"/>
              <a:ext cx="635970" cy="479174"/>
            </a:xfrm>
            <a:custGeom>
              <a:rect b="b" l="l" r="r" t="t"/>
              <a:pathLst>
                <a:path extrusionOk="0" h="1800" w="2389">
                  <a:moveTo>
                    <a:pt x="2388" y="0"/>
                  </a:moveTo>
                  <a:lnTo>
                    <a:pt x="1" y="1753"/>
                  </a:lnTo>
                  <a:lnTo>
                    <a:pt x="1" y="1800"/>
                  </a:lnTo>
                  <a:lnTo>
                    <a:pt x="238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3" name="Google Shape;1693;p17"/>
            <p:cNvSpPr/>
            <p:nvPr/>
          </p:nvSpPr>
          <p:spPr>
            <a:xfrm>
              <a:off x="4504260" y="3402265"/>
              <a:ext cx="764282" cy="219887"/>
            </a:xfrm>
            <a:custGeom>
              <a:rect b="b" l="l" r="r" t="t"/>
              <a:pathLst>
                <a:path extrusionOk="0" h="826" w="2871">
                  <a:moveTo>
                    <a:pt x="2871" y="0"/>
                  </a:moveTo>
                  <a:lnTo>
                    <a:pt x="0" y="779"/>
                  </a:lnTo>
                  <a:lnTo>
                    <a:pt x="0" y="826"/>
                  </a:lnTo>
                  <a:lnTo>
                    <a:pt x="2871" y="0"/>
                  </a:lnTo>
                  <a:close/>
                </a:path>
              </a:pathLst>
            </a:custGeom>
            <a:solidFill>
              <a:srgbClr val="D7D9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4" name="Google Shape;1694;p17"/>
            <p:cNvSpPr/>
            <p:nvPr/>
          </p:nvSpPr>
          <p:spPr>
            <a:xfrm>
              <a:off x="4504260" y="3388689"/>
              <a:ext cx="764282" cy="233464"/>
            </a:xfrm>
            <a:custGeom>
              <a:rect b="b" l="l" r="r" t="t"/>
              <a:pathLst>
                <a:path extrusionOk="0" h="877" w="2871">
                  <a:moveTo>
                    <a:pt x="2824" y="0"/>
                  </a:moveTo>
                  <a:lnTo>
                    <a:pt x="0" y="877"/>
                  </a:lnTo>
                  <a:lnTo>
                    <a:pt x="287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5" name="Google Shape;1695;p17"/>
            <p:cNvSpPr/>
            <p:nvPr/>
          </p:nvSpPr>
          <p:spPr>
            <a:xfrm>
              <a:off x="4490684" y="3505820"/>
              <a:ext cx="791435" cy="12778"/>
            </a:xfrm>
            <a:custGeom>
              <a:rect b="b" l="l" r="r" t="t"/>
              <a:pathLst>
                <a:path extrusionOk="0" h="48" w="2973">
                  <a:moveTo>
                    <a:pt x="1" y="1"/>
                  </a:moveTo>
                  <a:lnTo>
                    <a:pt x="2972" y="47"/>
                  </a:lnTo>
                  <a:lnTo>
                    <a:pt x="297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6" name="Google Shape;1696;p17"/>
            <p:cNvSpPr/>
            <p:nvPr/>
          </p:nvSpPr>
          <p:spPr>
            <a:xfrm>
              <a:off x="4516772" y="3362867"/>
              <a:ext cx="739258" cy="285374"/>
            </a:xfrm>
            <a:custGeom>
              <a:rect b="b" l="l" r="r" t="t"/>
              <a:pathLst>
                <a:path extrusionOk="0" h="1072" w="2777">
                  <a:moveTo>
                    <a:pt x="2777" y="1071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D9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7" name="Google Shape;1697;p17"/>
            <p:cNvSpPr/>
            <p:nvPr/>
          </p:nvSpPr>
          <p:spPr>
            <a:xfrm>
              <a:off x="4581993" y="3246534"/>
              <a:ext cx="608817" cy="518838"/>
            </a:xfrm>
            <a:custGeom>
              <a:rect b="b" l="l" r="r" t="t"/>
              <a:pathLst>
                <a:path extrusionOk="0" h="1949" w="2287">
                  <a:moveTo>
                    <a:pt x="1" y="1"/>
                  </a:moveTo>
                  <a:lnTo>
                    <a:pt x="1" y="48"/>
                  </a:lnTo>
                  <a:lnTo>
                    <a:pt x="2240" y="1948"/>
                  </a:lnTo>
                  <a:lnTo>
                    <a:pt x="2287" y="194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8" name="Google Shape;1698;p17"/>
            <p:cNvSpPr/>
            <p:nvPr/>
          </p:nvSpPr>
          <p:spPr>
            <a:xfrm>
              <a:off x="4452350" y="3077759"/>
              <a:ext cx="855591" cy="843079"/>
            </a:xfrm>
            <a:custGeom>
              <a:rect b="b" l="l" r="r" t="t"/>
              <a:pathLst>
                <a:path extrusionOk="0" h="3167" w="3214">
                  <a:moveTo>
                    <a:pt x="1605" y="148"/>
                  </a:moveTo>
                  <a:cubicBezTo>
                    <a:pt x="2435" y="148"/>
                    <a:pt x="3066" y="779"/>
                    <a:pt x="3066" y="1609"/>
                  </a:cubicBezTo>
                  <a:cubicBezTo>
                    <a:pt x="3066" y="2387"/>
                    <a:pt x="2435" y="3018"/>
                    <a:pt x="1605" y="3018"/>
                  </a:cubicBezTo>
                  <a:cubicBezTo>
                    <a:pt x="826" y="3018"/>
                    <a:pt x="145" y="2387"/>
                    <a:pt x="145" y="1609"/>
                  </a:cubicBezTo>
                  <a:cubicBezTo>
                    <a:pt x="145" y="779"/>
                    <a:pt x="826" y="148"/>
                    <a:pt x="1605" y="148"/>
                  </a:cubicBezTo>
                  <a:close/>
                  <a:moveTo>
                    <a:pt x="1605" y="0"/>
                  </a:moveTo>
                  <a:cubicBezTo>
                    <a:pt x="729" y="0"/>
                    <a:pt x="1" y="682"/>
                    <a:pt x="1" y="1558"/>
                  </a:cubicBezTo>
                  <a:cubicBezTo>
                    <a:pt x="1" y="2434"/>
                    <a:pt x="729" y="3166"/>
                    <a:pt x="1605" y="3166"/>
                  </a:cubicBezTo>
                  <a:cubicBezTo>
                    <a:pt x="2482" y="3166"/>
                    <a:pt x="3214" y="2434"/>
                    <a:pt x="3214" y="1558"/>
                  </a:cubicBezTo>
                  <a:cubicBezTo>
                    <a:pt x="3214" y="682"/>
                    <a:pt x="2482" y="0"/>
                    <a:pt x="1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p17"/>
            <p:cNvSpPr/>
            <p:nvPr/>
          </p:nvSpPr>
          <p:spPr>
            <a:xfrm>
              <a:off x="4490684" y="3117157"/>
              <a:ext cx="777858" cy="764282"/>
            </a:xfrm>
            <a:custGeom>
              <a:rect b="b" l="l" r="r" t="t"/>
              <a:pathLst>
                <a:path extrusionOk="0" h="2871" w="2922">
                  <a:moveTo>
                    <a:pt x="1461" y="47"/>
                  </a:moveTo>
                  <a:cubicBezTo>
                    <a:pt x="2240" y="47"/>
                    <a:pt x="2824" y="682"/>
                    <a:pt x="2824" y="1410"/>
                  </a:cubicBezTo>
                  <a:cubicBezTo>
                    <a:pt x="2824" y="2189"/>
                    <a:pt x="2240" y="2773"/>
                    <a:pt x="1461" y="2773"/>
                  </a:cubicBezTo>
                  <a:cubicBezTo>
                    <a:pt x="733" y="2773"/>
                    <a:pt x="98" y="2189"/>
                    <a:pt x="98" y="1410"/>
                  </a:cubicBezTo>
                  <a:cubicBezTo>
                    <a:pt x="98" y="682"/>
                    <a:pt x="733" y="47"/>
                    <a:pt x="1461" y="47"/>
                  </a:cubicBezTo>
                  <a:close/>
                  <a:moveTo>
                    <a:pt x="1461" y="0"/>
                  </a:moveTo>
                  <a:cubicBezTo>
                    <a:pt x="682" y="0"/>
                    <a:pt x="1" y="631"/>
                    <a:pt x="1" y="1461"/>
                  </a:cubicBezTo>
                  <a:cubicBezTo>
                    <a:pt x="1" y="2239"/>
                    <a:pt x="682" y="2870"/>
                    <a:pt x="1461" y="2870"/>
                  </a:cubicBezTo>
                  <a:cubicBezTo>
                    <a:pt x="2291" y="2870"/>
                    <a:pt x="2922" y="2239"/>
                    <a:pt x="2922" y="1461"/>
                  </a:cubicBezTo>
                  <a:cubicBezTo>
                    <a:pt x="2922" y="631"/>
                    <a:pt x="2291" y="0"/>
                    <a:pt x="14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0" name="Google Shape;1700;p17"/>
            <p:cNvSpPr/>
            <p:nvPr/>
          </p:nvSpPr>
          <p:spPr>
            <a:xfrm>
              <a:off x="5993953" y="3168802"/>
              <a:ext cx="415017" cy="674304"/>
            </a:xfrm>
            <a:custGeom>
              <a:rect b="b" l="l" r="r" t="t"/>
              <a:pathLst>
                <a:path extrusionOk="0" h="2533" w="1559">
                  <a:moveTo>
                    <a:pt x="1559" y="2532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7D9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1" name="Google Shape;1701;p17"/>
            <p:cNvSpPr/>
            <p:nvPr/>
          </p:nvSpPr>
          <p:spPr>
            <a:xfrm>
              <a:off x="5993953" y="3168802"/>
              <a:ext cx="415017" cy="674304"/>
            </a:xfrm>
            <a:custGeom>
              <a:rect b="b" l="l" r="r" t="t"/>
              <a:pathLst>
                <a:path extrusionOk="0" h="2533" w="1559">
                  <a:moveTo>
                    <a:pt x="1" y="2532"/>
                  </a:moveTo>
                  <a:lnTo>
                    <a:pt x="1" y="2532"/>
                  </a:lnTo>
                  <a:lnTo>
                    <a:pt x="1559" y="1"/>
                  </a:lnTo>
                  <a:lnTo>
                    <a:pt x="1559" y="1"/>
                  </a:lnTo>
                  <a:close/>
                </a:path>
              </a:pathLst>
            </a:custGeom>
            <a:solidFill>
              <a:srgbClr val="D7D9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2" name="Google Shape;1702;p17"/>
            <p:cNvSpPr/>
            <p:nvPr/>
          </p:nvSpPr>
          <p:spPr>
            <a:xfrm>
              <a:off x="6123596" y="3117157"/>
              <a:ext cx="155731" cy="777858"/>
            </a:xfrm>
            <a:custGeom>
              <a:rect b="b" l="l" r="r" t="t"/>
              <a:pathLst>
                <a:path extrusionOk="0" h="2922" w="585">
                  <a:moveTo>
                    <a:pt x="1" y="0"/>
                  </a:moveTo>
                  <a:lnTo>
                    <a:pt x="538" y="2921"/>
                  </a:lnTo>
                  <a:lnTo>
                    <a:pt x="585" y="292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3" name="Google Shape;1703;p17"/>
            <p:cNvSpPr/>
            <p:nvPr/>
          </p:nvSpPr>
          <p:spPr>
            <a:xfrm>
              <a:off x="5877887" y="3259046"/>
              <a:ext cx="634905" cy="492750"/>
            </a:xfrm>
            <a:custGeom>
              <a:rect b="b" l="l" r="r" t="t"/>
              <a:pathLst>
                <a:path extrusionOk="0" h="1851" w="2385">
                  <a:moveTo>
                    <a:pt x="2384" y="1"/>
                  </a:moveTo>
                  <a:lnTo>
                    <a:pt x="1" y="1804"/>
                  </a:lnTo>
                  <a:lnTo>
                    <a:pt x="47" y="1851"/>
                  </a:lnTo>
                  <a:lnTo>
                    <a:pt x="2384" y="51"/>
                  </a:lnTo>
                  <a:lnTo>
                    <a:pt x="238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4" name="Google Shape;1704;p17"/>
            <p:cNvSpPr/>
            <p:nvPr/>
          </p:nvSpPr>
          <p:spPr>
            <a:xfrm>
              <a:off x="6123596" y="3117157"/>
              <a:ext cx="155731" cy="777858"/>
            </a:xfrm>
            <a:custGeom>
              <a:rect b="b" l="l" r="r" t="t"/>
              <a:pathLst>
                <a:path extrusionOk="0" h="2922" w="585">
                  <a:moveTo>
                    <a:pt x="538" y="0"/>
                  </a:moveTo>
                  <a:lnTo>
                    <a:pt x="1" y="2921"/>
                  </a:lnTo>
                  <a:lnTo>
                    <a:pt x="58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5" name="Google Shape;1705;p17"/>
            <p:cNvSpPr/>
            <p:nvPr/>
          </p:nvSpPr>
          <p:spPr>
            <a:xfrm>
              <a:off x="5812666" y="3388689"/>
              <a:ext cx="765347" cy="233464"/>
            </a:xfrm>
            <a:custGeom>
              <a:rect b="b" l="l" r="r" t="t"/>
              <a:pathLst>
                <a:path extrusionOk="0" h="877" w="2875">
                  <a:moveTo>
                    <a:pt x="2875" y="0"/>
                  </a:moveTo>
                  <a:lnTo>
                    <a:pt x="0" y="830"/>
                  </a:lnTo>
                  <a:lnTo>
                    <a:pt x="51" y="877"/>
                  </a:lnTo>
                  <a:lnTo>
                    <a:pt x="2875" y="51"/>
                  </a:lnTo>
                  <a:lnTo>
                    <a:pt x="287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6" name="Google Shape;1706;p17"/>
            <p:cNvSpPr/>
            <p:nvPr/>
          </p:nvSpPr>
          <p:spPr>
            <a:xfrm>
              <a:off x="5800154" y="3492244"/>
              <a:ext cx="790370" cy="26355"/>
            </a:xfrm>
            <a:custGeom>
              <a:rect b="b" l="l" r="r" t="t"/>
              <a:pathLst>
                <a:path extrusionOk="0" h="99" w="2969">
                  <a:moveTo>
                    <a:pt x="1" y="1"/>
                  </a:moveTo>
                  <a:lnTo>
                    <a:pt x="1" y="52"/>
                  </a:lnTo>
                  <a:lnTo>
                    <a:pt x="2968" y="98"/>
                  </a:lnTo>
                  <a:lnTo>
                    <a:pt x="2968" y="5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7" name="Google Shape;1707;p17"/>
            <p:cNvSpPr/>
            <p:nvPr/>
          </p:nvSpPr>
          <p:spPr>
            <a:xfrm>
              <a:off x="5826243" y="3362867"/>
              <a:ext cx="738193" cy="285374"/>
            </a:xfrm>
            <a:custGeom>
              <a:rect b="b" l="l" r="r" t="t"/>
              <a:pathLst>
                <a:path extrusionOk="0" h="1072" w="2773">
                  <a:moveTo>
                    <a:pt x="2773" y="1071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D9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8" name="Google Shape;1708;p17"/>
            <p:cNvSpPr/>
            <p:nvPr/>
          </p:nvSpPr>
          <p:spPr>
            <a:xfrm>
              <a:off x="5890398" y="3246534"/>
              <a:ext cx="609881" cy="518838"/>
            </a:xfrm>
            <a:custGeom>
              <a:rect b="b" l="l" r="r" t="t"/>
              <a:pathLst>
                <a:path extrusionOk="0" h="1949" w="2291">
                  <a:moveTo>
                    <a:pt x="0" y="1"/>
                  </a:moveTo>
                  <a:lnTo>
                    <a:pt x="2291" y="1948"/>
                  </a:lnTo>
                  <a:lnTo>
                    <a:pt x="5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9" name="Google Shape;1709;p17"/>
            <p:cNvSpPr/>
            <p:nvPr/>
          </p:nvSpPr>
          <p:spPr>
            <a:xfrm>
              <a:off x="5774332" y="3077759"/>
              <a:ext cx="842014" cy="843079"/>
            </a:xfrm>
            <a:custGeom>
              <a:rect b="b" l="l" r="r" t="t"/>
              <a:pathLst>
                <a:path extrusionOk="0" h="3167" w="3163">
                  <a:moveTo>
                    <a:pt x="1605" y="148"/>
                  </a:moveTo>
                  <a:cubicBezTo>
                    <a:pt x="2384" y="148"/>
                    <a:pt x="3019" y="779"/>
                    <a:pt x="3019" y="1558"/>
                  </a:cubicBezTo>
                  <a:cubicBezTo>
                    <a:pt x="3019" y="2387"/>
                    <a:pt x="2384" y="3018"/>
                    <a:pt x="1605" y="3018"/>
                  </a:cubicBezTo>
                  <a:cubicBezTo>
                    <a:pt x="779" y="3018"/>
                    <a:pt x="144" y="2387"/>
                    <a:pt x="144" y="1558"/>
                  </a:cubicBezTo>
                  <a:cubicBezTo>
                    <a:pt x="144" y="779"/>
                    <a:pt x="779" y="148"/>
                    <a:pt x="1605" y="148"/>
                  </a:cubicBezTo>
                  <a:close/>
                  <a:moveTo>
                    <a:pt x="1558" y="0"/>
                  </a:moveTo>
                  <a:cubicBezTo>
                    <a:pt x="682" y="0"/>
                    <a:pt x="0" y="682"/>
                    <a:pt x="0" y="1558"/>
                  </a:cubicBezTo>
                  <a:cubicBezTo>
                    <a:pt x="0" y="2434"/>
                    <a:pt x="682" y="3166"/>
                    <a:pt x="1558" y="3166"/>
                  </a:cubicBezTo>
                  <a:cubicBezTo>
                    <a:pt x="2434" y="3166"/>
                    <a:pt x="3163" y="2434"/>
                    <a:pt x="3163" y="1558"/>
                  </a:cubicBezTo>
                  <a:cubicBezTo>
                    <a:pt x="3163" y="682"/>
                    <a:pt x="2434" y="0"/>
                    <a:pt x="15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0" name="Google Shape;1710;p17"/>
            <p:cNvSpPr/>
            <p:nvPr/>
          </p:nvSpPr>
          <p:spPr>
            <a:xfrm>
              <a:off x="5812666" y="3117157"/>
              <a:ext cx="765347" cy="764282"/>
            </a:xfrm>
            <a:custGeom>
              <a:rect b="b" l="l" r="r" t="t"/>
              <a:pathLst>
                <a:path extrusionOk="0" h="2871" w="2875">
                  <a:moveTo>
                    <a:pt x="1461" y="47"/>
                  </a:moveTo>
                  <a:cubicBezTo>
                    <a:pt x="2193" y="47"/>
                    <a:pt x="2824" y="682"/>
                    <a:pt x="2824" y="1410"/>
                  </a:cubicBezTo>
                  <a:cubicBezTo>
                    <a:pt x="2824" y="2189"/>
                    <a:pt x="2193" y="2773"/>
                    <a:pt x="1461" y="2773"/>
                  </a:cubicBezTo>
                  <a:cubicBezTo>
                    <a:pt x="682" y="2773"/>
                    <a:pt x="51" y="2189"/>
                    <a:pt x="51" y="1410"/>
                  </a:cubicBezTo>
                  <a:cubicBezTo>
                    <a:pt x="51" y="682"/>
                    <a:pt x="682" y="47"/>
                    <a:pt x="1461" y="47"/>
                  </a:cubicBezTo>
                  <a:close/>
                  <a:moveTo>
                    <a:pt x="1461" y="0"/>
                  </a:moveTo>
                  <a:cubicBezTo>
                    <a:pt x="635" y="0"/>
                    <a:pt x="0" y="631"/>
                    <a:pt x="0" y="1410"/>
                  </a:cubicBezTo>
                  <a:cubicBezTo>
                    <a:pt x="0" y="2239"/>
                    <a:pt x="635" y="2870"/>
                    <a:pt x="1461" y="2870"/>
                  </a:cubicBezTo>
                  <a:cubicBezTo>
                    <a:pt x="2240" y="2870"/>
                    <a:pt x="2875" y="2239"/>
                    <a:pt x="2875" y="1410"/>
                  </a:cubicBezTo>
                  <a:cubicBezTo>
                    <a:pt x="2875" y="631"/>
                    <a:pt x="2240" y="0"/>
                    <a:pt x="14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1" name="Google Shape;1711;p17"/>
            <p:cNvSpPr/>
            <p:nvPr/>
          </p:nvSpPr>
          <p:spPr>
            <a:xfrm>
              <a:off x="4853523" y="2683771"/>
              <a:ext cx="415017" cy="860649"/>
            </a:xfrm>
            <a:custGeom>
              <a:rect b="b" l="l" r="r" t="t"/>
              <a:pathLst>
                <a:path extrusionOk="0" h="3233" w="1559">
                  <a:moveTo>
                    <a:pt x="1470" y="0"/>
                  </a:moveTo>
                  <a:cubicBezTo>
                    <a:pt x="1438" y="0"/>
                    <a:pt x="1415" y="34"/>
                    <a:pt x="1415" y="70"/>
                  </a:cubicBezTo>
                  <a:lnTo>
                    <a:pt x="52" y="3089"/>
                  </a:lnTo>
                  <a:cubicBezTo>
                    <a:pt x="1" y="3135"/>
                    <a:pt x="52" y="3186"/>
                    <a:pt x="52" y="3186"/>
                  </a:cubicBezTo>
                  <a:cubicBezTo>
                    <a:pt x="98" y="3186"/>
                    <a:pt x="98" y="3233"/>
                    <a:pt x="98" y="3233"/>
                  </a:cubicBezTo>
                  <a:cubicBezTo>
                    <a:pt x="149" y="3233"/>
                    <a:pt x="149" y="3186"/>
                    <a:pt x="196" y="3186"/>
                  </a:cubicBezTo>
                  <a:lnTo>
                    <a:pt x="1559" y="117"/>
                  </a:lnTo>
                  <a:cubicBezTo>
                    <a:pt x="1559" y="70"/>
                    <a:pt x="1559" y="20"/>
                    <a:pt x="1512" y="20"/>
                  </a:cubicBezTo>
                  <a:cubicBezTo>
                    <a:pt x="1497" y="6"/>
                    <a:pt x="1483" y="0"/>
                    <a:pt x="14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2" name="Google Shape;1712;p17"/>
            <p:cNvSpPr/>
            <p:nvPr/>
          </p:nvSpPr>
          <p:spPr>
            <a:xfrm>
              <a:off x="5126385" y="2896205"/>
              <a:ext cx="751770" cy="181820"/>
            </a:xfrm>
            <a:custGeom>
              <a:rect b="b" l="l" r="r" t="t"/>
              <a:pathLst>
                <a:path extrusionOk="0" h="683" w="2824">
                  <a:moveTo>
                    <a:pt x="144" y="1"/>
                  </a:moveTo>
                  <a:cubicBezTo>
                    <a:pt x="47" y="1"/>
                    <a:pt x="0" y="51"/>
                    <a:pt x="0" y="98"/>
                  </a:cubicBezTo>
                  <a:cubicBezTo>
                    <a:pt x="0" y="195"/>
                    <a:pt x="47" y="246"/>
                    <a:pt x="98" y="246"/>
                  </a:cubicBezTo>
                  <a:lnTo>
                    <a:pt x="2676" y="682"/>
                  </a:lnTo>
                  <a:cubicBezTo>
                    <a:pt x="2773" y="682"/>
                    <a:pt x="2824" y="635"/>
                    <a:pt x="2824" y="585"/>
                  </a:cubicBezTo>
                  <a:cubicBezTo>
                    <a:pt x="2824" y="487"/>
                    <a:pt x="2773" y="441"/>
                    <a:pt x="2726" y="441"/>
                  </a:cubicBezTo>
                  <a:lnTo>
                    <a:pt x="1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3" name="Google Shape;1713;p17"/>
            <p:cNvSpPr/>
            <p:nvPr/>
          </p:nvSpPr>
          <p:spPr>
            <a:xfrm>
              <a:off x="5086987" y="2865059"/>
              <a:ext cx="868901" cy="679362"/>
            </a:xfrm>
            <a:custGeom>
              <a:rect b="b" l="l" r="r" t="t"/>
              <a:pathLst>
                <a:path extrusionOk="0" h="2552" w="3264">
                  <a:moveTo>
                    <a:pt x="3173" y="1"/>
                  </a:moveTo>
                  <a:cubicBezTo>
                    <a:pt x="3141" y="1"/>
                    <a:pt x="3116" y="35"/>
                    <a:pt x="3116" y="71"/>
                  </a:cubicBezTo>
                  <a:lnTo>
                    <a:pt x="2095" y="2357"/>
                  </a:lnTo>
                  <a:lnTo>
                    <a:pt x="148" y="507"/>
                  </a:lnTo>
                  <a:lnTo>
                    <a:pt x="51" y="507"/>
                  </a:lnTo>
                  <a:cubicBezTo>
                    <a:pt x="0" y="558"/>
                    <a:pt x="0" y="604"/>
                    <a:pt x="51" y="655"/>
                  </a:cubicBezTo>
                  <a:lnTo>
                    <a:pt x="2045" y="2552"/>
                  </a:lnTo>
                  <a:lnTo>
                    <a:pt x="2142" y="2552"/>
                  </a:lnTo>
                  <a:cubicBezTo>
                    <a:pt x="2142" y="2552"/>
                    <a:pt x="2193" y="2552"/>
                    <a:pt x="2193" y="2505"/>
                  </a:cubicBezTo>
                  <a:lnTo>
                    <a:pt x="3264" y="118"/>
                  </a:lnTo>
                  <a:cubicBezTo>
                    <a:pt x="3264" y="71"/>
                    <a:pt x="3264" y="20"/>
                    <a:pt x="3213" y="20"/>
                  </a:cubicBezTo>
                  <a:cubicBezTo>
                    <a:pt x="3200" y="7"/>
                    <a:pt x="3186" y="1"/>
                    <a:pt x="317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4" name="Google Shape;1714;p17"/>
            <p:cNvSpPr/>
            <p:nvPr/>
          </p:nvSpPr>
          <p:spPr>
            <a:xfrm>
              <a:off x="5864576" y="2973938"/>
              <a:ext cx="363107" cy="570483"/>
            </a:xfrm>
            <a:custGeom>
              <a:rect b="b" l="l" r="r" t="t"/>
              <a:pathLst>
                <a:path extrusionOk="0" h="2143" w="1364">
                  <a:moveTo>
                    <a:pt x="97" y="1"/>
                  </a:moveTo>
                  <a:cubicBezTo>
                    <a:pt x="51" y="51"/>
                    <a:pt x="0" y="98"/>
                    <a:pt x="51" y="149"/>
                  </a:cubicBezTo>
                  <a:lnTo>
                    <a:pt x="1169" y="2096"/>
                  </a:lnTo>
                  <a:cubicBezTo>
                    <a:pt x="1219" y="2143"/>
                    <a:pt x="1219" y="2143"/>
                    <a:pt x="1266" y="2143"/>
                  </a:cubicBezTo>
                  <a:lnTo>
                    <a:pt x="1316" y="2143"/>
                  </a:lnTo>
                  <a:cubicBezTo>
                    <a:pt x="1363" y="2096"/>
                    <a:pt x="1363" y="2045"/>
                    <a:pt x="1363" y="1999"/>
                  </a:cubicBezTo>
                  <a:lnTo>
                    <a:pt x="245" y="51"/>
                  </a:lnTo>
                  <a:cubicBezTo>
                    <a:pt x="195" y="1"/>
                    <a:pt x="148" y="1"/>
                    <a:pt x="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5" name="Google Shape;1715;p17"/>
            <p:cNvSpPr/>
            <p:nvPr/>
          </p:nvSpPr>
          <p:spPr>
            <a:xfrm>
              <a:off x="5760756" y="2803831"/>
              <a:ext cx="285374" cy="92640"/>
            </a:xfrm>
            <a:custGeom>
              <a:rect b="b" l="l" r="r" t="t"/>
              <a:pathLst>
                <a:path extrusionOk="0" h="348" w="1072">
                  <a:moveTo>
                    <a:pt x="980" y="0"/>
                  </a:moveTo>
                  <a:cubicBezTo>
                    <a:pt x="951" y="0"/>
                    <a:pt x="928" y="9"/>
                    <a:pt x="928" y="9"/>
                  </a:cubicBezTo>
                  <a:lnTo>
                    <a:pt x="195" y="106"/>
                  </a:lnTo>
                  <a:cubicBezTo>
                    <a:pt x="195" y="106"/>
                    <a:pt x="1" y="153"/>
                    <a:pt x="1" y="348"/>
                  </a:cubicBezTo>
                  <a:lnTo>
                    <a:pt x="928" y="348"/>
                  </a:lnTo>
                  <a:cubicBezTo>
                    <a:pt x="1072" y="348"/>
                    <a:pt x="1072" y="250"/>
                    <a:pt x="1072" y="250"/>
                  </a:cubicBezTo>
                  <a:lnTo>
                    <a:pt x="1072" y="106"/>
                  </a:lnTo>
                  <a:cubicBezTo>
                    <a:pt x="1072" y="18"/>
                    <a:pt x="1021" y="0"/>
                    <a:pt x="980" y="0"/>
                  </a:cubicBezTo>
                  <a:close/>
                </a:path>
              </a:pathLst>
            </a:custGeom>
            <a:solidFill>
              <a:srgbClr val="1B23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6" name="Google Shape;1716;p17"/>
            <p:cNvSpPr/>
            <p:nvPr/>
          </p:nvSpPr>
          <p:spPr>
            <a:xfrm>
              <a:off x="5515047" y="3428088"/>
              <a:ext cx="233464" cy="233464"/>
            </a:xfrm>
            <a:custGeom>
              <a:rect b="b" l="l" r="r" t="t"/>
              <a:pathLst>
                <a:path extrusionOk="0" h="877" w="877">
                  <a:moveTo>
                    <a:pt x="437" y="0"/>
                  </a:moveTo>
                  <a:cubicBezTo>
                    <a:pt x="195" y="0"/>
                    <a:pt x="1" y="195"/>
                    <a:pt x="1" y="437"/>
                  </a:cubicBezTo>
                  <a:cubicBezTo>
                    <a:pt x="1" y="682"/>
                    <a:pt x="195" y="877"/>
                    <a:pt x="437" y="877"/>
                  </a:cubicBezTo>
                  <a:cubicBezTo>
                    <a:pt x="682" y="877"/>
                    <a:pt x="877" y="682"/>
                    <a:pt x="877" y="437"/>
                  </a:cubicBezTo>
                  <a:cubicBezTo>
                    <a:pt x="877" y="195"/>
                    <a:pt x="682" y="0"/>
                    <a:pt x="4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7" name="Google Shape;1717;p17"/>
            <p:cNvSpPr/>
            <p:nvPr/>
          </p:nvSpPr>
          <p:spPr>
            <a:xfrm>
              <a:off x="5541135" y="3453910"/>
              <a:ext cx="167977" cy="168243"/>
            </a:xfrm>
            <a:custGeom>
              <a:rect b="b" l="l" r="r" t="t"/>
              <a:pathLst>
                <a:path extrusionOk="0" h="632" w="631">
                  <a:moveTo>
                    <a:pt x="339" y="1"/>
                  </a:moveTo>
                  <a:cubicBezTo>
                    <a:pt x="144" y="1"/>
                    <a:pt x="0" y="145"/>
                    <a:pt x="0" y="340"/>
                  </a:cubicBezTo>
                  <a:cubicBezTo>
                    <a:pt x="0" y="534"/>
                    <a:pt x="144" y="632"/>
                    <a:pt x="339" y="632"/>
                  </a:cubicBezTo>
                  <a:cubicBezTo>
                    <a:pt x="487" y="632"/>
                    <a:pt x="631" y="534"/>
                    <a:pt x="631" y="340"/>
                  </a:cubicBezTo>
                  <a:cubicBezTo>
                    <a:pt x="631" y="145"/>
                    <a:pt x="487" y="1"/>
                    <a:pt x="339" y="1"/>
                  </a:cubicBezTo>
                  <a:close/>
                </a:path>
              </a:pathLst>
            </a:custGeom>
            <a:solidFill>
              <a:srgbClr val="EB848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8" name="Google Shape;1718;p17"/>
            <p:cNvSpPr/>
            <p:nvPr/>
          </p:nvSpPr>
          <p:spPr>
            <a:xfrm>
              <a:off x="5579469" y="3492244"/>
              <a:ext cx="91309" cy="104087"/>
            </a:xfrm>
            <a:custGeom>
              <a:rect b="b" l="l" r="r" t="t"/>
              <a:pathLst>
                <a:path extrusionOk="0" h="391" w="343">
                  <a:moveTo>
                    <a:pt x="195" y="1"/>
                  </a:moveTo>
                  <a:cubicBezTo>
                    <a:pt x="97" y="1"/>
                    <a:pt x="0" y="98"/>
                    <a:pt x="0" y="196"/>
                  </a:cubicBezTo>
                  <a:cubicBezTo>
                    <a:pt x="0" y="293"/>
                    <a:pt x="97" y="390"/>
                    <a:pt x="195" y="390"/>
                  </a:cubicBezTo>
                  <a:cubicBezTo>
                    <a:pt x="292" y="390"/>
                    <a:pt x="343" y="293"/>
                    <a:pt x="343" y="196"/>
                  </a:cubicBezTo>
                  <a:cubicBezTo>
                    <a:pt x="343" y="98"/>
                    <a:pt x="292" y="1"/>
                    <a:pt x="1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9" name="Google Shape;1719;p17"/>
            <p:cNvSpPr/>
            <p:nvPr/>
          </p:nvSpPr>
          <p:spPr>
            <a:xfrm>
              <a:off x="5048653" y="2566640"/>
              <a:ext cx="466662" cy="187676"/>
            </a:xfrm>
            <a:custGeom>
              <a:rect b="b" l="l" r="r" t="t"/>
              <a:pathLst>
                <a:path extrusionOk="0" h="705" w="1753">
                  <a:moveTo>
                    <a:pt x="231" y="1"/>
                  </a:moveTo>
                  <a:cubicBezTo>
                    <a:pt x="156" y="1"/>
                    <a:pt x="81" y="23"/>
                    <a:pt x="47" y="23"/>
                  </a:cubicBezTo>
                  <a:cubicBezTo>
                    <a:pt x="0" y="23"/>
                    <a:pt x="0" y="70"/>
                    <a:pt x="0" y="121"/>
                  </a:cubicBezTo>
                  <a:cubicBezTo>
                    <a:pt x="0" y="154"/>
                    <a:pt x="23" y="189"/>
                    <a:pt x="55" y="189"/>
                  </a:cubicBezTo>
                  <a:cubicBezTo>
                    <a:pt x="68" y="189"/>
                    <a:pt x="82" y="182"/>
                    <a:pt x="97" y="168"/>
                  </a:cubicBezTo>
                  <a:lnTo>
                    <a:pt x="292" y="168"/>
                  </a:lnTo>
                  <a:cubicBezTo>
                    <a:pt x="339" y="218"/>
                    <a:pt x="339" y="218"/>
                    <a:pt x="339" y="265"/>
                  </a:cubicBezTo>
                  <a:cubicBezTo>
                    <a:pt x="390" y="413"/>
                    <a:pt x="487" y="557"/>
                    <a:pt x="876" y="608"/>
                  </a:cubicBezTo>
                  <a:lnTo>
                    <a:pt x="1168" y="608"/>
                  </a:lnTo>
                  <a:cubicBezTo>
                    <a:pt x="1363" y="608"/>
                    <a:pt x="1558" y="608"/>
                    <a:pt x="1605" y="654"/>
                  </a:cubicBezTo>
                  <a:cubicBezTo>
                    <a:pt x="1605" y="705"/>
                    <a:pt x="1655" y="705"/>
                    <a:pt x="1655" y="705"/>
                  </a:cubicBezTo>
                  <a:lnTo>
                    <a:pt x="1702" y="705"/>
                  </a:lnTo>
                  <a:cubicBezTo>
                    <a:pt x="1753" y="705"/>
                    <a:pt x="1753" y="654"/>
                    <a:pt x="1753" y="608"/>
                  </a:cubicBezTo>
                  <a:cubicBezTo>
                    <a:pt x="1655" y="413"/>
                    <a:pt x="1410" y="413"/>
                    <a:pt x="1168" y="413"/>
                  </a:cubicBezTo>
                  <a:lnTo>
                    <a:pt x="876" y="413"/>
                  </a:lnTo>
                  <a:cubicBezTo>
                    <a:pt x="584" y="362"/>
                    <a:pt x="534" y="316"/>
                    <a:pt x="487" y="218"/>
                  </a:cubicBezTo>
                  <a:cubicBezTo>
                    <a:pt x="487" y="168"/>
                    <a:pt x="487" y="70"/>
                    <a:pt x="436" y="23"/>
                  </a:cubicBezTo>
                  <a:lnTo>
                    <a:pt x="339" y="23"/>
                  </a:lnTo>
                  <a:cubicBezTo>
                    <a:pt x="306" y="7"/>
                    <a:pt x="269" y="1"/>
                    <a:pt x="2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0" name="Google Shape;1720;p17"/>
            <p:cNvSpPr/>
            <p:nvPr/>
          </p:nvSpPr>
          <p:spPr>
            <a:xfrm>
              <a:off x="5748244" y="2533364"/>
              <a:ext cx="375619" cy="233464"/>
            </a:xfrm>
            <a:custGeom>
              <a:rect b="b" l="l" r="r" t="t"/>
              <a:pathLst>
                <a:path extrusionOk="0" h="877" w="1411">
                  <a:moveTo>
                    <a:pt x="1313" y="0"/>
                  </a:moveTo>
                  <a:lnTo>
                    <a:pt x="48" y="51"/>
                  </a:lnTo>
                  <a:lnTo>
                    <a:pt x="1" y="585"/>
                  </a:lnTo>
                  <a:lnTo>
                    <a:pt x="1" y="877"/>
                  </a:lnTo>
                  <a:lnTo>
                    <a:pt x="1364" y="877"/>
                  </a:lnTo>
                  <a:cubicBezTo>
                    <a:pt x="1411" y="779"/>
                    <a:pt x="1411" y="487"/>
                    <a:pt x="1364" y="441"/>
                  </a:cubicBezTo>
                  <a:lnTo>
                    <a:pt x="131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1" name="Google Shape;1721;p17"/>
            <p:cNvSpPr/>
            <p:nvPr/>
          </p:nvSpPr>
          <p:spPr>
            <a:xfrm>
              <a:off x="5607421" y="2585275"/>
              <a:ext cx="530019" cy="450157"/>
            </a:xfrm>
            <a:custGeom>
              <a:rect b="b" l="l" r="r" t="t"/>
              <a:pathLst>
                <a:path extrusionOk="0" h="1691" w="1991">
                  <a:moveTo>
                    <a:pt x="1309" y="0"/>
                  </a:moveTo>
                  <a:lnTo>
                    <a:pt x="1063" y="98"/>
                  </a:lnTo>
                  <a:lnTo>
                    <a:pt x="187" y="1317"/>
                  </a:lnTo>
                  <a:cubicBezTo>
                    <a:pt x="187" y="1317"/>
                    <a:pt x="0" y="1690"/>
                    <a:pt x="424" y="1690"/>
                  </a:cubicBezTo>
                  <a:cubicBezTo>
                    <a:pt x="530" y="1690"/>
                    <a:pt x="674" y="1667"/>
                    <a:pt x="869" y="1609"/>
                  </a:cubicBezTo>
                  <a:lnTo>
                    <a:pt x="1893" y="682"/>
                  </a:lnTo>
                  <a:cubicBezTo>
                    <a:pt x="1990" y="98"/>
                    <a:pt x="1309" y="0"/>
                    <a:pt x="13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2" name="Google Shape;1722;p17"/>
            <p:cNvSpPr/>
            <p:nvPr/>
          </p:nvSpPr>
          <p:spPr>
            <a:xfrm>
              <a:off x="5786844" y="2572763"/>
              <a:ext cx="272863" cy="15174"/>
            </a:xfrm>
            <a:custGeom>
              <a:rect b="b" l="l" r="r" t="t"/>
              <a:pathLst>
                <a:path extrusionOk="0" h="57" w="1025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  <a:moveTo>
                    <a:pt x="1024" y="0"/>
                  </a:moveTo>
                  <a:lnTo>
                    <a:pt x="1024" y="0"/>
                  </a:lnTo>
                  <a:cubicBezTo>
                    <a:pt x="941" y="19"/>
                    <a:pt x="853" y="32"/>
                    <a:pt x="765" y="41"/>
                  </a:cubicBezTo>
                  <a:lnTo>
                    <a:pt x="765" y="41"/>
                  </a:lnTo>
                  <a:cubicBezTo>
                    <a:pt x="859" y="35"/>
                    <a:pt x="953" y="23"/>
                    <a:pt x="1024" y="0"/>
                  </a:cubicBezTo>
                  <a:close/>
                  <a:moveTo>
                    <a:pt x="0" y="0"/>
                  </a:moveTo>
                  <a:lnTo>
                    <a:pt x="0" y="47"/>
                  </a:lnTo>
                  <a:lnTo>
                    <a:pt x="214" y="47"/>
                  </a:lnTo>
                  <a:cubicBezTo>
                    <a:pt x="85" y="37"/>
                    <a:pt x="0" y="18"/>
                    <a:pt x="0" y="0"/>
                  </a:cubicBezTo>
                  <a:close/>
                  <a:moveTo>
                    <a:pt x="765" y="41"/>
                  </a:moveTo>
                  <a:lnTo>
                    <a:pt x="765" y="41"/>
                  </a:lnTo>
                  <a:cubicBezTo>
                    <a:pt x="664" y="47"/>
                    <a:pt x="563" y="47"/>
                    <a:pt x="487" y="47"/>
                  </a:cubicBezTo>
                  <a:lnTo>
                    <a:pt x="214" y="47"/>
                  </a:lnTo>
                  <a:cubicBezTo>
                    <a:pt x="282" y="53"/>
                    <a:pt x="362" y="56"/>
                    <a:pt x="449" y="56"/>
                  </a:cubicBezTo>
                  <a:cubicBezTo>
                    <a:pt x="548" y="56"/>
                    <a:pt x="657" y="52"/>
                    <a:pt x="765" y="41"/>
                  </a:cubicBezTo>
                  <a:close/>
                </a:path>
              </a:pathLst>
            </a:custGeom>
            <a:solidFill>
              <a:srgbClr val="1B2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3" name="Google Shape;1723;p17"/>
            <p:cNvSpPr/>
            <p:nvPr/>
          </p:nvSpPr>
          <p:spPr>
            <a:xfrm>
              <a:off x="5981707" y="2611363"/>
              <a:ext cx="116333" cy="103555"/>
            </a:xfrm>
            <a:custGeom>
              <a:rect b="b" l="l" r="r" t="t"/>
              <a:pathLst>
                <a:path extrusionOk="0" h="389" w="437">
                  <a:moveTo>
                    <a:pt x="0" y="0"/>
                  </a:moveTo>
                  <a:cubicBezTo>
                    <a:pt x="1" y="18"/>
                    <a:pt x="12" y="343"/>
                    <a:pt x="436" y="389"/>
                  </a:cubicBezTo>
                  <a:lnTo>
                    <a:pt x="436" y="342"/>
                  </a:lnTo>
                  <a:cubicBezTo>
                    <a:pt x="12" y="342"/>
                    <a:pt x="1" y="18"/>
                    <a:pt x="0" y="0"/>
                  </a:cubicBezTo>
                  <a:close/>
                </a:path>
              </a:pathLst>
            </a:custGeom>
            <a:solidFill>
              <a:srgbClr val="1B2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p17"/>
            <p:cNvSpPr/>
            <p:nvPr/>
          </p:nvSpPr>
          <p:spPr>
            <a:xfrm>
              <a:off x="5683023" y="2624673"/>
              <a:ext cx="207642" cy="285374"/>
            </a:xfrm>
            <a:custGeom>
              <a:rect b="b" l="l" r="r" t="t"/>
              <a:pathLst>
                <a:path extrusionOk="0" h="1072" w="780">
                  <a:moveTo>
                    <a:pt x="733" y="0"/>
                  </a:moveTo>
                  <a:lnTo>
                    <a:pt x="1" y="1071"/>
                  </a:lnTo>
                  <a:lnTo>
                    <a:pt x="1" y="107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1B2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5" name="Google Shape;1725;p17"/>
            <p:cNvSpPr/>
            <p:nvPr/>
          </p:nvSpPr>
          <p:spPr>
            <a:xfrm>
              <a:off x="5929797" y="3362867"/>
              <a:ext cx="116333" cy="129643"/>
            </a:xfrm>
            <a:custGeom>
              <a:rect b="b" l="l" r="r" t="t"/>
              <a:pathLst>
                <a:path extrusionOk="0" h="487" w="437">
                  <a:moveTo>
                    <a:pt x="242" y="0"/>
                  </a:moveTo>
                  <a:lnTo>
                    <a:pt x="0" y="148"/>
                  </a:lnTo>
                  <a:lnTo>
                    <a:pt x="293" y="487"/>
                  </a:lnTo>
                  <a:lnTo>
                    <a:pt x="437" y="390"/>
                  </a:lnTo>
                  <a:lnTo>
                    <a:pt x="242" y="0"/>
                  </a:lnTo>
                  <a:close/>
                </a:path>
              </a:pathLst>
            </a:custGeom>
            <a:solidFill>
              <a:srgbClr val="F3B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6" name="Google Shape;1726;p17"/>
            <p:cNvSpPr/>
            <p:nvPr/>
          </p:nvSpPr>
          <p:spPr>
            <a:xfrm>
              <a:off x="5877887" y="3440599"/>
              <a:ext cx="194331" cy="155731"/>
            </a:xfrm>
            <a:custGeom>
              <a:rect b="b" l="l" r="r" t="t"/>
              <a:pathLst>
                <a:path extrusionOk="0" h="585" w="730">
                  <a:moveTo>
                    <a:pt x="585" y="0"/>
                  </a:moveTo>
                  <a:cubicBezTo>
                    <a:pt x="534" y="51"/>
                    <a:pt x="488" y="51"/>
                    <a:pt x="488" y="51"/>
                  </a:cubicBezTo>
                  <a:lnTo>
                    <a:pt x="390" y="51"/>
                  </a:lnTo>
                  <a:lnTo>
                    <a:pt x="293" y="246"/>
                  </a:lnTo>
                  <a:lnTo>
                    <a:pt x="1" y="487"/>
                  </a:lnTo>
                  <a:lnTo>
                    <a:pt x="1" y="584"/>
                  </a:lnTo>
                  <a:lnTo>
                    <a:pt x="729" y="148"/>
                  </a:lnTo>
                  <a:lnTo>
                    <a:pt x="5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7" name="Google Shape;1727;p17"/>
            <p:cNvSpPr/>
            <p:nvPr/>
          </p:nvSpPr>
          <p:spPr>
            <a:xfrm>
              <a:off x="5877887" y="3479998"/>
              <a:ext cx="194331" cy="129643"/>
            </a:xfrm>
            <a:custGeom>
              <a:rect b="b" l="l" r="r" t="t"/>
              <a:pathLst>
                <a:path extrusionOk="0" h="487" w="730">
                  <a:moveTo>
                    <a:pt x="729" y="0"/>
                  </a:moveTo>
                  <a:lnTo>
                    <a:pt x="1" y="436"/>
                  </a:lnTo>
                  <a:lnTo>
                    <a:pt x="47" y="487"/>
                  </a:lnTo>
                  <a:lnTo>
                    <a:pt x="729" y="47"/>
                  </a:lnTo>
                  <a:lnTo>
                    <a:pt x="729" y="0"/>
                  </a:lnTo>
                  <a:close/>
                </a:path>
              </a:pathLst>
            </a:custGeom>
            <a:solidFill>
              <a:srgbClr val="19112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8" name="Google Shape;1728;p17"/>
            <p:cNvSpPr/>
            <p:nvPr/>
          </p:nvSpPr>
          <p:spPr>
            <a:xfrm>
              <a:off x="5579469" y="2857871"/>
              <a:ext cx="480238" cy="622393"/>
            </a:xfrm>
            <a:custGeom>
              <a:rect b="b" l="l" r="r" t="t"/>
              <a:pathLst>
                <a:path extrusionOk="0" h="2338" w="1804">
                  <a:moveTo>
                    <a:pt x="830" y="0"/>
                  </a:moveTo>
                  <a:cubicBezTo>
                    <a:pt x="0" y="390"/>
                    <a:pt x="343" y="779"/>
                    <a:pt x="343" y="779"/>
                  </a:cubicBezTo>
                  <a:lnTo>
                    <a:pt x="1414" y="2337"/>
                  </a:lnTo>
                  <a:cubicBezTo>
                    <a:pt x="1414" y="2337"/>
                    <a:pt x="1609" y="2337"/>
                    <a:pt x="1803" y="1994"/>
                  </a:cubicBezTo>
                  <a:lnTo>
                    <a:pt x="8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9" name="Google Shape;1729;p17"/>
            <p:cNvSpPr/>
            <p:nvPr/>
          </p:nvSpPr>
          <p:spPr>
            <a:xfrm>
              <a:off x="5178029" y="2079480"/>
              <a:ext cx="602161" cy="493549"/>
            </a:xfrm>
            <a:custGeom>
              <a:rect b="b" l="l" r="r" t="t"/>
              <a:pathLst>
                <a:path extrusionOk="0" h="1854" w="2262">
                  <a:moveTo>
                    <a:pt x="1905" y="0"/>
                  </a:moveTo>
                  <a:cubicBezTo>
                    <a:pt x="1889" y="0"/>
                    <a:pt x="1870" y="1"/>
                    <a:pt x="1851" y="4"/>
                  </a:cubicBezTo>
                  <a:cubicBezTo>
                    <a:pt x="1851" y="4"/>
                    <a:pt x="1559" y="50"/>
                    <a:pt x="1411" y="342"/>
                  </a:cubicBezTo>
                  <a:lnTo>
                    <a:pt x="975" y="1172"/>
                  </a:lnTo>
                  <a:lnTo>
                    <a:pt x="1" y="1659"/>
                  </a:lnTo>
                  <a:cubicBezTo>
                    <a:pt x="1" y="1659"/>
                    <a:pt x="48" y="1803"/>
                    <a:pt x="145" y="1853"/>
                  </a:cubicBezTo>
                  <a:cubicBezTo>
                    <a:pt x="145" y="1853"/>
                    <a:pt x="975" y="1608"/>
                    <a:pt x="1216" y="1464"/>
                  </a:cubicBezTo>
                  <a:cubicBezTo>
                    <a:pt x="1216" y="1464"/>
                    <a:pt x="1800" y="927"/>
                    <a:pt x="1995" y="490"/>
                  </a:cubicBezTo>
                  <a:cubicBezTo>
                    <a:pt x="1995" y="490"/>
                    <a:pt x="2261" y="0"/>
                    <a:pt x="19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0" name="Google Shape;1730;p17"/>
            <p:cNvSpPr/>
            <p:nvPr/>
          </p:nvSpPr>
          <p:spPr>
            <a:xfrm>
              <a:off x="5646287" y="1768018"/>
              <a:ext cx="102224" cy="221218"/>
            </a:xfrm>
            <a:custGeom>
              <a:rect b="b" l="l" r="r" t="t"/>
              <a:pathLst>
                <a:path extrusionOk="0" h="831" w="384">
                  <a:moveTo>
                    <a:pt x="153" y="0"/>
                  </a:moveTo>
                  <a:cubicBezTo>
                    <a:pt x="1" y="0"/>
                    <a:pt x="41" y="304"/>
                    <a:pt x="41" y="395"/>
                  </a:cubicBezTo>
                  <a:cubicBezTo>
                    <a:pt x="41" y="539"/>
                    <a:pt x="41" y="636"/>
                    <a:pt x="92" y="733"/>
                  </a:cubicBezTo>
                  <a:cubicBezTo>
                    <a:pt x="92" y="784"/>
                    <a:pt x="139" y="831"/>
                    <a:pt x="189" y="831"/>
                  </a:cubicBezTo>
                  <a:cubicBezTo>
                    <a:pt x="287" y="831"/>
                    <a:pt x="287" y="687"/>
                    <a:pt x="333" y="636"/>
                  </a:cubicBezTo>
                  <a:lnTo>
                    <a:pt x="333" y="589"/>
                  </a:lnTo>
                  <a:cubicBezTo>
                    <a:pt x="384" y="441"/>
                    <a:pt x="384" y="52"/>
                    <a:pt x="189" y="5"/>
                  </a:cubicBezTo>
                  <a:cubicBezTo>
                    <a:pt x="176" y="2"/>
                    <a:pt x="164" y="0"/>
                    <a:pt x="1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1" name="Google Shape;1731;p17"/>
            <p:cNvSpPr/>
            <p:nvPr/>
          </p:nvSpPr>
          <p:spPr>
            <a:xfrm>
              <a:off x="5618868" y="1911237"/>
              <a:ext cx="142155" cy="143486"/>
            </a:xfrm>
            <a:custGeom>
              <a:rect b="b" l="l" r="r" t="t"/>
              <a:pathLst>
                <a:path extrusionOk="0" h="539" w="534">
                  <a:moveTo>
                    <a:pt x="390" y="1"/>
                  </a:moveTo>
                  <a:lnTo>
                    <a:pt x="0" y="98"/>
                  </a:lnTo>
                  <a:lnTo>
                    <a:pt x="195" y="538"/>
                  </a:lnTo>
                  <a:lnTo>
                    <a:pt x="534" y="441"/>
                  </a:lnTo>
                  <a:lnTo>
                    <a:pt x="390" y="1"/>
                  </a:lnTo>
                  <a:close/>
                </a:path>
              </a:pathLst>
            </a:custGeom>
            <a:solidFill>
              <a:srgbClr val="F3B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p17"/>
            <p:cNvSpPr/>
            <p:nvPr/>
          </p:nvSpPr>
          <p:spPr>
            <a:xfrm>
              <a:off x="5618868" y="1911237"/>
              <a:ext cx="103821" cy="129909"/>
            </a:xfrm>
            <a:custGeom>
              <a:rect b="b" l="l" r="r" t="t"/>
              <a:pathLst>
                <a:path extrusionOk="0" h="488" w="390">
                  <a:moveTo>
                    <a:pt x="339" y="1"/>
                  </a:moveTo>
                  <a:lnTo>
                    <a:pt x="0" y="98"/>
                  </a:lnTo>
                  <a:lnTo>
                    <a:pt x="144" y="488"/>
                  </a:lnTo>
                  <a:cubicBezTo>
                    <a:pt x="242" y="441"/>
                    <a:pt x="339" y="343"/>
                    <a:pt x="339" y="246"/>
                  </a:cubicBezTo>
                  <a:cubicBezTo>
                    <a:pt x="390" y="195"/>
                    <a:pt x="339" y="98"/>
                    <a:pt x="339" y="1"/>
                  </a:cubicBezTo>
                  <a:close/>
                </a:path>
              </a:pathLst>
            </a:custGeom>
            <a:solidFill>
              <a:srgbClr val="EE967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3" name="Google Shape;1733;p17"/>
            <p:cNvSpPr/>
            <p:nvPr/>
          </p:nvSpPr>
          <p:spPr>
            <a:xfrm>
              <a:off x="5631113" y="2015058"/>
              <a:ext cx="181820" cy="77999"/>
            </a:xfrm>
            <a:custGeom>
              <a:rect b="b" l="l" r="r" t="t"/>
              <a:pathLst>
                <a:path extrusionOk="0" h="293" w="683">
                  <a:moveTo>
                    <a:pt x="441" y="0"/>
                  </a:moveTo>
                  <a:lnTo>
                    <a:pt x="149" y="98"/>
                  </a:lnTo>
                  <a:lnTo>
                    <a:pt x="1" y="292"/>
                  </a:lnTo>
                  <a:lnTo>
                    <a:pt x="682" y="51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rgbClr val="F3B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4" name="Google Shape;1734;p17"/>
            <p:cNvSpPr/>
            <p:nvPr/>
          </p:nvSpPr>
          <p:spPr>
            <a:xfrm>
              <a:off x="5566957" y="2002546"/>
              <a:ext cx="570483" cy="711306"/>
            </a:xfrm>
            <a:custGeom>
              <a:rect b="b" l="l" r="r" t="t"/>
              <a:pathLst>
                <a:path extrusionOk="0" h="2672" w="2143">
                  <a:moveTo>
                    <a:pt x="729" y="0"/>
                  </a:moveTo>
                  <a:cubicBezTo>
                    <a:pt x="649" y="134"/>
                    <a:pt x="538" y="164"/>
                    <a:pt x="455" y="164"/>
                  </a:cubicBezTo>
                  <a:cubicBezTo>
                    <a:pt x="388" y="164"/>
                    <a:pt x="339" y="145"/>
                    <a:pt x="339" y="145"/>
                  </a:cubicBezTo>
                  <a:lnTo>
                    <a:pt x="98" y="437"/>
                  </a:lnTo>
                  <a:cubicBezTo>
                    <a:pt x="98" y="437"/>
                    <a:pt x="0" y="534"/>
                    <a:pt x="47" y="729"/>
                  </a:cubicBezTo>
                  <a:lnTo>
                    <a:pt x="390" y="1558"/>
                  </a:lnTo>
                  <a:lnTo>
                    <a:pt x="534" y="2142"/>
                  </a:lnTo>
                  <a:cubicBezTo>
                    <a:pt x="585" y="2287"/>
                    <a:pt x="585" y="2384"/>
                    <a:pt x="534" y="2579"/>
                  </a:cubicBezTo>
                  <a:cubicBezTo>
                    <a:pt x="534" y="2645"/>
                    <a:pt x="603" y="2672"/>
                    <a:pt x="689" y="2672"/>
                  </a:cubicBezTo>
                  <a:cubicBezTo>
                    <a:pt x="793" y="2672"/>
                    <a:pt x="920" y="2632"/>
                    <a:pt x="974" y="2579"/>
                  </a:cubicBezTo>
                  <a:cubicBezTo>
                    <a:pt x="1021" y="2579"/>
                    <a:pt x="1071" y="2579"/>
                    <a:pt x="1071" y="2532"/>
                  </a:cubicBezTo>
                  <a:cubicBezTo>
                    <a:pt x="1104" y="2515"/>
                    <a:pt x="1141" y="2509"/>
                    <a:pt x="1181" y="2509"/>
                  </a:cubicBezTo>
                  <a:cubicBezTo>
                    <a:pt x="1260" y="2509"/>
                    <a:pt x="1345" y="2532"/>
                    <a:pt x="1410" y="2532"/>
                  </a:cubicBezTo>
                  <a:lnTo>
                    <a:pt x="1800" y="2532"/>
                  </a:lnTo>
                  <a:cubicBezTo>
                    <a:pt x="1897" y="2481"/>
                    <a:pt x="2142" y="2481"/>
                    <a:pt x="2142" y="2337"/>
                  </a:cubicBezTo>
                  <a:cubicBezTo>
                    <a:pt x="2045" y="826"/>
                    <a:pt x="1461" y="145"/>
                    <a:pt x="1461" y="145"/>
                  </a:cubicBezTo>
                  <a:cubicBezTo>
                    <a:pt x="1402" y="57"/>
                    <a:pt x="1324" y="40"/>
                    <a:pt x="1272" y="40"/>
                  </a:cubicBezTo>
                  <a:cubicBezTo>
                    <a:pt x="1238" y="40"/>
                    <a:pt x="1215" y="47"/>
                    <a:pt x="1215" y="47"/>
                  </a:cubicBezTo>
                  <a:lnTo>
                    <a:pt x="72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5" name="Google Shape;1735;p17"/>
            <p:cNvSpPr/>
            <p:nvPr/>
          </p:nvSpPr>
          <p:spPr>
            <a:xfrm>
              <a:off x="5527559" y="1778400"/>
              <a:ext cx="91043" cy="146680"/>
            </a:xfrm>
            <a:custGeom>
              <a:rect b="b" l="l" r="r" t="t"/>
              <a:pathLst>
                <a:path extrusionOk="0" h="551" w="342">
                  <a:moveTo>
                    <a:pt x="290" y="0"/>
                  </a:moveTo>
                  <a:cubicBezTo>
                    <a:pt x="278" y="0"/>
                    <a:pt x="264" y="4"/>
                    <a:pt x="246" y="13"/>
                  </a:cubicBezTo>
                  <a:cubicBezTo>
                    <a:pt x="0" y="13"/>
                    <a:pt x="51" y="356"/>
                    <a:pt x="51" y="356"/>
                  </a:cubicBezTo>
                  <a:cubicBezTo>
                    <a:pt x="51" y="356"/>
                    <a:pt x="98" y="500"/>
                    <a:pt x="98" y="550"/>
                  </a:cubicBezTo>
                  <a:cubicBezTo>
                    <a:pt x="98" y="500"/>
                    <a:pt x="148" y="453"/>
                    <a:pt x="148" y="402"/>
                  </a:cubicBezTo>
                  <a:cubicBezTo>
                    <a:pt x="148" y="356"/>
                    <a:pt x="98" y="258"/>
                    <a:pt x="195" y="208"/>
                  </a:cubicBezTo>
                  <a:lnTo>
                    <a:pt x="292" y="110"/>
                  </a:lnTo>
                  <a:cubicBezTo>
                    <a:pt x="334" y="72"/>
                    <a:pt x="341" y="0"/>
                    <a:pt x="2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6" name="Google Shape;1736;p17"/>
            <p:cNvSpPr/>
            <p:nvPr/>
          </p:nvSpPr>
          <p:spPr>
            <a:xfrm>
              <a:off x="5553381" y="1791444"/>
              <a:ext cx="155731" cy="229471"/>
            </a:xfrm>
            <a:custGeom>
              <a:rect b="b" l="l" r="r" t="t"/>
              <a:pathLst>
                <a:path extrusionOk="0" h="862" w="585">
                  <a:moveTo>
                    <a:pt x="269" y="1"/>
                  </a:moveTo>
                  <a:cubicBezTo>
                    <a:pt x="185" y="1"/>
                    <a:pt x="100" y="38"/>
                    <a:pt x="51" y="112"/>
                  </a:cubicBezTo>
                  <a:cubicBezTo>
                    <a:pt x="1" y="256"/>
                    <a:pt x="1" y="501"/>
                    <a:pt x="51" y="645"/>
                  </a:cubicBezTo>
                  <a:cubicBezTo>
                    <a:pt x="98" y="696"/>
                    <a:pt x="149" y="793"/>
                    <a:pt x="195" y="840"/>
                  </a:cubicBezTo>
                  <a:cubicBezTo>
                    <a:pt x="224" y="855"/>
                    <a:pt x="249" y="861"/>
                    <a:pt x="272" y="861"/>
                  </a:cubicBezTo>
                  <a:cubicBezTo>
                    <a:pt x="327" y="861"/>
                    <a:pt x="372" y="826"/>
                    <a:pt x="441" y="793"/>
                  </a:cubicBezTo>
                  <a:cubicBezTo>
                    <a:pt x="488" y="696"/>
                    <a:pt x="538" y="645"/>
                    <a:pt x="538" y="548"/>
                  </a:cubicBezTo>
                  <a:cubicBezTo>
                    <a:pt x="585" y="404"/>
                    <a:pt x="585" y="209"/>
                    <a:pt x="488" y="112"/>
                  </a:cubicBezTo>
                  <a:cubicBezTo>
                    <a:pt x="439" y="38"/>
                    <a:pt x="354" y="1"/>
                    <a:pt x="269" y="1"/>
                  </a:cubicBezTo>
                  <a:close/>
                </a:path>
              </a:pathLst>
            </a:custGeom>
            <a:solidFill>
              <a:srgbClr val="F3B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7" name="Google Shape;1737;p17"/>
            <p:cNvSpPr/>
            <p:nvPr/>
          </p:nvSpPr>
          <p:spPr>
            <a:xfrm>
              <a:off x="5553381" y="1898726"/>
              <a:ext cx="155731" cy="122189"/>
            </a:xfrm>
            <a:custGeom>
              <a:rect b="b" l="l" r="r" t="t"/>
              <a:pathLst>
                <a:path extrusionOk="0" h="459" w="585">
                  <a:moveTo>
                    <a:pt x="488" y="1"/>
                  </a:moveTo>
                  <a:cubicBezTo>
                    <a:pt x="488" y="98"/>
                    <a:pt x="488" y="145"/>
                    <a:pt x="441" y="145"/>
                  </a:cubicBezTo>
                  <a:cubicBezTo>
                    <a:pt x="424" y="162"/>
                    <a:pt x="408" y="168"/>
                    <a:pt x="391" y="168"/>
                  </a:cubicBezTo>
                  <a:cubicBezTo>
                    <a:pt x="359" y="168"/>
                    <a:pt x="327" y="145"/>
                    <a:pt x="293" y="145"/>
                  </a:cubicBezTo>
                  <a:cubicBezTo>
                    <a:pt x="279" y="131"/>
                    <a:pt x="265" y="126"/>
                    <a:pt x="251" y="126"/>
                  </a:cubicBezTo>
                  <a:cubicBezTo>
                    <a:pt x="217" y="126"/>
                    <a:pt x="182" y="160"/>
                    <a:pt x="149" y="196"/>
                  </a:cubicBezTo>
                  <a:lnTo>
                    <a:pt x="98" y="196"/>
                  </a:lnTo>
                  <a:cubicBezTo>
                    <a:pt x="51" y="145"/>
                    <a:pt x="51" y="98"/>
                    <a:pt x="1" y="98"/>
                  </a:cubicBezTo>
                  <a:cubicBezTo>
                    <a:pt x="1" y="145"/>
                    <a:pt x="51" y="196"/>
                    <a:pt x="51" y="242"/>
                  </a:cubicBezTo>
                  <a:cubicBezTo>
                    <a:pt x="98" y="293"/>
                    <a:pt x="149" y="390"/>
                    <a:pt x="195" y="437"/>
                  </a:cubicBezTo>
                  <a:cubicBezTo>
                    <a:pt x="224" y="452"/>
                    <a:pt x="249" y="458"/>
                    <a:pt x="272" y="458"/>
                  </a:cubicBezTo>
                  <a:cubicBezTo>
                    <a:pt x="327" y="458"/>
                    <a:pt x="372" y="423"/>
                    <a:pt x="441" y="390"/>
                  </a:cubicBezTo>
                  <a:cubicBezTo>
                    <a:pt x="488" y="293"/>
                    <a:pt x="538" y="242"/>
                    <a:pt x="538" y="145"/>
                  </a:cubicBezTo>
                  <a:cubicBezTo>
                    <a:pt x="585" y="98"/>
                    <a:pt x="538" y="48"/>
                    <a:pt x="538" y="48"/>
                  </a:cubicBezTo>
                  <a:cubicBezTo>
                    <a:pt x="538" y="1"/>
                    <a:pt x="538" y="1"/>
                    <a:pt x="4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8" name="Google Shape;1738;p17"/>
            <p:cNvSpPr/>
            <p:nvPr/>
          </p:nvSpPr>
          <p:spPr>
            <a:xfrm>
              <a:off x="5527559" y="1729950"/>
              <a:ext cx="195130" cy="181554"/>
            </a:xfrm>
            <a:custGeom>
              <a:rect b="b" l="l" r="r" t="t"/>
              <a:pathLst>
                <a:path extrusionOk="0" h="682" w="733">
                  <a:moveTo>
                    <a:pt x="440" y="0"/>
                  </a:moveTo>
                  <a:cubicBezTo>
                    <a:pt x="195" y="0"/>
                    <a:pt x="195" y="97"/>
                    <a:pt x="195" y="97"/>
                  </a:cubicBezTo>
                  <a:cubicBezTo>
                    <a:pt x="185" y="108"/>
                    <a:pt x="178" y="112"/>
                    <a:pt x="172" y="112"/>
                  </a:cubicBezTo>
                  <a:cubicBezTo>
                    <a:pt x="148" y="112"/>
                    <a:pt x="148" y="51"/>
                    <a:pt x="148" y="51"/>
                  </a:cubicBezTo>
                  <a:cubicBezTo>
                    <a:pt x="0" y="195"/>
                    <a:pt x="51" y="343"/>
                    <a:pt x="51" y="343"/>
                  </a:cubicBezTo>
                  <a:cubicBezTo>
                    <a:pt x="51" y="404"/>
                    <a:pt x="112" y="422"/>
                    <a:pt x="190" y="422"/>
                  </a:cubicBezTo>
                  <a:cubicBezTo>
                    <a:pt x="296" y="422"/>
                    <a:pt x="431" y="390"/>
                    <a:pt x="487" y="390"/>
                  </a:cubicBezTo>
                  <a:cubicBezTo>
                    <a:pt x="585" y="390"/>
                    <a:pt x="585" y="584"/>
                    <a:pt x="635" y="682"/>
                  </a:cubicBezTo>
                  <a:cubicBezTo>
                    <a:pt x="635" y="635"/>
                    <a:pt x="635" y="584"/>
                    <a:pt x="682" y="538"/>
                  </a:cubicBezTo>
                  <a:cubicBezTo>
                    <a:pt x="682" y="523"/>
                    <a:pt x="686" y="517"/>
                    <a:pt x="693" y="517"/>
                  </a:cubicBezTo>
                  <a:cubicBezTo>
                    <a:pt x="707" y="517"/>
                    <a:pt x="733" y="551"/>
                    <a:pt x="733" y="584"/>
                  </a:cubicBezTo>
                  <a:lnTo>
                    <a:pt x="733" y="487"/>
                  </a:lnTo>
                  <a:cubicBezTo>
                    <a:pt x="733" y="440"/>
                    <a:pt x="733" y="390"/>
                    <a:pt x="682" y="343"/>
                  </a:cubicBezTo>
                  <a:cubicBezTo>
                    <a:pt x="682" y="292"/>
                    <a:pt x="733" y="245"/>
                    <a:pt x="682" y="245"/>
                  </a:cubicBezTo>
                  <a:cubicBezTo>
                    <a:pt x="682" y="195"/>
                    <a:pt x="682" y="148"/>
                    <a:pt x="635" y="148"/>
                  </a:cubicBezTo>
                  <a:cubicBezTo>
                    <a:pt x="635" y="97"/>
                    <a:pt x="585" y="97"/>
                    <a:pt x="585" y="97"/>
                  </a:cubicBezTo>
                  <a:cubicBezTo>
                    <a:pt x="487" y="97"/>
                    <a:pt x="440" y="0"/>
                    <a:pt x="4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9" name="Google Shape;1739;p17"/>
            <p:cNvSpPr/>
            <p:nvPr/>
          </p:nvSpPr>
          <p:spPr>
            <a:xfrm>
              <a:off x="5527559" y="2006007"/>
              <a:ext cx="506060" cy="683088"/>
            </a:xfrm>
            <a:custGeom>
              <a:rect b="b" l="l" r="r" t="t"/>
              <a:pathLst>
                <a:path extrusionOk="0" h="2566" w="1901">
                  <a:moveTo>
                    <a:pt x="1351" y="1"/>
                  </a:moveTo>
                  <a:cubicBezTo>
                    <a:pt x="1301" y="1"/>
                    <a:pt x="1241" y="10"/>
                    <a:pt x="1169" y="34"/>
                  </a:cubicBezTo>
                  <a:cubicBezTo>
                    <a:pt x="1169" y="34"/>
                    <a:pt x="974" y="132"/>
                    <a:pt x="1071" y="669"/>
                  </a:cubicBezTo>
                  <a:lnTo>
                    <a:pt x="1071" y="1253"/>
                  </a:lnTo>
                  <a:cubicBezTo>
                    <a:pt x="1071" y="1253"/>
                    <a:pt x="148" y="2129"/>
                    <a:pt x="0" y="2371"/>
                  </a:cubicBezTo>
                  <a:cubicBezTo>
                    <a:pt x="0" y="2371"/>
                    <a:pt x="0" y="2519"/>
                    <a:pt x="195" y="2566"/>
                  </a:cubicBezTo>
                  <a:cubicBezTo>
                    <a:pt x="195" y="2566"/>
                    <a:pt x="1558" y="1740"/>
                    <a:pt x="1609" y="1448"/>
                  </a:cubicBezTo>
                  <a:cubicBezTo>
                    <a:pt x="1901" y="182"/>
                    <a:pt x="1558" y="85"/>
                    <a:pt x="1558" y="85"/>
                  </a:cubicBezTo>
                  <a:cubicBezTo>
                    <a:pt x="1558" y="85"/>
                    <a:pt x="1503" y="1"/>
                    <a:pt x="13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p17"/>
            <p:cNvSpPr/>
            <p:nvPr/>
          </p:nvSpPr>
          <p:spPr>
            <a:xfrm>
              <a:off x="5423738" y="2676318"/>
              <a:ext cx="104087" cy="77999"/>
            </a:xfrm>
            <a:custGeom>
              <a:rect b="b" l="l" r="r" t="t"/>
              <a:pathLst>
                <a:path extrusionOk="0" h="293" w="391">
                  <a:moveTo>
                    <a:pt x="196" y="1"/>
                  </a:moveTo>
                  <a:lnTo>
                    <a:pt x="52" y="48"/>
                  </a:lnTo>
                  <a:cubicBezTo>
                    <a:pt x="1" y="48"/>
                    <a:pt x="1" y="98"/>
                    <a:pt x="1" y="98"/>
                  </a:cubicBezTo>
                  <a:lnTo>
                    <a:pt x="1" y="145"/>
                  </a:lnTo>
                  <a:lnTo>
                    <a:pt x="1" y="196"/>
                  </a:lnTo>
                  <a:cubicBezTo>
                    <a:pt x="1" y="242"/>
                    <a:pt x="52" y="242"/>
                    <a:pt x="52" y="242"/>
                  </a:cubicBezTo>
                  <a:lnTo>
                    <a:pt x="98" y="242"/>
                  </a:lnTo>
                  <a:cubicBezTo>
                    <a:pt x="98" y="293"/>
                    <a:pt x="149" y="293"/>
                    <a:pt x="149" y="293"/>
                  </a:cubicBezTo>
                  <a:lnTo>
                    <a:pt x="196" y="293"/>
                  </a:lnTo>
                  <a:lnTo>
                    <a:pt x="196" y="196"/>
                  </a:lnTo>
                  <a:lnTo>
                    <a:pt x="293" y="196"/>
                  </a:lnTo>
                  <a:lnTo>
                    <a:pt x="390" y="98"/>
                  </a:lnTo>
                  <a:cubicBezTo>
                    <a:pt x="390" y="98"/>
                    <a:pt x="344" y="1"/>
                    <a:pt x="246" y="1"/>
                  </a:cubicBezTo>
                  <a:close/>
                </a:path>
              </a:pathLst>
            </a:custGeom>
            <a:solidFill>
              <a:srgbClr val="F3B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1" name="Google Shape;1741;p17"/>
            <p:cNvSpPr/>
            <p:nvPr/>
          </p:nvSpPr>
          <p:spPr>
            <a:xfrm>
              <a:off x="5449826" y="2728228"/>
              <a:ext cx="13577" cy="26088"/>
            </a:xfrm>
            <a:custGeom>
              <a:rect b="b" l="l" r="r" t="t"/>
              <a:pathLst>
                <a:path extrusionOk="0" h="98" w="51">
                  <a:moveTo>
                    <a:pt x="51" y="1"/>
                  </a:moveTo>
                  <a:lnTo>
                    <a:pt x="0" y="47"/>
                  </a:lnTo>
                  <a:lnTo>
                    <a:pt x="0" y="98"/>
                  </a:lnTo>
                  <a:lnTo>
                    <a:pt x="51" y="1"/>
                  </a:lnTo>
                  <a:close/>
                </a:path>
              </a:pathLst>
            </a:custGeom>
            <a:solidFill>
              <a:srgbClr val="1B2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2" name="Google Shape;1742;p17"/>
            <p:cNvSpPr/>
            <p:nvPr/>
          </p:nvSpPr>
          <p:spPr>
            <a:xfrm>
              <a:off x="5437315" y="2728228"/>
              <a:ext cx="12778" cy="12778"/>
            </a:xfrm>
            <a:custGeom>
              <a:rect b="b" l="l" r="r" t="t"/>
              <a:pathLst>
                <a:path extrusionOk="0" h="48" w="48">
                  <a:moveTo>
                    <a:pt x="1" y="47"/>
                  </a:moveTo>
                  <a:lnTo>
                    <a:pt x="1" y="47"/>
                  </a:lnTo>
                  <a:lnTo>
                    <a:pt x="1" y="47"/>
                  </a:lnTo>
                  <a:lnTo>
                    <a:pt x="47" y="1"/>
                  </a:lnTo>
                  <a:lnTo>
                    <a:pt x="47" y="1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rgbClr val="1B2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3" name="Google Shape;1743;p17"/>
            <p:cNvSpPr/>
            <p:nvPr/>
          </p:nvSpPr>
          <p:spPr>
            <a:xfrm>
              <a:off x="5423738" y="2714652"/>
              <a:ext cx="13843" cy="26355"/>
            </a:xfrm>
            <a:custGeom>
              <a:rect b="b" l="l" r="r" t="t"/>
              <a:pathLst>
                <a:path extrusionOk="0" h="99" w="52">
                  <a:moveTo>
                    <a:pt x="52" y="1"/>
                  </a:moveTo>
                  <a:lnTo>
                    <a:pt x="1" y="98"/>
                  </a:lnTo>
                  <a:lnTo>
                    <a:pt x="52" y="98"/>
                  </a:lnTo>
                  <a:lnTo>
                    <a:pt x="52" y="1"/>
                  </a:lnTo>
                  <a:close/>
                </a:path>
              </a:pathLst>
            </a:custGeom>
            <a:solidFill>
              <a:srgbClr val="1B2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4" name="Google Shape;1744;p17"/>
            <p:cNvSpPr/>
            <p:nvPr/>
          </p:nvSpPr>
          <p:spPr>
            <a:xfrm>
              <a:off x="5684887" y="1872903"/>
              <a:ext cx="50313" cy="54573"/>
            </a:xfrm>
            <a:custGeom>
              <a:rect b="b" l="l" r="r" t="t"/>
              <a:pathLst>
                <a:path extrusionOk="0" h="205" w="189">
                  <a:moveTo>
                    <a:pt x="91" y="1"/>
                  </a:moveTo>
                  <a:cubicBezTo>
                    <a:pt x="44" y="1"/>
                    <a:pt x="44" y="47"/>
                    <a:pt x="44" y="47"/>
                  </a:cubicBezTo>
                  <a:cubicBezTo>
                    <a:pt x="0" y="91"/>
                    <a:pt x="32" y="205"/>
                    <a:pt x="105" y="205"/>
                  </a:cubicBezTo>
                  <a:cubicBezTo>
                    <a:pt x="116" y="205"/>
                    <a:pt x="128" y="202"/>
                    <a:pt x="142" y="195"/>
                  </a:cubicBezTo>
                  <a:cubicBezTo>
                    <a:pt x="142" y="195"/>
                    <a:pt x="188" y="145"/>
                    <a:pt x="188" y="98"/>
                  </a:cubicBezTo>
                  <a:cubicBezTo>
                    <a:pt x="188" y="47"/>
                    <a:pt x="142" y="1"/>
                    <a:pt x="91" y="1"/>
                  </a:cubicBezTo>
                  <a:close/>
                </a:path>
              </a:pathLst>
            </a:custGeom>
            <a:solidFill>
              <a:srgbClr val="F3B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5" name="Google Shape;1745;p17"/>
            <p:cNvSpPr/>
            <p:nvPr/>
          </p:nvSpPr>
          <p:spPr>
            <a:xfrm>
              <a:off x="5696600" y="1885415"/>
              <a:ext cx="12512" cy="39665"/>
            </a:xfrm>
            <a:custGeom>
              <a:rect b="b" l="l" r="r" t="t"/>
              <a:pathLst>
                <a:path extrusionOk="0" h="149" w="47">
                  <a:moveTo>
                    <a:pt x="47" y="0"/>
                  </a:moveTo>
                  <a:cubicBezTo>
                    <a:pt x="0" y="0"/>
                    <a:pt x="0" y="51"/>
                    <a:pt x="47" y="148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EE967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6" name="Google Shape;1746;p17"/>
            <p:cNvSpPr/>
            <p:nvPr/>
          </p:nvSpPr>
          <p:spPr>
            <a:xfrm>
              <a:off x="5708846" y="1898726"/>
              <a:ext cx="13843" cy="266"/>
            </a:xfrm>
            <a:custGeom>
              <a:rect b="b" l="l" r="r" t="t"/>
              <a:pathLst>
                <a:path extrusionOk="0" h="1" w="52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52" y="1"/>
                  </a:lnTo>
                  <a:lnTo>
                    <a:pt x="52" y="1"/>
                  </a:lnTo>
                  <a:lnTo>
                    <a:pt x="52" y="1"/>
                  </a:lnTo>
                  <a:close/>
                </a:path>
              </a:pathLst>
            </a:custGeom>
            <a:solidFill>
              <a:srgbClr val="EE967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7" name="Google Shape;1747;p17"/>
            <p:cNvSpPr/>
            <p:nvPr/>
          </p:nvSpPr>
          <p:spPr>
            <a:xfrm>
              <a:off x="5631113" y="1911237"/>
              <a:ext cx="26355" cy="13843"/>
            </a:xfrm>
            <a:custGeom>
              <a:rect b="b" l="l" r="r" t="t"/>
              <a:pathLst>
                <a:path extrusionOk="0" h="52" w="99">
                  <a:moveTo>
                    <a:pt x="1" y="1"/>
                  </a:moveTo>
                  <a:cubicBezTo>
                    <a:pt x="1" y="51"/>
                    <a:pt x="51" y="51"/>
                    <a:pt x="51" y="51"/>
                  </a:cubicBezTo>
                  <a:cubicBezTo>
                    <a:pt x="98" y="51"/>
                    <a:pt x="98" y="51"/>
                    <a:pt x="98" y="1"/>
                  </a:cubicBezTo>
                  <a:close/>
                </a:path>
              </a:pathLst>
            </a:custGeom>
            <a:solidFill>
              <a:srgbClr val="EE967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8" name="Google Shape;1748;p17"/>
            <p:cNvSpPr/>
            <p:nvPr/>
          </p:nvSpPr>
          <p:spPr>
            <a:xfrm>
              <a:off x="5566957" y="1924814"/>
              <a:ext cx="26088" cy="12778"/>
            </a:xfrm>
            <a:custGeom>
              <a:rect b="b" l="l" r="r" t="t"/>
              <a:pathLst>
                <a:path extrusionOk="0" h="48" w="98">
                  <a:moveTo>
                    <a:pt x="0" y="0"/>
                  </a:moveTo>
                  <a:cubicBezTo>
                    <a:pt x="0" y="47"/>
                    <a:pt x="47" y="47"/>
                    <a:pt x="47" y="47"/>
                  </a:cubicBezTo>
                  <a:cubicBezTo>
                    <a:pt x="98" y="47"/>
                    <a:pt x="98" y="0"/>
                    <a:pt x="98" y="0"/>
                  </a:cubicBezTo>
                  <a:close/>
                </a:path>
              </a:pathLst>
            </a:custGeom>
            <a:solidFill>
              <a:srgbClr val="EE967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p17"/>
            <p:cNvSpPr/>
            <p:nvPr/>
          </p:nvSpPr>
          <p:spPr>
            <a:xfrm>
              <a:off x="5579469" y="1898726"/>
              <a:ext cx="13577" cy="12778"/>
            </a:xfrm>
            <a:custGeom>
              <a:rect b="b" l="l" r="r" t="t"/>
              <a:pathLst>
                <a:path extrusionOk="0" h="48" w="51">
                  <a:moveTo>
                    <a:pt x="0" y="1"/>
                  </a:moveTo>
                  <a:lnTo>
                    <a:pt x="0" y="48"/>
                  </a:lnTo>
                  <a:cubicBezTo>
                    <a:pt x="51" y="48"/>
                    <a:pt x="51" y="48"/>
                    <a:pt x="51" y="1"/>
                  </a:cubicBezTo>
                  <a:close/>
                </a:path>
              </a:pathLst>
            </a:custGeom>
            <a:solidFill>
              <a:srgbClr val="1B2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0" name="Google Shape;1750;p17"/>
            <p:cNvSpPr/>
            <p:nvPr/>
          </p:nvSpPr>
          <p:spPr>
            <a:xfrm>
              <a:off x="5644690" y="1885415"/>
              <a:ext cx="266" cy="13577"/>
            </a:xfrm>
            <a:custGeom>
              <a:rect b="b" l="l" r="r" t="t"/>
              <a:pathLst>
                <a:path extrusionOk="0" h="51" w="1">
                  <a:moveTo>
                    <a:pt x="0" y="51"/>
                  </a:moveTo>
                  <a:lnTo>
                    <a:pt x="0" y="51"/>
                  </a:lnTo>
                  <a:lnTo>
                    <a:pt x="0" y="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B2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1" name="Google Shape;1751;p17"/>
            <p:cNvSpPr/>
            <p:nvPr/>
          </p:nvSpPr>
          <p:spPr>
            <a:xfrm>
              <a:off x="5631113" y="1862788"/>
              <a:ext cx="26355" cy="22894"/>
            </a:xfrm>
            <a:custGeom>
              <a:rect b="b" l="l" r="r" t="t"/>
              <a:pathLst>
                <a:path extrusionOk="0" h="86" w="99">
                  <a:moveTo>
                    <a:pt x="32" y="1"/>
                  </a:moveTo>
                  <a:cubicBezTo>
                    <a:pt x="14" y="1"/>
                    <a:pt x="1" y="13"/>
                    <a:pt x="1" y="39"/>
                  </a:cubicBezTo>
                  <a:lnTo>
                    <a:pt x="1" y="85"/>
                  </a:lnTo>
                  <a:cubicBezTo>
                    <a:pt x="1" y="39"/>
                    <a:pt x="51" y="39"/>
                    <a:pt x="98" y="39"/>
                  </a:cubicBezTo>
                  <a:cubicBezTo>
                    <a:pt x="75" y="13"/>
                    <a:pt x="51" y="1"/>
                    <a:pt x="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2" name="Google Shape;1752;p17"/>
            <p:cNvSpPr/>
            <p:nvPr/>
          </p:nvSpPr>
          <p:spPr>
            <a:xfrm>
              <a:off x="5592779" y="1885415"/>
              <a:ext cx="26355" cy="52177"/>
            </a:xfrm>
            <a:custGeom>
              <a:rect b="b" l="l" r="r" t="t"/>
              <a:pathLst>
                <a:path extrusionOk="0" h="196" w="99">
                  <a:moveTo>
                    <a:pt x="47" y="0"/>
                  </a:moveTo>
                  <a:cubicBezTo>
                    <a:pt x="47" y="0"/>
                    <a:pt x="98" y="51"/>
                    <a:pt x="1" y="148"/>
                  </a:cubicBezTo>
                  <a:cubicBezTo>
                    <a:pt x="1" y="148"/>
                    <a:pt x="1" y="195"/>
                    <a:pt x="47" y="195"/>
                  </a:cubicBezTo>
                  <a:lnTo>
                    <a:pt x="98" y="195"/>
                  </a:lnTo>
                  <a:lnTo>
                    <a:pt x="98" y="148"/>
                  </a:lnTo>
                  <a:cubicBezTo>
                    <a:pt x="98" y="172"/>
                    <a:pt x="85" y="183"/>
                    <a:pt x="73" y="183"/>
                  </a:cubicBezTo>
                  <a:cubicBezTo>
                    <a:pt x="60" y="183"/>
                    <a:pt x="47" y="172"/>
                    <a:pt x="47" y="148"/>
                  </a:cubicBezTo>
                  <a:cubicBezTo>
                    <a:pt x="98" y="51"/>
                    <a:pt x="98" y="0"/>
                    <a:pt x="47" y="0"/>
                  </a:cubicBezTo>
                  <a:close/>
                </a:path>
              </a:pathLst>
            </a:custGeom>
            <a:solidFill>
              <a:srgbClr val="EE967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3" name="Google Shape;1753;p17"/>
            <p:cNvSpPr/>
            <p:nvPr/>
          </p:nvSpPr>
          <p:spPr>
            <a:xfrm>
              <a:off x="5605291" y="1950636"/>
              <a:ext cx="26088" cy="12778"/>
            </a:xfrm>
            <a:custGeom>
              <a:rect b="b" l="l" r="r" t="t"/>
              <a:pathLst>
                <a:path extrusionOk="0" h="48" w="98">
                  <a:moveTo>
                    <a:pt x="0" y="1"/>
                  </a:moveTo>
                  <a:cubicBezTo>
                    <a:pt x="0" y="47"/>
                    <a:pt x="0" y="47"/>
                    <a:pt x="51" y="47"/>
                  </a:cubicBezTo>
                  <a:lnTo>
                    <a:pt x="98" y="1"/>
                  </a:lnTo>
                  <a:close/>
                </a:path>
              </a:pathLst>
            </a:custGeom>
            <a:solidFill>
              <a:srgbClr val="EE967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4" name="Google Shape;1754;p17"/>
            <p:cNvSpPr/>
            <p:nvPr/>
          </p:nvSpPr>
          <p:spPr>
            <a:xfrm>
              <a:off x="5566957" y="1872903"/>
              <a:ext cx="38600" cy="12778"/>
            </a:xfrm>
            <a:custGeom>
              <a:rect b="b" l="l" r="r" t="t"/>
              <a:pathLst>
                <a:path extrusionOk="0" h="48" w="145">
                  <a:moveTo>
                    <a:pt x="144" y="1"/>
                  </a:moveTo>
                  <a:cubicBezTo>
                    <a:pt x="98" y="1"/>
                    <a:pt x="47" y="1"/>
                    <a:pt x="0" y="47"/>
                  </a:cubicBezTo>
                  <a:lnTo>
                    <a:pt x="47" y="47"/>
                  </a:lnTo>
                  <a:cubicBezTo>
                    <a:pt x="47" y="47"/>
                    <a:pt x="47" y="27"/>
                    <a:pt x="62" y="27"/>
                  </a:cubicBezTo>
                  <a:cubicBezTo>
                    <a:pt x="70" y="27"/>
                    <a:pt x="81" y="32"/>
                    <a:pt x="98" y="47"/>
                  </a:cubicBezTo>
                  <a:lnTo>
                    <a:pt x="144" y="47"/>
                  </a:lnTo>
                  <a:lnTo>
                    <a:pt x="14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5" name="Google Shape;1755;p17"/>
            <p:cNvSpPr/>
            <p:nvPr/>
          </p:nvSpPr>
          <p:spPr>
            <a:xfrm>
              <a:off x="5800154" y="2028369"/>
              <a:ext cx="26088" cy="323708"/>
            </a:xfrm>
            <a:custGeom>
              <a:rect b="b" l="l" r="r" t="t"/>
              <a:pathLst>
                <a:path extrusionOk="0" h="1216" w="98">
                  <a:moveTo>
                    <a:pt x="98" y="1"/>
                  </a:moveTo>
                  <a:cubicBezTo>
                    <a:pt x="1" y="196"/>
                    <a:pt x="1" y="390"/>
                    <a:pt x="47" y="585"/>
                  </a:cubicBezTo>
                  <a:cubicBezTo>
                    <a:pt x="47" y="390"/>
                    <a:pt x="1" y="196"/>
                    <a:pt x="98" y="1"/>
                  </a:cubicBezTo>
                  <a:close/>
                  <a:moveTo>
                    <a:pt x="47" y="974"/>
                  </a:moveTo>
                  <a:cubicBezTo>
                    <a:pt x="47" y="1021"/>
                    <a:pt x="1" y="1119"/>
                    <a:pt x="1" y="1169"/>
                  </a:cubicBezTo>
                  <a:lnTo>
                    <a:pt x="47" y="1216"/>
                  </a:lnTo>
                  <a:lnTo>
                    <a:pt x="47" y="1169"/>
                  </a:lnTo>
                  <a:lnTo>
                    <a:pt x="47" y="97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6" name="Google Shape;1756;p17"/>
            <p:cNvSpPr/>
            <p:nvPr/>
          </p:nvSpPr>
          <p:spPr>
            <a:xfrm>
              <a:off x="5708846" y="2351811"/>
              <a:ext cx="259552" cy="247041"/>
            </a:xfrm>
            <a:custGeom>
              <a:rect b="b" l="l" r="r" t="t"/>
              <a:pathLst>
                <a:path extrusionOk="0" h="928" w="975">
                  <a:moveTo>
                    <a:pt x="975" y="1"/>
                  </a:moveTo>
                  <a:cubicBezTo>
                    <a:pt x="928" y="293"/>
                    <a:pt x="636" y="488"/>
                    <a:pt x="390" y="636"/>
                  </a:cubicBezTo>
                  <a:cubicBezTo>
                    <a:pt x="390" y="682"/>
                    <a:pt x="344" y="682"/>
                    <a:pt x="293" y="733"/>
                  </a:cubicBezTo>
                  <a:cubicBezTo>
                    <a:pt x="246" y="780"/>
                    <a:pt x="149" y="877"/>
                    <a:pt x="1" y="928"/>
                  </a:cubicBezTo>
                  <a:lnTo>
                    <a:pt x="52" y="928"/>
                  </a:lnTo>
                  <a:cubicBezTo>
                    <a:pt x="149" y="877"/>
                    <a:pt x="246" y="830"/>
                    <a:pt x="344" y="733"/>
                  </a:cubicBezTo>
                  <a:cubicBezTo>
                    <a:pt x="344" y="733"/>
                    <a:pt x="390" y="682"/>
                    <a:pt x="441" y="682"/>
                  </a:cubicBezTo>
                  <a:cubicBezTo>
                    <a:pt x="682" y="488"/>
                    <a:pt x="928" y="344"/>
                    <a:pt x="9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7" name="Google Shape;1757;p17"/>
            <p:cNvSpPr/>
            <p:nvPr/>
          </p:nvSpPr>
          <p:spPr>
            <a:xfrm>
              <a:off x="5541135" y="2092791"/>
              <a:ext cx="116333" cy="285374"/>
            </a:xfrm>
            <a:custGeom>
              <a:rect b="b" l="l" r="r" t="t"/>
              <a:pathLst>
                <a:path extrusionOk="0" h="1072" w="437">
                  <a:moveTo>
                    <a:pt x="292" y="0"/>
                  </a:moveTo>
                  <a:lnTo>
                    <a:pt x="292" y="0"/>
                  </a:lnTo>
                  <a:cubicBezTo>
                    <a:pt x="0" y="195"/>
                    <a:pt x="144" y="538"/>
                    <a:pt x="292" y="779"/>
                  </a:cubicBezTo>
                  <a:cubicBezTo>
                    <a:pt x="195" y="487"/>
                    <a:pt x="47" y="195"/>
                    <a:pt x="292" y="0"/>
                  </a:cubicBezTo>
                  <a:close/>
                  <a:moveTo>
                    <a:pt x="292" y="779"/>
                  </a:moveTo>
                  <a:lnTo>
                    <a:pt x="292" y="779"/>
                  </a:lnTo>
                  <a:cubicBezTo>
                    <a:pt x="339" y="927"/>
                    <a:pt x="389" y="1025"/>
                    <a:pt x="389" y="1071"/>
                  </a:cubicBezTo>
                  <a:lnTo>
                    <a:pt x="436" y="1071"/>
                  </a:lnTo>
                  <a:lnTo>
                    <a:pt x="292" y="77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8" name="Google Shape;1758;p17"/>
            <p:cNvSpPr/>
            <p:nvPr/>
          </p:nvSpPr>
          <p:spPr>
            <a:xfrm>
              <a:off x="5086987" y="2546941"/>
              <a:ext cx="103821" cy="64422"/>
            </a:xfrm>
            <a:custGeom>
              <a:rect b="b" l="l" r="r" t="t"/>
              <a:pathLst>
                <a:path extrusionOk="0" h="242" w="390">
                  <a:moveTo>
                    <a:pt x="51" y="0"/>
                  </a:moveTo>
                  <a:cubicBezTo>
                    <a:pt x="0" y="47"/>
                    <a:pt x="0" y="97"/>
                    <a:pt x="0" y="97"/>
                  </a:cubicBezTo>
                  <a:lnTo>
                    <a:pt x="0" y="144"/>
                  </a:lnTo>
                  <a:lnTo>
                    <a:pt x="0" y="195"/>
                  </a:lnTo>
                  <a:lnTo>
                    <a:pt x="51" y="195"/>
                  </a:lnTo>
                  <a:lnTo>
                    <a:pt x="51" y="242"/>
                  </a:lnTo>
                  <a:lnTo>
                    <a:pt x="148" y="242"/>
                  </a:lnTo>
                  <a:lnTo>
                    <a:pt x="195" y="195"/>
                  </a:lnTo>
                  <a:cubicBezTo>
                    <a:pt x="205" y="184"/>
                    <a:pt x="218" y="180"/>
                    <a:pt x="231" y="180"/>
                  </a:cubicBezTo>
                  <a:cubicBezTo>
                    <a:pt x="282" y="180"/>
                    <a:pt x="343" y="242"/>
                    <a:pt x="343" y="242"/>
                  </a:cubicBezTo>
                  <a:cubicBezTo>
                    <a:pt x="343" y="242"/>
                    <a:pt x="390" y="144"/>
                    <a:pt x="390" y="47"/>
                  </a:cubicBezTo>
                  <a:cubicBezTo>
                    <a:pt x="390" y="47"/>
                    <a:pt x="390" y="0"/>
                    <a:pt x="292" y="0"/>
                  </a:cubicBezTo>
                  <a:close/>
                </a:path>
              </a:pathLst>
            </a:custGeom>
            <a:solidFill>
              <a:srgbClr val="F3B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9" name="Google Shape;1759;p17"/>
            <p:cNvSpPr/>
            <p:nvPr/>
          </p:nvSpPr>
          <p:spPr>
            <a:xfrm>
              <a:off x="5112809" y="2598585"/>
              <a:ext cx="13843" cy="12778"/>
            </a:xfrm>
            <a:custGeom>
              <a:rect b="b" l="l" r="r" t="t"/>
              <a:pathLst>
                <a:path extrusionOk="0" h="48" w="52">
                  <a:moveTo>
                    <a:pt x="1" y="48"/>
                  </a:moveTo>
                  <a:lnTo>
                    <a:pt x="1" y="48"/>
                  </a:lnTo>
                  <a:lnTo>
                    <a:pt x="1" y="48"/>
                  </a:lnTo>
                  <a:lnTo>
                    <a:pt x="51" y="1"/>
                  </a:lnTo>
                  <a:lnTo>
                    <a:pt x="51" y="1"/>
                  </a:lnTo>
                  <a:lnTo>
                    <a:pt x="51" y="1"/>
                  </a:lnTo>
                  <a:close/>
                </a:path>
              </a:pathLst>
            </a:custGeom>
            <a:solidFill>
              <a:srgbClr val="1B2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0" name="Google Shape;1760;p17"/>
            <p:cNvSpPr/>
            <p:nvPr/>
          </p:nvSpPr>
          <p:spPr>
            <a:xfrm>
              <a:off x="5100297" y="2585275"/>
              <a:ext cx="12778" cy="26088"/>
            </a:xfrm>
            <a:custGeom>
              <a:rect b="b" l="l" r="r" t="t"/>
              <a:pathLst>
                <a:path extrusionOk="0" h="98" w="48">
                  <a:moveTo>
                    <a:pt x="48" y="0"/>
                  </a:moveTo>
                  <a:lnTo>
                    <a:pt x="1" y="51"/>
                  </a:lnTo>
                  <a:lnTo>
                    <a:pt x="1" y="98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1B2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1" name="Google Shape;1761;p17"/>
            <p:cNvSpPr/>
            <p:nvPr/>
          </p:nvSpPr>
          <p:spPr>
            <a:xfrm>
              <a:off x="5086987" y="2585275"/>
              <a:ext cx="13577" cy="13577"/>
            </a:xfrm>
            <a:custGeom>
              <a:rect b="b" l="l" r="r" t="t"/>
              <a:pathLst>
                <a:path extrusionOk="0" h="51" w="51">
                  <a:moveTo>
                    <a:pt x="0" y="51"/>
                  </a:moveTo>
                  <a:lnTo>
                    <a:pt x="0" y="51"/>
                  </a:lnTo>
                  <a:lnTo>
                    <a:pt x="0" y="51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1B2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2" name="Google Shape;1762;p17"/>
            <p:cNvSpPr/>
            <p:nvPr/>
          </p:nvSpPr>
          <p:spPr>
            <a:xfrm>
              <a:off x="5553381" y="1911237"/>
              <a:ext cx="129909" cy="105684"/>
            </a:xfrm>
            <a:custGeom>
              <a:rect b="b" l="l" r="r" t="t"/>
              <a:pathLst>
                <a:path extrusionOk="0" h="397" w="488">
                  <a:moveTo>
                    <a:pt x="488" y="1"/>
                  </a:moveTo>
                  <a:lnTo>
                    <a:pt x="488" y="1"/>
                  </a:lnTo>
                  <a:cubicBezTo>
                    <a:pt x="390" y="51"/>
                    <a:pt x="293" y="51"/>
                    <a:pt x="293" y="51"/>
                  </a:cubicBezTo>
                  <a:cubicBezTo>
                    <a:pt x="277" y="34"/>
                    <a:pt x="256" y="29"/>
                    <a:pt x="235" y="29"/>
                  </a:cubicBezTo>
                  <a:cubicBezTo>
                    <a:pt x="192" y="29"/>
                    <a:pt x="149" y="51"/>
                    <a:pt x="149" y="51"/>
                  </a:cubicBezTo>
                  <a:cubicBezTo>
                    <a:pt x="116" y="67"/>
                    <a:pt x="89" y="72"/>
                    <a:pt x="67" y="72"/>
                  </a:cubicBezTo>
                  <a:cubicBezTo>
                    <a:pt x="23" y="72"/>
                    <a:pt x="1" y="51"/>
                    <a:pt x="1" y="51"/>
                  </a:cubicBezTo>
                  <a:lnTo>
                    <a:pt x="1" y="51"/>
                  </a:lnTo>
                  <a:cubicBezTo>
                    <a:pt x="51" y="246"/>
                    <a:pt x="149" y="343"/>
                    <a:pt x="149" y="343"/>
                  </a:cubicBezTo>
                  <a:cubicBezTo>
                    <a:pt x="201" y="382"/>
                    <a:pt x="247" y="397"/>
                    <a:pt x="285" y="397"/>
                  </a:cubicBezTo>
                  <a:cubicBezTo>
                    <a:pt x="389" y="397"/>
                    <a:pt x="441" y="293"/>
                    <a:pt x="441" y="293"/>
                  </a:cubicBezTo>
                  <a:cubicBezTo>
                    <a:pt x="488" y="195"/>
                    <a:pt x="488" y="1"/>
                    <a:pt x="488" y="1"/>
                  </a:cubicBezTo>
                  <a:close/>
                </a:path>
              </a:pathLst>
            </a:custGeom>
            <a:solidFill>
              <a:srgbClr val="EDEC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3" name="Google Shape;1763;p17"/>
            <p:cNvSpPr/>
            <p:nvPr/>
          </p:nvSpPr>
          <p:spPr>
            <a:xfrm>
              <a:off x="5683023" y="1898726"/>
              <a:ext cx="13843" cy="26355"/>
            </a:xfrm>
            <a:custGeom>
              <a:rect b="b" l="l" r="r" t="t"/>
              <a:pathLst>
                <a:path extrusionOk="0" h="99" w="52">
                  <a:moveTo>
                    <a:pt x="51" y="1"/>
                  </a:moveTo>
                  <a:lnTo>
                    <a:pt x="1" y="48"/>
                  </a:lnTo>
                  <a:lnTo>
                    <a:pt x="1" y="98"/>
                  </a:lnTo>
                  <a:lnTo>
                    <a:pt x="51" y="1"/>
                  </a:lnTo>
                  <a:close/>
                </a:path>
              </a:pathLst>
            </a:custGeom>
            <a:solidFill>
              <a:srgbClr val="EDEC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4" name="Google Shape;1764;p17"/>
            <p:cNvSpPr/>
            <p:nvPr/>
          </p:nvSpPr>
          <p:spPr>
            <a:xfrm>
              <a:off x="5670512" y="1924814"/>
              <a:ext cx="52177" cy="64422"/>
            </a:xfrm>
            <a:custGeom>
              <a:rect b="b" l="l" r="r" t="t"/>
              <a:pathLst>
                <a:path extrusionOk="0" h="242" w="196">
                  <a:moveTo>
                    <a:pt x="145" y="0"/>
                  </a:moveTo>
                  <a:lnTo>
                    <a:pt x="1" y="195"/>
                  </a:lnTo>
                  <a:lnTo>
                    <a:pt x="1" y="242"/>
                  </a:lnTo>
                  <a:lnTo>
                    <a:pt x="196" y="0"/>
                  </a:lnTo>
                  <a:close/>
                </a:path>
              </a:pathLst>
            </a:custGeom>
            <a:solidFill>
              <a:srgbClr val="EDEC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65" name="Google Shape;1765;p17"/>
          <p:cNvGrpSpPr/>
          <p:nvPr/>
        </p:nvGrpSpPr>
        <p:grpSpPr>
          <a:xfrm>
            <a:off x="6545263" y="2571750"/>
            <a:ext cx="1622572" cy="1240087"/>
            <a:chOff x="6244275" y="1729875"/>
            <a:chExt cx="2799951" cy="2139925"/>
          </a:xfrm>
        </p:grpSpPr>
        <p:sp>
          <p:nvSpPr>
            <p:cNvPr id="1766" name="Google Shape;1766;p17"/>
            <p:cNvSpPr/>
            <p:nvPr/>
          </p:nvSpPr>
          <p:spPr>
            <a:xfrm>
              <a:off x="6270342" y="2691942"/>
              <a:ext cx="418958" cy="708916"/>
            </a:xfrm>
            <a:custGeom>
              <a:rect b="b" l="l" r="r" t="t"/>
              <a:pathLst>
                <a:path extrusionOk="0" h="2638" w="1559">
                  <a:moveTo>
                    <a:pt x="1" y="1"/>
                  </a:moveTo>
                  <a:cubicBezTo>
                    <a:pt x="1" y="437"/>
                    <a:pt x="1" y="877"/>
                    <a:pt x="98" y="1313"/>
                  </a:cubicBezTo>
                  <a:cubicBezTo>
                    <a:pt x="246" y="1753"/>
                    <a:pt x="538" y="2092"/>
                    <a:pt x="928" y="2337"/>
                  </a:cubicBezTo>
                  <a:cubicBezTo>
                    <a:pt x="1072" y="2384"/>
                    <a:pt x="1266" y="2482"/>
                    <a:pt x="1414" y="2630"/>
                  </a:cubicBezTo>
                  <a:cubicBezTo>
                    <a:pt x="1420" y="2635"/>
                    <a:pt x="1426" y="2638"/>
                    <a:pt x="1431" y="2638"/>
                  </a:cubicBezTo>
                  <a:cubicBezTo>
                    <a:pt x="1517" y="2638"/>
                    <a:pt x="1558" y="1939"/>
                    <a:pt x="1558" y="1800"/>
                  </a:cubicBezTo>
                  <a:cubicBezTo>
                    <a:pt x="1558" y="1559"/>
                    <a:pt x="1558" y="1364"/>
                    <a:pt x="1414" y="1118"/>
                  </a:cubicBezTo>
                  <a:cubicBezTo>
                    <a:pt x="1072" y="682"/>
                    <a:pt x="585" y="437"/>
                    <a:pt x="149" y="14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7" name="Google Shape;1767;p17"/>
            <p:cNvSpPr/>
            <p:nvPr/>
          </p:nvSpPr>
          <p:spPr>
            <a:xfrm>
              <a:off x="6401216" y="2927622"/>
              <a:ext cx="262017" cy="666725"/>
            </a:xfrm>
            <a:custGeom>
              <a:rect b="b" l="l" r="r" t="t"/>
              <a:pathLst>
                <a:path extrusionOk="0" h="2481" w="975">
                  <a:moveTo>
                    <a:pt x="0" y="0"/>
                  </a:moveTo>
                  <a:cubicBezTo>
                    <a:pt x="682" y="534"/>
                    <a:pt x="974" y="1655"/>
                    <a:pt x="974" y="2481"/>
                  </a:cubicBezTo>
                  <a:cubicBezTo>
                    <a:pt x="974" y="1655"/>
                    <a:pt x="733" y="534"/>
                    <a:pt x="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8" name="Google Shape;1768;p17"/>
            <p:cNvSpPr/>
            <p:nvPr/>
          </p:nvSpPr>
          <p:spPr>
            <a:xfrm>
              <a:off x="7829275" y="2076542"/>
              <a:ext cx="1214951" cy="1084336"/>
            </a:xfrm>
            <a:custGeom>
              <a:rect b="b" l="l" r="r" t="t"/>
              <a:pathLst>
                <a:path extrusionOk="0" h="4035" w="4521">
                  <a:moveTo>
                    <a:pt x="2184" y="1"/>
                  </a:moveTo>
                  <a:cubicBezTo>
                    <a:pt x="1794" y="1"/>
                    <a:pt x="1163" y="390"/>
                    <a:pt x="1502" y="1072"/>
                  </a:cubicBezTo>
                  <a:lnTo>
                    <a:pt x="1358" y="877"/>
                  </a:lnTo>
                  <a:cubicBezTo>
                    <a:pt x="1293" y="857"/>
                    <a:pt x="1229" y="847"/>
                    <a:pt x="1167" y="847"/>
                  </a:cubicBezTo>
                  <a:cubicBezTo>
                    <a:pt x="492" y="847"/>
                    <a:pt x="72" y="1960"/>
                    <a:pt x="918" y="2096"/>
                  </a:cubicBezTo>
                  <a:cubicBezTo>
                    <a:pt x="1" y="2176"/>
                    <a:pt x="195" y="3533"/>
                    <a:pt x="940" y="3533"/>
                  </a:cubicBezTo>
                  <a:cubicBezTo>
                    <a:pt x="1103" y="3533"/>
                    <a:pt x="1292" y="3468"/>
                    <a:pt x="1502" y="3311"/>
                  </a:cubicBezTo>
                  <a:lnTo>
                    <a:pt x="1502" y="3311"/>
                  </a:lnTo>
                  <a:cubicBezTo>
                    <a:pt x="1345" y="3758"/>
                    <a:pt x="1796" y="4034"/>
                    <a:pt x="2245" y="4034"/>
                  </a:cubicBezTo>
                  <a:cubicBezTo>
                    <a:pt x="2630" y="4034"/>
                    <a:pt x="3013" y="3832"/>
                    <a:pt x="3013" y="3362"/>
                  </a:cubicBezTo>
                  <a:cubicBezTo>
                    <a:pt x="3223" y="3478"/>
                    <a:pt x="3422" y="3550"/>
                    <a:pt x="3610" y="3550"/>
                  </a:cubicBezTo>
                  <a:cubicBezTo>
                    <a:pt x="3813" y="3550"/>
                    <a:pt x="4004" y="3466"/>
                    <a:pt x="4181" y="3264"/>
                  </a:cubicBezTo>
                  <a:cubicBezTo>
                    <a:pt x="4466" y="2980"/>
                    <a:pt x="4473" y="2094"/>
                    <a:pt x="3888" y="2094"/>
                  </a:cubicBezTo>
                  <a:cubicBezTo>
                    <a:pt x="3872" y="2094"/>
                    <a:pt x="3856" y="2095"/>
                    <a:pt x="3839" y="2096"/>
                  </a:cubicBezTo>
                  <a:cubicBezTo>
                    <a:pt x="4520" y="1948"/>
                    <a:pt x="4376" y="1220"/>
                    <a:pt x="4181" y="974"/>
                  </a:cubicBezTo>
                  <a:cubicBezTo>
                    <a:pt x="4035" y="731"/>
                    <a:pt x="3792" y="609"/>
                    <a:pt x="3554" y="609"/>
                  </a:cubicBezTo>
                  <a:cubicBezTo>
                    <a:pt x="3317" y="609"/>
                    <a:pt x="3085" y="731"/>
                    <a:pt x="2962" y="974"/>
                  </a:cubicBezTo>
                  <a:cubicBezTo>
                    <a:pt x="3110" y="441"/>
                    <a:pt x="2670" y="1"/>
                    <a:pt x="21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9" name="Google Shape;1769;p17"/>
            <p:cNvSpPr/>
            <p:nvPr/>
          </p:nvSpPr>
          <p:spPr>
            <a:xfrm>
              <a:off x="7944831" y="2299591"/>
              <a:ext cx="262017" cy="340215"/>
            </a:xfrm>
            <a:custGeom>
              <a:rect b="b" l="l" r="r" t="t"/>
              <a:pathLst>
                <a:path extrusionOk="0" h="1266" w="975">
                  <a:moveTo>
                    <a:pt x="636" y="0"/>
                  </a:moveTo>
                  <a:cubicBezTo>
                    <a:pt x="344" y="98"/>
                    <a:pt x="1" y="390"/>
                    <a:pt x="1" y="779"/>
                  </a:cubicBezTo>
                  <a:cubicBezTo>
                    <a:pt x="1" y="436"/>
                    <a:pt x="344" y="98"/>
                    <a:pt x="636" y="47"/>
                  </a:cubicBezTo>
                  <a:lnTo>
                    <a:pt x="636" y="0"/>
                  </a:lnTo>
                  <a:close/>
                  <a:moveTo>
                    <a:pt x="1" y="779"/>
                  </a:moveTo>
                  <a:lnTo>
                    <a:pt x="1" y="923"/>
                  </a:lnTo>
                  <a:cubicBezTo>
                    <a:pt x="98" y="1169"/>
                    <a:pt x="344" y="1266"/>
                    <a:pt x="585" y="1266"/>
                  </a:cubicBezTo>
                  <a:cubicBezTo>
                    <a:pt x="344" y="1266"/>
                    <a:pt x="98" y="1118"/>
                    <a:pt x="52" y="923"/>
                  </a:cubicBezTo>
                  <a:cubicBezTo>
                    <a:pt x="1" y="877"/>
                    <a:pt x="1" y="826"/>
                    <a:pt x="1" y="779"/>
                  </a:cubicBezTo>
                  <a:close/>
                  <a:moveTo>
                    <a:pt x="928" y="1071"/>
                  </a:moveTo>
                  <a:cubicBezTo>
                    <a:pt x="877" y="1215"/>
                    <a:pt x="733" y="1266"/>
                    <a:pt x="585" y="1266"/>
                  </a:cubicBezTo>
                  <a:cubicBezTo>
                    <a:pt x="733" y="1266"/>
                    <a:pt x="877" y="1215"/>
                    <a:pt x="975" y="107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0" name="Google Shape;1770;p17"/>
            <p:cNvSpPr/>
            <p:nvPr/>
          </p:nvSpPr>
          <p:spPr>
            <a:xfrm>
              <a:off x="8572865" y="2822815"/>
              <a:ext cx="78739" cy="288081"/>
            </a:xfrm>
            <a:custGeom>
              <a:rect b="b" l="l" r="r" t="t"/>
              <a:pathLst>
                <a:path extrusionOk="0" h="1072" w="293">
                  <a:moveTo>
                    <a:pt x="195" y="1"/>
                  </a:moveTo>
                  <a:cubicBezTo>
                    <a:pt x="246" y="145"/>
                    <a:pt x="246" y="242"/>
                    <a:pt x="246" y="390"/>
                  </a:cubicBezTo>
                  <a:cubicBezTo>
                    <a:pt x="246" y="631"/>
                    <a:pt x="195" y="877"/>
                    <a:pt x="1" y="1072"/>
                  </a:cubicBezTo>
                  <a:cubicBezTo>
                    <a:pt x="195" y="877"/>
                    <a:pt x="293" y="631"/>
                    <a:pt x="293" y="390"/>
                  </a:cubicBezTo>
                  <a:cubicBezTo>
                    <a:pt x="293" y="242"/>
                    <a:pt x="246" y="98"/>
                    <a:pt x="1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1" name="Google Shape;1771;p17"/>
            <p:cNvSpPr/>
            <p:nvPr/>
          </p:nvSpPr>
          <p:spPr>
            <a:xfrm>
              <a:off x="8415924" y="2311953"/>
              <a:ext cx="131143" cy="144847"/>
            </a:xfrm>
            <a:custGeom>
              <a:rect b="b" l="l" r="r" t="t"/>
              <a:pathLst>
                <a:path extrusionOk="0" h="539" w="488">
                  <a:moveTo>
                    <a:pt x="98" y="1"/>
                  </a:moveTo>
                  <a:cubicBezTo>
                    <a:pt x="51" y="52"/>
                    <a:pt x="1" y="98"/>
                    <a:pt x="1" y="196"/>
                  </a:cubicBezTo>
                  <a:cubicBezTo>
                    <a:pt x="1" y="246"/>
                    <a:pt x="51" y="344"/>
                    <a:pt x="98" y="390"/>
                  </a:cubicBezTo>
                  <a:cubicBezTo>
                    <a:pt x="51" y="344"/>
                    <a:pt x="51" y="246"/>
                    <a:pt x="51" y="196"/>
                  </a:cubicBezTo>
                  <a:cubicBezTo>
                    <a:pt x="51" y="149"/>
                    <a:pt x="51" y="52"/>
                    <a:pt x="98" y="52"/>
                  </a:cubicBezTo>
                  <a:lnTo>
                    <a:pt x="98" y="1"/>
                  </a:lnTo>
                  <a:close/>
                  <a:moveTo>
                    <a:pt x="98" y="390"/>
                  </a:moveTo>
                  <a:cubicBezTo>
                    <a:pt x="149" y="488"/>
                    <a:pt x="246" y="538"/>
                    <a:pt x="343" y="538"/>
                  </a:cubicBezTo>
                  <a:cubicBezTo>
                    <a:pt x="390" y="538"/>
                    <a:pt x="441" y="488"/>
                    <a:pt x="487" y="441"/>
                  </a:cubicBezTo>
                  <a:lnTo>
                    <a:pt x="441" y="441"/>
                  </a:lnTo>
                  <a:cubicBezTo>
                    <a:pt x="441" y="488"/>
                    <a:pt x="390" y="488"/>
                    <a:pt x="343" y="488"/>
                  </a:cubicBezTo>
                  <a:cubicBezTo>
                    <a:pt x="246" y="488"/>
                    <a:pt x="195" y="441"/>
                    <a:pt x="98" y="39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2" name="Google Shape;1772;p17"/>
            <p:cNvSpPr/>
            <p:nvPr/>
          </p:nvSpPr>
          <p:spPr>
            <a:xfrm>
              <a:off x="8651336" y="2508934"/>
              <a:ext cx="92445" cy="157209"/>
            </a:xfrm>
            <a:custGeom>
              <a:rect b="b" l="l" r="r" t="t"/>
              <a:pathLst>
                <a:path extrusionOk="0" h="585" w="344">
                  <a:moveTo>
                    <a:pt x="1" y="0"/>
                  </a:moveTo>
                  <a:lnTo>
                    <a:pt x="1" y="0"/>
                  </a:lnTo>
                  <a:cubicBezTo>
                    <a:pt x="98" y="0"/>
                    <a:pt x="149" y="47"/>
                    <a:pt x="196" y="144"/>
                  </a:cubicBezTo>
                  <a:cubicBezTo>
                    <a:pt x="293" y="195"/>
                    <a:pt x="293" y="292"/>
                    <a:pt x="293" y="390"/>
                  </a:cubicBezTo>
                  <a:cubicBezTo>
                    <a:pt x="293" y="436"/>
                    <a:pt x="293" y="534"/>
                    <a:pt x="246" y="584"/>
                  </a:cubicBezTo>
                  <a:cubicBezTo>
                    <a:pt x="293" y="534"/>
                    <a:pt x="344" y="436"/>
                    <a:pt x="344" y="390"/>
                  </a:cubicBezTo>
                  <a:cubicBezTo>
                    <a:pt x="344" y="292"/>
                    <a:pt x="293" y="195"/>
                    <a:pt x="246" y="98"/>
                  </a:cubicBezTo>
                  <a:cubicBezTo>
                    <a:pt x="196" y="47"/>
                    <a:pt x="98" y="0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3" name="Google Shape;1773;p17"/>
            <p:cNvSpPr/>
            <p:nvPr/>
          </p:nvSpPr>
          <p:spPr>
            <a:xfrm>
              <a:off x="8180512" y="2678505"/>
              <a:ext cx="144579" cy="144578"/>
            </a:xfrm>
            <a:custGeom>
              <a:rect b="b" l="l" r="r" t="t"/>
              <a:pathLst>
                <a:path extrusionOk="0" h="538" w="538">
                  <a:moveTo>
                    <a:pt x="98" y="0"/>
                  </a:moveTo>
                  <a:cubicBezTo>
                    <a:pt x="51" y="51"/>
                    <a:pt x="0" y="97"/>
                    <a:pt x="0" y="195"/>
                  </a:cubicBezTo>
                  <a:cubicBezTo>
                    <a:pt x="0" y="292"/>
                    <a:pt x="51" y="343"/>
                    <a:pt x="98" y="440"/>
                  </a:cubicBezTo>
                  <a:cubicBezTo>
                    <a:pt x="148" y="487"/>
                    <a:pt x="246" y="538"/>
                    <a:pt x="343" y="538"/>
                  </a:cubicBezTo>
                  <a:cubicBezTo>
                    <a:pt x="246" y="538"/>
                    <a:pt x="195" y="487"/>
                    <a:pt x="148" y="440"/>
                  </a:cubicBezTo>
                  <a:cubicBezTo>
                    <a:pt x="51" y="343"/>
                    <a:pt x="51" y="245"/>
                    <a:pt x="51" y="195"/>
                  </a:cubicBezTo>
                  <a:cubicBezTo>
                    <a:pt x="51" y="97"/>
                    <a:pt x="51" y="51"/>
                    <a:pt x="98" y="0"/>
                  </a:cubicBezTo>
                  <a:close/>
                  <a:moveTo>
                    <a:pt x="487" y="440"/>
                  </a:moveTo>
                  <a:cubicBezTo>
                    <a:pt x="440" y="487"/>
                    <a:pt x="390" y="538"/>
                    <a:pt x="343" y="538"/>
                  </a:cubicBezTo>
                  <a:cubicBezTo>
                    <a:pt x="390" y="538"/>
                    <a:pt x="487" y="538"/>
                    <a:pt x="538" y="44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4" name="Google Shape;1774;p17"/>
            <p:cNvSpPr/>
            <p:nvPr/>
          </p:nvSpPr>
          <p:spPr>
            <a:xfrm>
              <a:off x="8782210" y="2756976"/>
              <a:ext cx="92445" cy="131141"/>
            </a:xfrm>
            <a:custGeom>
              <a:rect b="b" l="l" r="r" t="t"/>
              <a:pathLst>
                <a:path extrusionOk="0" h="488" w="344">
                  <a:moveTo>
                    <a:pt x="246" y="0"/>
                  </a:moveTo>
                  <a:cubicBezTo>
                    <a:pt x="293" y="51"/>
                    <a:pt x="293" y="98"/>
                    <a:pt x="293" y="148"/>
                  </a:cubicBezTo>
                  <a:cubicBezTo>
                    <a:pt x="293" y="246"/>
                    <a:pt x="293" y="292"/>
                    <a:pt x="246" y="343"/>
                  </a:cubicBezTo>
                  <a:cubicBezTo>
                    <a:pt x="195" y="440"/>
                    <a:pt x="149" y="440"/>
                    <a:pt x="98" y="440"/>
                  </a:cubicBezTo>
                  <a:lnTo>
                    <a:pt x="1" y="440"/>
                  </a:lnTo>
                  <a:cubicBezTo>
                    <a:pt x="51" y="487"/>
                    <a:pt x="51" y="487"/>
                    <a:pt x="98" y="487"/>
                  </a:cubicBezTo>
                  <a:cubicBezTo>
                    <a:pt x="195" y="487"/>
                    <a:pt x="246" y="440"/>
                    <a:pt x="293" y="390"/>
                  </a:cubicBezTo>
                  <a:cubicBezTo>
                    <a:pt x="293" y="343"/>
                    <a:pt x="343" y="246"/>
                    <a:pt x="343" y="148"/>
                  </a:cubicBezTo>
                  <a:cubicBezTo>
                    <a:pt x="343" y="98"/>
                    <a:pt x="293" y="51"/>
                    <a:pt x="2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5" name="Google Shape;1775;p17"/>
            <p:cNvSpPr/>
            <p:nvPr/>
          </p:nvSpPr>
          <p:spPr>
            <a:xfrm>
              <a:off x="8441991" y="2783043"/>
              <a:ext cx="13974" cy="825009"/>
            </a:xfrm>
            <a:custGeom>
              <a:rect b="b" l="l" r="r" t="t"/>
              <a:pathLst>
                <a:path extrusionOk="0" h="3070" w="52">
                  <a:moveTo>
                    <a:pt x="52" y="1"/>
                  </a:moveTo>
                  <a:cubicBezTo>
                    <a:pt x="52" y="538"/>
                    <a:pt x="1" y="1122"/>
                    <a:pt x="1" y="1656"/>
                  </a:cubicBezTo>
                  <a:lnTo>
                    <a:pt x="1" y="2435"/>
                  </a:lnTo>
                  <a:lnTo>
                    <a:pt x="1" y="3069"/>
                  </a:lnTo>
                  <a:cubicBezTo>
                    <a:pt x="52" y="2921"/>
                    <a:pt x="52" y="2680"/>
                    <a:pt x="52" y="2435"/>
                  </a:cubicBezTo>
                  <a:lnTo>
                    <a:pt x="52" y="1656"/>
                  </a:lnTo>
                  <a:lnTo>
                    <a:pt x="5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6" name="Google Shape;1776;p17"/>
            <p:cNvSpPr/>
            <p:nvPr/>
          </p:nvSpPr>
          <p:spPr>
            <a:xfrm>
              <a:off x="6833342" y="3226722"/>
              <a:ext cx="549832" cy="355264"/>
            </a:xfrm>
            <a:custGeom>
              <a:rect b="b" l="l" r="r" t="t"/>
              <a:pathLst>
                <a:path extrusionOk="0" h="1322" w="2046">
                  <a:moveTo>
                    <a:pt x="903" y="0"/>
                  </a:moveTo>
                  <a:cubicBezTo>
                    <a:pt x="720" y="0"/>
                    <a:pt x="508" y="178"/>
                    <a:pt x="632" y="394"/>
                  </a:cubicBezTo>
                  <a:cubicBezTo>
                    <a:pt x="591" y="354"/>
                    <a:pt x="544" y="336"/>
                    <a:pt x="497" y="336"/>
                  </a:cubicBezTo>
                  <a:cubicBezTo>
                    <a:pt x="327" y="336"/>
                    <a:pt x="156" y="560"/>
                    <a:pt x="273" y="714"/>
                  </a:cubicBezTo>
                  <a:lnTo>
                    <a:pt x="273" y="714"/>
                  </a:lnTo>
                  <a:cubicBezTo>
                    <a:pt x="263" y="708"/>
                    <a:pt x="251" y="705"/>
                    <a:pt x="238" y="705"/>
                  </a:cubicBezTo>
                  <a:cubicBezTo>
                    <a:pt x="162" y="705"/>
                    <a:pt x="48" y="806"/>
                    <a:pt x="48" y="881"/>
                  </a:cubicBezTo>
                  <a:cubicBezTo>
                    <a:pt x="1" y="1029"/>
                    <a:pt x="98" y="1126"/>
                    <a:pt x="196" y="1173"/>
                  </a:cubicBezTo>
                  <a:cubicBezTo>
                    <a:pt x="281" y="1261"/>
                    <a:pt x="437" y="1279"/>
                    <a:pt x="590" y="1279"/>
                  </a:cubicBezTo>
                  <a:cubicBezTo>
                    <a:pt x="695" y="1279"/>
                    <a:pt x="798" y="1270"/>
                    <a:pt x="877" y="1270"/>
                  </a:cubicBezTo>
                  <a:cubicBezTo>
                    <a:pt x="1021" y="1270"/>
                    <a:pt x="1216" y="1321"/>
                    <a:pt x="1411" y="1321"/>
                  </a:cubicBezTo>
                  <a:cubicBezTo>
                    <a:pt x="1559" y="1321"/>
                    <a:pt x="1800" y="1321"/>
                    <a:pt x="1898" y="1224"/>
                  </a:cubicBezTo>
                  <a:cubicBezTo>
                    <a:pt x="2046" y="1126"/>
                    <a:pt x="1995" y="881"/>
                    <a:pt x="1851" y="881"/>
                  </a:cubicBezTo>
                  <a:cubicBezTo>
                    <a:pt x="1981" y="751"/>
                    <a:pt x="1876" y="380"/>
                    <a:pt x="1640" y="380"/>
                  </a:cubicBezTo>
                  <a:cubicBezTo>
                    <a:pt x="1615" y="380"/>
                    <a:pt x="1587" y="385"/>
                    <a:pt x="1559" y="394"/>
                  </a:cubicBezTo>
                  <a:cubicBezTo>
                    <a:pt x="1622" y="206"/>
                    <a:pt x="1481" y="98"/>
                    <a:pt x="1334" y="98"/>
                  </a:cubicBezTo>
                  <a:cubicBezTo>
                    <a:pt x="1254" y="98"/>
                    <a:pt x="1171" y="130"/>
                    <a:pt x="1119" y="199"/>
                  </a:cubicBezTo>
                  <a:cubicBezTo>
                    <a:pt x="1102" y="58"/>
                    <a:pt x="1007" y="0"/>
                    <a:pt x="9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7" name="Google Shape;1777;p17"/>
            <p:cNvSpPr/>
            <p:nvPr/>
          </p:nvSpPr>
          <p:spPr>
            <a:xfrm>
              <a:off x="6244275" y="3515611"/>
              <a:ext cx="2669076" cy="354189"/>
            </a:xfrm>
            <a:custGeom>
              <a:rect b="b" l="l" r="r" t="t"/>
              <a:pathLst>
                <a:path extrusionOk="0" h="1318" w="9932">
                  <a:moveTo>
                    <a:pt x="4966" y="1"/>
                  </a:moveTo>
                  <a:cubicBezTo>
                    <a:pt x="2240" y="1"/>
                    <a:pt x="0" y="293"/>
                    <a:pt x="0" y="636"/>
                  </a:cubicBezTo>
                  <a:cubicBezTo>
                    <a:pt x="0" y="1025"/>
                    <a:pt x="2240" y="1317"/>
                    <a:pt x="4966" y="1317"/>
                  </a:cubicBezTo>
                  <a:cubicBezTo>
                    <a:pt x="7743" y="1317"/>
                    <a:pt x="9931" y="1025"/>
                    <a:pt x="9931" y="636"/>
                  </a:cubicBezTo>
                  <a:cubicBezTo>
                    <a:pt x="9931" y="293"/>
                    <a:pt x="7743" y="1"/>
                    <a:pt x="49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8" name="Google Shape;1778;p17"/>
            <p:cNvSpPr/>
            <p:nvPr/>
          </p:nvSpPr>
          <p:spPr>
            <a:xfrm>
              <a:off x="7343133" y="2848883"/>
              <a:ext cx="157210" cy="763200"/>
            </a:xfrm>
            <a:custGeom>
              <a:rect b="b" l="l" r="r" t="t"/>
              <a:pathLst>
                <a:path extrusionOk="0" h="2840" w="585">
                  <a:moveTo>
                    <a:pt x="1" y="1"/>
                  </a:moveTo>
                  <a:cubicBezTo>
                    <a:pt x="1" y="534"/>
                    <a:pt x="149" y="1605"/>
                    <a:pt x="195" y="2774"/>
                  </a:cubicBezTo>
                  <a:cubicBezTo>
                    <a:pt x="195" y="2823"/>
                    <a:pt x="212" y="2840"/>
                    <a:pt x="234" y="2840"/>
                  </a:cubicBezTo>
                  <a:cubicBezTo>
                    <a:pt x="278" y="2840"/>
                    <a:pt x="343" y="2774"/>
                    <a:pt x="343" y="2774"/>
                  </a:cubicBezTo>
                  <a:cubicBezTo>
                    <a:pt x="487" y="1898"/>
                    <a:pt x="487" y="1119"/>
                    <a:pt x="487" y="1119"/>
                  </a:cubicBezTo>
                  <a:lnTo>
                    <a:pt x="585" y="1"/>
                  </a:lnTo>
                  <a:close/>
                </a:path>
              </a:pathLst>
            </a:custGeom>
            <a:solidFill>
              <a:srgbClr val="F3B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9" name="Google Shape;1779;p17"/>
            <p:cNvSpPr/>
            <p:nvPr/>
          </p:nvSpPr>
          <p:spPr>
            <a:xfrm>
              <a:off x="7513780" y="2848883"/>
              <a:ext cx="157210" cy="763200"/>
            </a:xfrm>
            <a:custGeom>
              <a:rect b="b" l="l" r="r" t="t"/>
              <a:pathLst>
                <a:path extrusionOk="0" h="2840" w="585">
                  <a:moveTo>
                    <a:pt x="0" y="1"/>
                  </a:moveTo>
                  <a:cubicBezTo>
                    <a:pt x="0" y="534"/>
                    <a:pt x="98" y="1605"/>
                    <a:pt x="195" y="2774"/>
                  </a:cubicBezTo>
                  <a:cubicBezTo>
                    <a:pt x="195" y="2823"/>
                    <a:pt x="211" y="2840"/>
                    <a:pt x="232" y="2840"/>
                  </a:cubicBezTo>
                  <a:cubicBezTo>
                    <a:pt x="275" y="2840"/>
                    <a:pt x="339" y="2774"/>
                    <a:pt x="339" y="2774"/>
                  </a:cubicBezTo>
                  <a:cubicBezTo>
                    <a:pt x="487" y="1898"/>
                    <a:pt x="437" y="1119"/>
                    <a:pt x="437" y="1119"/>
                  </a:cubicBezTo>
                  <a:lnTo>
                    <a:pt x="585" y="1"/>
                  </a:lnTo>
                  <a:close/>
                </a:path>
              </a:pathLst>
            </a:custGeom>
            <a:solidFill>
              <a:srgbClr val="F3B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0" name="Google Shape;1780;p17"/>
            <p:cNvSpPr/>
            <p:nvPr/>
          </p:nvSpPr>
          <p:spPr>
            <a:xfrm>
              <a:off x="7906133" y="1880904"/>
              <a:ext cx="143773" cy="26336"/>
            </a:xfrm>
            <a:custGeom>
              <a:rect b="b" l="l" r="r" t="t"/>
              <a:pathLst>
                <a:path extrusionOk="0" h="98" w="535">
                  <a:moveTo>
                    <a:pt x="1" y="0"/>
                  </a:moveTo>
                  <a:lnTo>
                    <a:pt x="1" y="98"/>
                  </a:lnTo>
                  <a:lnTo>
                    <a:pt x="534" y="98"/>
                  </a:lnTo>
                  <a:lnTo>
                    <a:pt x="5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1" name="Google Shape;1781;p17"/>
            <p:cNvSpPr/>
            <p:nvPr/>
          </p:nvSpPr>
          <p:spPr>
            <a:xfrm>
              <a:off x="7853999" y="1841131"/>
              <a:ext cx="52403" cy="104806"/>
            </a:xfrm>
            <a:custGeom>
              <a:rect b="b" l="l" r="r" t="t"/>
              <a:pathLst>
                <a:path extrusionOk="0" h="390" w="195">
                  <a:moveTo>
                    <a:pt x="47" y="0"/>
                  </a:moveTo>
                  <a:cubicBezTo>
                    <a:pt x="0" y="0"/>
                    <a:pt x="0" y="0"/>
                    <a:pt x="0" y="51"/>
                  </a:cubicBezTo>
                  <a:lnTo>
                    <a:pt x="0" y="343"/>
                  </a:lnTo>
                  <a:cubicBezTo>
                    <a:pt x="0" y="343"/>
                    <a:pt x="0" y="390"/>
                    <a:pt x="47" y="390"/>
                  </a:cubicBezTo>
                  <a:lnTo>
                    <a:pt x="195" y="390"/>
                  </a:lnTo>
                  <a:lnTo>
                    <a:pt x="195" y="343"/>
                  </a:lnTo>
                  <a:lnTo>
                    <a:pt x="195" y="51"/>
                  </a:lnTo>
                  <a:lnTo>
                    <a:pt x="1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2" name="Google Shape;1782;p17"/>
            <p:cNvSpPr/>
            <p:nvPr/>
          </p:nvSpPr>
          <p:spPr>
            <a:xfrm>
              <a:off x="8049638" y="1841131"/>
              <a:ext cx="66109" cy="104806"/>
            </a:xfrm>
            <a:custGeom>
              <a:rect b="b" l="l" r="r" t="t"/>
              <a:pathLst>
                <a:path extrusionOk="0" h="390" w="246">
                  <a:moveTo>
                    <a:pt x="51" y="0"/>
                  </a:moveTo>
                  <a:cubicBezTo>
                    <a:pt x="0" y="0"/>
                    <a:pt x="0" y="0"/>
                    <a:pt x="0" y="51"/>
                  </a:cubicBezTo>
                  <a:lnTo>
                    <a:pt x="0" y="343"/>
                  </a:lnTo>
                  <a:cubicBezTo>
                    <a:pt x="0" y="343"/>
                    <a:pt x="0" y="390"/>
                    <a:pt x="51" y="390"/>
                  </a:cubicBezTo>
                  <a:lnTo>
                    <a:pt x="195" y="390"/>
                  </a:lnTo>
                  <a:lnTo>
                    <a:pt x="246" y="343"/>
                  </a:lnTo>
                  <a:lnTo>
                    <a:pt x="246" y="51"/>
                  </a:lnTo>
                  <a:cubicBezTo>
                    <a:pt x="246" y="0"/>
                    <a:pt x="195" y="0"/>
                    <a:pt x="1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3" name="Google Shape;1783;p17"/>
            <p:cNvSpPr/>
            <p:nvPr/>
          </p:nvSpPr>
          <p:spPr>
            <a:xfrm>
              <a:off x="7107721" y="1828501"/>
              <a:ext cx="131143" cy="38966"/>
            </a:xfrm>
            <a:custGeom>
              <a:rect b="b" l="l" r="r" t="t"/>
              <a:pathLst>
                <a:path extrusionOk="0" h="145" w="488">
                  <a:moveTo>
                    <a:pt x="0" y="1"/>
                  </a:moveTo>
                  <a:lnTo>
                    <a:pt x="0" y="145"/>
                  </a:lnTo>
                  <a:lnTo>
                    <a:pt x="487" y="145"/>
                  </a:lnTo>
                  <a:lnTo>
                    <a:pt x="48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4" name="Google Shape;1784;p17"/>
            <p:cNvSpPr/>
            <p:nvPr/>
          </p:nvSpPr>
          <p:spPr>
            <a:xfrm>
              <a:off x="7042687" y="1802433"/>
              <a:ext cx="65303" cy="91369"/>
            </a:xfrm>
            <a:custGeom>
              <a:rect b="b" l="l" r="r" t="t"/>
              <a:pathLst>
                <a:path extrusionOk="0" h="340" w="243">
                  <a:moveTo>
                    <a:pt x="48" y="0"/>
                  </a:moveTo>
                  <a:cubicBezTo>
                    <a:pt x="48" y="0"/>
                    <a:pt x="1" y="0"/>
                    <a:pt x="1" y="47"/>
                  </a:cubicBezTo>
                  <a:lnTo>
                    <a:pt x="1" y="292"/>
                  </a:lnTo>
                  <a:cubicBezTo>
                    <a:pt x="1" y="339"/>
                    <a:pt x="48" y="339"/>
                    <a:pt x="48" y="339"/>
                  </a:cubicBezTo>
                  <a:lnTo>
                    <a:pt x="196" y="339"/>
                  </a:lnTo>
                  <a:cubicBezTo>
                    <a:pt x="196" y="339"/>
                    <a:pt x="242" y="339"/>
                    <a:pt x="242" y="292"/>
                  </a:cubicBezTo>
                  <a:lnTo>
                    <a:pt x="242" y="47"/>
                  </a:lnTo>
                  <a:cubicBezTo>
                    <a:pt x="242" y="0"/>
                    <a:pt x="196" y="0"/>
                    <a:pt x="1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5" name="Google Shape;1785;p17"/>
            <p:cNvSpPr/>
            <p:nvPr/>
          </p:nvSpPr>
          <p:spPr>
            <a:xfrm>
              <a:off x="7238595" y="1802433"/>
              <a:ext cx="66109" cy="91369"/>
            </a:xfrm>
            <a:custGeom>
              <a:rect b="b" l="l" r="r" t="t"/>
              <a:pathLst>
                <a:path extrusionOk="0" h="340" w="246">
                  <a:moveTo>
                    <a:pt x="51" y="0"/>
                  </a:moveTo>
                  <a:cubicBezTo>
                    <a:pt x="51" y="0"/>
                    <a:pt x="0" y="0"/>
                    <a:pt x="0" y="47"/>
                  </a:cubicBezTo>
                  <a:lnTo>
                    <a:pt x="0" y="292"/>
                  </a:lnTo>
                  <a:cubicBezTo>
                    <a:pt x="0" y="339"/>
                    <a:pt x="51" y="339"/>
                    <a:pt x="51" y="339"/>
                  </a:cubicBezTo>
                  <a:lnTo>
                    <a:pt x="195" y="339"/>
                  </a:lnTo>
                  <a:cubicBezTo>
                    <a:pt x="245" y="339"/>
                    <a:pt x="245" y="339"/>
                    <a:pt x="245" y="292"/>
                  </a:cubicBezTo>
                  <a:lnTo>
                    <a:pt x="245" y="47"/>
                  </a:lnTo>
                  <a:cubicBezTo>
                    <a:pt x="245" y="0"/>
                    <a:pt x="245" y="0"/>
                    <a:pt x="1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6" name="Google Shape;1786;p17"/>
            <p:cNvSpPr/>
            <p:nvPr/>
          </p:nvSpPr>
          <p:spPr>
            <a:xfrm>
              <a:off x="7566183" y="3594081"/>
              <a:ext cx="38967" cy="78739"/>
            </a:xfrm>
            <a:custGeom>
              <a:rect b="b" l="l" r="r" t="t"/>
              <a:pathLst>
                <a:path extrusionOk="0" h="293" w="145">
                  <a:moveTo>
                    <a:pt x="0" y="1"/>
                  </a:moveTo>
                  <a:lnTo>
                    <a:pt x="0" y="293"/>
                  </a:lnTo>
                  <a:lnTo>
                    <a:pt x="144" y="293"/>
                  </a:lnTo>
                  <a:lnTo>
                    <a:pt x="144" y="1"/>
                  </a:lnTo>
                  <a:close/>
                </a:path>
              </a:pathLst>
            </a:custGeom>
            <a:solidFill>
              <a:srgbClr val="F3B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7" name="Google Shape;1787;p17"/>
            <p:cNvSpPr/>
            <p:nvPr/>
          </p:nvSpPr>
          <p:spPr>
            <a:xfrm>
              <a:off x="7461377" y="3646484"/>
              <a:ext cx="157210" cy="66108"/>
            </a:xfrm>
            <a:custGeom>
              <a:rect b="b" l="l" r="r" t="t"/>
              <a:pathLst>
                <a:path extrusionOk="0" h="246" w="585">
                  <a:moveTo>
                    <a:pt x="390" y="1"/>
                  </a:moveTo>
                  <a:lnTo>
                    <a:pt x="242" y="98"/>
                  </a:lnTo>
                  <a:lnTo>
                    <a:pt x="47" y="149"/>
                  </a:lnTo>
                  <a:cubicBezTo>
                    <a:pt x="47" y="149"/>
                    <a:pt x="1" y="149"/>
                    <a:pt x="1" y="246"/>
                  </a:cubicBezTo>
                  <a:lnTo>
                    <a:pt x="585" y="246"/>
                  </a:lnTo>
                  <a:lnTo>
                    <a:pt x="534" y="51"/>
                  </a:lnTo>
                  <a:lnTo>
                    <a:pt x="437" y="51"/>
                  </a:lnTo>
                  <a:lnTo>
                    <a:pt x="43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8" name="Google Shape;1788;p17"/>
            <p:cNvSpPr/>
            <p:nvPr/>
          </p:nvSpPr>
          <p:spPr>
            <a:xfrm>
              <a:off x="7461377" y="3712324"/>
              <a:ext cx="157210" cy="269"/>
            </a:xfrm>
            <a:custGeom>
              <a:rect b="b" l="l" r="r" t="t"/>
              <a:pathLst>
                <a:path extrusionOk="0" h="1" w="585">
                  <a:moveTo>
                    <a:pt x="585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8AC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9" name="Google Shape;1789;p17"/>
            <p:cNvSpPr/>
            <p:nvPr/>
          </p:nvSpPr>
          <p:spPr>
            <a:xfrm>
              <a:off x="7500074" y="3672552"/>
              <a:ext cx="13974" cy="13974"/>
            </a:xfrm>
            <a:custGeom>
              <a:rect b="b" l="l" r="r" t="t"/>
              <a:pathLst>
                <a:path extrusionOk="0" h="52" w="52">
                  <a:moveTo>
                    <a:pt x="51" y="1"/>
                  </a:moveTo>
                  <a:lnTo>
                    <a:pt x="1" y="52"/>
                  </a:lnTo>
                  <a:lnTo>
                    <a:pt x="51" y="52"/>
                  </a:lnTo>
                  <a:lnTo>
                    <a:pt x="5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0" name="Google Shape;1790;p17"/>
            <p:cNvSpPr/>
            <p:nvPr/>
          </p:nvSpPr>
          <p:spPr>
            <a:xfrm>
              <a:off x="7526411" y="3672552"/>
              <a:ext cx="269" cy="13974"/>
            </a:xfrm>
            <a:custGeom>
              <a:rect b="b" l="l" r="r" t="t"/>
              <a:pathLst>
                <a:path extrusionOk="0" h="52" w="1">
                  <a:moveTo>
                    <a:pt x="0" y="1"/>
                  </a:moveTo>
                  <a:lnTo>
                    <a:pt x="0" y="1"/>
                  </a:lnTo>
                  <a:lnTo>
                    <a:pt x="0" y="52"/>
                  </a:lnTo>
                  <a:lnTo>
                    <a:pt x="0" y="5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1" name="Google Shape;1791;p17"/>
            <p:cNvSpPr/>
            <p:nvPr/>
          </p:nvSpPr>
          <p:spPr>
            <a:xfrm>
              <a:off x="7526411" y="3672552"/>
              <a:ext cx="13705" cy="13974"/>
            </a:xfrm>
            <a:custGeom>
              <a:rect b="b" l="l" r="r" t="t"/>
              <a:pathLst>
                <a:path extrusionOk="0" h="52" w="51">
                  <a:moveTo>
                    <a:pt x="0" y="1"/>
                  </a:moveTo>
                  <a:cubicBezTo>
                    <a:pt x="51" y="1"/>
                    <a:pt x="51" y="1"/>
                    <a:pt x="51" y="52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2" name="Google Shape;1792;p17"/>
            <p:cNvSpPr/>
            <p:nvPr/>
          </p:nvSpPr>
          <p:spPr>
            <a:xfrm>
              <a:off x="7539847" y="3660190"/>
              <a:ext cx="12899" cy="12630"/>
            </a:xfrm>
            <a:custGeom>
              <a:rect b="b" l="l" r="r" t="t"/>
              <a:pathLst>
                <a:path extrusionOk="0" h="47" w="48">
                  <a:moveTo>
                    <a:pt x="1" y="0"/>
                  </a:moveTo>
                  <a:lnTo>
                    <a:pt x="47" y="0"/>
                  </a:lnTo>
                  <a:lnTo>
                    <a:pt x="47" y="47"/>
                  </a:lnTo>
                  <a:lnTo>
                    <a:pt x="47" y="47"/>
                  </a:lnTo>
                  <a:lnTo>
                    <a:pt x="47" y="47"/>
                  </a:lnTo>
                  <a:lnTo>
                    <a:pt x="47" y="47"/>
                  </a:lnTo>
                  <a:lnTo>
                    <a:pt x="47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3" name="Google Shape;1793;p17"/>
            <p:cNvSpPr/>
            <p:nvPr/>
          </p:nvSpPr>
          <p:spPr>
            <a:xfrm>
              <a:off x="7395536" y="3594081"/>
              <a:ext cx="40042" cy="78739"/>
            </a:xfrm>
            <a:custGeom>
              <a:rect b="b" l="l" r="r" t="t"/>
              <a:pathLst>
                <a:path extrusionOk="0" h="293" w="149">
                  <a:moveTo>
                    <a:pt x="0" y="1"/>
                  </a:moveTo>
                  <a:lnTo>
                    <a:pt x="0" y="293"/>
                  </a:lnTo>
                  <a:lnTo>
                    <a:pt x="148" y="293"/>
                  </a:lnTo>
                  <a:lnTo>
                    <a:pt x="148" y="1"/>
                  </a:lnTo>
                  <a:close/>
                </a:path>
              </a:pathLst>
            </a:custGeom>
            <a:solidFill>
              <a:srgbClr val="F3B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4" name="Google Shape;1794;p17"/>
            <p:cNvSpPr/>
            <p:nvPr/>
          </p:nvSpPr>
          <p:spPr>
            <a:xfrm>
              <a:off x="7290730" y="3646484"/>
              <a:ext cx="157479" cy="66108"/>
            </a:xfrm>
            <a:custGeom>
              <a:rect b="b" l="l" r="r" t="t"/>
              <a:pathLst>
                <a:path extrusionOk="0" h="246" w="586">
                  <a:moveTo>
                    <a:pt x="390" y="1"/>
                  </a:moveTo>
                  <a:lnTo>
                    <a:pt x="246" y="98"/>
                  </a:lnTo>
                  <a:lnTo>
                    <a:pt x="51" y="149"/>
                  </a:lnTo>
                  <a:cubicBezTo>
                    <a:pt x="51" y="149"/>
                    <a:pt x="1" y="149"/>
                    <a:pt x="1" y="246"/>
                  </a:cubicBezTo>
                  <a:lnTo>
                    <a:pt x="585" y="246"/>
                  </a:lnTo>
                  <a:lnTo>
                    <a:pt x="538" y="51"/>
                  </a:lnTo>
                  <a:lnTo>
                    <a:pt x="441" y="51"/>
                  </a:lnTo>
                  <a:lnTo>
                    <a:pt x="3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5" name="Google Shape;1795;p17"/>
            <p:cNvSpPr/>
            <p:nvPr/>
          </p:nvSpPr>
          <p:spPr>
            <a:xfrm>
              <a:off x="7290730" y="3712324"/>
              <a:ext cx="157479" cy="269"/>
            </a:xfrm>
            <a:custGeom>
              <a:rect b="b" l="l" r="r" t="t"/>
              <a:pathLst>
                <a:path extrusionOk="0" h="1" w="586">
                  <a:moveTo>
                    <a:pt x="585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8AC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6" name="Google Shape;1796;p17"/>
            <p:cNvSpPr/>
            <p:nvPr/>
          </p:nvSpPr>
          <p:spPr>
            <a:xfrm>
              <a:off x="7343133" y="3672552"/>
              <a:ext cx="269" cy="26605"/>
            </a:xfrm>
            <a:custGeom>
              <a:rect b="b" l="l" r="r" t="t"/>
              <a:pathLst>
                <a:path extrusionOk="0" h="99" w="1">
                  <a:moveTo>
                    <a:pt x="1" y="52"/>
                  </a:moveTo>
                  <a:lnTo>
                    <a:pt x="1" y="52"/>
                  </a:lnTo>
                  <a:lnTo>
                    <a:pt x="1" y="52"/>
                  </a:lnTo>
                  <a:lnTo>
                    <a:pt x="1" y="98"/>
                  </a:lnTo>
                  <a:lnTo>
                    <a:pt x="1" y="52"/>
                  </a:lnTo>
                  <a:lnTo>
                    <a:pt x="1" y="52"/>
                  </a:lnTo>
                  <a:lnTo>
                    <a:pt x="1" y="52"/>
                  </a:lnTo>
                  <a:lnTo>
                    <a:pt x="1" y="52"/>
                  </a:lnTo>
                  <a:lnTo>
                    <a:pt x="1" y="52"/>
                  </a:lnTo>
                  <a:lnTo>
                    <a:pt x="1" y="52"/>
                  </a:lnTo>
                  <a:lnTo>
                    <a:pt x="1" y="52"/>
                  </a:lnTo>
                  <a:lnTo>
                    <a:pt x="1" y="52"/>
                  </a:lnTo>
                  <a:cubicBezTo>
                    <a:pt x="1" y="52"/>
                    <a:pt x="1" y="1"/>
                    <a:pt x="1" y="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7" name="Google Shape;1797;p17"/>
            <p:cNvSpPr/>
            <p:nvPr/>
          </p:nvSpPr>
          <p:spPr>
            <a:xfrm>
              <a:off x="7356839" y="3672552"/>
              <a:ext cx="269" cy="13974"/>
            </a:xfrm>
            <a:custGeom>
              <a:rect b="b" l="l" r="r" t="t"/>
              <a:pathLst>
                <a:path extrusionOk="0" h="52" w="1">
                  <a:moveTo>
                    <a:pt x="0" y="1"/>
                  </a:moveTo>
                  <a:lnTo>
                    <a:pt x="0" y="52"/>
                  </a:lnTo>
                  <a:lnTo>
                    <a:pt x="0" y="52"/>
                  </a:lnTo>
                  <a:lnTo>
                    <a:pt x="0" y="5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8" name="Google Shape;1798;p17"/>
            <p:cNvSpPr/>
            <p:nvPr/>
          </p:nvSpPr>
          <p:spPr>
            <a:xfrm>
              <a:off x="7369200" y="3672552"/>
              <a:ext cx="269" cy="13974"/>
            </a:xfrm>
            <a:custGeom>
              <a:rect b="b" l="l" r="r" t="t"/>
              <a:pathLst>
                <a:path extrusionOk="0" h="52" w="1">
                  <a:moveTo>
                    <a:pt x="1" y="1"/>
                  </a:moveTo>
                  <a:lnTo>
                    <a:pt x="1" y="52"/>
                  </a:lnTo>
                  <a:lnTo>
                    <a:pt x="1" y="52"/>
                  </a:lnTo>
                  <a:lnTo>
                    <a:pt x="1" y="52"/>
                  </a:lnTo>
                  <a:lnTo>
                    <a:pt x="1" y="52"/>
                  </a:lnTo>
                  <a:lnTo>
                    <a:pt x="1" y="52"/>
                  </a:lnTo>
                  <a:lnTo>
                    <a:pt x="1" y="5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9" name="Google Shape;1799;p17"/>
            <p:cNvSpPr/>
            <p:nvPr/>
          </p:nvSpPr>
          <p:spPr>
            <a:xfrm>
              <a:off x="7382906" y="3660190"/>
              <a:ext cx="269" cy="12630"/>
            </a:xfrm>
            <a:custGeom>
              <a:rect b="b" l="l" r="r" t="t"/>
              <a:pathLst>
                <a:path extrusionOk="0" h="47" w="1">
                  <a:moveTo>
                    <a:pt x="1" y="0"/>
                  </a:moveTo>
                  <a:lnTo>
                    <a:pt x="1" y="0"/>
                  </a:lnTo>
                  <a:lnTo>
                    <a:pt x="1" y="47"/>
                  </a:lnTo>
                  <a:lnTo>
                    <a:pt x="1" y="47"/>
                  </a:lnTo>
                  <a:lnTo>
                    <a:pt x="1" y="47"/>
                  </a:lnTo>
                  <a:lnTo>
                    <a:pt x="1" y="4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0" name="Google Shape;1800;p17"/>
            <p:cNvSpPr/>
            <p:nvPr/>
          </p:nvSpPr>
          <p:spPr>
            <a:xfrm>
              <a:off x="7330503" y="2442826"/>
              <a:ext cx="353118" cy="301787"/>
            </a:xfrm>
            <a:custGeom>
              <a:rect b="b" l="l" r="r" t="t"/>
              <a:pathLst>
                <a:path extrusionOk="0" h="1123" w="1314">
                  <a:moveTo>
                    <a:pt x="242" y="1"/>
                  </a:moveTo>
                  <a:cubicBezTo>
                    <a:pt x="145" y="196"/>
                    <a:pt x="48" y="488"/>
                    <a:pt x="1" y="877"/>
                  </a:cubicBezTo>
                  <a:cubicBezTo>
                    <a:pt x="48" y="928"/>
                    <a:pt x="48" y="928"/>
                    <a:pt x="98" y="928"/>
                  </a:cubicBezTo>
                  <a:cubicBezTo>
                    <a:pt x="145" y="1025"/>
                    <a:pt x="242" y="1025"/>
                    <a:pt x="340" y="1072"/>
                  </a:cubicBezTo>
                  <a:cubicBezTo>
                    <a:pt x="534" y="1072"/>
                    <a:pt x="682" y="1122"/>
                    <a:pt x="826" y="1122"/>
                  </a:cubicBezTo>
                  <a:cubicBezTo>
                    <a:pt x="974" y="1122"/>
                    <a:pt x="1119" y="1072"/>
                    <a:pt x="1216" y="1025"/>
                  </a:cubicBezTo>
                  <a:cubicBezTo>
                    <a:pt x="1267" y="974"/>
                    <a:pt x="1313" y="928"/>
                    <a:pt x="1313" y="877"/>
                  </a:cubicBezTo>
                  <a:cubicBezTo>
                    <a:pt x="1267" y="488"/>
                    <a:pt x="1119" y="98"/>
                    <a:pt x="1021" y="1"/>
                  </a:cubicBezTo>
                  <a:cubicBezTo>
                    <a:pt x="859" y="18"/>
                    <a:pt x="718" y="23"/>
                    <a:pt x="603" y="23"/>
                  </a:cubicBezTo>
                  <a:cubicBezTo>
                    <a:pt x="372" y="23"/>
                    <a:pt x="242" y="1"/>
                    <a:pt x="242" y="1"/>
                  </a:cubicBezTo>
                  <a:close/>
                </a:path>
              </a:pathLst>
            </a:custGeom>
            <a:solidFill>
              <a:srgbClr val="36305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1" name="Google Shape;1801;p17"/>
            <p:cNvSpPr/>
            <p:nvPr/>
          </p:nvSpPr>
          <p:spPr>
            <a:xfrm>
              <a:off x="7481800" y="2673937"/>
              <a:ext cx="215257" cy="240247"/>
            </a:xfrm>
            <a:custGeom>
              <a:rect b="b" l="l" r="r" t="t"/>
              <a:pathLst>
                <a:path extrusionOk="0" h="894" w="801">
                  <a:moveTo>
                    <a:pt x="589" y="0"/>
                  </a:moveTo>
                  <a:cubicBezTo>
                    <a:pt x="366" y="0"/>
                    <a:pt x="0" y="97"/>
                    <a:pt x="69" y="749"/>
                  </a:cubicBezTo>
                  <a:lnTo>
                    <a:pt x="69" y="893"/>
                  </a:lnTo>
                  <a:cubicBezTo>
                    <a:pt x="69" y="893"/>
                    <a:pt x="217" y="893"/>
                    <a:pt x="411" y="847"/>
                  </a:cubicBezTo>
                  <a:lnTo>
                    <a:pt x="509" y="699"/>
                  </a:lnTo>
                  <a:lnTo>
                    <a:pt x="606" y="847"/>
                  </a:lnTo>
                  <a:cubicBezTo>
                    <a:pt x="606" y="847"/>
                    <a:pt x="704" y="847"/>
                    <a:pt x="750" y="796"/>
                  </a:cubicBezTo>
                  <a:cubicBezTo>
                    <a:pt x="801" y="165"/>
                    <a:pt x="750" y="17"/>
                    <a:pt x="750" y="17"/>
                  </a:cubicBezTo>
                  <a:cubicBezTo>
                    <a:pt x="750" y="17"/>
                    <a:pt x="682" y="0"/>
                    <a:pt x="5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2" name="Google Shape;1802;p17"/>
            <p:cNvSpPr/>
            <p:nvPr/>
          </p:nvSpPr>
          <p:spPr>
            <a:xfrm>
              <a:off x="7330503" y="2672325"/>
              <a:ext cx="196177" cy="241859"/>
            </a:xfrm>
            <a:custGeom>
              <a:rect b="b" l="l" r="r" t="t"/>
              <a:pathLst>
                <a:path extrusionOk="0" h="900" w="730">
                  <a:moveTo>
                    <a:pt x="227" y="0"/>
                  </a:moveTo>
                  <a:cubicBezTo>
                    <a:pt x="101" y="0"/>
                    <a:pt x="1" y="23"/>
                    <a:pt x="1" y="23"/>
                  </a:cubicBezTo>
                  <a:lnTo>
                    <a:pt x="1" y="802"/>
                  </a:lnTo>
                  <a:cubicBezTo>
                    <a:pt x="1" y="802"/>
                    <a:pt x="196" y="899"/>
                    <a:pt x="682" y="899"/>
                  </a:cubicBezTo>
                  <a:lnTo>
                    <a:pt x="729" y="315"/>
                  </a:lnTo>
                  <a:cubicBezTo>
                    <a:pt x="670" y="53"/>
                    <a:pt x="418" y="0"/>
                    <a:pt x="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3" name="Google Shape;1803;p17"/>
            <p:cNvSpPr/>
            <p:nvPr/>
          </p:nvSpPr>
          <p:spPr>
            <a:xfrm>
              <a:off x="7487713" y="2730640"/>
              <a:ext cx="12631" cy="170914"/>
            </a:xfrm>
            <a:custGeom>
              <a:rect b="b" l="l" r="r" t="t"/>
              <a:pathLst>
                <a:path extrusionOk="0" h="636" w="47">
                  <a:moveTo>
                    <a:pt x="47" y="1"/>
                  </a:moveTo>
                  <a:cubicBezTo>
                    <a:pt x="0" y="196"/>
                    <a:pt x="47" y="441"/>
                    <a:pt x="47" y="636"/>
                  </a:cubicBezTo>
                  <a:lnTo>
                    <a:pt x="47" y="1"/>
                  </a:lnTo>
                  <a:close/>
                </a:path>
              </a:pathLst>
            </a:custGeom>
            <a:solidFill>
              <a:srgbClr val="1B2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4" name="Google Shape;1804;p17"/>
            <p:cNvSpPr/>
            <p:nvPr/>
          </p:nvSpPr>
          <p:spPr>
            <a:xfrm>
              <a:off x="7412467" y="1792490"/>
              <a:ext cx="232456" cy="219823"/>
            </a:xfrm>
            <a:custGeom>
              <a:rect b="b" l="l" r="r" t="t"/>
              <a:pathLst>
                <a:path extrusionOk="0" h="818" w="865">
                  <a:moveTo>
                    <a:pt x="417" y="0"/>
                  </a:moveTo>
                  <a:cubicBezTo>
                    <a:pt x="151" y="0"/>
                    <a:pt x="85" y="232"/>
                    <a:pt x="85" y="232"/>
                  </a:cubicBezTo>
                  <a:cubicBezTo>
                    <a:pt x="0" y="782"/>
                    <a:pt x="394" y="817"/>
                    <a:pt x="497" y="817"/>
                  </a:cubicBezTo>
                  <a:cubicBezTo>
                    <a:pt x="513" y="817"/>
                    <a:pt x="521" y="816"/>
                    <a:pt x="521" y="816"/>
                  </a:cubicBezTo>
                  <a:cubicBezTo>
                    <a:pt x="864" y="719"/>
                    <a:pt x="864" y="427"/>
                    <a:pt x="864" y="427"/>
                  </a:cubicBezTo>
                  <a:cubicBezTo>
                    <a:pt x="814" y="37"/>
                    <a:pt x="619" y="37"/>
                    <a:pt x="619" y="37"/>
                  </a:cubicBezTo>
                  <a:cubicBezTo>
                    <a:pt x="541" y="11"/>
                    <a:pt x="475" y="0"/>
                    <a:pt x="4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5" name="Google Shape;1805;p17"/>
            <p:cNvSpPr/>
            <p:nvPr/>
          </p:nvSpPr>
          <p:spPr>
            <a:xfrm>
              <a:off x="7133788" y="2090247"/>
              <a:ext cx="432663" cy="104806"/>
            </a:xfrm>
            <a:custGeom>
              <a:rect b="b" l="l" r="r" t="t"/>
              <a:pathLst>
                <a:path extrusionOk="0" h="390" w="1610">
                  <a:moveTo>
                    <a:pt x="1122" y="0"/>
                  </a:moveTo>
                  <a:lnTo>
                    <a:pt x="441" y="47"/>
                  </a:lnTo>
                  <a:cubicBezTo>
                    <a:pt x="1" y="98"/>
                    <a:pt x="1" y="144"/>
                    <a:pt x="1" y="144"/>
                  </a:cubicBezTo>
                  <a:cubicBezTo>
                    <a:pt x="1" y="292"/>
                    <a:pt x="149" y="390"/>
                    <a:pt x="149" y="390"/>
                  </a:cubicBezTo>
                  <a:lnTo>
                    <a:pt x="1122" y="390"/>
                  </a:lnTo>
                  <a:cubicBezTo>
                    <a:pt x="1317" y="390"/>
                    <a:pt x="1414" y="339"/>
                    <a:pt x="1414" y="339"/>
                  </a:cubicBezTo>
                  <a:cubicBezTo>
                    <a:pt x="1609" y="0"/>
                    <a:pt x="1122" y="0"/>
                    <a:pt x="1122" y="0"/>
                  </a:cubicBezTo>
                  <a:close/>
                </a:path>
              </a:pathLst>
            </a:custGeom>
            <a:solidFill>
              <a:srgbClr val="F3B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6" name="Google Shape;1806;p17"/>
            <p:cNvSpPr/>
            <p:nvPr/>
          </p:nvSpPr>
          <p:spPr>
            <a:xfrm>
              <a:off x="7395536" y="2063911"/>
              <a:ext cx="314151" cy="353115"/>
            </a:xfrm>
            <a:custGeom>
              <a:rect b="b" l="l" r="r" t="t"/>
              <a:pathLst>
                <a:path extrusionOk="0" h="1314" w="1169">
                  <a:moveTo>
                    <a:pt x="440" y="1"/>
                  </a:moveTo>
                  <a:cubicBezTo>
                    <a:pt x="440" y="1"/>
                    <a:pt x="343" y="1"/>
                    <a:pt x="195" y="48"/>
                  </a:cubicBezTo>
                  <a:cubicBezTo>
                    <a:pt x="195" y="48"/>
                    <a:pt x="0" y="632"/>
                    <a:pt x="148" y="1267"/>
                  </a:cubicBezTo>
                  <a:lnTo>
                    <a:pt x="732" y="1313"/>
                  </a:lnTo>
                  <a:lnTo>
                    <a:pt x="1169" y="242"/>
                  </a:lnTo>
                  <a:cubicBezTo>
                    <a:pt x="974" y="145"/>
                    <a:pt x="682" y="48"/>
                    <a:pt x="682" y="48"/>
                  </a:cubicBezTo>
                  <a:lnTo>
                    <a:pt x="440" y="1"/>
                  </a:lnTo>
                  <a:close/>
                </a:path>
              </a:pathLst>
            </a:custGeom>
            <a:solidFill>
              <a:srgbClr val="F3B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7" name="Google Shape;1807;p17"/>
            <p:cNvSpPr/>
            <p:nvPr/>
          </p:nvSpPr>
          <p:spPr>
            <a:xfrm>
              <a:off x="7513780" y="1959374"/>
              <a:ext cx="78739" cy="117436"/>
            </a:xfrm>
            <a:custGeom>
              <a:rect b="b" l="l" r="r" t="t"/>
              <a:pathLst>
                <a:path extrusionOk="0" h="437" w="293">
                  <a:moveTo>
                    <a:pt x="0" y="1"/>
                  </a:moveTo>
                  <a:lnTo>
                    <a:pt x="0" y="437"/>
                  </a:lnTo>
                  <a:lnTo>
                    <a:pt x="292" y="437"/>
                  </a:lnTo>
                  <a:lnTo>
                    <a:pt x="292" y="1"/>
                  </a:lnTo>
                  <a:close/>
                </a:path>
              </a:pathLst>
            </a:custGeom>
            <a:solidFill>
              <a:srgbClr val="F3B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8" name="Google Shape;1808;p17"/>
            <p:cNvSpPr/>
            <p:nvPr/>
          </p:nvSpPr>
          <p:spPr>
            <a:xfrm>
              <a:off x="7513780" y="1959374"/>
              <a:ext cx="65034" cy="104806"/>
            </a:xfrm>
            <a:custGeom>
              <a:rect b="b" l="l" r="r" t="t"/>
              <a:pathLst>
                <a:path extrusionOk="0" h="390" w="242">
                  <a:moveTo>
                    <a:pt x="0" y="1"/>
                  </a:moveTo>
                  <a:lnTo>
                    <a:pt x="0" y="390"/>
                  </a:lnTo>
                  <a:cubicBezTo>
                    <a:pt x="47" y="390"/>
                    <a:pt x="144" y="339"/>
                    <a:pt x="195" y="242"/>
                  </a:cubicBezTo>
                  <a:cubicBezTo>
                    <a:pt x="242" y="145"/>
                    <a:pt x="242" y="98"/>
                    <a:pt x="242" y="1"/>
                  </a:cubicBezTo>
                  <a:close/>
                </a:path>
              </a:pathLst>
            </a:custGeom>
            <a:solidFill>
              <a:srgbClr val="EE967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9" name="Google Shape;1809;p17"/>
            <p:cNvSpPr/>
            <p:nvPr/>
          </p:nvSpPr>
          <p:spPr>
            <a:xfrm>
              <a:off x="7447940" y="1817751"/>
              <a:ext cx="157210" cy="216867"/>
            </a:xfrm>
            <a:custGeom>
              <a:rect b="b" l="l" r="r" t="t"/>
              <a:pathLst>
                <a:path extrusionOk="0" h="807" w="585">
                  <a:moveTo>
                    <a:pt x="307" y="0"/>
                  </a:moveTo>
                  <a:cubicBezTo>
                    <a:pt x="247" y="0"/>
                    <a:pt x="189" y="27"/>
                    <a:pt x="148" y="87"/>
                  </a:cubicBezTo>
                  <a:cubicBezTo>
                    <a:pt x="51" y="185"/>
                    <a:pt x="0" y="430"/>
                    <a:pt x="51" y="574"/>
                  </a:cubicBezTo>
                  <a:cubicBezTo>
                    <a:pt x="51" y="672"/>
                    <a:pt x="97" y="722"/>
                    <a:pt x="148" y="769"/>
                  </a:cubicBezTo>
                  <a:cubicBezTo>
                    <a:pt x="197" y="794"/>
                    <a:pt x="233" y="807"/>
                    <a:pt x="269" y="807"/>
                  </a:cubicBezTo>
                  <a:cubicBezTo>
                    <a:pt x="305" y="807"/>
                    <a:pt x="341" y="794"/>
                    <a:pt x="389" y="769"/>
                  </a:cubicBezTo>
                  <a:cubicBezTo>
                    <a:pt x="440" y="722"/>
                    <a:pt x="487" y="672"/>
                    <a:pt x="537" y="574"/>
                  </a:cubicBezTo>
                  <a:cubicBezTo>
                    <a:pt x="584" y="430"/>
                    <a:pt x="584" y="235"/>
                    <a:pt x="537" y="138"/>
                  </a:cubicBezTo>
                  <a:cubicBezTo>
                    <a:pt x="481" y="52"/>
                    <a:pt x="391" y="0"/>
                    <a:pt x="307" y="0"/>
                  </a:cubicBezTo>
                  <a:close/>
                </a:path>
              </a:pathLst>
            </a:custGeom>
            <a:solidFill>
              <a:srgbClr val="F3B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0" name="Google Shape;1810;p17"/>
            <p:cNvSpPr/>
            <p:nvPr/>
          </p:nvSpPr>
          <p:spPr>
            <a:xfrm>
              <a:off x="7474007" y="1906971"/>
              <a:ext cx="13705" cy="26605"/>
            </a:xfrm>
            <a:custGeom>
              <a:rect b="b" l="l" r="r" t="t"/>
              <a:pathLst>
                <a:path extrusionOk="0" h="99" w="51">
                  <a:moveTo>
                    <a:pt x="51" y="1"/>
                  </a:moveTo>
                  <a:cubicBezTo>
                    <a:pt x="0" y="1"/>
                    <a:pt x="0" y="48"/>
                    <a:pt x="0" y="48"/>
                  </a:cubicBezTo>
                  <a:cubicBezTo>
                    <a:pt x="0" y="48"/>
                    <a:pt x="0" y="98"/>
                    <a:pt x="51" y="98"/>
                  </a:cubicBezTo>
                  <a:lnTo>
                    <a:pt x="51" y="48"/>
                  </a:lnTo>
                  <a:lnTo>
                    <a:pt x="51" y="1"/>
                  </a:lnTo>
                  <a:close/>
                </a:path>
              </a:pathLst>
            </a:custGeom>
            <a:solidFill>
              <a:srgbClr val="1B2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1" name="Google Shape;1811;p17"/>
            <p:cNvSpPr/>
            <p:nvPr/>
          </p:nvSpPr>
          <p:spPr>
            <a:xfrm>
              <a:off x="7539847" y="1919601"/>
              <a:ext cx="12899" cy="13974"/>
            </a:xfrm>
            <a:custGeom>
              <a:rect b="b" l="l" r="r" t="t"/>
              <a:pathLst>
                <a:path extrusionOk="0" h="52" w="48">
                  <a:moveTo>
                    <a:pt x="1" y="1"/>
                  </a:moveTo>
                  <a:lnTo>
                    <a:pt x="1" y="51"/>
                  </a:lnTo>
                  <a:cubicBezTo>
                    <a:pt x="1" y="51"/>
                    <a:pt x="47" y="51"/>
                    <a:pt x="47" y="1"/>
                  </a:cubicBezTo>
                  <a:close/>
                </a:path>
              </a:pathLst>
            </a:custGeom>
            <a:solidFill>
              <a:srgbClr val="1B2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2" name="Google Shape;1812;p17"/>
            <p:cNvSpPr/>
            <p:nvPr/>
          </p:nvSpPr>
          <p:spPr>
            <a:xfrm>
              <a:off x="7487713" y="1945668"/>
              <a:ext cx="12631" cy="13974"/>
            </a:xfrm>
            <a:custGeom>
              <a:rect b="b" l="l" r="r" t="t"/>
              <a:pathLst>
                <a:path extrusionOk="0" h="52" w="47">
                  <a:moveTo>
                    <a:pt x="0" y="1"/>
                  </a:moveTo>
                  <a:cubicBezTo>
                    <a:pt x="0" y="52"/>
                    <a:pt x="47" y="52"/>
                    <a:pt x="47" y="52"/>
                  </a:cubicBezTo>
                  <a:lnTo>
                    <a:pt x="47" y="1"/>
                  </a:lnTo>
                  <a:close/>
                </a:path>
              </a:pathLst>
            </a:custGeom>
            <a:solidFill>
              <a:srgbClr val="EE967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3" name="Google Shape;1813;p17"/>
            <p:cNvSpPr/>
            <p:nvPr/>
          </p:nvSpPr>
          <p:spPr>
            <a:xfrm>
              <a:off x="7526411" y="1933307"/>
              <a:ext cx="26336" cy="12630"/>
            </a:xfrm>
            <a:custGeom>
              <a:rect b="b" l="l" r="r" t="t"/>
              <a:pathLst>
                <a:path extrusionOk="0" h="47" w="98">
                  <a:moveTo>
                    <a:pt x="51" y="0"/>
                  </a:moveTo>
                  <a:cubicBezTo>
                    <a:pt x="51" y="0"/>
                    <a:pt x="0" y="0"/>
                    <a:pt x="0" y="47"/>
                  </a:cubicBezTo>
                  <a:lnTo>
                    <a:pt x="97" y="47"/>
                  </a:lnTo>
                  <a:cubicBezTo>
                    <a:pt x="97" y="47"/>
                    <a:pt x="97" y="0"/>
                    <a:pt x="51" y="0"/>
                  </a:cubicBezTo>
                  <a:close/>
                </a:path>
              </a:pathLst>
            </a:custGeom>
            <a:solidFill>
              <a:srgbClr val="EE967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4" name="Google Shape;1814;p17"/>
            <p:cNvSpPr/>
            <p:nvPr/>
          </p:nvSpPr>
          <p:spPr>
            <a:xfrm>
              <a:off x="7461377" y="1933307"/>
              <a:ext cx="26336" cy="12630"/>
            </a:xfrm>
            <a:custGeom>
              <a:rect b="b" l="l" r="r" t="t"/>
              <a:pathLst>
                <a:path extrusionOk="0" h="47" w="98">
                  <a:moveTo>
                    <a:pt x="1" y="0"/>
                  </a:moveTo>
                  <a:cubicBezTo>
                    <a:pt x="1" y="47"/>
                    <a:pt x="47" y="47"/>
                    <a:pt x="47" y="47"/>
                  </a:cubicBezTo>
                  <a:lnTo>
                    <a:pt x="98" y="47"/>
                  </a:lnTo>
                  <a:cubicBezTo>
                    <a:pt x="98" y="0"/>
                    <a:pt x="98" y="0"/>
                    <a:pt x="47" y="0"/>
                  </a:cubicBezTo>
                  <a:close/>
                </a:path>
              </a:pathLst>
            </a:custGeom>
            <a:solidFill>
              <a:srgbClr val="EE967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5" name="Google Shape;1815;p17"/>
            <p:cNvSpPr/>
            <p:nvPr/>
          </p:nvSpPr>
          <p:spPr>
            <a:xfrm>
              <a:off x="7526411" y="1893534"/>
              <a:ext cx="40042" cy="13705"/>
            </a:xfrm>
            <a:custGeom>
              <a:rect b="b" l="l" r="r" t="t"/>
              <a:pathLst>
                <a:path extrusionOk="0" h="51" w="149">
                  <a:moveTo>
                    <a:pt x="0" y="0"/>
                  </a:moveTo>
                  <a:lnTo>
                    <a:pt x="0" y="51"/>
                  </a:lnTo>
                  <a:lnTo>
                    <a:pt x="148" y="51"/>
                  </a:lnTo>
                  <a:cubicBezTo>
                    <a:pt x="97" y="0"/>
                    <a:pt x="51" y="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6" name="Google Shape;1816;p17"/>
            <p:cNvSpPr/>
            <p:nvPr/>
          </p:nvSpPr>
          <p:spPr>
            <a:xfrm>
              <a:off x="7461377" y="1893534"/>
              <a:ext cx="38967" cy="13705"/>
            </a:xfrm>
            <a:custGeom>
              <a:rect b="b" l="l" r="r" t="t"/>
              <a:pathLst>
                <a:path extrusionOk="0" h="51" w="145">
                  <a:moveTo>
                    <a:pt x="47" y="0"/>
                  </a:moveTo>
                  <a:lnTo>
                    <a:pt x="1" y="51"/>
                  </a:lnTo>
                  <a:lnTo>
                    <a:pt x="145" y="51"/>
                  </a:lnTo>
                  <a:cubicBezTo>
                    <a:pt x="98" y="0"/>
                    <a:pt x="47" y="0"/>
                    <a:pt x="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7" name="Google Shape;1817;p17"/>
            <p:cNvSpPr/>
            <p:nvPr/>
          </p:nvSpPr>
          <p:spPr>
            <a:xfrm>
              <a:off x="7487713" y="1972004"/>
              <a:ext cx="38967" cy="13705"/>
            </a:xfrm>
            <a:custGeom>
              <a:rect b="b" l="l" r="r" t="t"/>
              <a:pathLst>
                <a:path extrusionOk="0" h="51" w="145">
                  <a:moveTo>
                    <a:pt x="0" y="0"/>
                  </a:moveTo>
                  <a:cubicBezTo>
                    <a:pt x="47" y="51"/>
                    <a:pt x="47" y="51"/>
                    <a:pt x="97" y="51"/>
                  </a:cubicBezTo>
                  <a:lnTo>
                    <a:pt x="144" y="0"/>
                  </a:lnTo>
                  <a:close/>
                </a:path>
              </a:pathLst>
            </a:custGeom>
            <a:solidFill>
              <a:srgbClr val="EE967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8" name="Google Shape;1818;p17"/>
            <p:cNvSpPr/>
            <p:nvPr/>
          </p:nvSpPr>
          <p:spPr>
            <a:xfrm>
              <a:off x="7578545" y="1906971"/>
              <a:ext cx="52672" cy="52672"/>
            </a:xfrm>
            <a:custGeom>
              <a:rect b="b" l="l" r="r" t="t"/>
              <a:pathLst>
                <a:path extrusionOk="0" h="196" w="196">
                  <a:moveTo>
                    <a:pt x="149" y="1"/>
                  </a:moveTo>
                  <a:cubicBezTo>
                    <a:pt x="149" y="1"/>
                    <a:pt x="98" y="1"/>
                    <a:pt x="51" y="48"/>
                  </a:cubicBezTo>
                  <a:lnTo>
                    <a:pt x="1" y="98"/>
                  </a:lnTo>
                  <a:cubicBezTo>
                    <a:pt x="1" y="145"/>
                    <a:pt x="51" y="196"/>
                    <a:pt x="98" y="196"/>
                  </a:cubicBezTo>
                  <a:lnTo>
                    <a:pt x="149" y="196"/>
                  </a:lnTo>
                  <a:cubicBezTo>
                    <a:pt x="149" y="145"/>
                    <a:pt x="196" y="145"/>
                    <a:pt x="196" y="98"/>
                  </a:cubicBezTo>
                  <a:cubicBezTo>
                    <a:pt x="196" y="48"/>
                    <a:pt x="196" y="48"/>
                    <a:pt x="149" y="1"/>
                  </a:cubicBezTo>
                  <a:close/>
                </a:path>
              </a:pathLst>
            </a:custGeom>
            <a:solidFill>
              <a:srgbClr val="F3B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9" name="Google Shape;1819;p17"/>
            <p:cNvSpPr/>
            <p:nvPr/>
          </p:nvSpPr>
          <p:spPr>
            <a:xfrm>
              <a:off x="7592251" y="1919601"/>
              <a:ext cx="26336" cy="40041"/>
            </a:xfrm>
            <a:custGeom>
              <a:rect b="b" l="l" r="r" t="t"/>
              <a:pathLst>
                <a:path extrusionOk="0" h="149" w="98">
                  <a:moveTo>
                    <a:pt x="47" y="1"/>
                  </a:moveTo>
                  <a:cubicBezTo>
                    <a:pt x="47" y="1"/>
                    <a:pt x="0" y="51"/>
                    <a:pt x="47" y="149"/>
                  </a:cubicBezTo>
                  <a:cubicBezTo>
                    <a:pt x="47" y="98"/>
                    <a:pt x="47" y="51"/>
                    <a:pt x="98" y="1"/>
                  </a:cubicBezTo>
                  <a:close/>
                </a:path>
              </a:pathLst>
            </a:custGeom>
            <a:solidFill>
              <a:srgbClr val="EE967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0" name="Google Shape;1820;p17"/>
            <p:cNvSpPr/>
            <p:nvPr/>
          </p:nvSpPr>
          <p:spPr>
            <a:xfrm>
              <a:off x="7604881" y="1933307"/>
              <a:ext cx="13705" cy="269"/>
            </a:xfrm>
            <a:custGeom>
              <a:rect b="b" l="l" r="r" t="t"/>
              <a:pathLst>
                <a:path extrusionOk="0" h="1" w="51">
                  <a:moveTo>
                    <a:pt x="51" y="0"/>
                  </a:moveTo>
                  <a:lnTo>
                    <a:pt x="51" y="0"/>
                  </a:lnTo>
                  <a:lnTo>
                    <a:pt x="5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967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1" name="Google Shape;1821;p17"/>
            <p:cNvSpPr/>
            <p:nvPr/>
          </p:nvSpPr>
          <p:spPr>
            <a:xfrm>
              <a:off x="7487713" y="1796252"/>
              <a:ext cx="143504" cy="137322"/>
            </a:xfrm>
            <a:custGeom>
              <a:rect b="b" l="l" r="r" t="t"/>
              <a:pathLst>
                <a:path extrusionOk="0" h="511" w="534">
                  <a:moveTo>
                    <a:pt x="123" y="1"/>
                  </a:moveTo>
                  <a:cubicBezTo>
                    <a:pt x="91" y="1"/>
                    <a:pt x="64" y="6"/>
                    <a:pt x="47" y="23"/>
                  </a:cubicBezTo>
                  <a:cubicBezTo>
                    <a:pt x="0" y="70"/>
                    <a:pt x="0" y="70"/>
                    <a:pt x="47" y="167"/>
                  </a:cubicBezTo>
                  <a:cubicBezTo>
                    <a:pt x="47" y="167"/>
                    <a:pt x="58" y="166"/>
                    <a:pt x="75" y="166"/>
                  </a:cubicBezTo>
                  <a:cubicBezTo>
                    <a:pt x="149" y="166"/>
                    <a:pt x="339" y="196"/>
                    <a:pt x="339" y="510"/>
                  </a:cubicBezTo>
                  <a:cubicBezTo>
                    <a:pt x="389" y="510"/>
                    <a:pt x="389" y="510"/>
                    <a:pt x="389" y="460"/>
                  </a:cubicBezTo>
                  <a:cubicBezTo>
                    <a:pt x="389" y="460"/>
                    <a:pt x="436" y="413"/>
                    <a:pt x="487" y="413"/>
                  </a:cubicBezTo>
                  <a:lnTo>
                    <a:pt x="534" y="460"/>
                  </a:lnTo>
                  <a:lnTo>
                    <a:pt x="534" y="362"/>
                  </a:lnTo>
                  <a:lnTo>
                    <a:pt x="534" y="315"/>
                  </a:lnTo>
                  <a:cubicBezTo>
                    <a:pt x="487" y="218"/>
                    <a:pt x="487" y="218"/>
                    <a:pt x="487" y="167"/>
                  </a:cubicBezTo>
                  <a:cubicBezTo>
                    <a:pt x="436" y="70"/>
                    <a:pt x="389" y="23"/>
                    <a:pt x="339" y="23"/>
                  </a:cubicBezTo>
                  <a:cubicBezTo>
                    <a:pt x="274" y="23"/>
                    <a:pt x="188" y="1"/>
                    <a:pt x="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2" name="Google Shape;1822;p17"/>
            <p:cNvSpPr/>
            <p:nvPr/>
          </p:nvSpPr>
          <p:spPr>
            <a:xfrm>
              <a:off x="7447940" y="1796252"/>
              <a:ext cx="118512" cy="97550"/>
            </a:xfrm>
            <a:custGeom>
              <a:rect b="b" l="l" r="r" t="t"/>
              <a:pathLst>
                <a:path extrusionOk="0" h="363" w="441">
                  <a:moveTo>
                    <a:pt x="316" y="1"/>
                  </a:moveTo>
                  <a:cubicBezTo>
                    <a:pt x="255" y="1"/>
                    <a:pt x="179" y="23"/>
                    <a:pt x="148" y="23"/>
                  </a:cubicBezTo>
                  <a:cubicBezTo>
                    <a:pt x="0" y="70"/>
                    <a:pt x="0" y="265"/>
                    <a:pt x="51" y="362"/>
                  </a:cubicBezTo>
                  <a:cubicBezTo>
                    <a:pt x="97" y="218"/>
                    <a:pt x="148" y="167"/>
                    <a:pt x="195" y="167"/>
                  </a:cubicBezTo>
                  <a:cubicBezTo>
                    <a:pt x="245" y="167"/>
                    <a:pt x="440" y="121"/>
                    <a:pt x="389" y="23"/>
                  </a:cubicBezTo>
                  <a:cubicBezTo>
                    <a:pt x="374" y="6"/>
                    <a:pt x="347" y="1"/>
                    <a:pt x="3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3" name="Google Shape;1823;p17"/>
            <p:cNvSpPr/>
            <p:nvPr/>
          </p:nvSpPr>
          <p:spPr>
            <a:xfrm>
              <a:off x="7369200" y="2063911"/>
              <a:ext cx="318720" cy="406324"/>
            </a:xfrm>
            <a:custGeom>
              <a:rect b="b" l="l" r="r" t="t"/>
              <a:pathLst>
                <a:path extrusionOk="0" h="1512" w="1186">
                  <a:moveTo>
                    <a:pt x="488" y="1"/>
                  </a:moveTo>
                  <a:cubicBezTo>
                    <a:pt x="390" y="1"/>
                    <a:pt x="293" y="48"/>
                    <a:pt x="293" y="48"/>
                  </a:cubicBezTo>
                  <a:cubicBezTo>
                    <a:pt x="293" y="48"/>
                    <a:pt x="149" y="196"/>
                    <a:pt x="52" y="488"/>
                  </a:cubicBezTo>
                  <a:cubicBezTo>
                    <a:pt x="1" y="683"/>
                    <a:pt x="1" y="780"/>
                    <a:pt x="98" y="1364"/>
                  </a:cubicBezTo>
                  <a:cubicBezTo>
                    <a:pt x="98" y="1457"/>
                    <a:pt x="385" y="1512"/>
                    <a:pt x="613" y="1512"/>
                  </a:cubicBezTo>
                  <a:cubicBezTo>
                    <a:pt x="736" y="1512"/>
                    <a:pt x="843" y="1496"/>
                    <a:pt x="877" y="1461"/>
                  </a:cubicBezTo>
                  <a:cubicBezTo>
                    <a:pt x="928" y="1461"/>
                    <a:pt x="1169" y="780"/>
                    <a:pt x="1169" y="729"/>
                  </a:cubicBezTo>
                  <a:cubicBezTo>
                    <a:pt x="1186" y="698"/>
                    <a:pt x="1176" y="692"/>
                    <a:pt x="1156" y="692"/>
                  </a:cubicBezTo>
                  <a:cubicBezTo>
                    <a:pt x="1145" y="692"/>
                    <a:pt x="1130" y="694"/>
                    <a:pt x="1114" y="694"/>
                  </a:cubicBezTo>
                  <a:cubicBezTo>
                    <a:pt x="1072" y="694"/>
                    <a:pt x="1025" y="681"/>
                    <a:pt x="1025" y="585"/>
                  </a:cubicBezTo>
                  <a:cubicBezTo>
                    <a:pt x="975" y="488"/>
                    <a:pt x="975" y="293"/>
                    <a:pt x="1123" y="196"/>
                  </a:cubicBezTo>
                  <a:cubicBezTo>
                    <a:pt x="1123" y="196"/>
                    <a:pt x="928" y="98"/>
                    <a:pt x="877" y="48"/>
                  </a:cubicBezTo>
                  <a:cubicBezTo>
                    <a:pt x="877" y="48"/>
                    <a:pt x="877" y="249"/>
                    <a:pt x="660" y="249"/>
                  </a:cubicBezTo>
                  <a:cubicBezTo>
                    <a:pt x="637" y="249"/>
                    <a:pt x="612" y="247"/>
                    <a:pt x="585" y="242"/>
                  </a:cubicBezTo>
                  <a:cubicBezTo>
                    <a:pt x="585" y="242"/>
                    <a:pt x="390" y="196"/>
                    <a:pt x="4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4" name="Google Shape;1824;p17"/>
            <p:cNvSpPr/>
            <p:nvPr/>
          </p:nvSpPr>
          <p:spPr>
            <a:xfrm>
              <a:off x="7107721" y="1880904"/>
              <a:ext cx="92176" cy="289962"/>
            </a:xfrm>
            <a:custGeom>
              <a:rect b="b" l="l" r="r" t="t"/>
              <a:pathLst>
                <a:path extrusionOk="0" h="1079" w="343">
                  <a:moveTo>
                    <a:pt x="246" y="0"/>
                  </a:moveTo>
                  <a:lnTo>
                    <a:pt x="98" y="585"/>
                  </a:lnTo>
                  <a:cubicBezTo>
                    <a:pt x="0" y="877"/>
                    <a:pt x="148" y="1071"/>
                    <a:pt x="148" y="1071"/>
                  </a:cubicBezTo>
                  <a:cubicBezTo>
                    <a:pt x="169" y="1076"/>
                    <a:pt x="188" y="1079"/>
                    <a:pt x="204" y="1079"/>
                  </a:cubicBezTo>
                  <a:cubicBezTo>
                    <a:pt x="343" y="1079"/>
                    <a:pt x="343" y="923"/>
                    <a:pt x="343" y="923"/>
                  </a:cubicBezTo>
                  <a:lnTo>
                    <a:pt x="292" y="0"/>
                  </a:lnTo>
                  <a:close/>
                </a:path>
              </a:pathLst>
            </a:custGeom>
            <a:solidFill>
              <a:srgbClr val="F3B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5" name="Google Shape;1825;p17"/>
            <p:cNvSpPr/>
            <p:nvPr/>
          </p:nvSpPr>
          <p:spPr>
            <a:xfrm>
              <a:off x="7604881" y="2126526"/>
              <a:ext cx="379991" cy="111255"/>
            </a:xfrm>
            <a:custGeom>
              <a:rect b="b" l="l" r="r" t="t"/>
              <a:pathLst>
                <a:path extrusionOk="0" h="414" w="1414">
                  <a:moveTo>
                    <a:pt x="344" y="0"/>
                  </a:moveTo>
                  <a:cubicBezTo>
                    <a:pt x="158" y="0"/>
                    <a:pt x="51" y="107"/>
                    <a:pt x="51" y="107"/>
                  </a:cubicBezTo>
                  <a:cubicBezTo>
                    <a:pt x="0" y="352"/>
                    <a:pt x="343" y="399"/>
                    <a:pt x="343" y="399"/>
                  </a:cubicBezTo>
                  <a:lnTo>
                    <a:pt x="1169" y="399"/>
                  </a:lnTo>
                  <a:cubicBezTo>
                    <a:pt x="1219" y="409"/>
                    <a:pt x="1259" y="413"/>
                    <a:pt x="1291" y="413"/>
                  </a:cubicBezTo>
                  <a:cubicBezTo>
                    <a:pt x="1414" y="413"/>
                    <a:pt x="1414" y="352"/>
                    <a:pt x="1414" y="352"/>
                  </a:cubicBezTo>
                  <a:cubicBezTo>
                    <a:pt x="1414" y="204"/>
                    <a:pt x="1266" y="157"/>
                    <a:pt x="1266" y="157"/>
                  </a:cubicBezTo>
                  <a:lnTo>
                    <a:pt x="440" y="9"/>
                  </a:lnTo>
                  <a:cubicBezTo>
                    <a:pt x="406" y="3"/>
                    <a:pt x="374" y="0"/>
                    <a:pt x="344" y="0"/>
                  </a:cubicBezTo>
                  <a:close/>
                </a:path>
              </a:pathLst>
            </a:custGeom>
            <a:solidFill>
              <a:srgbClr val="F3B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6" name="Google Shape;1826;p17"/>
            <p:cNvSpPr/>
            <p:nvPr/>
          </p:nvSpPr>
          <p:spPr>
            <a:xfrm>
              <a:off x="7918764" y="1906971"/>
              <a:ext cx="92445" cy="326779"/>
            </a:xfrm>
            <a:custGeom>
              <a:rect b="b" l="l" r="r" t="t"/>
              <a:pathLst>
                <a:path extrusionOk="0" h="1216" w="344">
                  <a:moveTo>
                    <a:pt x="195" y="1"/>
                  </a:moveTo>
                  <a:lnTo>
                    <a:pt x="1" y="1021"/>
                  </a:lnTo>
                  <a:cubicBezTo>
                    <a:pt x="1" y="1021"/>
                    <a:pt x="1" y="1216"/>
                    <a:pt x="195" y="1216"/>
                  </a:cubicBezTo>
                  <a:cubicBezTo>
                    <a:pt x="195" y="1216"/>
                    <a:pt x="343" y="1072"/>
                    <a:pt x="343" y="729"/>
                  </a:cubicBezTo>
                  <a:lnTo>
                    <a:pt x="246" y="1"/>
                  </a:lnTo>
                  <a:close/>
                </a:path>
              </a:pathLst>
            </a:custGeom>
            <a:solidFill>
              <a:srgbClr val="F3B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7" name="Google Shape;1827;p17"/>
            <p:cNvSpPr/>
            <p:nvPr/>
          </p:nvSpPr>
          <p:spPr>
            <a:xfrm>
              <a:off x="7608375" y="2115508"/>
              <a:ext cx="271960" cy="184350"/>
            </a:xfrm>
            <a:custGeom>
              <a:rect b="b" l="l" r="r" t="t"/>
              <a:pathLst>
                <a:path extrusionOk="0" h="686" w="1012">
                  <a:moveTo>
                    <a:pt x="193" y="0"/>
                  </a:moveTo>
                  <a:cubicBezTo>
                    <a:pt x="126" y="0"/>
                    <a:pt x="0" y="28"/>
                    <a:pt x="38" y="245"/>
                  </a:cubicBezTo>
                  <a:cubicBezTo>
                    <a:pt x="38" y="245"/>
                    <a:pt x="38" y="588"/>
                    <a:pt x="233" y="588"/>
                  </a:cubicBezTo>
                  <a:lnTo>
                    <a:pt x="961" y="685"/>
                  </a:lnTo>
                  <a:cubicBezTo>
                    <a:pt x="1011" y="440"/>
                    <a:pt x="1011" y="148"/>
                    <a:pt x="1011" y="148"/>
                  </a:cubicBezTo>
                  <a:lnTo>
                    <a:pt x="233" y="4"/>
                  </a:lnTo>
                  <a:cubicBezTo>
                    <a:pt x="233" y="4"/>
                    <a:pt x="216" y="0"/>
                    <a:pt x="1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8" name="Google Shape;1828;p17"/>
            <p:cNvSpPr/>
            <p:nvPr/>
          </p:nvSpPr>
          <p:spPr>
            <a:xfrm>
              <a:off x="7212259" y="2076542"/>
              <a:ext cx="288084" cy="157209"/>
            </a:xfrm>
            <a:custGeom>
              <a:rect b="b" l="l" r="r" t="t"/>
              <a:pathLst>
                <a:path extrusionOk="0" h="585" w="1072">
                  <a:moveTo>
                    <a:pt x="877" y="1"/>
                  </a:moveTo>
                  <a:lnTo>
                    <a:pt x="98" y="51"/>
                  </a:lnTo>
                  <a:cubicBezTo>
                    <a:pt x="98" y="51"/>
                    <a:pt x="1" y="246"/>
                    <a:pt x="51" y="585"/>
                  </a:cubicBezTo>
                  <a:lnTo>
                    <a:pt x="682" y="585"/>
                  </a:lnTo>
                  <a:cubicBezTo>
                    <a:pt x="682" y="585"/>
                    <a:pt x="974" y="538"/>
                    <a:pt x="1072" y="293"/>
                  </a:cubicBezTo>
                  <a:cubicBezTo>
                    <a:pt x="1072" y="293"/>
                    <a:pt x="1025" y="1"/>
                    <a:pt x="8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9" name="Google Shape;1829;p17"/>
            <p:cNvSpPr/>
            <p:nvPr/>
          </p:nvSpPr>
          <p:spPr>
            <a:xfrm>
              <a:off x="7330503" y="2115777"/>
              <a:ext cx="392891" cy="614054"/>
            </a:xfrm>
            <a:custGeom>
              <a:rect b="b" l="l" r="r" t="t"/>
              <a:pathLst>
                <a:path extrusionOk="0" h="2285" w="1462">
                  <a:moveTo>
                    <a:pt x="1244" y="1"/>
                  </a:moveTo>
                  <a:cubicBezTo>
                    <a:pt x="1190" y="1"/>
                    <a:pt x="1052" y="32"/>
                    <a:pt x="974" y="342"/>
                  </a:cubicBezTo>
                  <a:cubicBezTo>
                    <a:pt x="974" y="342"/>
                    <a:pt x="1017" y="785"/>
                    <a:pt x="683" y="785"/>
                  </a:cubicBezTo>
                  <a:cubicBezTo>
                    <a:pt x="667" y="785"/>
                    <a:pt x="650" y="784"/>
                    <a:pt x="632" y="782"/>
                  </a:cubicBezTo>
                  <a:cubicBezTo>
                    <a:pt x="632" y="782"/>
                    <a:pt x="196" y="587"/>
                    <a:pt x="145" y="439"/>
                  </a:cubicBezTo>
                  <a:cubicBezTo>
                    <a:pt x="145" y="439"/>
                    <a:pt x="98" y="731"/>
                    <a:pt x="98" y="1218"/>
                  </a:cubicBezTo>
                  <a:cubicBezTo>
                    <a:pt x="48" y="1853"/>
                    <a:pt x="1" y="1755"/>
                    <a:pt x="1" y="2242"/>
                  </a:cubicBezTo>
                  <a:cubicBezTo>
                    <a:pt x="1" y="2242"/>
                    <a:pt x="318" y="2285"/>
                    <a:pt x="662" y="2285"/>
                  </a:cubicBezTo>
                  <a:cubicBezTo>
                    <a:pt x="950" y="2285"/>
                    <a:pt x="1256" y="2255"/>
                    <a:pt x="1411" y="2145"/>
                  </a:cubicBezTo>
                  <a:cubicBezTo>
                    <a:pt x="1411" y="2145"/>
                    <a:pt x="1411" y="1705"/>
                    <a:pt x="1313" y="1074"/>
                  </a:cubicBezTo>
                  <a:lnTo>
                    <a:pt x="1364" y="392"/>
                  </a:lnTo>
                  <a:cubicBezTo>
                    <a:pt x="1364" y="392"/>
                    <a:pt x="1461" y="147"/>
                    <a:pt x="1267" y="3"/>
                  </a:cubicBezTo>
                  <a:cubicBezTo>
                    <a:pt x="1267" y="3"/>
                    <a:pt x="1258" y="1"/>
                    <a:pt x="12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0" name="Google Shape;1830;p17"/>
            <p:cNvSpPr/>
            <p:nvPr/>
          </p:nvSpPr>
          <p:spPr>
            <a:xfrm>
              <a:off x="7944831" y="1854836"/>
              <a:ext cx="79008" cy="91100"/>
            </a:xfrm>
            <a:custGeom>
              <a:rect b="b" l="l" r="r" t="t"/>
              <a:pathLst>
                <a:path extrusionOk="0" h="339" w="294">
                  <a:moveTo>
                    <a:pt x="52" y="0"/>
                  </a:moveTo>
                  <a:cubicBezTo>
                    <a:pt x="52" y="47"/>
                    <a:pt x="52" y="97"/>
                    <a:pt x="1" y="97"/>
                  </a:cubicBezTo>
                  <a:lnTo>
                    <a:pt x="1" y="195"/>
                  </a:lnTo>
                  <a:lnTo>
                    <a:pt x="98" y="339"/>
                  </a:lnTo>
                  <a:lnTo>
                    <a:pt x="149" y="339"/>
                  </a:lnTo>
                  <a:cubicBezTo>
                    <a:pt x="149" y="339"/>
                    <a:pt x="196" y="292"/>
                    <a:pt x="196" y="242"/>
                  </a:cubicBezTo>
                  <a:cubicBezTo>
                    <a:pt x="246" y="195"/>
                    <a:pt x="293" y="144"/>
                    <a:pt x="246" y="97"/>
                  </a:cubicBezTo>
                  <a:lnTo>
                    <a:pt x="246" y="47"/>
                  </a:lnTo>
                  <a:lnTo>
                    <a:pt x="196" y="47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rgbClr val="F3B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1" name="Google Shape;1831;p17"/>
            <p:cNvSpPr/>
            <p:nvPr/>
          </p:nvSpPr>
          <p:spPr>
            <a:xfrm>
              <a:off x="7133788" y="1802433"/>
              <a:ext cx="78739" cy="91369"/>
            </a:xfrm>
            <a:custGeom>
              <a:rect b="b" l="l" r="r" t="t"/>
              <a:pathLst>
                <a:path extrusionOk="0" h="340" w="293">
                  <a:moveTo>
                    <a:pt x="98" y="0"/>
                  </a:moveTo>
                  <a:cubicBezTo>
                    <a:pt x="98" y="0"/>
                    <a:pt x="98" y="47"/>
                    <a:pt x="51" y="47"/>
                  </a:cubicBezTo>
                  <a:lnTo>
                    <a:pt x="51" y="98"/>
                  </a:lnTo>
                  <a:lnTo>
                    <a:pt x="1" y="98"/>
                  </a:lnTo>
                  <a:lnTo>
                    <a:pt x="1" y="144"/>
                  </a:lnTo>
                  <a:cubicBezTo>
                    <a:pt x="1" y="195"/>
                    <a:pt x="51" y="242"/>
                    <a:pt x="98" y="292"/>
                  </a:cubicBezTo>
                  <a:cubicBezTo>
                    <a:pt x="98" y="292"/>
                    <a:pt x="149" y="339"/>
                    <a:pt x="195" y="339"/>
                  </a:cubicBezTo>
                  <a:lnTo>
                    <a:pt x="246" y="339"/>
                  </a:lnTo>
                  <a:lnTo>
                    <a:pt x="293" y="195"/>
                  </a:lnTo>
                  <a:lnTo>
                    <a:pt x="293" y="98"/>
                  </a:lnTo>
                  <a:cubicBezTo>
                    <a:pt x="246" y="98"/>
                    <a:pt x="195" y="47"/>
                    <a:pt x="195" y="0"/>
                  </a:cubicBezTo>
                  <a:close/>
                </a:path>
              </a:pathLst>
            </a:custGeom>
            <a:solidFill>
              <a:srgbClr val="F3B7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2" name="Google Shape;1832;p17"/>
            <p:cNvSpPr/>
            <p:nvPr/>
          </p:nvSpPr>
          <p:spPr>
            <a:xfrm>
              <a:off x="7461377" y="2652169"/>
              <a:ext cx="222244" cy="26605"/>
            </a:xfrm>
            <a:custGeom>
              <a:rect b="b" l="l" r="r" t="t"/>
              <a:pathLst>
                <a:path extrusionOk="0" h="99" w="827">
                  <a:moveTo>
                    <a:pt x="826" y="1"/>
                  </a:moveTo>
                  <a:lnTo>
                    <a:pt x="826" y="1"/>
                  </a:lnTo>
                  <a:cubicBezTo>
                    <a:pt x="684" y="58"/>
                    <a:pt x="523" y="82"/>
                    <a:pt x="356" y="82"/>
                  </a:cubicBezTo>
                  <a:cubicBezTo>
                    <a:pt x="240" y="82"/>
                    <a:pt x="120" y="70"/>
                    <a:pt x="1" y="51"/>
                  </a:cubicBezTo>
                  <a:lnTo>
                    <a:pt x="1" y="98"/>
                  </a:lnTo>
                  <a:lnTo>
                    <a:pt x="339" y="98"/>
                  </a:lnTo>
                  <a:cubicBezTo>
                    <a:pt x="534" y="98"/>
                    <a:pt x="682" y="98"/>
                    <a:pt x="826" y="1"/>
                  </a:cubicBezTo>
                  <a:close/>
                </a:path>
              </a:pathLst>
            </a:custGeom>
            <a:solidFill>
              <a:srgbClr val="1B2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3" name="Google Shape;1833;p17"/>
            <p:cNvSpPr/>
            <p:nvPr/>
          </p:nvSpPr>
          <p:spPr>
            <a:xfrm>
              <a:off x="7487713" y="2076542"/>
              <a:ext cx="91101" cy="52672"/>
            </a:xfrm>
            <a:custGeom>
              <a:rect b="b" l="l" r="r" t="t"/>
              <a:pathLst>
                <a:path extrusionOk="0" h="196" w="339">
                  <a:moveTo>
                    <a:pt x="0" y="1"/>
                  </a:moveTo>
                  <a:cubicBezTo>
                    <a:pt x="0" y="98"/>
                    <a:pt x="0" y="149"/>
                    <a:pt x="97" y="195"/>
                  </a:cubicBezTo>
                  <a:lnTo>
                    <a:pt x="144" y="195"/>
                  </a:lnTo>
                  <a:cubicBezTo>
                    <a:pt x="47" y="149"/>
                    <a:pt x="0" y="98"/>
                    <a:pt x="0" y="1"/>
                  </a:cubicBezTo>
                  <a:close/>
                  <a:moveTo>
                    <a:pt x="339" y="149"/>
                  </a:moveTo>
                  <a:cubicBezTo>
                    <a:pt x="292" y="195"/>
                    <a:pt x="195" y="195"/>
                    <a:pt x="144" y="195"/>
                  </a:cubicBezTo>
                  <a:lnTo>
                    <a:pt x="339" y="195"/>
                  </a:lnTo>
                  <a:lnTo>
                    <a:pt x="339" y="149"/>
                  </a:lnTo>
                  <a:close/>
                </a:path>
              </a:pathLst>
            </a:custGeom>
            <a:solidFill>
              <a:srgbClr val="1B2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4" name="Google Shape;1834;p17"/>
            <p:cNvSpPr/>
            <p:nvPr/>
          </p:nvSpPr>
          <p:spPr>
            <a:xfrm>
              <a:off x="7530442" y="1729875"/>
              <a:ext cx="192952" cy="439915"/>
            </a:xfrm>
            <a:custGeom>
              <a:rect b="b" l="l" r="r" t="t"/>
              <a:pathLst>
                <a:path extrusionOk="0" h="1637" w="718">
                  <a:moveTo>
                    <a:pt x="246" y="1"/>
                  </a:moveTo>
                  <a:cubicBezTo>
                    <a:pt x="131" y="1"/>
                    <a:pt x="1" y="52"/>
                    <a:pt x="36" y="220"/>
                  </a:cubicBezTo>
                  <a:cubicBezTo>
                    <a:pt x="59" y="245"/>
                    <a:pt x="83" y="258"/>
                    <a:pt x="108" y="258"/>
                  </a:cubicBezTo>
                  <a:cubicBezTo>
                    <a:pt x="132" y="258"/>
                    <a:pt x="156" y="245"/>
                    <a:pt x="180" y="220"/>
                  </a:cubicBezTo>
                  <a:cubicBezTo>
                    <a:pt x="189" y="211"/>
                    <a:pt x="199" y="208"/>
                    <a:pt x="211" y="208"/>
                  </a:cubicBezTo>
                  <a:cubicBezTo>
                    <a:pt x="264" y="208"/>
                    <a:pt x="336" y="288"/>
                    <a:pt x="375" y="368"/>
                  </a:cubicBezTo>
                  <a:cubicBezTo>
                    <a:pt x="425" y="414"/>
                    <a:pt x="472" y="512"/>
                    <a:pt x="472" y="609"/>
                  </a:cubicBezTo>
                  <a:cubicBezTo>
                    <a:pt x="472" y="757"/>
                    <a:pt x="328" y="952"/>
                    <a:pt x="375" y="1096"/>
                  </a:cubicBezTo>
                  <a:cubicBezTo>
                    <a:pt x="375" y="1244"/>
                    <a:pt x="425" y="1341"/>
                    <a:pt x="472" y="1439"/>
                  </a:cubicBezTo>
                  <a:cubicBezTo>
                    <a:pt x="509" y="1511"/>
                    <a:pt x="598" y="1636"/>
                    <a:pt x="642" y="1636"/>
                  </a:cubicBezTo>
                  <a:cubicBezTo>
                    <a:pt x="657" y="1636"/>
                    <a:pt x="667" y="1621"/>
                    <a:pt x="667" y="1583"/>
                  </a:cubicBezTo>
                  <a:cubicBezTo>
                    <a:pt x="717" y="1439"/>
                    <a:pt x="620" y="1291"/>
                    <a:pt x="620" y="1096"/>
                  </a:cubicBezTo>
                  <a:cubicBezTo>
                    <a:pt x="569" y="1049"/>
                    <a:pt x="569" y="952"/>
                    <a:pt x="569" y="855"/>
                  </a:cubicBezTo>
                  <a:cubicBezTo>
                    <a:pt x="620" y="757"/>
                    <a:pt x="620" y="660"/>
                    <a:pt x="620" y="562"/>
                  </a:cubicBezTo>
                  <a:cubicBezTo>
                    <a:pt x="620" y="368"/>
                    <a:pt x="569" y="122"/>
                    <a:pt x="375" y="25"/>
                  </a:cubicBezTo>
                  <a:cubicBezTo>
                    <a:pt x="345" y="11"/>
                    <a:pt x="297" y="1"/>
                    <a:pt x="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5" name="Google Shape;1835;p17"/>
            <p:cNvSpPr/>
            <p:nvPr/>
          </p:nvSpPr>
          <p:spPr>
            <a:xfrm>
              <a:off x="7539847" y="1788728"/>
              <a:ext cx="38967" cy="13974"/>
            </a:xfrm>
            <a:custGeom>
              <a:rect b="b" l="l" r="r" t="t"/>
              <a:pathLst>
                <a:path extrusionOk="0" h="52" w="145">
                  <a:moveTo>
                    <a:pt x="145" y="1"/>
                  </a:moveTo>
                  <a:lnTo>
                    <a:pt x="145" y="1"/>
                  </a:lnTo>
                  <a:cubicBezTo>
                    <a:pt x="112" y="18"/>
                    <a:pt x="86" y="23"/>
                    <a:pt x="64" y="23"/>
                  </a:cubicBezTo>
                  <a:cubicBezTo>
                    <a:pt x="22" y="23"/>
                    <a:pt x="1" y="1"/>
                    <a:pt x="1" y="1"/>
                  </a:cubicBezTo>
                  <a:lnTo>
                    <a:pt x="1" y="1"/>
                  </a:lnTo>
                  <a:cubicBezTo>
                    <a:pt x="1" y="1"/>
                    <a:pt x="1" y="51"/>
                    <a:pt x="47" y="51"/>
                  </a:cubicBezTo>
                  <a:cubicBezTo>
                    <a:pt x="98" y="51"/>
                    <a:pt x="145" y="51"/>
                    <a:pt x="145" y="1"/>
                  </a:cubicBezTo>
                  <a:close/>
                </a:path>
              </a:pathLst>
            </a:custGeom>
            <a:solidFill>
              <a:srgbClr val="1E272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6" name="Google Shape;1836;p17"/>
            <p:cNvSpPr/>
            <p:nvPr/>
          </p:nvSpPr>
          <p:spPr>
            <a:xfrm>
              <a:off x="7447940" y="1933307"/>
              <a:ext cx="130874" cy="106149"/>
            </a:xfrm>
            <a:custGeom>
              <a:rect b="b" l="l" r="r" t="t"/>
              <a:pathLst>
                <a:path extrusionOk="0" h="395" w="487">
                  <a:moveTo>
                    <a:pt x="487" y="0"/>
                  </a:moveTo>
                  <a:cubicBezTo>
                    <a:pt x="389" y="47"/>
                    <a:pt x="292" y="47"/>
                    <a:pt x="292" y="47"/>
                  </a:cubicBezTo>
                  <a:cubicBezTo>
                    <a:pt x="277" y="31"/>
                    <a:pt x="255" y="26"/>
                    <a:pt x="234" y="26"/>
                  </a:cubicBezTo>
                  <a:cubicBezTo>
                    <a:pt x="191" y="26"/>
                    <a:pt x="148" y="47"/>
                    <a:pt x="148" y="47"/>
                  </a:cubicBezTo>
                  <a:cubicBezTo>
                    <a:pt x="97" y="47"/>
                    <a:pt x="0" y="0"/>
                    <a:pt x="0" y="0"/>
                  </a:cubicBezTo>
                  <a:lnTo>
                    <a:pt x="0" y="0"/>
                  </a:lnTo>
                  <a:cubicBezTo>
                    <a:pt x="51" y="242"/>
                    <a:pt x="148" y="339"/>
                    <a:pt x="148" y="339"/>
                  </a:cubicBezTo>
                  <a:cubicBezTo>
                    <a:pt x="188" y="380"/>
                    <a:pt x="228" y="395"/>
                    <a:pt x="265" y="395"/>
                  </a:cubicBezTo>
                  <a:cubicBezTo>
                    <a:pt x="362" y="395"/>
                    <a:pt x="440" y="292"/>
                    <a:pt x="440" y="292"/>
                  </a:cubicBezTo>
                  <a:cubicBezTo>
                    <a:pt x="487" y="195"/>
                    <a:pt x="487" y="0"/>
                    <a:pt x="487" y="0"/>
                  </a:cubicBezTo>
                  <a:close/>
                </a:path>
              </a:pathLst>
            </a:custGeom>
            <a:solidFill>
              <a:srgbClr val="EDEC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7" name="Google Shape;1837;p17"/>
            <p:cNvSpPr/>
            <p:nvPr/>
          </p:nvSpPr>
          <p:spPr>
            <a:xfrm>
              <a:off x="7578545" y="1933307"/>
              <a:ext cx="13974" cy="12630"/>
            </a:xfrm>
            <a:custGeom>
              <a:rect b="b" l="l" r="r" t="t"/>
              <a:pathLst>
                <a:path extrusionOk="0" h="47" w="52">
                  <a:moveTo>
                    <a:pt x="1" y="0"/>
                  </a:moveTo>
                  <a:lnTo>
                    <a:pt x="1" y="47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EDEC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8" name="Google Shape;1838;p17"/>
            <p:cNvSpPr/>
            <p:nvPr/>
          </p:nvSpPr>
          <p:spPr>
            <a:xfrm>
              <a:off x="7566183" y="1959374"/>
              <a:ext cx="26336" cy="52672"/>
            </a:xfrm>
            <a:custGeom>
              <a:rect b="b" l="l" r="r" t="t"/>
              <a:pathLst>
                <a:path extrusionOk="0" h="196" w="98">
                  <a:moveTo>
                    <a:pt x="97" y="1"/>
                  </a:moveTo>
                  <a:lnTo>
                    <a:pt x="0" y="145"/>
                  </a:lnTo>
                  <a:lnTo>
                    <a:pt x="0" y="195"/>
                  </a:lnTo>
                  <a:lnTo>
                    <a:pt x="97" y="1"/>
                  </a:lnTo>
                  <a:close/>
                </a:path>
              </a:pathLst>
            </a:custGeom>
            <a:solidFill>
              <a:srgbClr val="EDEC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2" name="Shape 1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" name="Google Shape;1843;p18"/>
          <p:cNvSpPr txBox="1"/>
          <p:nvPr>
            <p:ph type="ctrTitle"/>
          </p:nvPr>
        </p:nvSpPr>
        <p:spPr>
          <a:xfrm>
            <a:off x="717300" y="192726"/>
            <a:ext cx="7704000" cy="50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4800"/>
              <a:t>RECAP</a:t>
            </a:r>
            <a:endParaRPr sz="4800"/>
          </a:p>
        </p:txBody>
      </p:sp>
      <p:sp>
        <p:nvSpPr>
          <p:cNvPr id="1844" name="Google Shape;1844;p18"/>
          <p:cNvSpPr txBox="1"/>
          <p:nvPr/>
        </p:nvSpPr>
        <p:spPr>
          <a:xfrm>
            <a:off x="1428078" y="694926"/>
            <a:ext cx="6993222" cy="20712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activities are good for your health? 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A. cycling 		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B. boating 		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C. rarely eating breakfast   </a:t>
            </a:r>
            <a:endParaRPr/>
          </a:p>
        </p:txBody>
      </p:sp>
      <p:sp>
        <p:nvSpPr>
          <p:cNvPr id="1845" name="Google Shape;1845;p18"/>
          <p:cNvSpPr/>
          <p:nvPr/>
        </p:nvSpPr>
        <p:spPr>
          <a:xfrm>
            <a:off x="749940" y="741420"/>
            <a:ext cx="538840" cy="523158"/>
          </a:xfrm>
          <a:prstGeom prst="ellipse">
            <a:avLst/>
          </a:prstGeom>
          <a:solidFill>
            <a:schemeClr val="accent1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chemeClr val="dk1"/>
                </a:solidFill>
                <a:latin typeface="Do Hyeon"/>
                <a:ea typeface="Do Hyeon"/>
                <a:cs typeface="Do Hyeon"/>
                <a:sym typeface="Do Hyeon"/>
              </a:rPr>
              <a:t>1</a:t>
            </a:r>
            <a:endParaRPr/>
          </a:p>
        </p:txBody>
      </p:sp>
      <p:sp>
        <p:nvSpPr>
          <p:cNvPr id="1846" name="Google Shape;1846;p18"/>
          <p:cNvSpPr txBox="1"/>
          <p:nvPr/>
        </p:nvSpPr>
        <p:spPr>
          <a:xfrm>
            <a:off x="1442442" y="2849265"/>
            <a:ext cx="6545580" cy="20712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health problem is it?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A. sunny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B. sunburn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C. suncream </a:t>
            </a:r>
            <a:endParaRPr/>
          </a:p>
        </p:txBody>
      </p:sp>
      <p:sp>
        <p:nvSpPr>
          <p:cNvPr id="1847" name="Google Shape;1847;p18"/>
          <p:cNvSpPr/>
          <p:nvPr/>
        </p:nvSpPr>
        <p:spPr>
          <a:xfrm>
            <a:off x="749090" y="2917466"/>
            <a:ext cx="538840" cy="523158"/>
          </a:xfrm>
          <a:prstGeom prst="ellipse">
            <a:avLst/>
          </a:prstGeom>
          <a:solidFill>
            <a:schemeClr val="accent1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chemeClr val="dk1"/>
                </a:solidFill>
                <a:latin typeface="Do Hyeon"/>
                <a:ea typeface="Do Hyeon"/>
                <a:cs typeface="Do Hyeon"/>
                <a:sym typeface="Do Hyeon"/>
              </a:rPr>
              <a:t>2</a:t>
            </a:r>
            <a:endParaRPr/>
          </a:p>
        </p:txBody>
      </p:sp>
      <p:sp>
        <p:nvSpPr>
          <p:cNvPr id="1848" name="Google Shape;1848;p18"/>
          <p:cNvSpPr/>
          <p:nvPr/>
        </p:nvSpPr>
        <p:spPr>
          <a:xfrm>
            <a:off x="1406212" y="1342711"/>
            <a:ext cx="365760" cy="375751"/>
          </a:xfrm>
          <a:prstGeom prst="ellipse">
            <a:avLst/>
          </a:prstGeom>
          <a:noFill/>
          <a:ln cap="flat" cmpd="sng" w="381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9" name="Google Shape;1849;p18"/>
          <p:cNvSpPr/>
          <p:nvPr/>
        </p:nvSpPr>
        <p:spPr>
          <a:xfrm>
            <a:off x="1406212" y="1845014"/>
            <a:ext cx="365760" cy="375751"/>
          </a:xfrm>
          <a:prstGeom prst="ellipse">
            <a:avLst/>
          </a:prstGeom>
          <a:noFill/>
          <a:ln cap="flat" cmpd="sng" w="381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Treating a Sunburn | San Antonio, TX Emergency Room" id="1850" name="Google Shape;1850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52704" y="3075479"/>
            <a:ext cx="2942206" cy="1961470"/>
          </a:xfrm>
          <a:prstGeom prst="rect">
            <a:avLst/>
          </a:prstGeom>
          <a:noFill/>
          <a:ln>
            <a:noFill/>
          </a:ln>
        </p:spPr>
      </p:pic>
      <p:sp>
        <p:nvSpPr>
          <p:cNvPr id="1851" name="Google Shape;1851;p18"/>
          <p:cNvSpPr/>
          <p:nvPr/>
        </p:nvSpPr>
        <p:spPr>
          <a:xfrm>
            <a:off x="1406212" y="3996696"/>
            <a:ext cx="365760" cy="375751"/>
          </a:xfrm>
          <a:prstGeom prst="ellipse">
            <a:avLst/>
          </a:prstGeom>
          <a:noFill/>
          <a:ln cap="flat" cmpd="sng" w="381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855" name="Shape 1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6" name="Google Shape;1856;p19"/>
          <p:cNvSpPr txBox="1"/>
          <p:nvPr>
            <p:ph type="ctrTitle"/>
          </p:nvPr>
        </p:nvSpPr>
        <p:spPr>
          <a:xfrm flipH="1">
            <a:off x="707208" y="1638859"/>
            <a:ext cx="3852000" cy="989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8000"/>
              <a:t>Thanks</a:t>
            </a:r>
            <a:endParaRPr sz="8000"/>
          </a:p>
        </p:txBody>
      </p:sp>
      <p:sp>
        <p:nvSpPr>
          <p:cNvPr id="1857" name="Google Shape;1857;p19"/>
          <p:cNvSpPr txBox="1"/>
          <p:nvPr>
            <p:ph idx="1" type="subTitle"/>
          </p:nvPr>
        </p:nvSpPr>
        <p:spPr>
          <a:xfrm flipH="1">
            <a:off x="889402" y="2579403"/>
            <a:ext cx="3132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Do you have any questions?</a:t>
            </a:r>
            <a:endParaRPr/>
          </a:p>
        </p:txBody>
      </p:sp>
      <p:sp>
        <p:nvSpPr>
          <p:cNvPr id="1858" name="Google Shape;1858;p19"/>
          <p:cNvSpPr txBox="1"/>
          <p:nvPr/>
        </p:nvSpPr>
        <p:spPr>
          <a:xfrm>
            <a:off x="720000" y="4326375"/>
            <a:ext cx="3132000" cy="32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Please keep this slide for attribution</a:t>
            </a:r>
            <a:endParaRPr b="0" i="0" sz="1200" u="none" cap="none" strike="noStrike">
              <a:solidFill>
                <a:schemeClr val="dk1"/>
              </a:solidFill>
              <a:latin typeface="Nunito Sans Light"/>
              <a:ea typeface="Nunito Sans Light"/>
              <a:cs typeface="Nunito Sans Light"/>
              <a:sym typeface="Nunito Sans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Nunito Sans Light"/>
              <a:ea typeface="Nunito Sans Light"/>
              <a:cs typeface="Nunito Sans Light"/>
              <a:sym typeface="Nunito Sans Light"/>
            </a:endParaRPr>
          </a:p>
        </p:txBody>
      </p:sp>
      <p:grpSp>
        <p:nvGrpSpPr>
          <p:cNvPr id="1859" name="Google Shape;1859;p19"/>
          <p:cNvGrpSpPr/>
          <p:nvPr/>
        </p:nvGrpSpPr>
        <p:grpSpPr>
          <a:xfrm>
            <a:off x="4572230" y="965358"/>
            <a:ext cx="3851954" cy="3208620"/>
            <a:chOff x="5946223" y="107966"/>
            <a:chExt cx="2849289" cy="2373415"/>
          </a:xfrm>
        </p:grpSpPr>
        <p:sp>
          <p:nvSpPr>
            <p:cNvPr id="1860" name="Google Shape;1860;p19"/>
            <p:cNvSpPr/>
            <p:nvPr/>
          </p:nvSpPr>
          <p:spPr>
            <a:xfrm>
              <a:off x="7067933" y="107966"/>
              <a:ext cx="1590615" cy="2042116"/>
            </a:xfrm>
            <a:custGeom>
              <a:rect b="b" l="l" r="r" t="t"/>
              <a:pathLst>
                <a:path extrusionOk="0" h="12316" w="9593">
                  <a:moveTo>
                    <a:pt x="0" y="1"/>
                  </a:moveTo>
                  <a:lnTo>
                    <a:pt x="0" y="12316"/>
                  </a:lnTo>
                  <a:lnTo>
                    <a:pt x="9592" y="12316"/>
                  </a:lnTo>
                  <a:lnTo>
                    <a:pt x="95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1" name="Google Shape;1861;p19"/>
            <p:cNvSpPr/>
            <p:nvPr/>
          </p:nvSpPr>
          <p:spPr>
            <a:xfrm>
              <a:off x="7116350" y="172633"/>
              <a:ext cx="1477533" cy="1929034"/>
            </a:xfrm>
            <a:custGeom>
              <a:rect b="b" l="l" r="r" t="t"/>
              <a:pathLst>
                <a:path extrusionOk="0" h="11634" w="8911">
                  <a:moveTo>
                    <a:pt x="0" y="0"/>
                  </a:moveTo>
                  <a:lnTo>
                    <a:pt x="0" y="11634"/>
                  </a:lnTo>
                  <a:lnTo>
                    <a:pt x="8911" y="11634"/>
                  </a:lnTo>
                  <a:lnTo>
                    <a:pt x="89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2" name="Google Shape;1862;p19"/>
            <p:cNvSpPr/>
            <p:nvPr/>
          </p:nvSpPr>
          <p:spPr>
            <a:xfrm>
              <a:off x="7156974" y="204966"/>
              <a:ext cx="1436909" cy="1896701"/>
            </a:xfrm>
            <a:custGeom>
              <a:rect b="b" l="l" r="r" t="t"/>
              <a:pathLst>
                <a:path extrusionOk="0" h="11439" w="8666">
                  <a:moveTo>
                    <a:pt x="0" y="0"/>
                  </a:moveTo>
                  <a:lnTo>
                    <a:pt x="0" y="11439"/>
                  </a:lnTo>
                  <a:lnTo>
                    <a:pt x="8666" y="11439"/>
                  </a:lnTo>
                  <a:lnTo>
                    <a:pt x="8666" y="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3" name="Google Shape;1863;p19"/>
            <p:cNvSpPr/>
            <p:nvPr/>
          </p:nvSpPr>
          <p:spPr>
            <a:xfrm>
              <a:off x="7116350" y="172633"/>
              <a:ext cx="387498" cy="226165"/>
            </a:xfrm>
            <a:custGeom>
              <a:rect b="b" l="l" r="r" t="t"/>
              <a:pathLst>
                <a:path extrusionOk="0" h="1364" w="2337">
                  <a:moveTo>
                    <a:pt x="0" y="0"/>
                  </a:moveTo>
                  <a:lnTo>
                    <a:pt x="0" y="1364"/>
                  </a:lnTo>
                  <a:lnTo>
                    <a:pt x="233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4" name="Google Shape;1864;p19"/>
            <p:cNvSpPr/>
            <p:nvPr/>
          </p:nvSpPr>
          <p:spPr>
            <a:xfrm>
              <a:off x="7116350" y="390176"/>
              <a:ext cx="1477533" cy="1041784"/>
            </a:xfrm>
            <a:custGeom>
              <a:rect b="b" l="l" r="r" t="t"/>
              <a:pathLst>
                <a:path extrusionOk="0" h="6283" w="8911">
                  <a:moveTo>
                    <a:pt x="8911" y="1"/>
                  </a:moveTo>
                  <a:lnTo>
                    <a:pt x="0" y="5212"/>
                  </a:lnTo>
                  <a:lnTo>
                    <a:pt x="0" y="6283"/>
                  </a:lnTo>
                  <a:lnTo>
                    <a:pt x="8911" y="1072"/>
                  </a:lnTo>
                  <a:lnTo>
                    <a:pt x="89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5" name="Google Shape;1865;p19"/>
            <p:cNvSpPr/>
            <p:nvPr/>
          </p:nvSpPr>
          <p:spPr>
            <a:xfrm>
              <a:off x="7778267" y="1625632"/>
              <a:ext cx="815619" cy="476041"/>
            </a:xfrm>
            <a:custGeom>
              <a:rect b="b" l="l" r="r" t="t"/>
              <a:pathLst>
                <a:path extrusionOk="0" h="2871" w="4919">
                  <a:moveTo>
                    <a:pt x="4919" y="0"/>
                  </a:moveTo>
                  <a:lnTo>
                    <a:pt x="0" y="2871"/>
                  </a:lnTo>
                  <a:lnTo>
                    <a:pt x="974" y="2871"/>
                  </a:lnTo>
                  <a:lnTo>
                    <a:pt x="4919" y="534"/>
                  </a:lnTo>
                  <a:lnTo>
                    <a:pt x="49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6" name="Google Shape;1866;p19"/>
            <p:cNvSpPr/>
            <p:nvPr/>
          </p:nvSpPr>
          <p:spPr>
            <a:xfrm>
              <a:off x="8084851" y="1803216"/>
              <a:ext cx="509037" cy="298458"/>
            </a:xfrm>
            <a:custGeom>
              <a:rect b="b" l="l" r="r" t="t"/>
              <a:pathLst>
                <a:path extrusionOk="0" h="1800" w="3070">
                  <a:moveTo>
                    <a:pt x="3070" y="0"/>
                  </a:moveTo>
                  <a:lnTo>
                    <a:pt x="1" y="1800"/>
                  </a:lnTo>
                  <a:lnTo>
                    <a:pt x="3070" y="1800"/>
                  </a:lnTo>
                  <a:lnTo>
                    <a:pt x="307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7" name="Google Shape;1867;p19"/>
            <p:cNvSpPr/>
            <p:nvPr/>
          </p:nvSpPr>
          <p:spPr>
            <a:xfrm>
              <a:off x="7116350" y="172633"/>
              <a:ext cx="783452" cy="452164"/>
            </a:xfrm>
            <a:custGeom>
              <a:rect b="b" l="l" r="r" t="t"/>
              <a:pathLst>
                <a:path extrusionOk="0" h="2727" w="4725">
                  <a:moveTo>
                    <a:pt x="3945" y="0"/>
                  </a:moveTo>
                  <a:lnTo>
                    <a:pt x="0" y="2287"/>
                  </a:lnTo>
                  <a:lnTo>
                    <a:pt x="0" y="2727"/>
                  </a:lnTo>
                  <a:lnTo>
                    <a:pt x="472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8" name="Google Shape;1868;p19"/>
            <p:cNvSpPr/>
            <p:nvPr/>
          </p:nvSpPr>
          <p:spPr>
            <a:xfrm>
              <a:off x="7810434" y="164176"/>
              <a:ext cx="48582" cy="1945946"/>
            </a:xfrm>
            <a:custGeom>
              <a:rect b="b" l="l" r="r" t="t"/>
              <a:pathLst>
                <a:path extrusionOk="0" h="11736" w="293">
                  <a:moveTo>
                    <a:pt x="1" y="1"/>
                  </a:moveTo>
                  <a:lnTo>
                    <a:pt x="1" y="11735"/>
                  </a:lnTo>
                  <a:lnTo>
                    <a:pt x="293" y="1173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9" name="Google Shape;1869;p19"/>
            <p:cNvSpPr/>
            <p:nvPr/>
          </p:nvSpPr>
          <p:spPr>
            <a:xfrm>
              <a:off x="7084017" y="374093"/>
              <a:ext cx="1542199" cy="40789"/>
            </a:xfrm>
            <a:custGeom>
              <a:rect b="b" l="l" r="r" t="t"/>
              <a:pathLst>
                <a:path extrusionOk="0" h="246" w="9301">
                  <a:moveTo>
                    <a:pt x="0" y="1"/>
                  </a:moveTo>
                  <a:lnTo>
                    <a:pt x="0" y="246"/>
                  </a:lnTo>
                  <a:lnTo>
                    <a:pt x="9301" y="246"/>
                  </a:lnTo>
                  <a:lnTo>
                    <a:pt x="93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p19"/>
            <p:cNvSpPr/>
            <p:nvPr/>
          </p:nvSpPr>
          <p:spPr>
            <a:xfrm>
              <a:off x="8012557" y="567760"/>
              <a:ext cx="710496" cy="1243243"/>
            </a:xfrm>
            <a:custGeom>
              <a:rect b="b" l="l" r="r" t="t"/>
              <a:pathLst>
                <a:path extrusionOk="0" h="7498" w="4285">
                  <a:moveTo>
                    <a:pt x="2764" y="2543"/>
                  </a:moveTo>
                  <a:cubicBezTo>
                    <a:pt x="2720" y="2583"/>
                    <a:pt x="2676" y="2583"/>
                    <a:pt x="2676" y="2583"/>
                  </a:cubicBezTo>
                  <a:cubicBezTo>
                    <a:pt x="2703" y="2569"/>
                    <a:pt x="2733" y="2556"/>
                    <a:pt x="2764" y="2543"/>
                  </a:cubicBezTo>
                  <a:close/>
                  <a:moveTo>
                    <a:pt x="905" y="4466"/>
                  </a:moveTo>
                  <a:lnTo>
                    <a:pt x="905" y="4466"/>
                  </a:lnTo>
                  <a:cubicBezTo>
                    <a:pt x="912" y="4475"/>
                    <a:pt x="918" y="4480"/>
                    <a:pt x="924" y="4480"/>
                  </a:cubicBezTo>
                  <a:cubicBezTo>
                    <a:pt x="924" y="4487"/>
                    <a:pt x="923" y="4490"/>
                    <a:pt x="921" y="4490"/>
                  </a:cubicBezTo>
                  <a:cubicBezTo>
                    <a:pt x="918" y="4490"/>
                    <a:pt x="912" y="4480"/>
                    <a:pt x="905" y="4466"/>
                  </a:cubicBezTo>
                  <a:close/>
                  <a:moveTo>
                    <a:pt x="4039" y="1"/>
                  </a:moveTo>
                  <a:cubicBezTo>
                    <a:pt x="3895" y="1"/>
                    <a:pt x="3747" y="52"/>
                    <a:pt x="3650" y="98"/>
                  </a:cubicBezTo>
                  <a:cubicBezTo>
                    <a:pt x="3311" y="246"/>
                    <a:pt x="2968" y="488"/>
                    <a:pt x="2774" y="780"/>
                  </a:cubicBezTo>
                  <a:cubicBezTo>
                    <a:pt x="2676" y="877"/>
                    <a:pt x="2579" y="1025"/>
                    <a:pt x="2532" y="1123"/>
                  </a:cubicBezTo>
                  <a:cubicBezTo>
                    <a:pt x="2482" y="1169"/>
                    <a:pt x="2482" y="1220"/>
                    <a:pt x="2482" y="1317"/>
                  </a:cubicBezTo>
                  <a:cubicBezTo>
                    <a:pt x="2445" y="1317"/>
                    <a:pt x="2437" y="1379"/>
                    <a:pt x="2435" y="1379"/>
                  </a:cubicBezTo>
                  <a:cubicBezTo>
                    <a:pt x="2435" y="1379"/>
                    <a:pt x="2435" y="1374"/>
                    <a:pt x="2435" y="1364"/>
                  </a:cubicBezTo>
                  <a:cubicBezTo>
                    <a:pt x="2384" y="1364"/>
                    <a:pt x="2435" y="1220"/>
                    <a:pt x="2435" y="1169"/>
                  </a:cubicBezTo>
                  <a:cubicBezTo>
                    <a:pt x="2384" y="975"/>
                    <a:pt x="2384" y="780"/>
                    <a:pt x="2338" y="636"/>
                  </a:cubicBezTo>
                  <a:cubicBezTo>
                    <a:pt x="2338" y="552"/>
                    <a:pt x="2265" y="431"/>
                    <a:pt x="2213" y="431"/>
                  </a:cubicBezTo>
                  <a:cubicBezTo>
                    <a:pt x="2205" y="431"/>
                    <a:pt x="2197" y="434"/>
                    <a:pt x="2190" y="441"/>
                  </a:cubicBezTo>
                  <a:cubicBezTo>
                    <a:pt x="2092" y="538"/>
                    <a:pt x="2045" y="636"/>
                    <a:pt x="2045" y="733"/>
                  </a:cubicBezTo>
                  <a:cubicBezTo>
                    <a:pt x="1948" y="1025"/>
                    <a:pt x="1897" y="1317"/>
                    <a:pt x="1897" y="1609"/>
                  </a:cubicBezTo>
                  <a:lnTo>
                    <a:pt x="1897" y="1901"/>
                  </a:lnTo>
                  <a:lnTo>
                    <a:pt x="1897" y="1999"/>
                  </a:lnTo>
                  <a:lnTo>
                    <a:pt x="1897" y="2096"/>
                  </a:lnTo>
                  <a:cubicBezTo>
                    <a:pt x="1851" y="1901"/>
                    <a:pt x="1851" y="1753"/>
                    <a:pt x="1800" y="1609"/>
                  </a:cubicBezTo>
                  <a:cubicBezTo>
                    <a:pt x="1800" y="1415"/>
                    <a:pt x="1753" y="1220"/>
                    <a:pt x="1656" y="1072"/>
                  </a:cubicBezTo>
                  <a:cubicBezTo>
                    <a:pt x="1638" y="1038"/>
                    <a:pt x="1615" y="1022"/>
                    <a:pt x="1589" y="1022"/>
                  </a:cubicBezTo>
                  <a:cubicBezTo>
                    <a:pt x="1543" y="1022"/>
                    <a:pt x="1492" y="1076"/>
                    <a:pt x="1461" y="1169"/>
                  </a:cubicBezTo>
                  <a:cubicBezTo>
                    <a:pt x="1461" y="1220"/>
                    <a:pt x="1461" y="1267"/>
                    <a:pt x="1411" y="1317"/>
                  </a:cubicBezTo>
                  <a:lnTo>
                    <a:pt x="1411" y="1512"/>
                  </a:lnTo>
                  <a:cubicBezTo>
                    <a:pt x="1369" y="1904"/>
                    <a:pt x="1443" y="2615"/>
                    <a:pt x="1459" y="2754"/>
                  </a:cubicBezTo>
                  <a:lnTo>
                    <a:pt x="1459" y="2754"/>
                  </a:lnTo>
                  <a:cubicBezTo>
                    <a:pt x="1448" y="2700"/>
                    <a:pt x="1411" y="2616"/>
                    <a:pt x="1411" y="2532"/>
                  </a:cubicBezTo>
                  <a:cubicBezTo>
                    <a:pt x="1364" y="2338"/>
                    <a:pt x="1313" y="2096"/>
                    <a:pt x="1216" y="1901"/>
                  </a:cubicBezTo>
                  <a:cubicBezTo>
                    <a:pt x="1216" y="1857"/>
                    <a:pt x="1139" y="1698"/>
                    <a:pt x="1089" y="1698"/>
                  </a:cubicBezTo>
                  <a:cubicBezTo>
                    <a:pt x="1083" y="1698"/>
                    <a:pt x="1077" y="1701"/>
                    <a:pt x="1072" y="1707"/>
                  </a:cubicBezTo>
                  <a:cubicBezTo>
                    <a:pt x="974" y="1753"/>
                    <a:pt x="974" y="1948"/>
                    <a:pt x="974" y="1999"/>
                  </a:cubicBezTo>
                  <a:cubicBezTo>
                    <a:pt x="924" y="2388"/>
                    <a:pt x="974" y="2778"/>
                    <a:pt x="1021" y="3117"/>
                  </a:cubicBezTo>
                  <a:cubicBezTo>
                    <a:pt x="1060" y="3191"/>
                    <a:pt x="1097" y="3296"/>
                    <a:pt x="1111" y="3384"/>
                  </a:cubicBezTo>
                  <a:lnTo>
                    <a:pt x="1111" y="3384"/>
                  </a:lnTo>
                  <a:cubicBezTo>
                    <a:pt x="1069" y="3237"/>
                    <a:pt x="948" y="2919"/>
                    <a:pt x="877" y="2778"/>
                  </a:cubicBezTo>
                  <a:cubicBezTo>
                    <a:pt x="832" y="2733"/>
                    <a:pt x="751" y="2575"/>
                    <a:pt x="700" y="2575"/>
                  </a:cubicBezTo>
                  <a:cubicBezTo>
                    <a:pt x="694" y="2575"/>
                    <a:pt x="688" y="2577"/>
                    <a:pt x="682" y="2583"/>
                  </a:cubicBezTo>
                  <a:cubicBezTo>
                    <a:pt x="585" y="2630"/>
                    <a:pt x="585" y="2824"/>
                    <a:pt x="585" y="2922"/>
                  </a:cubicBezTo>
                  <a:cubicBezTo>
                    <a:pt x="534" y="3265"/>
                    <a:pt x="632" y="3654"/>
                    <a:pt x="729" y="3993"/>
                  </a:cubicBezTo>
                  <a:cubicBezTo>
                    <a:pt x="763" y="4091"/>
                    <a:pt x="817" y="4275"/>
                    <a:pt x="864" y="4386"/>
                  </a:cubicBezTo>
                  <a:lnTo>
                    <a:pt x="864" y="4386"/>
                  </a:lnTo>
                  <a:cubicBezTo>
                    <a:pt x="852" y="4366"/>
                    <a:pt x="839" y="4347"/>
                    <a:pt x="826" y="4336"/>
                  </a:cubicBezTo>
                  <a:lnTo>
                    <a:pt x="534" y="3751"/>
                  </a:lnTo>
                  <a:cubicBezTo>
                    <a:pt x="494" y="3708"/>
                    <a:pt x="416" y="3594"/>
                    <a:pt x="333" y="3594"/>
                  </a:cubicBezTo>
                  <a:cubicBezTo>
                    <a:pt x="319" y="3594"/>
                    <a:pt x="306" y="3597"/>
                    <a:pt x="293" y="3603"/>
                  </a:cubicBezTo>
                  <a:cubicBezTo>
                    <a:pt x="196" y="3654"/>
                    <a:pt x="242" y="3849"/>
                    <a:pt x="242" y="3895"/>
                  </a:cubicBezTo>
                  <a:cubicBezTo>
                    <a:pt x="293" y="4238"/>
                    <a:pt x="390" y="4628"/>
                    <a:pt x="534" y="4920"/>
                  </a:cubicBezTo>
                  <a:cubicBezTo>
                    <a:pt x="585" y="5017"/>
                    <a:pt x="632" y="5161"/>
                    <a:pt x="729" y="5259"/>
                  </a:cubicBezTo>
                  <a:cubicBezTo>
                    <a:pt x="729" y="5309"/>
                    <a:pt x="729" y="5356"/>
                    <a:pt x="780" y="5407"/>
                  </a:cubicBezTo>
                  <a:cubicBezTo>
                    <a:pt x="780" y="5407"/>
                    <a:pt x="826" y="5453"/>
                    <a:pt x="780" y="5453"/>
                  </a:cubicBezTo>
                  <a:cubicBezTo>
                    <a:pt x="729" y="5407"/>
                    <a:pt x="729" y="5309"/>
                    <a:pt x="682" y="5259"/>
                  </a:cubicBezTo>
                  <a:cubicBezTo>
                    <a:pt x="585" y="5064"/>
                    <a:pt x="488" y="4869"/>
                    <a:pt x="340" y="4725"/>
                  </a:cubicBezTo>
                  <a:cubicBezTo>
                    <a:pt x="298" y="4680"/>
                    <a:pt x="177" y="4522"/>
                    <a:pt x="118" y="4522"/>
                  </a:cubicBezTo>
                  <a:cubicBezTo>
                    <a:pt x="110" y="4522"/>
                    <a:pt x="103" y="4525"/>
                    <a:pt x="98" y="4530"/>
                  </a:cubicBezTo>
                  <a:cubicBezTo>
                    <a:pt x="1" y="4530"/>
                    <a:pt x="1" y="4628"/>
                    <a:pt x="1" y="4674"/>
                  </a:cubicBezTo>
                  <a:cubicBezTo>
                    <a:pt x="1" y="4822"/>
                    <a:pt x="48" y="4920"/>
                    <a:pt x="98" y="5064"/>
                  </a:cubicBezTo>
                  <a:cubicBezTo>
                    <a:pt x="196" y="5407"/>
                    <a:pt x="340" y="5699"/>
                    <a:pt x="488" y="6037"/>
                  </a:cubicBezTo>
                  <a:cubicBezTo>
                    <a:pt x="585" y="6135"/>
                    <a:pt x="682" y="6283"/>
                    <a:pt x="729" y="6427"/>
                  </a:cubicBezTo>
                  <a:lnTo>
                    <a:pt x="682" y="6380"/>
                  </a:lnTo>
                  <a:cubicBezTo>
                    <a:pt x="632" y="6330"/>
                    <a:pt x="632" y="6283"/>
                    <a:pt x="585" y="6232"/>
                  </a:cubicBezTo>
                  <a:cubicBezTo>
                    <a:pt x="488" y="6135"/>
                    <a:pt x="390" y="5991"/>
                    <a:pt x="242" y="5893"/>
                  </a:cubicBezTo>
                  <a:cubicBezTo>
                    <a:pt x="209" y="5857"/>
                    <a:pt x="174" y="5823"/>
                    <a:pt x="140" y="5823"/>
                  </a:cubicBezTo>
                  <a:cubicBezTo>
                    <a:pt x="126" y="5823"/>
                    <a:pt x="112" y="5829"/>
                    <a:pt x="98" y="5843"/>
                  </a:cubicBezTo>
                  <a:cubicBezTo>
                    <a:pt x="1" y="5991"/>
                    <a:pt x="98" y="6185"/>
                    <a:pt x="145" y="6283"/>
                  </a:cubicBezTo>
                  <a:cubicBezTo>
                    <a:pt x="293" y="6575"/>
                    <a:pt x="437" y="6914"/>
                    <a:pt x="632" y="7206"/>
                  </a:cubicBezTo>
                  <a:cubicBezTo>
                    <a:pt x="682" y="7256"/>
                    <a:pt x="780" y="7498"/>
                    <a:pt x="877" y="7498"/>
                  </a:cubicBezTo>
                  <a:cubicBezTo>
                    <a:pt x="1072" y="7451"/>
                    <a:pt x="1411" y="7354"/>
                    <a:pt x="1605" y="7354"/>
                  </a:cubicBezTo>
                  <a:cubicBezTo>
                    <a:pt x="1753" y="7303"/>
                    <a:pt x="1897" y="7354"/>
                    <a:pt x="2045" y="7256"/>
                  </a:cubicBezTo>
                  <a:cubicBezTo>
                    <a:pt x="2092" y="7256"/>
                    <a:pt x="2287" y="7108"/>
                    <a:pt x="2143" y="7011"/>
                  </a:cubicBezTo>
                  <a:cubicBezTo>
                    <a:pt x="2092" y="6964"/>
                    <a:pt x="1948" y="6964"/>
                    <a:pt x="1897" y="6964"/>
                  </a:cubicBezTo>
                  <a:cubicBezTo>
                    <a:pt x="1783" y="6964"/>
                    <a:pt x="1605" y="7026"/>
                    <a:pt x="1464" y="7026"/>
                  </a:cubicBezTo>
                  <a:cubicBezTo>
                    <a:pt x="1428" y="7026"/>
                    <a:pt x="1394" y="7022"/>
                    <a:pt x="1364" y="7011"/>
                  </a:cubicBezTo>
                  <a:lnTo>
                    <a:pt x="1411" y="7011"/>
                  </a:lnTo>
                  <a:cubicBezTo>
                    <a:pt x="1461" y="7011"/>
                    <a:pt x="1461" y="6964"/>
                    <a:pt x="1508" y="6964"/>
                  </a:cubicBezTo>
                  <a:cubicBezTo>
                    <a:pt x="1605" y="6964"/>
                    <a:pt x="1703" y="6914"/>
                    <a:pt x="1753" y="6914"/>
                  </a:cubicBezTo>
                  <a:cubicBezTo>
                    <a:pt x="1995" y="6816"/>
                    <a:pt x="2190" y="6770"/>
                    <a:pt x="2384" y="6672"/>
                  </a:cubicBezTo>
                  <a:cubicBezTo>
                    <a:pt x="2482" y="6622"/>
                    <a:pt x="2579" y="6575"/>
                    <a:pt x="2630" y="6427"/>
                  </a:cubicBezTo>
                  <a:cubicBezTo>
                    <a:pt x="2630" y="6330"/>
                    <a:pt x="2532" y="6283"/>
                    <a:pt x="2435" y="6283"/>
                  </a:cubicBezTo>
                  <a:cubicBezTo>
                    <a:pt x="2338" y="6258"/>
                    <a:pt x="2240" y="6245"/>
                    <a:pt x="2149" y="6245"/>
                  </a:cubicBezTo>
                  <a:cubicBezTo>
                    <a:pt x="2057" y="6245"/>
                    <a:pt x="1971" y="6258"/>
                    <a:pt x="1897" y="6283"/>
                  </a:cubicBezTo>
                  <a:cubicBezTo>
                    <a:pt x="1851" y="6283"/>
                    <a:pt x="1703" y="6330"/>
                    <a:pt x="1703" y="6330"/>
                  </a:cubicBezTo>
                  <a:cubicBezTo>
                    <a:pt x="1656" y="6283"/>
                    <a:pt x="1703" y="6283"/>
                    <a:pt x="1703" y="6283"/>
                  </a:cubicBezTo>
                  <a:cubicBezTo>
                    <a:pt x="1753" y="6283"/>
                    <a:pt x="1800" y="6283"/>
                    <a:pt x="1800" y="6232"/>
                  </a:cubicBezTo>
                  <a:cubicBezTo>
                    <a:pt x="1897" y="6232"/>
                    <a:pt x="1995" y="6185"/>
                    <a:pt x="2092" y="6135"/>
                  </a:cubicBezTo>
                  <a:cubicBezTo>
                    <a:pt x="2190" y="6135"/>
                    <a:pt x="2240" y="6088"/>
                    <a:pt x="2338" y="6037"/>
                  </a:cubicBezTo>
                  <a:cubicBezTo>
                    <a:pt x="2435" y="6037"/>
                    <a:pt x="2482" y="5991"/>
                    <a:pt x="2579" y="5940"/>
                  </a:cubicBezTo>
                  <a:cubicBezTo>
                    <a:pt x="2630" y="5940"/>
                    <a:pt x="2676" y="5940"/>
                    <a:pt x="2727" y="5893"/>
                  </a:cubicBezTo>
                  <a:cubicBezTo>
                    <a:pt x="2774" y="5893"/>
                    <a:pt x="2824" y="5843"/>
                    <a:pt x="2871" y="5843"/>
                  </a:cubicBezTo>
                  <a:cubicBezTo>
                    <a:pt x="2968" y="5796"/>
                    <a:pt x="3261" y="5699"/>
                    <a:pt x="3214" y="5551"/>
                  </a:cubicBezTo>
                  <a:cubicBezTo>
                    <a:pt x="3214" y="5407"/>
                    <a:pt x="2922" y="5407"/>
                    <a:pt x="2824" y="5407"/>
                  </a:cubicBezTo>
                  <a:cubicBezTo>
                    <a:pt x="2541" y="5407"/>
                    <a:pt x="2226" y="5438"/>
                    <a:pt x="1934" y="5533"/>
                  </a:cubicBezTo>
                  <a:lnTo>
                    <a:pt x="1934" y="5533"/>
                  </a:lnTo>
                  <a:cubicBezTo>
                    <a:pt x="2019" y="5492"/>
                    <a:pt x="2104" y="5453"/>
                    <a:pt x="2190" y="5453"/>
                  </a:cubicBezTo>
                  <a:cubicBezTo>
                    <a:pt x="2482" y="5309"/>
                    <a:pt x="2774" y="5212"/>
                    <a:pt x="3066" y="5114"/>
                  </a:cubicBezTo>
                  <a:cubicBezTo>
                    <a:pt x="3163" y="5064"/>
                    <a:pt x="3409" y="4966"/>
                    <a:pt x="3311" y="4822"/>
                  </a:cubicBezTo>
                  <a:cubicBezTo>
                    <a:pt x="3253" y="4764"/>
                    <a:pt x="3157" y="4744"/>
                    <a:pt x="3054" y="4744"/>
                  </a:cubicBezTo>
                  <a:cubicBezTo>
                    <a:pt x="2894" y="4744"/>
                    <a:pt x="2717" y="4792"/>
                    <a:pt x="2630" y="4822"/>
                  </a:cubicBezTo>
                  <a:lnTo>
                    <a:pt x="2532" y="4822"/>
                  </a:lnTo>
                  <a:cubicBezTo>
                    <a:pt x="2435" y="4822"/>
                    <a:pt x="2384" y="4869"/>
                    <a:pt x="2287" y="4869"/>
                  </a:cubicBezTo>
                  <a:cubicBezTo>
                    <a:pt x="2190" y="4920"/>
                    <a:pt x="2092" y="4920"/>
                    <a:pt x="2045" y="4966"/>
                  </a:cubicBezTo>
                  <a:lnTo>
                    <a:pt x="1913" y="4966"/>
                  </a:lnTo>
                  <a:cubicBezTo>
                    <a:pt x="1990" y="4917"/>
                    <a:pt x="2066" y="4909"/>
                    <a:pt x="2143" y="4869"/>
                  </a:cubicBezTo>
                  <a:cubicBezTo>
                    <a:pt x="2384" y="4725"/>
                    <a:pt x="2676" y="4628"/>
                    <a:pt x="2922" y="4530"/>
                  </a:cubicBezTo>
                  <a:cubicBezTo>
                    <a:pt x="3019" y="4480"/>
                    <a:pt x="3261" y="4382"/>
                    <a:pt x="3261" y="4238"/>
                  </a:cubicBezTo>
                  <a:cubicBezTo>
                    <a:pt x="3214" y="4141"/>
                    <a:pt x="3116" y="4090"/>
                    <a:pt x="3019" y="4090"/>
                  </a:cubicBezTo>
                  <a:cubicBezTo>
                    <a:pt x="2967" y="4078"/>
                    <a:pt x="2912" y="4072"/>
                    <a:pt x="2854" y="4072"/>
                  </a:cubicBezTo>
                  <a:cubicBezTo>
                    <a:pt x="2694" y="4072"/>
                    <a:pt x="2515" y="4116"/>
                    <a:pt x="2338" y="4188"/>
                  </a:cubicBezTo>
                  <a:cubicBezTo>
                    <a:pt x="2287" y="4188"/>
                    <a:pt x="2240" y="4188"/>
                    <a:pt x="2190" y="4238"/>
                  </a:cubicBezTo>
                  <a:lnTo>
                    <a:pt x="2092" y="4238"/>
                  </a:lnTo>
                  <a:lnTo>
                    <a:pt x="2045" y="4285"/>
                  </a:lnTo>
                  <a:cubicBezTo>
                    <a:pt x="2045" y="4238"/>
                    <a:pt x="2143" y="4188"/>
                    <a:pt x="2143" y="4188"/>
                  </a:cubicBezTo>
                  <a:lnTo>
                    <a:pt x="2435" y="4043"/>
                  </a:lnTo>
                  <a:cubicBezTo>
                    <a:pt x="2727" y="3895"/>
                    <a:pt x="3066" y="3751"/>
                    <a:pt x="3358" y="3557"/>
                  </a:cubicBezTo>
                  <a:cubicBezTo>
                    <a:pt x="3409" y="3506"/>
                    <a:pt x="3650" y="3362"/>
                    <a:pt x="3603" y="3265"/>
                  </a:cubicBezTo>
                  <a:cubicBezTo>
                    <a:pt x="3553" y="3167"/>
                    <a:pt x="3455" y="3167"/>
                    <a:pt x="3358" y="3167"/>
                  </a:cubicBezTo>
                  <a:cubicBezTo>
                    <a:pt x="3163" y="3167"/>
                    <a:pt x="2922" y="3214"/>
                    <a:pt x="2676" y="3265"/>
                  </a:cubicBezTo>
                  <a:cubicBezTo>
                    <a:pt x="2630" y="3311"/>
                    <a:pt x="2579" y="3311"/>
                    <a:pt x="2482" y="3362"/>
                  </a:cubicBezTo>
                  <a:cubicBezTo>
                    <a:pt x="2482" y="3362"/>
                    <a:pt x="2438" y="3383"/>
                    <a:pt x="2410" y="3383"/>
                  </a:cubicBezTo>
                  <a:cubicBezTo>
                    <a:pt x="2395" y="3383"/>
                    <a:pt x="2384" y="3377"/>
                    <a:pt x="2384" y="3362"/>
                  </a:cubicBezTo>
                  <a:lnTo>
                    <a:pt x="2482" y="3311"/>
                  </a:lnTo>
                  <a:cubicBezTo>
                    <a:pt x="2579" y="3265"/>
                    <a:pt x="2630" y="3265"/>
                    <a:pt x="2727" y="3214"/>
                  </a:cubicBezTo>
                  <a:cubicBezTo>
                    <a:pt x="2968" y="3070"/>
                    <a:pt x="3261" y="2922"/>
                    <a:pt x="3506" y="2778"/>
                  </a:cubicBezTo>
                  <a:cubicBezTo>
                    <a:pt x="3603" y="2727"/>
                    <a:pt x="3798" y="2630"/>
                    <a:pt x="3845" y="2532"/>
                  </a:cubicBezTo>
                  <a:cubicBezTo>
                    <a:pt x="3895" y="2435"/>
                    <a:pt x="3747" y="2388"/>
                    <a:pt x="3701" y="2388"/>
                  </a:cubicBezTo>
                  <a:cubicBezTo>
                    <a:pt x="3455" y="2388"/>
                    <a:pt x="3214" y="2435"/>
                    <a:pt x="3019" y="2486"/>
                  </a:cubicBezTo>
                  <a:cubicBezTo>
                    <a:pt x="2930" y="2528"/>
                    <a:pt x="2841" y="2532"/>
                    <a:pt x="2787" y="2532"/>
                  </a:cubicBezTo>
                  <a:lnTo>
                    <a:pt x="2787" y="2532"/>
                  </a:lnTo>
                  <a:cubicBezTo>
                    <a:pt x="2863" y="2500"/>
                    <a:pt x="2938" y="2468"/>
                    <a:pt x="2968" y="2435"/>
                  </a:cubicBezTo>
                  <a:cubicBezTo>
                    <a:pt x="3261" y="2338"/>
                    <a:pt x="3506" y="2240"/>
                    <a:pt x="3798" y="2143"/>
                  </a:cubicBezTo>
                  <a:cubicBezTo>
                    <a:pt x="3798" y="2096"/>
                    <a:pt x="3845" y="2096"/>
                    <a:pt x="3895" y="2046"/>
                  </a:cubicBezTo>
                  <a:cubicBezTo>
                    <a:pt x="3895" y="2046"/>
                    <a:pt x="3942" y="1999"/>
                    <a:pt x="3993" y="1999"/>
                  </a:cubicBezTo>
                  <a:cubicBezTo>
                    <a:pt x="4137" y="1804"/>
                    <a:pt x="3747" y="1753"/>
                    <a:pt x="3650" y="1753"/>
                  </a:cubicBezTo>
                  <a:lnTo>
                    <a:pt x="3409" y="1753"/>
                  </a:lnTo>
                  <a:cubicBezTo>
                    <a:pt x="3276" y="1753"/>
                    <a:pt x="3106" y="1831"/>
                    <a:pt x="2969" y="1848"/>
                  </a:cubicBezTo>
                  <a:lnTo>
                    <a:pt x="2969" y="1848"/>
                  </a:lnTo>
                  <a:cubicBezTo>
                    <a:pt x="2971" y="1804"/>
                    <a:pt x="3019" y="1804"/>
                    <a:pt x="3019" y="1804"/>
                  </a:cubicBezTo>
                  <a:cubicBezTo>
                    <a:pt x="3116" y="1753"/>
                    <a:pt x="3163" y="1753"/>
                    <a:pt x="3214" y="1707"/>
                  </a:cubicBezTo>
                  <a:cubicBezTo>
                    <a:pt x="3506" y="1609"/>
                    <a:pt x="3845" y="1461"/>
                    <a:pt x="4090" y="1267"/>
                  </a:cubicBezTo>
                  <a:cubicBezTo>
                    <a:pt x="4137" y="1220"/>
                    <a:pt x="4285" y="1123"/>
                    <a:pt x="4234" y="1025"/>
                  </a:cubicBezTo>
                  <a:cubicBezTo>
                    <a:pt x="4186" y="1000"/>
                    <a:pt x="4125" y="987"/>
                    <a:pt x="4065" y="987"/>
                  </a:cubicBezTo>
                  <a:cubicBezTo>
                    <a:pt x="4004" y="987"/>
                    <a:pt x="3944" y="1000"/>
                    <a:pt x="3895" y="1025"/>
                  </a:cubicBezTo>
                  <a:cubicBezTo>
                    <a:pt x="3701" y="1025"/>
                    <a:pt x="3455" y="1123"/>
                    <a:pt x="3261" y="1169"/>
                  </a:cubicBezTo>
                  <a:cubicBezTo>
                    <a:pt x="3163" y="1220"/>
                    <a:pt x="3116" y="1267"/>
                    <a:pt x="3066" y="1317"/>
                  </a:cubicBezTo>
                  <a:lnTo>
                    <a:pt x="2968" y="1364"/>
                  </a:lnTo>
                  <a:cubicBezTo>
                    <a:pt x="2922" y="1364"/>
                    <a:pt x="2968" y="1317"/>
                    <a:pt x="3019" y="1317"/>
                  </a:cubicBezTo>
                  <a:cubicBezTo>
                    <a:pt x="3066" y="1267"/>
                    <a:pt x="3116" y="1169"/>
                    <a:pt x="3163" y="1123"/>
                  </a:cubicBezTo>
                  <a:cubicBezTo>
                    <a:pt x="3409" y="877"/>
                    <a:pt x="3650" y="682"/>
                    <a:pt x="3895" y="441"/>
                  </a:cubicBezTo>
                  <a:cubicBezTo>
                    <a:pt x="3895" y="390"/>
                    <a:pt x="3895" y="390"/>
                    <a:pt x="3942" y="344"/>
                  </a:cubicBezTo>
                  <a:cubicBezTo>
                    <a:pt x="3942" y="344"/>
                    <a:pt x="4187" y="1"/>
                    <a:pt x="40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1" name="Google Shape;1871;p19"/>
            <p:cNvSpPr/>
            <p:nvPr/>
          </p:nvSpPr>
          <p:spPr>
            <a:xfrm>
              <a:off x="8141724" y="689299"/>
              <a:ext cx="403747" cy="1347869"/>
            </a:xfrm>
            <a:custGeom>
              <a:rect b="b" l="l" r="r" t="t"/>
              <a:pathLst>
                <a:path extrusionOk="0" h="8129" w="2435">
                  <a:moveTo>
                    <a:pt x="2384" y="0"/>
                  </a:moveTo>
                  <a:cubicBezTo>
                    <a:pt x="2384" y="0"/>
                    <a:pt x="47" y="2189"/>
                    <a:pt x="1" y="8128"/>
                  </a:cubicBezTo>
                  <a:lnTo>
                    <a:pt x="47" y="8128"/>
                  </a:lnTo>
                  <a:cubicBezTo>
                    <a:pt x="98" y="5160"/>
                    <a:pt x="682" y="3162"/>
                    <a:pt x="1266" y="1850"/>
                  </a:cubicBezTo>
                  <a:cubicBezTo>
                    <a:pt x="1559" y="1215"/>
                    <a:pt x="1851" y="779"/>
                    <a:pt x="2045" y="487"/>
                  </a:cubicBezTo>
                  <a:cubicBezTo>
                    <a:pt x="2189" y="339"/>
                    <a:pt x="2287" y="242"/>
                    <a:pt x="2337" y="144"/>
                  </a:cubicBezTo>
                  <a:lnTo>
                    <a:pt x="2384" y="97"/>
                  </a:lnTo>
                  <a:lnTo>
                    <a:pt x="2435" y="47"/>
                  </a:lnTo>
                  <a:lnTo>
                    <a:pt x="2435" y="0"/>
                  </a:lnTo>
                  <a:close/>
                </a:path>
              </a:pathLst>
            </a:custGeom>
            <a:solidFill>
              <a:srgbClr val="3D632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2" name="Google Shape;1872;p19"/>
            <p:cNvSpPr/>
            <p:nvPr/>
          </p:nvSpPr>
          <p:spPr>
            <a:xfrm>
              <a:off x="8367724" y="802216"/>
              <a:ext cx="24042" cy="113248"/>
            </a:xfrm>
            <a:custGeom>
              <a:rect b="b" l="l" r="r" t="t"/>
              <a:pathLst>
                <a:path extrusionOk="0" h="683" w="145">
                  <a:moveTo>
                    <a:pt x="1" y="1"/>
                  </a:moveTo>
                  <a:cubicBezTo>
                    <a:pt x="48" y="242"/>
                    <a:pt x="48" y="437"/>
                    <a:pt x="98" y="632"/>
                  </a:cubicBezTo>
                  <a:cubicBezTo>
                    <a:pt x="98" y="632"/>
                    <a:pt x="98" y="682"/>
                    <a:pt x="145" y="682"/>
                  </a:cubicBezTo>
                  <a:lnTo>
                    <a:pt x="145" y="632"/>
                  </a:lnTo>
                  <a:cubicBezTo>
                    <a:pt x="145" y="437"/>
                    <a:pt x="98" y="195"/>
                    <a:pt x="48" y="1"/>
                  </a:cubicBezTo>
                  <a:close/>
                </a:path>
              </a:pathLst>
            </a:custGeom>
            <a:solidFill>
              <a:srgbClr val="3D632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3" name="Google Shape;1873;p19"/>
            <p:cNvSpPr/>
            <p:nvPr/>
          </p:nvSpPr>
          <p:spPr>
            <a:xfrm>
              <a:off x="8407850" y="810009"/>
              <a:ext cx="145415" cy="73122"/>
            </a:xfrm>
            <a:custGeom>
              <a:rect b="b" l="l" r="r" t="t"/>
              <a:pathLst>
                <a:path extrusionOk="0" h="441" w="877">
                  <a:moveTo>
                    <a:pt x="830" y="0"/>
                  </a:moveTo>
                  <a:cubicBezTo>
                    <a:pt x="538" y="98"/>
                    <a:pt x="246" y="195"/>
                    <a:pt x="0" y="390"/>
                  </a:cubicBezTo>
                  <a:cubicBezTo>
                    <a:pt x="0" y="440"/>
                    <a:pt x="0" y="440"/>
                    <a:pt x="51" y="440"/>
                  </a:cubicBezTo>
                  <a:cubicBezTo>
                    <a:pt x="292" y="292"/>
                    <a:pt x="584" y="148"/>
                    <a:pt x="877" y="98"/>
                  </a:cubicBezTo>
                  <a:lnTo>
                    <a:pt x="877" y="51"/>
                  </a:lnTo>
                  <a:cubicBezTo>
                    <a:pt x="877" y="0"/>
                    <a:pt x="877" y="0"/>
                    <a:pt x="830" y="0"/>
                  </a:cubicBezTo>
                  <a:close/>
                </a:path>
              </a:pathLst>
            </a:custGeom>
            <a:solidFill>
              <a:srgbClr val="3D632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4" name="Google Shape;1874;p19"/>
            <p:cNvSpPr/>
            <p:nvPr/>
          </p:nvSpPr>
          <p:spPr>
            <a:xfrm>
              <a:off x="8270891" y="915299"/>
              <a:ext cx="48582" cy="161499"/>
            </a:xfrm>
            <a:custGeom>
              <a:rect b="b" l="l" r="r" t="t"/>
              <a:pathLst>
                <a:path extrusionOk="0" h="974" w="293">
                  <a:moveTo>
                    <a:pt x="1" y="0"/>
                  </a:moveTo>
                  <a:cubicBezTo>
                    <a:pt x="47" y="339"/>
                    <a:pt x="145" y="682"/>
                    <a:pt x="242" y="974"/>
                  </a:cubicBezTo>
                  <a:lnTo>
                    <a:pt x="293" y="974"/>
                  </a:lnTo>
                  <a:cubicBezTo>
                    <a:pt x="195" y="682"/>
                    <a:pt x="98" y="292"/>
                    <a:pt x="47" y="0"/>
                  </a:cubicBezTo>
                  <a:close/>
                </a:path>
              </a:pathLst>
            </a:custGeom>
            <a:solidFill>
              <a:srgbClr val="3D632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5" name="Google Shape;1875;p19"/>
            <p:cNvSpPr/>
            <p:nvPr/>
          </p:nvSpPr>
          <p:spPr>
            <a:xfrm>
              <a:off x="8303224" y="1019926"/>
              <a:ext cx="177748" cy="89206"/>
            </a:xfrm>
            <a:custGeom>
              <a:rect b="b" l="l" r="r" t="t"/>
              <a:pathLst>
                <a:path extrusionOk="0" h="538" w="1072">
                  <a:moveTo>
                    <a:pt x="1071" y="0"/>
                  </a:moveTo>
                  <a:cubicBezTo>
                    <a:pt x="682" y="97"/>
                    <a:pt x="339" y="245"/>
                    <a:pt x="0" y="487"/>
                  </a:cubicBezTo>
                  <a:cubicBezTo>
                    <a:pt x="0" y="538"/>
                    <a:pt x="0" y="538"/>
                    <a:pt x="47" y="538"/>
                  </a:cubicBezTo>
                  <a:cubicBezTo>
                    <a:pt x="339" y="292"/>
                    <a:pt x="682" y="148"/>
                    <a:pt x="1071" y="51"/>
                  </a:cubicBezTo>
                  <a:lnTo>
                    <a:pt x="1071" y="0"/>
                  </a:lnTo>
                  <a:close/>
                </a:path>
              </a:pathLst>
            </a:custGeom>
            <a:solidFill>
              <a:srgbClr val="3D632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6" name="Google Shape;1876;p19"/>
            <p:cNvSpPr/>
            <p:nvPr/>
          </p:nvSpPr>
          <p:spPr>
            <a:xfrm>
              <a:off x="8165601" y="1141299"/>
              <a:ext cx="80915" cy="153208"/>
            </a:xfrm>
            <a:custGeom>
              <a:rect b="b" l="l" r="r" t="t"/>
              <a:pathLst>
                <a:path extrusionOk="0" h="924" w="488">
                  <a:moveTo>
                    <a:pt x="1" y="0"/>
                  </a:moveTo>
                  <a:cubicBezTo>
                    <a:pt x="98" y="339"/>
                    <a:pt x="246" y="631"/>
                    <a:pt x="441" y="923"/>
                  </a:cubicBezTo>
                  <a:lnTo>
                    <a:pt x="488" y="923"/>
                  </a:lnTo>
                  <a:cubicBezTo>
                    <a:pt x="293" y="584"/>
                    <a:pt x="149" y="292"/>
                    <a:pt x="51" y="0"/>
                  </a:cubicBezTo>
                  <a:close/>
                </a:path>
              </a:pathLst>
            </a:custGeom>
            <a:solidFill>
              <a:srgbClr val="3D632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7" name="Google Shape;1877;p19"/>
            <p:cNvSpPr/>
            <p:nvPr/>
          </p:nvSpPr>
          <p:spPr>
            <a:xfrm>
              <a:off x="8214018" y="1302633"/>
              <a:ext cx="186205" cy="88708"/>
            </a:xfrm>
            <a:custGeom>
              <a:rect b="b" l="l" r="r" t="t"/>
              <a:pathLst>
                <a:path extrusionOk="0" h="535" w="1123">
                  <a:moveTo>
                    <a:pt x="1072" y="1"/>
                  </a:moveTo>
                  <a:cubicBezTo>
                    <a:pt x="682" y="98"/>
                    <a:pt x="344" y="293"/>
                    <a:pt x="1" y="488"/>
                  </a:cubicBezTo>
                  <a:lnTo>
                    <a:pt x="1" y="534"/>
                  </a:lnTo>
                  <a:lnTo>
                    <a:pt x="52" y="534"/>
                  </a:lnTo>
                  <a:cubicBezTo>
                    <a:pt x="344" y="340"/>
                    <a:pt x="733" y="145"/>
                    <a:pt x="1123" y="48"/>
                  </a:cubicBezTo>
                  <a:cubicBezTo>
                    <a:pt x="1123" y="1"/>
                    <a:pt x="1123" y="1"/>
                    <a:pt x="1072" y="1"/>
                  </a:cubicBezTo>
                  <a:close/>
                </a:path>
              </a:pathLst>
            </a:custGeom>
            <a:solidFill>
              <a:srgbClr val="3D632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8" name="Google Shape;1878;p19"/>
            <p:cNvSpPr/>
            <p:nvPr/>
          </p:nvSpPr>
          <p:spPr>
            <a:xfrm>
              <a:off x="7770474" y="904853"/>
              <a:ext cx="516664" cy="885757"/>
            </a:xfrm>
            <a:custGeom>
              <a:rect b="b" l="l" r="r" t="t"/>
              <a:pathLst>
                <a:path extrusionOk="0" h="5342" w="3116">
                  <a:moveTo>
                    <a:pt x="826" y="1181"/>
                  </a:moveTo>
                  <a:lnTo>
                    <a:pt x="877" y="1232"/>
                  </a:lnTo>
                  <a:cubicBezTo>
                    <a:pt x="877" y="1245"/>
                    <a:pt x="872" y="1251"/>
                    <a:pt x="866" y="1251"/>
                  </a:cubicBezTo>
                  <a:cubicBezTo>
                    <a:pt x="851" y="1251"/>
                    <a:pt x="826" y="1217"/>
                    <a:pt x="826" y="1181"/>
                  </a:cubicBezTo>
                  <a:close/>
                  <a:moveTo>
                    <a:pt x="1984" y="2458"/>
                  </a:moveTo>
                  <a:cubicBezTo>
                    <a:pt x="1969" y="2503"/>
                    <a:pt x="1956" y="2549"/>
                    <a:pt x="1948" y="2595"/>
                  </a:cubicBezTo>
                  <a:lnTo>
                    <a:pt x="1948" y="2544"/>
                  </a:lnTo>
                  <a:cubicBezTo>
                    <a:pt x="1948" y="2501"/>
                    <a:pt x="1948" y="2498"/>
                    <a:pt x="1984" y="2458"/>
                  </a:cubicBezTo>
                  <a:close/>
                  <a:moveTo>
                    <a:pt x="393" y="0"/>
                  </a:moveTo>
                  <a:cubicBezTo>
                    <a:pt x="375" y="0"/>
                    <a:pt x="357" y="4"/>
                    <a:pt x="339" y="13"/>
                  </a:cubicBezTo>
                  <a:cubicBezTo>
                    <a:pt x="242" y="13"/>
                    <a:pt x="292" y="258"/>
                    <a:pt x="292" y="355"/>
                  </a:cubicBezTo>
                  <a:cubicBezTo>
                    <a:pt x="390" y="597"/>
                    <a:pt x="534" y="791"/>
                    <a:pt x="682" y="1037"/>
                  </a:cubicBezTo>
                  <a:lnTo>
                    <a:pt x="826" y="1181"/>
                  </a:lnTo>
                  <a:cubicBezTo>
                    <a:pt x="779" y="1181"/>
                    <a:pt x="729" y="1134"/>
                    <a:pt x="682" y="1134"/>
                  </a:cubicBezTo>
                  <a:cubicBezTo>
                    <a:pt x="581" y="1100"/>
                    <a:pt x="436" y="1021"/>
                    <a:pt x="307" y="1021"/>
                  </a:cubicBezTo>
                  <a:cubicBezTo>
                    <a:pt x="247" y="1021"/>
                    <a:pt x="191" y="1038"/>
                    <a:pt x="144" y="1084"/>
                  </a:cubicBezTo>
                  <a:cubicBezTo>
                    <a:pt x="98" y="1181"/>
                    <a:pt x="144" y="1278"/>
                    <a:pt x="195" y="1376"/>
                  </a:cubicBezTo>
                  <a:cubicBezTo>
                    <a:pt x="339" y="1524"/>
                    <a:pt x="534" y="1621"/>
                    <a:pt x="682" y="1765"/>
                  </a:cubicBezTo>
                  <a:cubicBezTo>
                    <a:pt x="729" y="1765"/>
                    <a:pt x="877" y="1816"/>
                    <a:pt x="877" y="1862"/>
                  </a:cubicBezTo>
                  <a:cubicBezTo>
                    <a:pt x="877" y="1862"/>
                    <a:pt x="826" y="1862"/>
                    <a:pt x="826" y="1816"/>
                  </a:cubicBezTo>
                  <a:cubicBezTo>
                    <a:pt x="779" y="1816"/>
                    <a:pt x="729" y="1816"/>
                    <a:pt x="682" y="1765"/>
                  </a:cubicBezTo>
                  <a:cubicBezTo>
                    <a:pt x="580" y="1733"/>
                    <a:pt x="456" y="1677"/>
                    <a:pt x="341" y="1677"/>
                  </a:cubicBezTo>
                  <a:cubicBezTo>
                    <a:pt x="290" y="1677"/>
                    <a:pt x="240" y="1688"/>
                    <a:pt x="195" y="1718"/>
                  </a:cubicBezTo>
                  <a:cubicBezTo>
                    <a:pt x="0" y="1862"/>
                    <a:pt x="339" y="2108"/>
                    <a:pt x="437" y="2155"/>
                  </a:cubicBezTo>
                  <a:cubicBezTo>
                    <a:pt x="487" y="2205"/>
                    <a:pt x="534" y="2252"/>
                    <a:pt x="585" y="2252"/>
                  </a:cubicBezTo>
                  <a:cubicBezTo>
                    <a:pt x="682" y="2303"/>
                    <a:pt x="779" y="2349"/>
                    <a:pt x="877" y="2447"/>
                  </a:cubicBezTo>
                  <a:lnTo>
                    <a:pt x="1021" y="2497"/>
                  </a:lnTo>
                  <a:lnTo>
                    <a:pt x="923" y="2497"/>
                  </a:lnTo>
                  <a:cubicBezTo>
                    <a:pt x="826" y="2447"/>
                    <a:pt x="779" y="2447"/>
                    <a:pt x="729" y="2447"/>
                  </a:cubicBezTo>
                  <a:cubicBezTo>
                    <a:pt x="631" y="2447"/>
                    <a:pt x="195" y="2447"/>
                    <a:pt x="292" y="2641"/>
                  </a:cubicBezTo>
                  <a:cubicBezTo>
                    <a:pt x="339" y="2836"/>
                    <a:pt x="682" y="2836"/>
                    <a:pt x="779" y="2887"/>
                  </a:cubicBezTo>
                  <a:lnTo>
                    <a:pt x="1021" y="2887"/>
                  </a:lnTo>
                  <a:cubicBezTo>
                    <a:pt x="1021" y="2933"/>
                    <a:pt x="877" y="2933"/>
                    <a:pt x="877" y="2933"/>
                  </a:cubicBezTo>
                  <a:cubicBezTo>
                    <a:pt x="729" y="2933"/>
                    <a:pt x="534" y="2933"/>
                    <a:pt x="437" y="3031"/>
                  </a:cubicBezTo>
                  <a:cubicBezTo>
                    <a:pt x="390" y="3031"/>
                    <a:pt x="292" y="3081"/>
                    <a:pt x="292" y="3128"/>
                  </a:cubicBezTo>
                  <a:cubicBezTo>
                    <a:pt x="339" y="3226"/>
                    <a:pt x="390" y="3276"/>
                    <a:pt x="487" y="3276"/>
                  </a:cubicBezTo>
                  <a:cubicBezTo>
                    <a:pt x="682" y="3420"/>
                    <a:pt x="877" y="3471"/>
                    <a:pt x="1118" y="3471"/>
                  </a:cubicBezTo>
                  <a:cubicBezTo>
                    <a:pt x="1143" y="3494"/>
                    <a:pt x="1192" y="3494"/>
                    <a:pt x="1234" y="3494"/>
                  </a:cubicBezTo>
                  <a:cubicBezTo>
                    <a:pt x="1277" y="3494"/>
                    <a:pt x="1313" y="3494"/>
                    <a:pt x="1313" y="3518"/>
                  </a:cubicBezTo>
                  <a:lnTo>
                    <a:pt x="1215" y="3518"/>
                  </a:lnTo>
                  <a:cubicBezTo>
                    <a:pt x="1169" y="3518"/>
                    <a:pt x="1071" y="3568"/>
                    <a:pt x="1021" y="3568"/>
                  </a:cubicBezTo>
                  <a:cubicBezTo>
                    <a:pt x="877" y="3615"/>
                    <a:pt x="729" y="3666"/>
                    <a:pt x="585" y="3763"/>
                  </a:cubicBezTo>
                  <a:cubicBezTo>
                    <a:pt x="534" y="3763"/>
                    <a:pt x="487" y="3860"/>
                    <a:pt x="487" y="3958"/>
                  </a:cubicBezTo>
                  <a:cubicBezTo>
                    <a:pt x="534" y="4055"/>
                    <a:pt x="682" y="4055"/>
                    <a:pt x="779" y="4102"/>
                  </a:cubicBezTo>
                  <a:lnTo>
                    <a:pt x="1266" y="4102"/>
                  </a:lnTo>
                  <a:cubicBezTo>
                    <a:pt x="1297" y="4102"/>
                    <a:pt x="1373" y="4081"/>
                    <a:pt x="1435" y="4081"/>
                  </a:cubicBezTo>
                  <a:cubicBezTo>
                    <a:pt x="1465" y="4081"/>
                    <a:pt x="1492" y="4086"/>
                    <a:pt x="1508" y="4102"/>
                  </a:cubicBezTo>
                  <a:lnTo>
                    <a:pt x="1410" y="4152"/>
                  </a:lnTo>
                  <a:cubicBezTo>
                    <a:pt x="1363" y="4152"/>
                    <a:pt x="1313" y="4199"/>
                    <a:pt x="1266" y="4199"/>
                  </a:cubicBezTo>
                  <a:cubicBezTo>
                    <a:pt x="1118" y="4250"/>
                    <a:pt x="729" y="4394"/>
                    <a:pt x="779" y="4639"/>
                  </a:cubicBezTo>
                  <a:cubicBezTo>
                    <a:pt x="779" y="4737"/>
                    <a:pt x="923" y="4737"/>
                    <a:pt x="974" y="4783"/>
                  </a:cubicBezTo>
                  <a:lnTo>
                    <a:pt x="1656" y="4783"/>
                  </a:lnTo>
                  <a:cubicBezTo>
                    <a:pt x="1702" y="4783"/>
                    <a:pt x="1605" y="4834"/>
                    <a:pt x="1605" y="4834"/>
                  </a:cubicBezTo>
                  <a:cubicBezTo>
                    <a:pt x="1508" y="4834"/>
                    <a:pt x="1461" y="4834"/>
                    <a:pt x="1410" y="4881"/>
                  </a:cubicBezTo>
                  <a:cubicBezTo>
                    <a:pt x="1313" y="4931"/>
                    <a:pt x="1071" y="4978"/>
                    <a:pt x="1071" y="5173"/>
                  </a:cubicBezTo>
                  <a:cubicBezTo>
                    <a:pt x="1071" y="5270"/>
                    <a:pt x="1215" y="5321"/>
                    <a:pt x="1266" y="5321"/>
                  </a:cubicBezTo>
                  <a:cubicBezTo>
                    <a:pt x="1363" y="5336"/>
                    <a:pt x="1515" y="5342"/>
                    <a:pt x="1674" y="5342"/>
                  </a:cubicBezTo>
                  <a:cubicBezTo>
                    <a:pt x="1991" y="5342"/>
                    <a:pt x="2337" y="5321"/>
                    <a:pt x="2337" y="5321"/>
                  </a:cubicBezTo>
                  <a:cubicBezTo>
                    <a:pt x="2341" y="5322"/>
                    <a:pt x="2345" y="5323"/>
                    <a:pt x="2349" y="5323"/>
                  </a:cubicBezTo>
                  <a:cubicBezTo>
                    <a:pt x="2501" y="5323"/>
                    <a:pt x="2873" y="4484"/>
                    <a:pt x="2968" y="4199"/>
                  </a:cubicBezTo>
                  <a:cubicBezTo>
                    <a:pt x="3019" y="4152"/>
                    <a:pt x="3116" y="4004"/>
                    <a:pt x="3065" y="3907"/>
                  </a:cubicBezTo>
                  <a:cubicBezTo>
                    <a:pt x="3046" y="3866"/>
                    <a:pt x="3017" y="3852"/>
                    <a:pt x="2987" y="3852"/>
                  </a:cubicBezTo>
                  <a:cubicBezTo>
                    <a:pt x="2945" y="3852"/>
                    <a:pt x="2900" y="3880"/>
                    <a:pt x="2871" y="3907"/>
                  </a:cubicBezTo>
                  <a:cubicBezTo>
                    <a:pt x="2727" y="3958"/>
                    <a:pt x="2629" y="4055"/>
                    <a:pt x="2532" y="4199"/>
                  </a:cubicBezTo>
                  <a:lnTo>
                    <a:pt x="2434" y="4297"/>
                  </a:lnTo>
                  <a:cubicBezTo>
                    <a:pt x="2434" y="4345"/>
                    <a:pt x="2434" y="4347"/>
                    <a:pt x="2390" y="4347"/>
                  </a:cubicBezTo>
                  <a:lnTo>
                    <a:pt x="2390" y="4347"/>
                  </a:lnTo>
                  <a:cubicBezTo>
                    <a:pt x="2412" y="4255"/>
                    <a:pt x="2489" y="4145"/>
                    <a:pt x="2532" y="4102"/>
                  </a:cubicBezTo>
                  <a:cubicBezTo>
                    <a:pt x="2676" y="3860"/>
                    <a:pt x="2773" y="3666"/>
                    <a:pt x="2871" y="3420"/>
                  </a:cubicBezTo>
                  <a:cubicBezTo>
                    <a:pt x="2913" y="3340"/>
                    <a:pt x="2952" y="3093"/>
                    <a:pt x="2853" y="3093"/>
                  </a:cubicBezTo>
                  <a:cubicBezTo>
                    <a:pt x="2833" y="3093"/>
                    <a:pt x="2807" y="3104"/>
                    <a:pt x="2773" y="3128"/>
                  </a:cubicBezTo>
                  <a:cubicBezTo>
                    <a:pt x="2579" y="3179"/>
                    <a:pt x="2481" y="3374"/>
                    <a:pt x="2384" y="3518"/>
                  </a:cubicBezTo>
                  <a:cubicBezTo>
                    <a:pt x="2384" y="3518"/>
                    <a:pt x="2364" y="3579"/>
                    <a:pt x="2337" y="3623"/>
                  </a:cubicBezTo>
                  <a:lnTo>
                    <a:pt x="2337" y="3623"/>
                  </a:lnTo>
                  <a:lnTo>
                    <a:pt x="2337" y="3568"/>
                  </a:lnTo>
                  <a:cubicBezTo>
                    <a:pt x="2384" y="3518"/>
                    <a:pt x="2434" y="3420"/>
                    <a:pt x="2434" y="3323"/>
                  </a:cubicBezTo>
                  <a:cubicBezTo>
                    <a:pt x="2532" y="3128"/>
                    <a:pt x="2629" y="2933"/>
                    <a:pt x="2727" y="2692"/>
                  </a:cubicBezTo>
                  <a:cubicBezTo>
                    <a:pt x="2727" y="2641"/>
                    <a:pt x="2773" y="2497"/>
                    <a:pt x="2773" y="2447"/>
                  </a:cubicBezTo>
                  <a:cubicBezTo>
                    <a:pt x="2761" y="2409"/>
                    <a:pt x="2739" y="2394"/>
                    <a:pt x="2711" y="2394"/>
                  </a:cubicBezTo>
                  <a:cubicBezTo>
                    <a:pt x="2634" y="2394"/>
                    <a:pt x="2519" y="2510"/>
                    <a:pt x="2481" y="2544"/>
                  </a:cubicBezTo>
                  <a:lnTo>
                    <a:pt x="2434" y="2595"/>
                  </a:lnTo>
                  <a:cubicBezTo>
                    <a:pt x="2434" y="2641"/>
                    <a:pt x="2384" y="2641"/>
                    <a:pt x="2384" y="2692"/>
                  </a:cubicBezTo>
                  <a:cubicBezTo>
                    <a:pt x="2337" y="2692"/>
                    <a:pt x="2337" y="2739"/>
                    <a:pt x="2286" y="2789"/>
                  </a:cubicBezTo>
                  <a:cubicBezTo>
                    <a:pt x="2240" y="2887"/>
                    <a:pt x="2142" y="3031"/>
                    <a:pt x="2092" y="3128"/>
                  </a:cubicBezTo>
                  <a:lnTo>
                    <a:pt x="2092" y="3081"/>
                  </a:lnTo>
                  <a:lnTo>
                    <a:pt x="2142" y="3031"/>
                  </a:lnTo>
                  <a:cubicBezTo>
                    <a:pt x="2189" y="2933"/>
                    <a:pt x="2189" y="2836"/>
                    <a:pt x="2240" y="2789"/>
                  </a:cubicBezTo>
                  <a:cubicBezTo>
                    <a:pt x="2337" y="2544"/>
                    <a:pt x="2481" y="2349"/>
                    <a:pt x="2532" y="2155"/>
                  </a:cubicBezTo>
                  <a:cubicBezTo>
                    <a:pt x="2579" y="2057"/>
                    <a:pt x="2579" y="1913"/>
                    <a:pt x="2532" y="1862"/>
                  </a:cubicBezTo>
                  <a:cubicBezTo>
                    <a:pt x="2509" y="1839"/>
                    <a:pt x="2485" y="1830"/>
                    <a:pt x="2463" y="1830"/>
                  </a:cubicBezTo>
                  <a:cubicBezTo>
                    <a:pt x="2391" y="1830"/>
                    <a:pt x="2325" y="1924"/>
                    <a:pt x="2286" y="1960"/>
                  </a:cubicBezTo>
                  <a:cubicBezTo>
                    <a:pt x="2176" y="2074"/>
                    <a:pt x="2063" y="2242"/>
                    <a:pt x="1995" y="2426"/>
                  </a:cubicBezTo>
                  <a:lnTo>
                    <a:pt x="1995" y="2426"/>
                  </a:lnTo>
                  <a:cubicBezTo>
                    <a:pt x="2001" y="2336"/>
                    <a:pt x="2045" y="2249"/>
                    <a:pt x="2045" y="2205"/>
                  </a:cubicBezTo>
                  <a:cubicBezTo>
                    <a:pt x="2142" y="1960"/>
                    <a:pt x="2189" y="1765"/>
                    <a:pt x="2240" y="1524"/>
                  </a:cubicBezTo>
                  <a:cubicBezTo>
                    <a:pt x="2240" y="1473"/>
                    <a:pt x="2240" y="1329"/>
                    <a:pt x="2142" y="1278"/>
                  </a:cubicBezTo>
                  <a:cubicBezTo>
                    <a:pt x="2133" y="1270"/>
                    <a:pt x="2124" y="1266"/>
                    <a:pt x="2115" y="1266"/>
                  </a:cubicBezTo>
                  <a:cubicBezTo>
                    <a:pt x="2074" y="1266"/>
                    <a:pt x="2036" y="1338"/>
                    <a:pt x="1994" y="1376"/>
                  </a:cubicBezTo>
                  <a:cubicBezTo>
                    <a:pt x="1867" y="1506"/>
                    <a:pt x="1813" y="1674"/>
                    <a:pt x="1702" y="1845"/>
                  </a:cubicBezTo>
                  <a:lnTo>
                    <a:pt x="1702" y="1845"/>
                  </a:lnTo>
                  <a:lnTo>
                    <a:pt x="1702" y="1765"/>
                  </a:lnTo>
                  <a:cubicBezTo>
                    <a:pt x="1753" y="1668"/>
                    <a:pt x="1753" y="1570"/>
                    <a:pt x="1800" y="1426"/>
                  </a:cubicBezTo>
                  <a:cubicBezTo>
                    <a:pt x="1850" y="1181"/>
                    <a:pt x="1897" y="694"/>
                    <a:pt x="1656" y="499"/>
                  </a:cubicBezTo>
                  <a:cubicBezTo>
                    <a:pt x="1633" y="477"/>
                    <a:pt x="1613" y="468"/>
                    <a:pt x="1595" y="468"/>
                  </a:cubicBezTo>
                  <a:cubicBezTo>
                    <a:pt x="1535" y="468"/>
                    <a:pt x="1497" y="572"/>
                    <a:pt x="1461" y="647"/>
                  </a:cubicBezTo>
                  <a:cubicBezTo>
                    <a:pt x="1410" y="791"/>
                    <a:pt x="1363" y="939"/>
                    <a:pt x="1363" y="1084"/>
                  </a:cubicBezTo>
                  <a:cubicBezTo>
                    <a:pt x="1313" y="1134"/>
                    <a:pt x="1363" y="1232"/>
                    <a:pt x="1313" y="1278"/>
                  </a:cubicBezTo>
                  <a:lnTo>
                    <a:pt x="1313" y="1232"/>
                  </a:lnTo>
                  <a:lnTo>
                    <a:pt x="1313" y="1084"/>
                  </a:lnTo>
                  <a:cubicBezTo>
                    <a:pt x="1266" y="986"/>
                    <a:pt x="1215" y="889"/>
                    <a:pt x="1215" y="791"/>
                  </a:cubicBezTo>
                  <a:cubicBezTo>
                    <a:pt x="1071" y="499"/>
                    <a:pt x="877" y="258"/>
                    <a:pt x="631" y="110"/>
                  </a:cubicBezTo>
                  <a:cubicBezTo>
                    <a:pt x="552" y="72"/>
                    <a:pt x="473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p19"/>
            <p:cNvSpPr/>
            <p:nvPr/>
          </p:nvSpPr>
          <p:spPr>
            <a:xfrm>
              <a:off x="7899640" y="1012133"/>
              <a:ext cx="266125" cy="1017244"/>
            </a:xfrm>
            <a:custGeom>
              <a:rect b="b" l="l" r="r" t="t"/>
              <a:pathLst>
                <a:path extrusionOk="0" h="6135" w="1605">
                  <a:moveTo>
                    <a:pt x="0" y="0"/>
                  </a:moveTo>
                  <a:lnTo>
                    <a:pt x="0" y="47"/>
                  </a:lnTo>
                  <a:lnTo>
                    <a:pt x="0" y="98"/>
                  </a:lnTo>
                  <a:cubicBezTo>
                    <a:pt x="144" y="390"/>
                    <a:pt x="1507" y="2824"/>
                    <a:pt x="1558" y="6084"/>
                  </a:cubicBezTo>
                  <a:cubicBezTo>
                    <a:pt x="1558" y="6084"/>
                    <a:pt x="1558" y="6134"/>
                    <a:pt x="1605" y="6134"/>
                  </a:cubicBezTo>
                  <a:lnTo>
                    <a:pt x="1605" y="6084"/>
                  </a:lnTo>
                  <a:cubicBezTo>
                    <a:pt x="1558" y="2629"/>
                    <a:pt x="47" y="0"/>
                    <a:pt x="47" y="0"/>
                  </a:cubicBezTo>
                  <a:close/>
                </a:path>
              </a:pathLst>
            </a:custGeom>
            <a:solidFill>
              <a:srgbClr val="075D2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0" name="Google Shape;1880;p19"/>
            <p:cNvSpPr/>
            <p:nvPr/>
          </p:nvSpPr>
          <p:spPr>
            <a:xfrm>
              <a:off x="7883391" y="1238133"/>
              <a:ext cx="153208" cy="88708"/>
            </a:xfrm>
            <a:custGeom>
              <a:rect b="b" l="l" r="r" t="t"/>
              <a:pathLst>
                <a:path extrusionOk="0" h="535" w="924">
                  <a:moveTo>
                    <a:pt x="48" y="0"/>
                  </a:moveTo>
                  <a:lnTo>
                    <a:pt x="1" y="47"/>
                  </a:lnTo>
                  <a:cubicBezTo>
                    <a:pt x="1" y="47"/>
                    <a:pt x="1" y="98"/>
                    <a:pt x="48" y="98"/>
                  </a:cubicBezTo>
                  <a:cubicBezTo>
                    <a:pt x="145" y="98"/>
                    <a:pt x="293" y="195"/>
                    <a:pt x="437" y="242"/>
                  </a:cubicBezTo>
                  <a:cubicBezTo>
                    <a:pt x="632" y="339"/>
                    <a:pt x="780" y="437"/>
                    <a:pt x="877" y="534"/>
                  </a:cubicBezTo>
                  <a:lnTo>
                    <a:pt x="924" y="534"/>
                  </a:lnTo>
                  <a:lnTo>
                    <a:pt x="924" y="487"/>
                  </a:lnTo>
                  <a:cubicBezTo>
                    <a:pt x="827" y="390"/>
                    <a:pt x="632" y="293"/>
                    <a:pt x="488" y="195"/>
                  </a:cubicBezTo>
                  <a:cubicBezTo>
                    <a:pt x="340" y="145"/>
                    <a:pt x="145" y="47"/>
                    <a:pt x="48" y="0"/>
                  </a:cubicBezTo>
                  <a:close/>
                </a:path>
              </a:pathLst>
            </a:custGeom>
            <a:solidFill>
              <a:srgbClr val="075D2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1" name="Google Shape;1881;p19"/>
            <p:cNvSpPr/>
            <p:nvPr/>
          </p:nvSpPr>
          <p:spPr>
            <a:xfrm>
              <a:off x="7996474" y="1084426"/>
              <a:ext cx="40126" cy="145415"/>
            </a:xfrm>
            <a:custGeom>
              <a:rect b="b" l="l" r="r" t="t"/>
              <a:pathLst>
                <a:path extrusionOk="0" h="877" w="242">
                  <a:moveTo>
                    <a:pt x="195" y="1"/>
                  </a:moveTo>
                  <a:lnTo>
                    <a:pt x="195" y="51"/>
                  </a:lnTo>
                  <a:cubicBezTo>
                    <a:pt x="145" y="293"/>
                    <a:pt x="98" y="585"/>
                    <a:pt x="0" y="830"/>
                  </a:cubicBezTo>
                  <a:lnTo>
                    <a:pt x="0" y="877"/>
                  </a:lnTo>
                  <a:lnTo>
                    <a:pt x="47" y="877"/>
                  </a:lnTo>
                  <a:cubicBezTo>
                    <a:pt x="145" y="585"/>
                    <a:pt x="195" y="293"/>
                    <a:pt x="242" y="51"/>
                  </a:cubicBezTo>
                  <a:cubicBezTo>
                    <a:pt x="242" y="1"/>
                    <a:pt x="242" y="1"/>
                    <a:pt x="195" y="1"/>
                  </a:cubicBezTo>
                  <a:close/>
                </a:path>
              </a:pathLst>
            </a:custGeom>
            <a:solidFill>
              <a:srgbClr val="075D2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2" name="Google Shape;1882;p19"/>
            <p:cNvSpPr/>
            <p:nvPr/>
          </p:nvSpPr>
          <p:spPr>
            <a:xfrm>
              <a:off x="8068767" y="1342759"/>
              <a:ext cx="57039" cy="113082"/>
            </a:xfrm>
            <a:custGeom>
              <a:rect b="b" l="l" r="r" t="t"/>
              <a:pathLst>
                <a:path extrusionOk="0" h="682" w="344">
                  <a:moveTo>
                    <a:pt x="246" y="0"/>
                  </a:moveTo>
                  <a:cubicBezTo>
                    <a:pt x="195" y="246"/>
                    <a:pt x="98" y="440"/>
                    <a:pt x="1" y="635"/>
                  </a:cubicBezTo>
                  <a:cubicBezTo>
                    <a:pt x="1" y="635"/>
                    <a:pt x="1" y="682"/>
                    <a:pt x="51" y="682"/>
                  </a:cubicBezTo>
                  <a:lnTo>
                    <a:pt x="98" y="635"/>
                  </a:lnTo>
                  <a:cubicBezTo>
                    <a:pt x="149" y="440"/>
                    <a:pt x="246" y="246"/>
                    <a:pt x="343" y="51"/>
                  </a:cubicBezTo>
                  <a:cubicBezTo>
                    <a:pt x="343" y="0"/>
                    <a:pt x="343" y="0"/>
                    <a:pt x="293" y="0"/>
                  </a:cubicBezTo>
                  <a:close/>
                </a:path>
              </a:pathLst>
            </a:custGeom>
            <a:solidFill>
              <a:srgbClr val="075D2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3" name="Google Shape;1883;p19"/>
            <p:cNvSpPr/>
            <p:nvPr/>
          </p:nvSpPr>
          <p:spPr>
            <a:xfrm>
              <a:off x="7996474" y="1536426"/>
              <a:ext cx="104792" cy="16415"/>
            </a:xfrm>
            <a:custGeom>
              <a:rect b="b" l="l" r="r" t="t"/>
              <a:pathLst>
                <a:path extrusionOk="0" h="99" w="632">
                  <a:moveTo>
                    <a:pt x="0" y="1"/>
                  </a:moveTo>
                  <a:lnTo>
                    <a:pt x="47" y="51"/>
                  </a:lnTo>
                  <a:lnTo>
                    <a:pt x="145" y="51"/>
                  </a:lnTo>
                  <a:cubicBezTo>
                    <a:pt x="293" y="51"/>
                    <a:pt x="437" y="51"/>
                    <a:pt x="585" y="98"/>
                  </a:cubicBezTo>
                  <a:cubicBezTo>
                    <a:pt x="631" y="98"/>
                    <a:pt x="631" y="98"/>
                    <a:pt x="631" y="51"/>
                  </a:cubicBezTo>
                  <a:cubicBezTo>
                    <a:pt x="487" y="1"/>
                    <a:pt x="293" y="1"/>
                    <a:pt x="145" y="1"/>
                  </a:cubicBezTo>
                  <a:close/>
                </a:path>
              </a:pathLst>
            </a:custGeom>
            <a:solidFill>
              <a:srgbClr val="075D2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4" name="Google Shape;1884;p19"/>
            <p:cNvSpPr/>
            <p:nvPr/>
          </p:nvSpPr>
          <p:spPr>
            <a:xfrm>
              <a:off x="8117184" y="1536426"/>
              <a:ext cx="64832" cy="113248"/>
            </a:xfrm>
            <a:custGeom>
              <a:rect b="b" l="l" r="r" t="t"/>
              <a:pathLst>
                <a:path extrusionOk="0" h="683" w="391">
                  <a:moveTo>
                    <a:pt x="343" y="1"/>
                  </a:moveTo>
                  <a:cubicBezTo>
                    <a:pt x="246" y="246"/>
                    <a:pt x="98" y="441"/>
                    <a:pt x="1" y="636"/>
                  </a:cubicBezTo>
                  <a:lnTo>
                    <a:pt x="1" y="682"/>
                  </a:lnTo>
                  <a:lnTo>
                    <a:pt x="51" y="682"/>
                  </a:lnTo>
                  <a:cubicBezTo>
                    <a:pt x="149" y="441"/>
                    <a:pt x="293" y="246"/>
                    <a:pt x="390" y="51"/>
                  </a:cubicBezTo>
                  <a:lnTo>
                    <a:pt x="390" y="1"/>
                  </a:lnTo>
                  <a:close/>
                </a:path>
              </a:pathLst>
            </a:custGeom>
            <a:solidFill>
              <a:srgbClr val="075D2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5" name="Google Shape;1885;p19"/>
            <p:cNvSpPr/>
            <p:nvPr/>
          </p:nvSpPr>
          <p:spPr>
            <a:xfrm>
              <a:off x="8036434" y="1738550"/>
              <a:ext cx="105455" cy="7959"/>
            </a:xfrm>
            <a:custGeom>
              <a:rect b="b" l="l" r="r" t="t"/>
              <a:pathLst>
                <a:path extrusionOk="0" h="48" w="636">
                  <a:moveTo>
                    <a:pt x="1" y="1"/>
                  </a:moveTo>
                  <a:lnTo>
                    <a:pt x="1" y="47"/>
                  </a:lnTo>
                  <a:lnTo>
                    <a:pt x="636" y="47"/>
                  </a:lnTo>
                  <a:cubicBezTo>
                    <a:pt x="636" y="1"/>
                    <a:pt x="585" y="1"/>
                    <a:pt x="585" y="1"/>
                  </a:cubicBezTo>
                  <a:close/>
                </a:path>
              </a:pathLst>
            </a:custGeom>
            <a:solidFill>
              <a:srgbClr val="075D2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6" name="Google Shape;1886;p19"/>
            <p:cNvSpPr/>
            <p:nvPr/>
          </p:nvSpPr>
          <p:spPr>
            <a:xfrm>
              <a:off x="8157973" y="1375092"/>
              <a:ext cx="637539" cy="439728"/>
            </a:xfrm>
            <a:custGeom>
              <a:rect b="b" l="l" r="r" t="t"/>
              <a:pathLst>
                <a:path extrusionOk="0" h="2652" w="3845">
                  <a:moveTo>
                    <a:pt x="2091" y="0"/>
                  </a:moveTo>
                  <a:cubicBezTo>
                    <a:pt x="2045" y="0"/>
                    <a:pt x="1947" y="97"/>
                    <a:pt x="1897" y="148"/>
                  </a:cubicBezTo>
                  <a:cubicBezTo>
                    <a:pt x="1702" y="292"/>
                    <a:pt x="1558" y="487"/>
                    <a:pt x="1410" y="682"/>
                  </a:cubicBezTo>
                  <a:cubicBezTo>
                    <a:pt x="1363" y="779"/>
                    <a:pt x="1215" y="1122"/>
                    <a:pt x="1215" y="1122"/>
                  </a:cubicBezTo>
                  <a:cubicBezTo>
                    <a:pt x="1313" y="876"/>
                    <a:pt x="1410" y="584"/>
                    <a:pt x="1410" y="390"/>
                  </a:cubicBezTo>
                  <a:lnTo>
                    <a:pt x="1410" y="292"/>
                  </a:lnTo>
                  <a:cubicBezTo>
                    <a:pt x="1410" y="190"/>
                    <a:pt x="1380" y="154"/>
                    <a:pt x="1340" y="154"/>
                  </a:cubicBezTo>
                  <a:cubicBezTo>
                    <a:pt x="1264" y="154"/>
                    <a:pt x="1151" y="280"/>
                    <a:pt x="1118" y="343"/>
                  </a:cubicBezTo>
                  <a:cubicBezTo>
                    <a:pt x="826" y="682"/>
                    <a:pt x="923" y="1168"/>
                    <a:pt x="728" y="1558"/>
                  </a:cubicBezTo>
                  <a:lnTo>
                    <a:pt x="728" y="1461"/>
                  </a:lnTo>
                  <a:lnTo>
                    <a:pt x="728" y="1316"/>
                  </a:lnTo>
                  <a:cubicBezTo>
                    <a:pt x="728" y="1122"/>
                    <a:pt x="779" y="927"/>
                    <a:pt x="728" y="779"/>
                  </a:cubicBezTo>
                  <a:cubicBezTo>
                    <a:pt x="728" y="741"/>
                    <a:pt x="697" y="669"/>
                    <a:pt x="633" y="669"/>
                  </a:cubicBezTo>
                  <a:cubicBezTo>
                    <a:pt x="619" y="669"/>
                    <a:pt x="602" y="673"/>
                    <a:pt x="584" y="682"/>
                  </a:cubicBezTo>
                  <a:cubicBezTo>
                    <a:pt x="487" y="682"/>
                    <a:pt x="436" y="876"/>
                    <a:pt x="436" y="974"/>
                  </a:cubicBezTo>
                  <a:cubicBezTo>
                    <a:pt x="339" y="1219"/>
                    <a:pt x="390" y="1461"/>
                    <a:pt x="390" y="1753"/>
                  </a:cubicBezTo>
                  <a:cubicBezTo>
                    <a:pt x="390" y="1803"/>
                    <a:pt x="436" y="1998"/>
                    <a:pt x="390" y="2045"/>
                  </a:cubicBezTo>
                  <a:lnTo>
                    <a:pt x="390" y="1998"/>
                  </a:lnTo>
                  <a:cubicBezTo>
                    <a:pt x="390" y="1947"/>
                    <a:pt x="339" y="1901"/>
                    <a:pt x="339" y="1850"/>
                  </a:cubicBezTo>
                  <a:cubicBezTo>
                    <a:pt x="292" y="1706"/>
                    <a:pt x="292" y="1558"/>
                    <a:pt x="242" y="1414"/>
                  </a:cubicBezTo>
                  <a:cubicBezTo>
                    <a:pt x="195" y="1414"/>
                    <a:pt x="195" y="1316"/>
                    <a:pt x="97" y="1316"/>
                  </a:cubicBezTo>
                  <a:cubicBezTo>
                    <a:pt x="0" y="1414"/>
                    <a:pt x="0" y="1609"/>
                    <a:pt x="47" y="1706"/>
                  </a:cubicBezTo>
                  <a:cubicBezTo>
                    <a:pt x="47" y="2045"/>
                    <a:pt x="195" y="2337"/>
                    <a:pt x="292" y="2629"/>
                  </a:cubicBezTo>
                  <a:cubicBezTo>
                    <a:pt x="292" y="2629"/>
                    <a:pt x="573" y="2651"/>
                    <a:pt x="832" y="2651"/>
                  </a:cubicBezTo>
                  <a:cubicBezTo>
                    <a:pt x="962" y="2651"/>
                    <a:pt x="1087" y="2646"/>
                    <a:pt x="1168" y="2629"/>
                  </a:cubicBezTo>
                  <a:cubicBezTo>
                    <a:pt x="1266" y="2629"/>
                    <a:pt x="1410" y="2629"/>
                    <a:pt x="1461" y="2532"/>
                  </a:cubicBezTo>
                  <a:cubicBezTo>
                    <a:pt x="1507" y="2434"/>
                    <a:pt x="1266" y="2337"/>
                    <a:pt x="1215" y="2337"/>
                  </a:cubicBezTo>
                  <a:cubicBezTo>
                    <a:pt x="1168" y="2290"/>
                    <a:pt x="1071" y="2290"/>
                    <a:pt x="1118" y="2290"/>
                  </a:cubicBezTo>
                  <a:cubicBezTo>
                    <a:pt x="1118" y="2273"/>
                    <a:pt x="1139" y="2268"/>
                    <a:pt x="1170" y="2268"/>
                  </a:cubicBezTo>
                  <a:cubicBezTo>
                    <a:pt x="1232" y="2268"/>
                    <a:pt x="1329" y="2290"/>
                    <a:pt x="1363" y="2290"/>
                  </a:cubicBezTo>
                  <a:cubicBezTo>
                    <a:pt x="1459" y="2290"/>
                    <a:pt x="1578" y="2311"/>
                    <a:pt x="1704" y="2311"/>
                  </a:cubicBezTo>
                  <a:cubicBezTo>
                    <a:pt x="1767" y="2311"/>
                    <a:pt x="1832" y="2306"/>
                    <a:pt x="1897" y="2290"/>
                  </a:cubicBezTo>
                  <a:cubicBezTo>
                    <a:pt x="1947" y="2290"/>
                    <a:pt x="2045" y="2290"/>
                    <a:pt x="2091" y="2239"/>
                  </a:cubicBezTo>
                  <a:cubicBezTo>
                    <a:pt x="2142" y="2142"/>
                    <a:pt x="1897" y="1998"/>
                    <a:pt x="1850" y="1947"/>
                  </a:cubicBezTo>
                  <a:cubicBezTo>
                    <a:pt x="1799" y="1947"/>
                    <a:pt x="1799" y="1947"/>
                    <a:pt x="1753" y="1901"/>
                  </a:cubicBezTo>
                  <a:cubicBezTo>
                    <a:pt x="1799" y="1901"/>
                    <a:pt x="1897" y="1947"/>
                    <a:pt x="1947" y="1947"/>
                  </a:cubicBezTo>
                  <a:cubicBezTo>
                    <a:pt x="2142" y="1998"/>
                    <a:pt x="2286" y="2045"/>
                    <a:pt x="2481" y="2045"/>
                  </a:cubicBezTo>
                  <a:cubicBezTo>
                    <a:pt x="2532" y="2045"/>
                    <a:pt x="2726" y="2045"/>
                    <a:pt x="2726" y="1947"/>
                  </a:cubicBezTo>
                  <a:cubicBezTo>
                    <a:pt x="2676" y="1803"/>
                    <a:pt x="2532" y="1706"/>
                    <a:pt x="2434" y="1655"/>
                  </a:cubicBezTo>
                  <a:lnTo>
                    <a:pt x="2286" y="1558"/>
                  </a:lnTo>
                  <a:cubicBezTo>
                    <a:pt x="2286" y="1542"/>
                    <a:pt x="2292" y="1537"/>
                    <a:pt x="2301" y="1537"/>
                  </a:cubicBezTo>
                  <a:cubicBezTo>
                    <a:pt x="2320" y="1537"/>
                    <a:pt x="2352" y="1558"/>
                    <a:pt x="2384" y="1558"/>
                  </a:cubicBezTo>
                  <a:cubicBezTo>
                    <a:pt x="2434" y="1609"/>
                    <a:pt x="2532" y="1609"/>
                    <a:pt x="2578" y="1655"/>
                  </a:cubicBezTo>
                  <a:cubicBezTo>
                    <a:pt x="2773" y="1706"/>
                    <a:pt x="2968" y="1753"/>
                    <a:pt x="3162" y="1753"/>
                  </a:cubicBezTo>
                  <a:cubicBezTo>
                    <a:pt x="3260" y="1753"/>
                    <a:pt x="3357" y="1706"/>
                    <a:pt x="3357" y="1609"/>
                  </a:cubicBezTo>
                  <a:cubicBezTo>
                    <a:pt x="3357" y="1414"/>
                    <a:pt x="2968" y="1266"/>
                    <a:pt x="2870" y="1219"/>
                  </a:cubicBezTo>
                  <a:cubicBezTo>
                    <a:pt x="2824" y="1219"/>
                    <a:pt x="2629" y="1168"/>
                    <a:pt x="2629" y="1168"/>
                  </a:cubicBezTo>
                  <a:cubicBezTo>
                    <a:pt x="2629" y="1122"/>
                    <a:pt x="2870" y="1122"/>
                    <a:pt x="2921" y="1071"/>
                  </a:cubicBezTo>
                  <a:cubicBezTo>
                    <a:pt x="2968" y="1071"/>
                    <a:pt x="3065" y="1071"/>
                    <a:pt x="3116" y="1024"/>
                  </a:cubicBezTo>
                  <a:lnTo>
                    <a:pt x="3260" y="1024"/>
                  </a:lnTo>
                  <a:cubicBezTo>
                    <a:pt x="3408" y="974"/>
                    <a:pt x="3844" y="876"/>
                    <a:pt x="3797" y="682"/>
                  </a:cubicBezTo>
                  <a:cubicBezTo>
                    <a:pt x="3747" y="584"/>
                    <a:pt x="3603" y="584"/>
                    <a:pt x="3552" y="584"/>
                  </a:cubicBezTo>
                  <a:cubicBezTo>
                    <a:pt x="3260" y="584"/>
                    <a:pt x="3018" y="584"/>
                    <a:pt x="2773" y="682"/>
                  </a:cubicBezTo>
                  <a:cubicBezTo>
                    <a:pt x="2676" y="682"/>
                    <a:pt x="2578" y="732"/>
                    <a:pt x="2532" y="779"/>
                  </a:cubicBezTo>
                  <a:lnTo>
                    <a:pt x="2384" y="830"/>
                  </a:lnTo>
                  <a:lnTo>
                    <a:pt x="2532" y="682"/>
                  </a:lnTo>
                  <a:cubicBezTo>
                    <a:pt x="2676" y="538"/>
                    <a:pt x="2773" y="390"/>
                    <a:pt x="2870" y="245"/>
                  </a:cubicBezTo>
                  <a:cubicBezTo>
                    <a:pt x="2870" y="148"/>
                    <a:pt x="2921" y="51"/>
                    <a:pt x="2773" y="51"/>
                  </a:cubicBezTo>
                  <a:cubicBezTo>
                    <a:pt x="2481" y="51"/>
                    <a:pt x="2189" y="343"/>
                    <a:pt x="2045" y="538"/>
                  </a:cubicBezTo>
                  <a:cubicBezTo>
                    <a:pt x="1994" y="635"/>
                    <a:pt x="1799" y="876"/>
                    <a:pt x="1799" y="876"/>
                  </a:cubicBezTo>
                  <a:cubicBezTo>
                    <a:pt x="1897" y="635"/>
                    <a:pt x="2045" y="440"/>
                    <a:pt x="2091" y="245"/>
                  </a:cubicBezTo>
                  <a:cubicBezTo>
                    <a:pt x="2142" y="195"/>
                    <a:pt x="2239" y="0"/>
                    <a:pt x="2091" y="0"/>
                  </a:cubicBezTo>
                  <a:close/>
                </a:path>
              </a:pathLst>
            </a:custGeom>
            <a:solidFill>
              <a:srgbClr val="2A6A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7" name="Google Shape;1887;p19"/>
            <p:cNvSpPr/>
            <p:nvPr/>
          </p:nvSpPr>
          <p:spPr>
            <a:xfrm>
              <a:off x="8165601" y="1504259"/>
              <a:ext cx="541370" cy="428287"/>
            </a:xfrm>
            <a:custGeom>
              <a:rect b="b" l="l" r="r" t="t"/>
              <a:pathLst>
                <a:path extrusionOk="0" h="2583" w="3265">
                  <a:moveTo>
                    <a:pt x="3214" y="0"/>
                  </a:moveTo>
                  <a:cubicBezTo>
                    <a:pt x="3214" y="0"/>
                    <a:pt x="2532" y="51"/>
                    <a:pt x="1804" y="389"/>
                  </a:cubicBezTo>
                  <a:cubicBezTo>
                    <a:pt x="1072" y="779"/>
                    <a:pt x="246" y="1414"/>
                    <a:pt x="1" y="2531"/>
                  </a:cubicBezTo>
                  <a:lnTo>
                    <a:pt x="1" y="2582"/>
                  </a:lnTo>
                  <a:cubicBezTo>
                    <a:pt x="51" y="2582"/>
                    <a:pt x="51" y="2582"/>
                    <a:pt x="51" y="2531"/>
                  </a:cubicBezTo>
                  <a:cubicBezTo>
                    <a:pt x="293" y="1414"/>
                    <a:pt x="1122" y="830"/>
                    <a:pt x="1851" y="440"/>
                  </a:cubicBezTo>
                  <a:cubicBezTo>
                    <a:pt x="2193" y="292"/>
                    <a:pt x="2532" y="195"/>
                    <a:pt x="2824" y="97"/>
                  </a:cubicBezTo>
                  <a:cubicBezTo>
                    <a:pt x="2922" y="97"/>
                    <a:pt x="3019" y="51"/>
                    <a:pt x="3116" y="51"/>
                  </a:cubicBezTo>
                  <a:lnTo>
                    <a:pt x="3214" y="51"/>
                  </a:lnTo>
                  <a:cubicBezTo>
                    <a:pt x="3264" y="51"/>
                    <a:pt x="3264" y="51"/>
                    <a:pt x="3264" y="0"/>
                  </a:cubicBezTo>
                  <a:close/>
                </a:path>
              </a:pathLst>
            </a:custGeom>
            <a:solidFill>
              <a:srgbClr val="1447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p19"/>
            <p:cNvSpPr/>
            <p:nvPr/>
          </p:nvSpPr>
          <p:spPr>
            <a:xfrm>
              <a:off x="8464723" y="1496466"/>
              <a:ext cx="64666" cy="80915"/>
            </a:xfrm>
            <a:custGeom>
              <a:rect b="b" l="l" r="r" t="t"/>
              <a:pathLst>
                <a:path extrusionOk="0" h="488" w="390">
                  <a:moveTo>
                    <a:pt x="339" y="0"/>
                  </a:moveTo>
                  <a:cubicBezTo>
                    <a:pt x="241" y="144"/>
                    <a:pt x="97" y="292"/>
                    <a:pt x="0" y="436"/>
                  </a:cubicBezTo>
                  <a:lnTo>
                    <a:pt x="0" y="487"/>
                  </a:lnTo>
                  <a:lnTo>
                    <a:pt x="47" y="487"/>
                  </a:lnTo>
                  <a:cubicBezTo>
                    <a:pt x="144" y="339"/>
                    <a:pt x="292" y="195"/>
                    <a:pt x="389" y="47"/>
                  </a:cubicBezTo>
                  <a:lnTo>
                    <a:pt x="389" y="0"/>
                  </a:lnTo>
                  <a:close/>
                </a:path>
              </a:pathLst>
            </a:custGeom>
            <a:solidFill>
              <a:srgbClr val="1447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9" name="Google Shape;1889;p19"/>
            <p:cNvSpPr/>
            <p:nvPr/>
          </p:nvSpPr>
          <p:spPr>
            <a:xfrm>
              <a:off x="8319307" y="1584843"/>
              <a:ext cx="32499" cy="89372"/>
            </a:xfrm>
            <a:custGeom>
              <a:rect b="b" l="l" r="r" t="t"/>
              <a:pathLst>
                <a:path extrusionOk="0" h="539" w="196">
                  <a:moveTo>
                    <a:pt x="145" y="1"/>
                  </a:moveTo>
                  <a:cubicBezTo>
                    <a:pt x="98" y="196"/>
                    <a:pt x="47" y="344"/>
                    <a:pt x="1" y="488"/>
                  </a:cubicBezTo>
                  <a:lnTo>
                    <a:pt x="1" y="538"/>
                  </a:lnTo>
                  <a:lnTo>
                    <a:pt x="47" y="538"/>
                  </a:lnTo>
                  <a:cubicBezTo>
                    <a:pt x="98" y="344"/>
                    <a:pt x="145" y="196"/>
                    <a:pt x="195" y="51"/>
                  </a:cubicBezTo>
                  <a:cubicBezTo>
                    <a:pt x="195" y="1"/>
                    <a:pt x="195" y="1"/>
                    <a:pt x="145" y="1"/>
                  </a:cubicBezTo>
                  <a:close/>
                </a:path>
              </a:pathLst>
            </a:custGeom>
            <a:solidFill>
              <a:srgbClr val="1447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0" name="Google Shape;1890;p19"/>
            <p:cNvSpPr/>
            <p:nvPr/>
          </p:nvSpPr>
          <p:spPr>
            <a:xfrm>
              <a:off x="8375517" y="1617176"/>
              <a:ext cx="113248" cy="32499"/>
            </a:xfrm>
            <a:custGeom>
              <a:rect b="b" l="l" r="r" t="t"/>
              <a:pathLst>
                <a:path extrusionOk="0" h="196" w="683">
                  <a:moveTo>
                    <a:pt x="51" y="1"/>
                  </a:moveTo>
                  <a:lnTo>
                    <a:pt x="1" y="51"/>
                  </a:lnTo>
                  <a:lnTo>
                    <a:pt x="51" y="98"/>
                  </a:lnTo>
                  <a:cubicBezTo>
                    <a:pt x="246" y="98"/>
                    <a:pt x="441" y="149"/>
                    <a:pt x="635" y="195"/>
                  </a:cubicBezTo>
                  <a:lnTo>
                    <a:pt x="682" y="195"/>
                  </a:lnTo>
                  <a:cubicBezTo>
                    <a:pt x="682" y="149"/>
                    <a:pt x="682" y="149"/>
                    <a:pt x="635" y="149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rgbClr val="1447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1" name="Google Shape;1891;p19"/>
            <p:cNvSpPr/>
            <p:nvPr/>
          </p:nvSpPr>
          <p:spPr>
            <a:xfrm>
              <a:off x="8238558" y="1754799"/>
              <a:ext cx="80915" cy="16249"/>
            </a:xfrm>
            <a:custGeom>
              <a:rect b="b" l="l" r="r" t="t"/>
              <a:pathLst>
                <a:path extrusionOk="0" h="98" w="488">
                  <a:moveTo>
                    <a:pt x="48" y="0"/>
                  </a:moveTo>
                  <a:cubicBezTo>
                    <a:pt x="1" y="0"/>
                    <a:pt x="1" y="47"/>
                    <a:pt x="1" y="47"/>
                  </a:cubicBezTo>
                  <a:cubicBezTo>
                    <a:pt x="1" y="47"/>
                    <a:pt x="22" y="69"/>
                    <a:pt x="36" y="69"/>
                  </a:cubicBezTo>
                  <a:cubicBezTo>
                    <a:pt x="42" y="69"/>
                    <a:pt x="48" y="64"/>
                    <a:pt x="48" y="47"/>
                  </a:cubicBezTo>
                  <a:lnTo>
                    <a:pt x="242" y="47"/>
                  </a:lnTo>
                  <a:cubicBezTo>
                    <a:pt x="293" y="47"/>
                    <a:pt x="390" y="47"/>
                    <a:pt x="437" y="97"/>
                  </a:cubicBezTo>
                  <a:cubicBezTo>
                    <a:pt x="488" y="97"/>
                    <a:pt x="488" y="97"/>
                    <a:pt x="488" y="47"/>
                  </a:cubicBezTo>
                  <a:cubicBezTo>
                    <a:pt x="390" y="0"/>
                    <a:pt x="293" y="0"/>
                    <a:pt x="242" y="0"/>
                  </a:cubicBezTo>
                  <a:close/>
                </a:path>
              </a:pathLst>
            </a:custGeom>
            <a:solidFill>
              <a:srgbClr val="1447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2" name="Google Shape;1892;p19"/>
            <p:cNvSpPr/>
            <p:nvPr/>
          </p:nvSpPr>
          <p:spPr>
            <a:xfrm>
              <a:off x="8270891" y="1657800"/>
              <a:ext cx="7959" cy="64832"/>
            </a:xfrm>
            <a:custGeom>
              <a:rect b="b" l="l" r="r" t="t"/>
              <a:pathLst>
                <a:path extrusionOk="0" h="391" w="48">
                  <a:moveTo>
                    <a:pt x="1" y="1"/>
                  </a:moveTo>
                  <a:lnTo>
                    <a:pt x="1" y="48"/>
                  </a:lnTo>
                  <a:lnTo>
                    <a:pt x="1" y="196"/>
                  </a:lnTo>
                  <a:lnTo>
                    <a:pt x="1" y="390"/>
                  </a:lnTo>
                  <a:lnTo>
                    <a:pt x="47" y="390"/>
                  </a:lnTo>
                  <a:lnTo>
                    <a:pt x="47" y="196"/>
                  </a:lnTo>
                  <a:lnTo>
                    <a:pt x="47" y="48"/>
                  </a:lnTo>
                  <a:cubicBezTo>
                    <a:pt x="47" y="1"/>
                    <a:pt x="47" y="1"/>
                    <a:pt x="1" y="1"/>
                  </a:cubicBezTo>
                  <a:close/>
                </a:path>
              </a:pathLst>
            </a:custGeom>
            <a:solidFill>
              <a:srgbClr val="1447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3" name="Google Shape;1893;p19"/>
            <p:cNvSpPr/>
            <p:nvPr/>
          </p:nvSpPr>
          <p:spPr>
            <a:xfrm>
              <a:off x="8012557" y="1786966"/>
              <a:ext cx="339247" cy="403747"/>
            </a:xfrm>
            <a:custGeom>
              <a:rect b="b" l="l" r="r" t="t"/>
              <a:pathLst>
                <a:path extrusionOk="0" h="2435" w="2046">
                  <a:moveTo>
                    <a:pt x="1" y="1"/>
                  </a:moveTo>
                  <a:lnTo>
                    <a:pt x="390" y="2435"/>
                  </a:lnTo>
                  <a:lnTo>
                    <a:pt x="1753" y="2435"/>
                  </a:lnTo>
                  <a:lnTo>
                    <a:pt x="204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4" name="Google Shape;1894;p19"/>
            <p:cNvSpPr/>
            <p:nvPr/>
          </p:nvSpPr>
          <p:spPr>
            <a:xfrm>
              <a:off x="7980390" y="1770883"/>
              <a:ext cx="339081" cy="387664"/>
            </a:xfrm>
            <a:custGeom>
              <a:rect b="b" l="l" r="r" t="t"/>
              <a:pathLst>
                <a:path extrusionOk="0" h="2338" w="2045">
                  <a:moveTo>
                    <a:pt x="0" y="0"/>
                  </a:moveTo>
                  <a:lnTo>
                    <a:pt x="339" y="2337"/>
                  </a:lnTo>
                  <a:lnTo>
                    <a:pt x="1702" y="2337"/>
                  </a:lnTo>
                  <a:lnTo>
                    <a:pt x="204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5" name="Google Shape;1895;p19"/>
            <p:cNvSpPr/>
            <p:nvPr/>
          </p:nvSpPr>
          <p:spPr>
            <a:xfrm>
              <a:off x="6043057" y="1302633"/>
              <a:ext cx="662079" cy="355331"/>
            </a:xfrm>
            <a:custGeom>
              <a:rect b="b" l="l" r="r" t="t"/>
              <a:pathLst>
                <a:path extrusionOk="0" h="2143" w="3993">
                  <a:moveTo>
                    <a:pt x="242" y="1"/>
                  </a:moveTo>
                  <a:cubicBezTo>
                    <a:pt x="144" y="1"/>
                    <a:pt x="98" y="1"/>
                    <a:pt x="47" y="98"/>
                  </a:cubicBezTo>
                  <a:cubicBezTo>
                    <a:pt x="47" y="145"/>
                    <a:pt x="0" y="196"/>
                    <a:pt x="47" y="242"/>
                  </a:cubicBezTo>
                  <a:cubicBezTo>
                    <a:pt x="144" y="682"/>
                    <a:pt x="339" y="1605"/>
                    <a:pt x="436" y="1995"/>
                  </a:cubicBezTo>
                  <a:cubicBezTo>
                    <a:pt x="487" y="2092"/>
                    <a:pt x="534" y="2143"/>
                    <a:pt x="631" y="2143"/>
                  </a:cubicBezTo>
                  <a:lnTo>
                    <a:pt x="3798" y="2143"/>
                  </a:lnTo>
                  <a:cubicBezTo>
                    <a:pt x="3844" y="2143"/>
                    <a:pt x="3895" y="2143"/>
                    <a:pt x="3942" y="2092"/>
                  </a:cubicBezTo>
                  <a:cubicBezTo>
                    <a:pt x="3992" y="2046"/>
                    <a:pt x="3992" y="1948"/>
                    <a:pt x="3992" y="1898"/>
                  </a:cubicBezTo>
                  <a:cubicBezTo>
                    <a:pt x="3895" y="1461"/>
                    <a:pt x="3650" y="534"/>
                    <a:pt x="3552" y="145"/>
                  </a:cubicBezTo>
                  <a:cubicBezTo>
                    <a:pt x="3552" y="48"/>
                    <a:pt x="3455" y="1"/>
                    <a:pt x="33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6" name="Google Shape;1896;p19"/>
            <p:cNvSpPr/>
            <p:nvPr/>
          </p:nvSpPr>
          <p:spPr>
            <a:xfrm>
              <a:off x="6066934" y="1326676"/>
              <a:ext cx="613663" cy="306748"/>
            </a:xfrm>
            <a:custGeom>
              <a:rect b="b" l="l" r="r" t="t"/>
              <a:pathLst>
                <a:path extrusionOk="0" h="1850" w="3701">
                  <a:moveTo>
                    <a:pt x="0" y="0"/>
                  </a:moveTo>
                  <a:lnTo>
                    <a:pt x="440" y="1850"/>
                  </a:lnTo>
                  <a:lnTo>
                    <a:pt x="3700" y="1850"/>
                  </a:lnTo>
                  <a:lnTo>
                    <a:pt x="326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7" name="Google Shape;1897;p19"/>
            <p:cNvSpPr/>
            <p:nvPr/>
          </p:nvSpPr>
          <p:spPr>
            <a:xfrm>
              <a:off x="6155974" y="1657800"/>
              <a:ext cx="750622" cy="32499"/>
            </a:xfrm>
            <a:custGeom>
              <a:rect b="b" l="l" r="r" t="t"/>
              <a:pathLst>
                <a:path extrusionOk="0" h="196" w="4527">
                  <a:moveTo>
                    <a:pt x="1" y="1"/>
                  </a:moveTo>
                  <a:lnTo>
                    <a:pt x="1" y="196"/>
                  </a:lnTo>
                  <a:lnTo>
                    <a:pt x="4526" y="196"/>
                  </a:lnTo>
                  <a:lnTo>
                    <a:pt x="45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p19"/>
            <p:cNvSpPr/>
            <p:nvPr/>
          </p:nvSpPr>
          <p:spPr>
            <a:xfrm>
              <a:off x="6155974" y="1657800"/>
              <a:ext cx="242414" cy="32499"/>
            </a:xfrm>
            <a:custGeom>
              <a:rect b="b" l="l" r="r" t="t"/>
              <a:pathLst>
                <a:path extrusionOk="0" h="196" w="1462">
                  <a:moveTo>
                    <a:pt x="1" y="1"/>
                  </a:moveTo>
                  <a:lnTo>
                    <a:pt x="1" y="196"/>
                  </a:lnTo>
                  <a:lnTo>
                    <a:pt x="1461" y="196"/>
                  </a:lnTo>
                  <a:lnTo>
                    <a:pt x="146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9" name="Google Shape;1899;p19"/>
            <p:cNvSpPr/>
            <p:nvPr/>
          </p:nvSpPr>
          <p:spPr>
            <a:xfrm>
              <a:off x="6252973" y="1593299"/>
              <a:ext cx="314542" cy="24042"/>
            </a:xfrm>
            <a:custGeom>
              <a:rect b="b" l="l" r="r" t="t"/>
              <a:pathLst>
                <a:path extrusionOk="0" h="145" w="1897">
                  <a:moveTo>
                    <a:pt x="923" y="0"/>
                  </a:moveTo>
                  <a:cubicBezTo>
                    <a:pt x="436" y="0"/>
                    <a:pt x="0" y="0"/>
                    <a:pt x="0" y="47"/>
                  </a:cubicBezTo>
                  <a:cubicBezTo>
                    <a:pt x="0" y="98"/>
                    <a:pt x="436" y="145"/>
                    <a:pt x="923" y="145"/>
                  </a:cubicBezTo>
                  <a:cubicBezTo>
                    <a:pt x="1461" y="145"/>
                    <a:pt x="1897" y="98"/>
                    <a:pt x="1897" y="47"/>
                  </a:cubicBezTo>
                  <a:cubicBezTo>
                    <a:pt x="1897" y="0"/>
                    <a:pt x="1461" y="0"/>
                    <a:pt x="9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0" name="Google Shape;1900;p19"/>
            <p:cNvSpPr/>
            <p:nvPr/>
          </p:nvSpPr>
          <p:spPr>
            <a:xfrm>
              <a:off x="6333557" y="1358843"/>
              <a:ext cx="24042" cy="96999"/>
            </a:xfrm>
            <a:custGeom>
              <a:rect b="b" l="l" r="r" t="t"/>
              <a:pathLst>
                <a:path extrusionOk="0" h="585" w="145">
                  <a:moveTo>
                    <a:pt x="1" y="1"/>
                  </a:moveTo>
                  <a:lnTo>
                    <a:pt x="1" y="246"/>
                  </a:lnTo>
                  <a:lnTo>
                    <a:pt x="1" y="343"/>
                  </a:lnTo>
                  <a:cubicBezTo>
                    <a:pt x="1" y="390"/>
                    <a:pt x="48" y="585"/>
                    <a:pt x="48" y="585"/>
                  </a:cubicBezTo>
                  <a:lnTo>
                    <a:pt x="145" y="488"/>
                  </a:lnTo>
                  <a:cubicBezTo>
                    <a:pt x="48" y="343"/>
                    <a:pt x="48" y="51"/>
                    <a:pt x="48" y="1"/>
                  </a:cubicBezTo>
                  <a:close/>
                </a:path>
              </a:pathLst>
            </a:custGeom>
            <a:solidFill>
              <a:srgbClr val="F1AF8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1" name="Google Shape;1901;p19"/>
            <p:cNvSpPr/>
            <p:nvPr/>
          </p:nvSpPr>
          <p:spPr>
            <a:xfrm>
              <a:off x="6341350" y="1351216"/>
              <a:ext cx="8622" cy="7793"/>
            </a:xfrm>
            <a:custGeom>
              <a:rect b="b" l="l" r="r" t="t"/>
              <a:pathLst>
                <a:path extrusionOk="0" h="47" w="52">
                  <a:moveTo>
                    <a:pt x="1" y="0"/>
                  </a:moveTo>
                  <a:lnTo>
                    <a:pt x="1" y="47"/>
                  </a:lnTo>
                  <a:lnTo>
                    <a:pt x="51" y="4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1AF8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2" name="Google Shape;1902;p19"/>
            <p:cNvSpPr/>
            <p:nvPr/>
          </p:nvSpPr>
          <p:spPr>
            <a:xfrm>
              <a:off x="6333557" y="1351216"/>
              <a:ext cx="24042" cy="16249"/>
            </a:xfrm>
            <a:custGeom>
              <a:rect b="b" l="l" r="r" t="t"/>
              <a:pathLst>
                <a:path extrusionOk="0" h="98" w="145">
                  <a:moveTo>
                    <a:pt x="1" y="0"/>
                  </a:moveTo>
                  <a:lnTo>
                    <a:pt x="1" y="47"/>
                  </a:lnTo>
                  <a:lnTo>
                    <a:pt x="48" y="47"/>
                  </a:lnTo>
                  <a:cubicBezTo>
                    <a:pt x="48" y="0"/>
                    <a:pt x="48" y="0"/>
                    <a:pt x="1" y="0"/>
                  </a:cubicBezTo>
                  <a:close/>
                  <a:moveTo>
                    <a:pt x="48" y="47"/>
                  </a:moveTo>
                  <a:lnTo>
                    <a:pt x="98" y="97"/>
                  </a:lnTo>
                  <a:lnTo>
                    <a:pt x="145" y="97"/>
                  </a:lnTo>
                  <a:cubicBezTo>
                    <a:pt x="145" y="47"/>
                    <a:pt x="98" y="47"/>
                    <a:pt x="98" y="47"/>
                  </a:cubicBezTo>
                  <a:close/>
                </a:path>
              </a:pathLst>
            </a:custGeom>
            <a:solidFill>
              <a:srgbClr val="F1AF8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3" name="Google Shape;1903;p19"/>
            <p:cNvSpPr/>
            <p:nvPr/>
          </p:nvSpPr>
          <p:spPr>
            <a:xfrm>
              <a:off x="6349807" y="1351216"/>
              <a:ext cx="16249" cy="16249"/>
            </a:xfrm>
            <a:custGeom>
              <a:rect b="b" l="l" r="r" t="t"/>
              <a:pathLst>
                <a:path extrusionOk="0" h="98" w="98">
                  <a:moveTo>
                    <a:pt x="98" y="0"/>
                  </a:moveTo>
                  <a:lnTo>
                    <a:pt x="47" y="47"/>
                  </a:lnTo>
                  <a:lnTo>
                    <a:pt x="0" y="47"/>
                  </a:lnTo>
                  <a:lnTo>
                    <a:pt x="0" y="97"/>
                  </a:lnTo>
                  <a:lnTo>
                    <a:pt x="98" y="47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FFD7A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4" name="Google Shape;1904;p19"/>
            <p:cNvSpPr/>
            <p:nvPr/>
          </p:nvSpPr>
          <p:spPr>
            <a:xfrm>
              <a:off x="6349807" y="1351216"/>
              <a:ext cx="24042" cy="16249"/>
            </a:xfrm>
            <a:custGeom>
              <a:rect b="b" l="l" r="r" t="t"/>
              <a:pathLst>
                <a:path extrusionOk="0" h="98" w="145">
                  <a:moveTo>
                    <a:pt x="98" y="0"/>
                  </a:moveTo>
                  <a:cubicBezTo>
                    <a:pt x="47" y="0"/>
                    <a:pt x="47" y="47"/>
                    <a:pt x="47" y="47"/>
                  </a:cubicBezTo>
                  <a:lnTo>
                    <a:pt x="0" y="47"/>
                  </a:lnTo>
                  <a:cubicBezTo>
                    <a:pt x="0" y="97"/>
                    <a:pt x="0" y="97"/>
                    <a:pt x="47" y="97"/>
                  </a:cubicBezTo>
                  <a:cubicBezTo>
                    <a:pt x="47" y="47"/>
                    <a:pt x="98" y="47"/>
                    <a:pt x="98" y="47"/>
                  </a:cubicBezTo>
                  <a:cubicBezTo>
                    <a:pt x="98" y="47"/>
                    <a:pt x="144" y="0"/>
                    <a:pt x="98" y="0"/>
                  </a:cubicBezTo>
                  <a:close/>
                </a:path>
              </a:pathLst>
            </a:custGeom>
            <a:solidFill>
              <a:srgbClr val="FFD7A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5" name="Google Shape;1905;p19"/>
            <p:cNvSpPr/>
            <p:nvPr/>
          </p:nvSpPr>
          <p:spPr>
            <a:xfrm>
              <a:off x="6341350" y="1423509"/>
              <a:ext cx="48582" cy="80915"/>
            </a:xfrm>
            <a:custGeom>
              <a:rect b="b" l="l" r="r" t="t"/>
              <a:pathLst>
                <a:path extrusionOk="0" h="488" w="293">
                  <a:moveTo>
                    <a:pt x="51" y="0"/>
                  </a:moveTo>
                  <a:lnTo>
                    <a:pt x="51" y="98"/>
                  </a:lnTo>
                  <a:cubicBezTo>
                    <a:pt x="1" y="98"/>
                    <a:pt x="1" y="148"/>
                    <a:pt x="1" y="246"/>
                  </a:cubicBezTo>
                  <a:cubicBezTo>
                    <a:pt x="1" y="343"/>
                    <a:pt x="98" y="487"/>
                    <a:pt x="98" y="487"/>
                  </a:cubicBezTo>
                  <a:lnTo>
                    <a:pt x="293" y="440"/>
                  </a:lnTo>
                  <a:cubicBezTo>
                    <a:pt x="293" y="440"/>
                    <a:pt x="246" y="390"/>
                    <a:pt x="246" y="343"/>
                  </a:cubicBezTo>
                  <a:cubicBezTo>
                    <a:pt x="195" y="343"/>
                    <a:pt x="246" y="246"/>
                    <a:pt x="246" y="195"/>
                  </a:cubicBezTo>
                  <a:cubicBezTo>
                    <a:pt x="246" y="98"/>
                    <a:pt x="195" y="98"/>
                    <a:pt x="149" y="98"/>
                  </a:cubicBezTo>
                  <a:lnTo>
                    <a:pt x="149" y="0"/>
                  </a:lnTo>
                  <a:close/>
                </a:path>
              </a:pathLst>
            </a:custGeom>
            <a:solidFill>
              <a:srgbClr val="262D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6" name="Google Shape;1906;p19"/>
            <p:cNvSpPr/>
            <p:nvPr/>
          </p:nvSpPr>
          <p:spPr>
            <a:xfrm>
              <a:off x="6341350" y="1471926"/>
              <a:ext cx="48582" cy="32499"/>
            </a:xfrm>
            <a:custGeom>
              <a:rect b="b" l="l" r="r" t="t"/>
              <a:pathLst>
                <a:path extrusionOk="0" h="196" w="293">
                  <a:moveTo>
                    <a:pt x="195" y="0"/>
                  </a:moveTo>
                  <a:cubicBezTo>
                    <a:pt x="149" y="51"/>
                    <a:pt x="51" y="51"/>
                    <a:pt x="1" y="51"/>
                  </a:cubicBezTo>
                  <a:cubicBezTo>
                    <a:pt x="51" y="98"/>
                    <a:pt x="98" y="195"/>
                    <a:pt x="98" y="195"/>
                  </a:cubicBezTo>
                  <a:lnTo>
                    <a:pt x="293" y="148"/>
                  </a:lnTo>
                  <a:cubicBezTo>
                    <a:pt x="293" y="148"/>
                    <a:pt x="246" y="98"/>
                    <a:pt x="246" y="51"/>
                  </a:cubicBezTo>
                  <a:cubicBezTo>
                    <a:pt x="195" y="51"/>
                    <a:pt x="195" y="51"/>
                    <a:pt x="195" y="0"/>
                  </a:cubicBezTo>
                  <a:close/>
                </a:path>
              </a:pathLst>
            </a:custGeom>
            <a:solidFill>
              <a:srgbClr val="FDC7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7" name="Google Shape;1907;p19"/>
            <p:cNvSpPr/>
            <p:nvPr/>
          </p:nvSpPr>
          <p:spPr>
            <a:xfrm>
              <a:off x="6341350" y="1423509"/>
              <a:ext cx="24706" cy="32333"/>
            </a:xfrm>
            <a:custGeom>
              <a:rect b="b" l="l" r="r" t="t"/>
              <a:pathLst>
                <a:path extrusionOk="0" h="195" w="149">
                  <a:moveTo>
                    <a:pt x="51" y="0"/>
                  </a:moveTo>
                  <a:lnTo>
                    <a:pt x="51" y="98"/>
                  </a:lnTo>
                  <a:cubicBezTo>
                    <a:pt x="51" y="98"/>
                    <a:pt x="1" y="148"/>
                    <a:pt x="51" y="195"/>
                  </a:cubicBezTo>
                  <a:cubicBezTo>
                    <a:pt x="98" y="195"/>
                    <a:pt x="98" y="98"/>
                    <a:pt x="149" y="98"/>
                  </a:cubicBezTo>
                  <a:lnTo>
                    <a:pt x="149" y="0"/>
                  </a:lnTo>
                  <a:close/>
                </a:path>
              </a:pathLst>
            </a:custGeom>
            <a:solidFill>
              <a:srgbClr val="FDC7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p19"/>
            <p:cNvSpPr/>
            <p:nvPr/>
          </p:nvSpPr>
          <p:spPr>
            <a:xfrm>
              <a:off x="6349807" y="1423509"/>
              <a:ext cx="16249" cy="16249"/>
            </a:xfrm>
            <a:custGeom>
              <a:rect b="b" l="l" r="r" t="t"/>
              <a:pathLst>
                <a:path extrusionOk="0" h="98" w="98">
                  <a:moveTo>
                    <a:pt x="0" y="0"/>
                  </a:moveTo>
                  <a:lnTo>
                    <a:pt x="0" y="98"/>
                  </a:lnTo>
                  <a:cubicBezTo>
                    <a:pt x="47" y="98"/>
                    <a:pt x="98" y="51"/>
                    <a:pt x="98" y="51"/>
                  </a:cubicBezTo>
                  <a:lnTo>
                    <a:pt x="98" y="0"/>
                  </a:lnTo>
                  <a:close/>
                </a:path>
              </a:pathLst>
            </a:custGeom>
            <a:solidFill>
              <a:srgbClr val="ED8C6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9" name="Google Shape;1909;p19"/>
            <p:cNvSpPr/>
            <p:nvPr/>
          </p:nvSpPr>
          <p:spPr>
            <a:xfrm>
              <a:off x="6333557" y="1415716"/>
              <a:ext cx="7959" cy="7959"/>
            </a:xfrm>
            <a:custGeom>
              <a:rect b="b" l="l" r="r" t="t"/>
              <a:pathLst>
                <a:path extrusionOk="0" h="48" w="48">
                  <a:moveTo>
                    <a:pt x="1" y="0"/>
                  </a:moveTo>
                  <a:lnTo>
                    <a:pt x="1" y="47"/>
                  </a:lnTo>
                  <a:lnTo>
                    <a:pt x="48" y="47"/>
                  </a:lnTo>
                  <a:cubicBezTo>
                    <a:pt x="48" y="47"/>
                    <a:pt x="48" y="0"/>
                    <a:pt x="1" y="0"/>
                  </a:cubicBezTo>
                  <a:close/>
                </a:path>
              </a:pathLst>
            </a:custGeom>
            <a:solidFill>
              <a:srgbClr val="EE8D6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0" name="Google Shape;1910;p19"/>
            <p:cNvSpPr/>
            <p:nvPr/>
          </p:nvSpPr>
          <p:spPr>
            <a:xfrm>
              <a:off x="6333557" y="1396316"/>
              <a:ext cx="32499" cy="43442"/>
            </a:xfrm>
            <a:custGeom>
              <a:rect b="b" l="l" r="r" t="t"/>
              <a:pathLst>
                <a:path extrusionOk="0" h="262" w="196">
                  <a:moveTo>
                    <a:pt x="136" y="0"/>
                  </a:moveTo>
                  <a:cubicBezTo>
                    <a:pt x="124" y="0"/>
                    <a:pt x="111" y="6"/>
                    <a:pt x="98" y="20"/>
                  </a:cubicBezTo>
                  <a:cubicBezTo>
                    <a:pt x="1" y="20"/>
                    <a:pt x="1" y="67"/>
                    <a:pt x="1" y="117"/>
                  </a:cubicBezTo>
                  <a:cubicBezTo>
                    <a:pt x="1" y="215"/>
                    <a:pt x="48" y="262"/>
                    <a:pt x="98" y="262"/>
                  </a:cubicBezTo>
                  <a:cubicBezTo>
                    <a:pt x="145" y="262"/>
                    <a:pt x="196" y="215"/>
                    <a:pt x="196" y="117"/>
                  </a:cubicBezTo>
                  <a:cubicBezTo>
                    <a:pt x="196" y="46"/>
                    <a:pt x="169" y="0"/>
                    <a:pt x="136" y="0"/>
                  </a:cubicBezTo>
                  <a:close/>
                </a:path>
              </a:pathLst>
            </a:custGeom>
            <a:solidFill>
              <a:srgbClr val="FDC7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1" name="Google Shape;1911;p19"/>
            <p:cNvSpPr/>
            <p:nvPr/>
          </p:nvSpPr>
          <p:spPr>
            <a:xfrm>
              <a:off x="6333557" y="1399632"/>
              <a:ext cx="32499" cy="16249"/>
            </a:xfrm>
            <a:custGeom>
              <a:rect b="b" l="l" r="r" t="t"/>
              <a:pathLst>
                <a:path extrusionOk="0" h="98" w="196">
                  <a:moveTo>
                    <a:pt x="1" y="95"/>
                  </a:moveTo>
                  <a:cubicBezTo>
                    <a:pt x="1" y="96"/>
                    <a:pt x="1" y="97"/>
                    <a:pt x="1" y="97"/>
                  </a:cubicBezTo>
                  <a:lnTo>
                    <a:pt x="1" y="97"/>
                  </a:lnTo>
                  <a:cubicBezTo>
                    <a:pt x="1" y="97"/>
                    <a:pt x="1" y="96"/>
                    <a:pt x="1" y="95"/>
                  </a:cubicBezTo>
                  <a:close/>
                  <a:moveTo>
                    <a:pt x="48" y="0"/>
                  </a:moveTo>
                  <a:cubicBezTo>
                    <a:pt x="6" y="0"/>
                    <a:pt x="1" y="79"/>
                    <a:pt x="1" y="95"/>
                  </a:cubicBezTo>
                  <a:lnTo>
                    <a:pt x="1" y="95"/>
                  </a:lnTo>
                  <a:cubicBezTo>
                    <a:pt x="3" y="47"/>
                    <a:pt x="48" y="47"/>
                    <a:pt x="48" y="47"/>
                  </a:cubicBezTo>
                  <a:lnTo>
                    <a:pt x="145" y="97"/>
                  </a:lnTo>
                  <a:lnTo>
                    <a:pt x="196" y="97"/>
                  </a:lnTo>
                  <a:cubicBezTo>
                    <a:pt x="196" y="47"/>
                    <a:pt x="98" y="0"/>
                    <a:pt x="48" y="0"/>
                  </a:cubicBezTo>
                  <a:close/>
                </a:path>
              </a:pathLst>
            </a:custGeom>
            <a:solidFill>
              <a:srgbClr val="EE8D6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2" name="Google Shape;1912;p19"/>
            <p:cNvSpPr/>
            <p:nvPr/>
          </p:nvSpPr>
          <p:spPr>
            <a:xfrm>
              <a:off x="6325267" y="1391176"/>
              <a:ext cx="40789" cy="32499"/>
            </a:xfrm>
            <a:custGeom>
              <a:rect b="b" l="l" r="r" t="t"/>
              <a:pathLst>
                <a:path extrusionOk="0" h="196" w="246">
                  <a:moveTo>
                    <a:pt x="148" y="0"/>
                  </a:moveTo>
                  <a:cubicBezTo>
                    <a:pt x="0" y="0"/>
                    <a:pt x="51" y="148"/>
                    <a:pt x="51" y="148"/>
                  </a:cubicBezTo>
                  <a:lnTo>
                    <a:pt x="98" y="51"/>
                  </a:lnTo>
                  <a:cubicBezTo>
                    <a:pt x="98" y="98"/>
                    <a:pt x="195" y="148"/>
                    <a:pt x="195" y="148"/>
                  </a:cubicBezTo>
                  <a:lnTo>
                    <a:pt x="246" y="195"/>
                  </a:lnTo>
                  <a:lnTo>
                    <a:pt x="246" y="98"/>
                  </a:lnTo>
                  <a:cubicBezTo>
                    <a:pt x="246" y="51"/>
                    <a:pt x="246" y="0"/>
                    <a:pt x="148" y="0"/>
                  </a:cubicBezTo>
                  <a:close/>
                </a:path>
              </a:pathLst>
            </a:custGeom>
            <a:solidFill>
              <a:srgbClr val="3219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3" name="Google Shape;1913;p19"/>
            <p:cNvSpPr/>
            <p:nvPr/>
          </p:nvSpPr>
          <p:spPr>
            <a:xfrm>
              <a:off x="6325267" y="1391176"/>
              <a:ext cx="40789" cy="24706"/>
            </a:xfrm>
            <a:custGeom>
              <a:rect b="b" l="l" r="r" t="t"/>
              <a:pathLst>
                <a:path extrusionOk="0" h="149" w="246">
                  <a:moveTo>
                    <a:pt x="148" y="0"/>
                  </a:moveTo>
                  <a:cubicBezTo>
                    <a:pt x="0" y="0"/>
                    <a:pt x="51" y="98"/>
                    <a:pt x="51" y="148"/>
                  </a:cubicBezTo>
                  <a:cubicBezTo>
                    <a:pt x="51" y="98"/>
                    <a:pt x="51" y="51"/>
                    <a:pt x="98" y="51"/>
                  </a:cubicBezTo>
                  <a:cubicBezTo>
                    <a:pt x="123" y="26"/>
                    <a:pt x="147" y="13"/>
                    <a:pt x="172" y="13"/>
                  </a:cubicBezTo>
                  <a:cubicBezTo>
                    <a:pt x="196" y="13"/>
                    <a:pt x="220" y="26"/>
                    <a:pt x="246" y="51"/>
                  </a:cubicBezTo>
                  <a:cubicBezTo>
                    <a:pt x="195" y="0"/>
                    <a:pt x="195" y="0"/>
                    <a:pt x="148" y="0"/>
                  </a:cubicBezTo>
                  <a:close/>
                </a:path>
              </a:pathLst>
            </a:custGeom>
            <a:solidFill>
              <a:srgbClr val="5432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4" name="Google Shape;1914;p19"/>
            <p:cNvSpPr/>
            <p:nvPr/>
          </p:nvSpPr>
          <p:spPr>
            <a:xfrm>
              <a:off x="6309017" y="1496466"/>
              <a:ext cx="177748" cy="96999"/>
            </a:xfrm>
            <a:custGeom>
              <a:rect b="b" l="l" r="r" t="t"/>
              <a:pathLst>
                <a:path extrusionOk="0" h="585" w="1072">
                  <a:moveTo>
                    <a:pt x="441" y="0"/>
                  </a:moveTo>
                  <a:cubicBezTo>
                    <a:pt x="344" y="47"/>
                    <a:pt x="293" y="47"/>
                    <a:pt x="246" y="47"/>
                  </a:cubicBezTo>
                  <a:cubicBezTo>
                    <a:pt x="246" y="47"/>
                    <a:pt x="1" y="98"/>
                    <a:pt x="1" y="144"/>
                  </a:cubicBezTo>
                  <a:cubicBezTo>
                    <a:pt x="1" y="195"/>
                    <a:pt x="51" y="339"/>
                    <a:pt x="98" y="436"/>
                  </a:cubicBezTo>
                  <a:cubicBezTo>
                    <a:pt x="149" y="534"/>
                    <a:pt x="149" y="584"/>
                    <a:pt x="149" y="584"/>
                  </a:cubicBezTo>
                  <a:lnTo>
                    <a:pt x="246" y="584"/>
                  </a:lnTo>
                  <a:cubicBezTo>
                    <a:pt x="246" y="584"/>
                    <a:pt x="196" y="487"/>
                    <a:pt x="196" y="436"/>
                  </a:cubicBezTo>
                  <a:cubicBezTo>
                    <a:pt x="196" y="339"/>
                    <a:pt x="149" y="242"/>
                    <a:pt x="149" y="242"/>
                  </a:cubicBezTo>
                  <a:cubicBezTo>
                    <a:pt x="293" y="195"/>
                    <a:pt x="390" y="195"/>
                    <a:pt x="390" y="195"/>
                  </a:cubicBezTo>
                  <a:cubicBezTo>
                    <a:pt x="390" y="195"/>
                    <a:pt x="538" y="339"/>
                    <a:pt x="877" y="487"/>
                  </a:cubicBezTo>
                  <a:cubicBezTo>
                    <a:pt x="928" y="487"/>
                    <a:pt x="975" y="534"/>
                    <a:pt x="1072" y="534"/>
                  </a:cubicBezTo>
                  <a:lnTo>
                    <a:pt x="1072" y="487"/>
                  </a:lnTo>
                  <a:lnTo>
                    <a:pt x="877" y="390"/>
                  </a:lnTo>
                  <a:cubicBezTo>
                    <a:pt x="830" y="390"/>
                    <a:pt x="830" y="339"/>
                    <a:pt x="780" y="339"/>
                  </a:cubicBezTo>
                  <a:cubicBezTo>
                    <a:pt x="733" y="339"/>
                    <a:pt x="636" y="195"/>
                    <a:pt x="585" y="144"/>
                  </a:cubicBezTo>
                  <a:cubicBezTo>
                    <a:pt x="538" y="47"/>
                    <a:pt x="538" y="0"/>
                    <a:pt x="441" y="0"/>
                  </a:cubicBezTo>
                  <a:close/>
                </a:path>
              </a:pathLst>
            </a:custGeom>
            <a:solidFill>
              <a:srgbClr val="FD6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5" name="Google Shape;1915;p19"/>
            <p:cNvSpPr/>
            <p:nvPr/>
          </p:nvSpPr>
          <p:spPr>
            <a:xfrm>
              <a:off x="6325267" y="1568759"/>
              <a:ext cx="24706" cy="24706"/>
            </a:xfrm>
            <a:custGeom>
              <a:rect b="b" l="l" r="r" t="t"/>
              <a:pathLst>
                <a:path extrusionOk="0" h="149" w="149">
                  <a:moveTo>
                    <a:pt x="0" y="0"/>
                  </a:moveTo>
                  <a:cubicBezTo>
                    <a:pt x="51" y="98"/>
                    <a:pt x="51" y="148"/>
                    <a:pt x="51" y="148"/>
                  </a:cubicBezTo>
                  <a:lnTo>
                    <a:pt x="148" y="148"/>
                  </a:lnTo>
                  <a:cubicBezTo>
                    <a:pt x="148" y="148"/>
                    <a:pt x="98" y="51"/>
                    <a:pt x="98" y="0"/>
                  </a:cubicBezTo>
                  <a:close/>
                </a:path>
              </a:pathLst>
            </a:custGeom>
            <a:solidFill>
              <a:srgbClr val="FDC7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6" name="Google Shape;1916;p19"/>
            <p:cNvSpPr/>
            <p:nvPr/>
          </p:nvSpPr>
          <p:spPr>
            <a:xfrm>
              <a:off x="6454433" y="1560966"/>
              <a:ext cx="32333" cy="24042"/>
            </a:xfrm>
            <a:custGeom>
              <a:rect b="b" l="l" r="r" t="t"/>
              <a:pathLst>
                <a:path extrusionOk="0" h="145" w="195">
                  <a:moveTo>
                    <a:pt x="0" y="1"/>
                  </a:moveTo>
                  <a:lnTo>
                    <a:pt x="0" y="98"/>
                  </a:lnTo>
                  <a:cubicBezTo>
                    <a:pt x="51" y="98"/>
                    <a:pt x="98" y="145"/>
                    <a:pt x="195" y="145"/>
                  </a:cubicBezTo>
                  <a:lnTo>
                    <a:pt x="195" y="9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DC7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p19"/>
            <p:cNvSpPr/>
            <p:nvPr/>
          </p:nvSpPr>
          <p:spPr>
            <a:xfrm>
              <a:off x="6309017" y="1593299"/>
              <a:ext cx="40955" cy="14260"/>
            </a:xfrm>
            <a:custGeom>
              <a:rect b="b" l="l" r="r" t="t"/>
              <a:pathLst>
                <a:path extrusionOk="0" h="86" w="247">
                  <a:moveTo>
                    <a:pt x="149" y="0"/>
                  </a:moveTo>
                  <a:cubicBezTo>
                    <a:pt x="149" y="0"/>
                    <a:pt x="51" y="0"/>
                    <a:pt x="1" y="47"/>
                  </a:cubicBezTo>
                  <a:cubicBezTo>
                    <a:pt x="1" y="73"/>
                    <a:pt x="62" y="85"/>
                    <a:pt x="124" y="85"/>
                  </a:cubicBezTo>
                  <a:cubicBezTo>
                    <a:pt x="185" y="85"/>
                    <a:pt x="246" y="73"/>
                    <a:pt x="246" y="47"/>
                  </a:cubicBezTo>
                  <a:lnTo>
                    <a:pt x="246" y="0"/>
                  </a:lnTo>
                  <a:close/>
                </a:path>
              </a:pathLst>
            </a:custGeom>
            <a:solidFill>
              <a:srgbClr val="FD6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p19"/>
            <p:cNvSpPr/>
            <p:nvPr/>
          </p:nvSpPr>
          <p:spPr>
            <a:xfrm>
              <a:off x="6309017" y="1601092"/>
              <a:ext cx="40955" cy="6467"/>
            </a:xfrm>
            <a:custGeom>
              <a:rect b="b" l="l" r="r" t="t"/>
              <a:pathLst>
                <a:path extrusionOk="0" h="39" w="247">
                  <a:moveTo>
                    <a:pt x="1" y="0"/>
                  </a:moveTo>
                  <a:cubicBezTo>
                    <a:pt x="1" y="26"/>
                    <a:pt x="62" y="38"/>
                    <a:pt x="124" y="38"/>
                  </a:cubicBezTo>
                  <a:cubicBezTo>
                    <a:pt x="185" y="38"/>
                    <a:pt x="246" y="26"/>
                    <a:pt x="246" y="0"/>
                  </a:cubicBezTo>
                  <a:close/>
                </a:path>
              </a:pathLst>
            </a:custGeom>
            <a:solidFill>
              <a:srgbClr val="FFCFC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p19"/>
            <p:cNvSpPr/>
            <p:nvPr/>
          </p:nvSpPr>
          <p:spPr>
            <a:xfrm>
              <a:off x="6333557" y="1584843"/>
              <a:ext cx="7959" cy="8622"/>
            </a:xfrm>
            <a:custGeom>
              <a:rect b="b" l="l" r="r" t="t"/>
              <a:pathLst>
                <a:path extrusionOk="0" h="52" w="48">
                  <a:moveTo>
                    <a:pt x="1" y="1"/>
                  </a:moveTo>
                  <a:lnTo>
                    <a:pt x="1" y="51"/>
                  </a:lnTo>
                  <a:lnTo>
                    <a:pt x="48" y="51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E24E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0" name="Google Shape;1920;p19"/>
            <p:cNvSpPr/>
            <p:nvPr/>
          </p:nvSpPr>
          <p:spPr>
            <a:xfrm>
              <a:off x="6478973" y="1577216"/>
              <a:ext cx="24042" cy="32333"/>
            </a:xfrm>
            <a:custGeom>
              <a:rect b="b" l="l" r="r" t="t"/>
              <a:pathLst>
                <a:path extrusionOk="0" h="195" w="145">
                  <a:moveTo>
                    <a:pt x="47" y="0"/>
                  </a:moveTo>
                  <a:lnTo>
                    <a:pt x="47" y="47"/>
                  </a:lnTo>
                  <a:lnTo>
                    <a:pt x="47" y="97"/>
                  </a:lnTo>
                  <a:cubicBezTo>
                    <a:pt x="47" y="97"/>
                    <a:pt x="0" y="97"/>
                    <a:pt x="0" y="144"/>
                  </a:cubicBezTo>
                  <a:lnTo>
                    <a:pt x="0" y="195"/>
                  </a:lnTo>
                  <a:cubicBezTo>
                    <a:pt x="47" y="195"/>
                    <a:pt x="98" y="144"/>
                    <a:pt x="98" y="144"/>
                  </a:cubicBezTo>
                  <a:cubicBezTo>
                    <a:pt x="98" y="97"/>
                    <a:pt x="144" y="47"/>
                    <a:pt x="144" y="0"/>
                  </a:cubicBezTo>
                  <a:close/>
                </a:path>
              </a:pathLst>
            </a:custGeom>
            <a:solidFill>
              <a:srgbClr val="FD6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1" name="Google Shape;1921;p19"/>
            <p:cNvSpPr/>
            <p:nvPr/>
          </p:nvSpPr>
          <p:spPr>
            <a:xfrm>
              <a:off x="6478973" y="1577216"/>
              <a:ext cx="24042" cy="32333"/>
            </a:xfrm>
            <a:custGeom>
              <a:rect b="b" l="l" r="r" t="t"/>
              <a:pathLst>
                <a:path extrusionOk="0" h="195" w="145">
                  <a:moveTo>
                    <a:pt x="98" y="0"/>
                  </a:moveTo>
                  <a:lnTo>
                    <a:pt x="98" y="97"/>
                  </a:lnTo>
                  <a:cubicBezTo>
                    <a:pt x="98" y="144"/>
                    <a:pt x="47" y="144"/>
                    <a:pt x="0" y="195"/>
                  </a:cubicBezTo>
                  <a:cubicBezTo>
                    <a:pt x="47" y="195"/>
                    <a:pt x="98" y="144"/>
                    <a:pt x="98" y="144"/>
                  </a:cubicBezTo>
                  <a:cubicBezTo>
                    <a:pt x="98" y="97"/>
                    <a:pt x="144" y="47"/>
                    <a:pt x="144" y="0"/>
                  </a:cubicBezTo>
                  <a:close/>
                </a:path>
              </a:pathLst>
            </a:custGeom>
            <a:solidFill>
              <a:srgbClr val="FFCFC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2" name="Google Shape;1922;p19"/>
            <p:cNvSpPr/>
            <p:nvPr/>
          </p:nvSpPr>
          <p:spPr>
            <a:xfrm>
              <a:off x="6478973" y="1584843"/>
              <a:ext cx="7793" cy="166"/>
            </a:xfrm>
            <a:custGeom>
              <a:rect b="b" l="l" r="r" t="t"/>
              <a:pathLst>
                <a:path extrusionOk="0" h="1" w="47">
                  <a:moveTo>
                    <a:pt x="47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rgbClr val="E24E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3" name="Google Shape;1923;p19"/>
            <p:cNvSpPr/>
            <p:nvPr/>
          </p:nvSpPr>
          <p:spPr>
            <a:xfrm>
              <a:off x="6357434" y="1358843"/>
              <a:ext cx="24706" cy="99320"/>
            </a:xfrm>
            <a:custGeom>
              <a:rect b="b" l="l" r="r" t="t"/>
              <a:pathLst>
                <a:path extrusionOk="0" h="599" w="149">
                  <a:moveTo>
                    <a:pt x="1" y="1"/>
                  </a:moveTo>
                  <a:cubicBezTo>
                    <a:pt x="1" y="1"/>
                    <a:pt x="52" y="390"/>
                    <a:pt x="52" y="538"/>
                  </a:cubicBezTo>
                  <a:cubicBezTo>
                    <a:pt x="52" y="586"/>
                    <a:pt x="75" y="598"/>
                    <a:pt x="99" y="598"/>
                  </a:cubicBezTo>
                  <a:cubicBezTo>
                    <a:pt x="124" y="598"/>
                    <a:pt x="149" y="585"/>
                    <a:pt x="149" y="585"/>
                  </a:cubicBezTo>
                  <a:cubicBezTo>
                    <a:pt x="149" y="538"/>
                    <a:pt x="98" y="390"/>
                    <a:pt x="98" y="343"/>
                  </a:cubicBezTo>
                  <a:lnTo>
                    <a:pt x="98" y="246"/>
                  </a:lnTo>
                  <a:cubicBezTo>
                    <a:pt x="98" y="195"/>
                    <a:pt x="52" y="1"/>
                    <a:pt x="52" y="1"/>
                  </a:cubicBezTo>
                  <a:close/>
                </a:path>
              </a:pathLst>
            </a:custGeom>
            <a:solidFill>
              <a:srgbClr val="FFD7A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4" name="Google Shape;1924;p19"/>
            <p:cNvSpPr/>
            <p:nvPr/>
          </p:nvSpPr>
          <p:spPr>
            <a:xfrm>
              <a:off x="6269057" y="1730259"/>
              <a:ext cx="32499" cy="597413"/>
            </a:xfrm>
            <a:custGeom>
              <a:rect b="b" l="l" r="r" t="t"/>
              <a:pathLst>
                <a:path extrusionOk="0" h="3603" w="196">
                  <a:moveTo>
                    <a:pt x="0" y="0"/>
                  </a:moveTo>
                  <a:lnTo>
                    <a:pt x="0" y="3603"/>
                  </a:lnTo>
                  <a:lnTo>
                    <a:pt x="195" y="3603"/>
                  </a:lnTo>
                  <a:lnTo>
                    <a:pt x="1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5" name="Google Shape;1925;p19"/>
            <p:cNvSpPr/>
            <p:nvPr/>
          </p:nvSpPr>
          <p:spPr>
            <a:xfrm>
              <a:off x="6906434" y="1706382"/>
              <a:ext cx="40789" cy="621290"/>
            </a:xfrm>
            <a:custGeom>
              <a:rect b="b" l="l" r="r" t="t"/>
              <a:pathLst>
                <a:path extrusionOk="0" h="3747" w="246">
                  <a:moveTo>
                    <a:pt x="0" y="0"/>
                  </a:moveTo>
                  <a:lnTo>
                    <a:pt x="0" y="3747"/>
                  </a:lnTo>
                  <a:lnTo>
                    <a:pt x="246" y="3747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6" name="Google Shape;1926;p19"/>
            <p:cNvSpPr/>
            <p:nvPr/>
          </p:nvSpPr>
          <p:spPr>
            <a:xfrm>
              <a:off x="5970100" y="1738550"/>
              <a:ext cx="40789" cy="581330"/>
            </a:xfrm>
            <a:custGeom>
              <a:rect b="b" l="l" r="r" t="t"/>
              <a:pathLst>
                <a:path extrusionOk="0" h="3506" w="246">
                  <a:moveTo>
                    <a:pt x="0" y="1"/>
                  </a:moveTo>
                  <a:lnTo>
                    <a:pt x="0" y="3506"/>
                  </a:lnTo>
                  <a:lnTo>
                    <a:pt x="246" y="3506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Google Shape;1927;p19"/>
            <p:cNvSpPr/>
            <p:nvPr/>
          </p:nvSpPr>
          <p:spPr>
            <a:xfrm>
              <a:off x="6615767" y="1697926"/>
              <a:ext cx="40955" cy="621953"/>
            </a:xfrm>
            <a:custGeom>
              <a:rect b="b" l="l" r="r" t="t"/>
              <a:pathLst>
                <a:path extrusionOk="0" h="3751" w="247">
                  <a:moveTo>
                    <a:pt x="1" y="0"/>
                  </a:moveTo>
                  <a:lnTo>
                    <a:pt x="1" y="3751"/>
                  </a:lnTo>
                  <a:lnTo>
                    <a:pt x="246" y="3751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8" name="Google Shape;1928;p19"/>
            <p:cNvSpPr/>
            <p:nvPr/>
          </p:nvSpPr>
          <p:spPr>
            <a:xfrm>
              <a:off x="5946223" y="1681842"/>
              <a:ext cx="1024872" cy="64666"/>
            </a:xfrm>
            <a:custGeom>
              <a:rect b="b" l="l" r="r" t="t"/>
              <a:pathLst>
                <a:path extrusionOk="0" h="390" w="6181">
                  <a:moveTo>
                    <a:pt x="0" y="0"/>
                  </a:moveTo>
                  <a:lnTo>
                    <a:pt x="0" y="389"/>
                  </a:lnTo>
                  <a:lnTo>
                    <a:pt x="6181" y="389"/>
                  </a:lnTo>
                  <a:lnTo>
                    <a:pt x="6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9" name="Google Shape;1929;p19"/>
            <p:cNvSpPr/>
            <p:nvPr/>
          </p:nvSpPr>
          <p:spPr>
            <a:xfrm>
              <a:off x="5946223" y="1681842"/>
              <a:ext cx="379207" cy="64666"/>
            </a:xfrm>
            <a:custGeom>
              <a:rect b="b" l="l" r="r" t="t"/>
              <a:pathLst>
                <a:path extrusionOk="0" h="390" w="2287">
                  <a:moveTo>
                    <a:pt x="0" y="0"/>
                  </a:moveTo>
                  <a:lnTo>
                    <a:pt x="0" y="389"/>
                  </a:lnTo>
                  <a:lnTo>
                    <a:pt x="2286" y="389"/>
                  </a:lnTo>
                  <a:lnTo>
                    <a:pt x="22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0" name="Google Shape;1930;p19"/>
            <p:cNvSpPr/>
            <p:nvPr/>
          </p:nvSpPr>
          <p:spPr>
            <a:xfrm>
              <a:off x="6495057" y="2375926"/>
              <a:ext cx="2187366" cy="105455"/>
            </a:xfrm>
            <a:custGeom>
              <a:rect b="b" l="l" r="r" t="t"/>
              <a:pathLst>
                <a:path extrusionOk="0" h="636" w="13192">
                  <a:moveTo>
                    <a:pt x="1" y="1"/>
                  </a:moveTo>
                  <a:lnTo>
                    <a:pt x="2824" y="636"/>
                  </a:lnTo>
                  <a:lnTo>
                    <a:pt x="13191" y="636"/>
                  </a:lnTo>
                  <a:lnTo>
                    <a:pt x="1032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1" name="Google Shape;1931;p19"/>
            <p:cNvSpPr/>
            <p:nvPr/>
          </p:nvSpPr>
          <p:spPr>
            <a:xfrm>
              <a:off x="7173057" y="656966"/>
              <a:ext cx="113248" cy="702040"/>
            </a:xfrm>
            <a:custGeom>
              <a:rect b="b" l="l" r="r" t="t"/>
              <a:pathLst>
                <a:path extrusionOk="0" h="4234" w="683">
                  <a:moveTo>
                    <a:pt x="293" y="0"/>
                  </a:moveTo>
                  <a:cubicBezTo>
                    <a:pt x="293" y="0"/>
                    <a:pt x="48" y="1410"/>
                    <a:pt x="1" y="1753"/>
                  </a:cubicBezTo>
                  <a:cubicBezTo>
                    <a:pt x="1" y="1948"/>
                    <a:pt x="48" y="2142"/>
                    <a:pt x="1" y="2337"/>
                  </a:cubicBezTo>
                  <a:cubicBezTo>
                    <a:pt x="1" y="2773"/>
                    <a:pt x="98" y="4234"/>
                    <a:pt x="98" y="4234"/>
                  </a:cubicBezTo>
                  <a:lnTo>
                    <a:pt x="682" y="3552"/>
                  </a:lnTo>
                  <a:cubicBezTo>
                    <a:pt x="340" y="2434"/>
                    <a:pt x="585" y="292"/>
                    <a:pt x="632" y="98"/>
                  </a:cubicBezTo>
                  <a:lnTo>
                    <a:pt x="293" y="0"/>
                  </a:lnTo>
                  <a:close/>
                </a:path>
              </a:pathLst>
            </a:custGeom>
            <a:solidFill>
              <a:srgbClr val="F1AF8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2" name="Google Shape;1932;p19"/>
            <p:cNvSpPr/>
            <p:nvPr/>
          </p:nvSpPr>
          <p:spPr>
            <a:xfrm>
              <a:off x="7261600" y="624633"/>
              <a:ext cx="113082" cy="43940"/>
            </a:xfrm>
            <a:custGeom>
              <a:rect b="b" l="l" r="r" t="t"/>
              <a:pathLst>
                <a:path extrusionOk="0" h="265" w="682">
                  <a:moveTo>
                    <a:pt x="51" y="1"/>
                  </a:moveTo>
                  <a:lnTo>
                    <a:pt x="0" y="242"/>
                  </a:lnTo>
                  <a:cubicBezTo>
                    <a:pt x="0" y="242"/>
                    <a:pt x="303" y="265"/>
                    <a:pt x="505" y="265"/>
                  </a:cubicBezTo>
                  <a:cubicBezTo>
                    <a:pt x="606" y="265"/>
                    <a:pt x="682" y="259"/>
                    <a:pt x="682" y="242"/>
                  </a:cubicBezTo>
                  <a:cubicBezTo>
                    <a:pt x="682" y="195"/>
                    <a:pt x="487" y="195"/>
                    <a:pt x="390" y="98"/>
                  </a:cubicBezTo>
                  <a:cubicBezTo>
                    <a:pt x="343" y="47"/>
                    <a:pt x="51" y="1"/>
                    <a:pt x="51" y="1"/>
                  </a:cubicBezTo>
                  <a:close/>
                </a:path>
              </a:pathLst>
            </a:custGeom>
            <a:solidFill>
              <a:srgbClr val="F1AF8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p19"/>
            <p:cNvSpPr/>
            <p:nvPr/>
          </p:nvSpPr>
          <p:spPr>
            <a:xfrm>
              <a:off x="7213184" y="613026"/>
              <a:ext cx="169955" cy="76438"/>
            </a:xfrm>
            <a:custGeom>
              <a:rect b="b" l="l" r="r" t="t"/>
              <a:pathLst>
                <a:path extrusionOk="0" h="461" w="1025">
                  <a:moveTo>
                    <a:pt x="262" y="1"/>
                  </a:moveTo>
                  <a:cubicBezTo>
                    <a:pt x="228" y="1"/>
                    <a:pt x="190" y="6"/>
                    <a:pt x="148" y="20"/>
                  </a:cubicBezTo>
                  <a:cubicBezTo>
                    <a:pt x="0" y="71"/>
                    <a:pt x="51" y="312"/>
                    <a:pt x="51" y="312"/>
                  </a:cubicBezTo>
                  <a:lnTo>
                    <a:pt x="343" y="409"/>
                  </a:lnTo>
                  <a:lnTo>
                    <a:pt x="584" y="460"/>
                  </a:lnTo>
                  <a:lnTo>
                    <a:pt x="974" y="460"/>
                  </a:lnTo>
                  <a:cubicBezTo>
                    <a:pt x="1025" y="363"/>
                    <a:pt x="779" y="409"/>
                    <a:pt x="682" y="312"/>
                  </a:cubicBezTo>
                  <a:cubicBezTo>
                    <a:pt x="538" y="215"/>
                    <a:pt x="538" y="117"/>
                    <a:pt x="440" y="71"/>
                  </a:cubicBezTo>
                  <a:cubicBezTo>
                    <a:pt x="404" y="35"/>
                    <a:pt x="345" y="1"/>
                    <a:pt x="262" y="1"/>
                  </a:cubicBezTo>
                  <a:close/>
                </a:path>
              </a:pathLst>
            </a:custGeom>
            <a:solidFill>
              <a:srgbClr val="F1AF8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p19"/>
            <p:cNvSpPr/>
            <p:nvPr/>
          </p:nvSpPr>
          <p:spPr>
            <a:xfrm>
              <a:off x="7318473" y="616176"/>
              <a:ext cx="113082" cy="73288"/>
            </a:xfrm>
            <a:custGeom>
              <a:rect b="b" l="l" r="r" t="t"/>
              <a:pathLst>
                <a:path extrusionOk="0" h="442" w="682">
                  <a:moveTo>
                    <a:pt x="682" y="1"/>
                  </a:moveTo>
                  <a:lnTo>
                    <a:pt x="682" y="1"/>
                  </a:lnTo>
                  <a:cubicBezTo>
                    <a:pt x="682" y="1"/>
                    <a:pt x="436" y="52"/>
                    <a:pt x="339" y="149"/>
                  </a:cubicBezTo>
                  <a:cubicBezTo>
                    <a:pt x="242" y="196"/>
                    <a:pt x="0" y="246"/>
                    <a:pt x="0" y="246"/>
                  </a:cubicBezTo>
                  <a:lnTo>
                    <a:pt x="97" y="441"/>
                  </a:lnTo>
                  <a:lnTo>
                    <a:pt x="631" y="246"/>
                  </a:lnTo>
                  <a:lnTo>
                    <a:pt x="682" y="1"/>
                  </a:lnTo>
                  <a:close/>
                </a:path>
              </a:pathLst>
            </a:custGeom>
            <a:solidFill>
              <a:srgbClr val="FFD7A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p19"/>
            <p:cNvSpPr/>
            <p:nvPr/>
          </p:nvSpPr>
          <p:spPr>
            <a:xfrm>
              <a:off x="7302224" y="614684"/>
              <a:ext cx="177748" cy="69972"/>
            </a:xfrm>
            <a:custGeom>
              <a:rect b="b" l="l" r="r" t="t"/>
              <a:pathLst>
                <a:path extrusionOk="0" h="422" w="1072">
                  <a:moveTo>
                    <a:pt x="831" y="1"/>
                  </a:moveTo>
                  <a:cubicBezTo>
                    <a:pt x="656" y="1"/>
                    <a:pt x="578" y="107"/>
                    <a:pt x="534" y="107"/>
                  </a:cubicBezTo>
                  <a:cubicBezTo>
                    <a:pt x="488" y="158"/>
                    <a:pt x="390" y="205"/>
                    <a:pt x="293" y="255"/>
                  </a:cubicBezTo>
                  <a:cubicBezTo>
                    <a:pt x="145" y="302"/>
                    <a:pt x="1" y="302"/>
                    <a:pt x="1" y="399"/>
                  </a:cubicBezTo>
                  <a:cubicBezTo>
                    <a:pt x="1" y="399"/>
                    <a:pt x="131" y="422"/>
                    <a:pt x="246" y="422"/>
                  </a:cubicBezTo>
                  <a:cubicBezTo>
                    <a:pt x="304" y="422"/>
                    <a:pt x="358" y="416"/>
                    <a:pt x="390" y="399"/>
                  </a:cubicBezTo>
                  <a:cubicBezTo>
                    <a:pt x="488" y="399"/>
                    <a:pt x="682" y="353"/>
                    <a:pt x="682" y="353"/>
                  </a:cubicBezTo>
                  <a:lnTo>
                    <a:pt x="974" y="353"/>
                  </a:lnTo>
                  <a:cubicBezTo>
                    <a:pt x="974" y="353"/>
                    <a:pt x="1072" y="10"/>
                    <a:pt x="924" y="10"/>
                  </a:cubicBezTo>
                  <a:cubicBezTo>
                    <a:pt x="890" y="3"/>
                    <a:pt x="859" y="1"/>
                    <a:pt x="831" y="1"/>
                  </a:cubicBezTo>
                  <a:close/>
                </a:path>
              </a:pathLst>
            </a:custGeom>
            <a:solidFill>
              <a:srgbClr val="FFD7A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6" name="Google Shape;1936;p19"/>
            <p:cNvSpPr/>
            <p:nvPr/>
          </p:nvSpPr>
          <p:spPr>
            <a:xfrm>
              <a:off x="7261600" y="624633"/>
              <a:ext cx="89206" cy="56375"/>
            </a:xfrm>
            <a:custGeom>
              <a:rect b="b" l="l" r="r" t="t"/>
              <a:pathLst>
                <a:path extrusionOk="0" h="340" w="538">
                  <a:moveTo>
                    <a:pt x="51" y="1"/>
                  </a:moveTo>
                  <a:lnTo>
                    <a:pt x="0" y="242"/>
                  </a:lnTo>
                  <a:cubicBezTo>
                    <a:pt x="0" y="242"/>
                    <a:pt x="440" y="339"/>
                    <a:pt x="487" y="339"/>
                  </a:cubicBezTo>
                  <a:cubicBezTo>
                    <a:pt x="538" y="339"/>
                    <a:pt x="538" y="242"/>
                    <a:pt x="343" y="195"/>
                  </a:cubicBezTo>
                  <a:cubicBezTo>
                    <a:pt x="343" y="195"/>
                    <a:pt x="246" y="47"/>
                    <a:pt x="51" y="1"/>
                  </a:cubicBezTo>
                  <a:close/>
                </a:path>
              </a:pathLst>
            </a:custGeom>
            <a:solidFill>
              <a:srgbClr val="F1AF8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7" name="Google Shape;1937;p19"/>
            <p:cNvSpPr/>
            <p:nvPr/>
          </p:nvSpPr>
          <p:spPr>
            <a:xfrm>
              <a:off x="7261600" y="624633"/>
              <a:ext cx="89206" cy="56375"/>
            </a:xfrm>
            <a:custGeom>
              <a:rect b="b" l="l" r="r" t="t"/>
              <a:pathLst>
                <a:path extrusionOk="0" h="340" w="538">
                  <a:moveTo>
                    <a:pt x="51" y="1"/>
                  </a:moveTo>
                  <a:cubicBezTo>
                    <a:pt x="148" y="47"/>
                    <a:pt x="195" y="98"/>
                    <a:pt x="246" y="98"/>
                  </a:cubicBezTo>
                  <a:lnTo>
                    <a:pt x="292" y="145"/>
                  </a:lnTo>
                  <a:lnTo>
                    <a:pt x="343" y="195"/>
                  </a:lnTo>
                  <a:cubicBezTo>
                    <a:pt x="343" y="195"/>
                    <a:pt x="246" y="47"/>
                    <a:pt x="51" y="1"/>
                  </a:cubicBezTo>
                  <a:close/>
                  <a:moveTo>
                    <a:pt x="0" y="242"/>
                  </a:moveTo>
                  <a:cubicBezTo>
                    <a:pt x="0" y="242"/>
                    <a:pt x="372" y="324"/>
                    <a:pt x="469" y="338"/>
                  </a:cubicBezTo>
                  <a:lnTo>
                    <a:pt x="469" y="338"/>
                  </a:lnTo>
                  <a:cubicBezTo>
                    <a:pt x="417" y="329"/>
                    <a:pt x="332" y="293"/>
                    <a:pt x="246" y="293"/>
                  </a:cubicBezTo>
                  <a:cubicBezTo>
                    <a:pt x="98" y="242"/>
                    <a:pt x="0" y="242"/>
                    <a:pt x="0" y="242"/>
                  </a:cubicBezTo>
                  <a:close/>
                  <a:moveTo>
                    <a:pt x="469" y="338"/>
                  </a:moveTo>
                  <a:cubicBezTo>
                    <a:pt x="475" y="339"/>
                    <a:pt x="482" y="339"/>
                    <a:pt x="487" y="339"/>
                  </a:cubicBezTo>
                  <a:cubicBezTo>
                    <a:pt x="483" y="339"/>
                    <a:pt x="477" y="339"/>
                    <a:pt x="469" y="338"/>
                  </a:cubicBezTo>
                  <a:close/>
                  <a:moveTo>
                    <a:pt x="487" y="242"/>
                  </a:moveTo>
                  <a:cubicBezTo>
                    <a:pt x="487" y="293"/>
                    <a:pt x="538" y="293"/>
                    <a:pt x="538" y="339"/>
                  </a:cubicBezTo>
                  <a:cubicBezTo>
                    <a:pt x="538" y="293"/>
                    <a:pt x="538" y="293"/>
                    <a:pt x="487" y="242"/>
                  </a:cubicBezTo>
                  <a:close/>
                </a:path>
              </a:pathLst>
            </a:custGeom>
            <a:solidFill>
              <a:srgbClr val="8B4B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8" name="Google Shape;1938;p19"/>
            <p:cNvSpPr/>
            <p:nvPr/>
          </p:nvSpPr>
          <p:spPr>
            <a:xfrm>
              <a:off x="7318473" y="632426"/>
              <a:ext cx="88543" cy="52064"/>
            </a:xfrm>
            <a:custGeom>
              <a:rect b="b" l="l" r="r" t="t"/>
              <a:pathLst>
                <a:path extrusionOk="0" h="314" w="534">
                  <a:moveTo>
                    <a:pt x="436" y="0"/>
                  </a:moveTo>
                  <a:cubicBezTo>
                    <a:pt x="292" y="51"/>
                    <a:pt x="242" y="148"/>
                    <a:pt x="195" y="195"/>
                  </a:cubicBezTo>
                  <a:cubicBezTo>
                    <a:pt x="195" y="195"/>
                    <a:pt x="0" y="246"/>
                    <a:pt x="47" y="292"/>
                  </a:cubicBezTo>
                  <a:cubicBezTo>
                    <a:pt x="47" y="307"/>
                    <a:pt x="64" y="314"/>
                    <a:pt x="90" y="314"/>
                  </a:cubicBezTo>
                  <a:cubicBezTo>
                    <a:pt x="153" y="314"/>
                    <a:pt x="270" y="279"/>
                    <a:pt x="339" y="246"/>
                  </a:cubicBezTo>
                  <a:cubicBezTo>
                    <a:pt x="390" y="195"/>
                    <a:pt x="534" y="195"/>
                    <a:pt x="534" y="195"/>
                  </a:cubicBezTo>
                  <a:lnTo>
                    <a:pt x="436" y="0"/>
                  </a:lnTo>
                  <a:close/>
                </a:path>
              </a:pathLst>
            </a:custGeom>
            <a:solidFill>
              <a:srgbClr val="FFD7A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9" name="Google Shape;1939;p19"/>
            <p:cNvSpPr/>
            <p:nvPr/>
          </p:nvSpPr>
          <p:spPr>
            <a:xfrm>
              <a:off x="7326101" y="632426"/>
              <a:ext cx="80915" cy="57039"/>
            </a:xfrm>
            <a:custGeom>
              <a:rect b="b" l="l" r="r" t="t"/>
              <a:pathLst>
                <a:path extrusionOk="0" h="344" w="488">
                  <a:moveTo>
                    <a:pt x="390" y="0"/>
                  </a:moveTo>
                  <a:cubicBezTo>
                    <a:pt x="293" y="0"/>
                    <a:pt x="246" y="51"/>
                    <a:pt x="246" y="98"/>
                  </a:cubicBezTo>
                  <a:cubicBezTo>
                    <a:pt x="246" y="51"/>
                    <a:pt x="293" y="51"/>
                    <a:pt x="390" y="0"/>
                  </a:cubicBezTo>
                  <a:close/>
                  <a:moveTo>
                    <a:pt x="245" y="99"/>
                  </a:moveTo>
                  <a:lnTo>
                    <a:pt x="245" y="99"/>
                  </a:lnTo>
                  <a:cubicBezTo>
                    <a:pt x="196" y="148"/>
                    <a:pt x="195" y="148"/>
                    <a:pt x="149" y="148"/>
                  </a:cubicBezTo>
                  <a:lnTo>
                    <a:pt x="149" y="195"/>
                  </a:lnTo>
                  <a:lnTo>
                    <a:pt x="196" y="195"/>
                  </a:lnTo>
                  <a:cubicBezTo>
                    <a:pt x="196" y="149"/>
                    <a:pt x="196" y="148"/>
                    <a:pt x="245" y="99"/>
                  </a:cubicBezTo>
                  <a:close/>
                  <a:moveTo>
                    <a:pt x="488" y="195"/>
                  </a:moveTo>
                  <a:cubicBezTo>
                    <a:pt x="488" y="195"/>
                    <a:pt x="344" y="195"/>
                    <a:pt x="293" y="246"/>
                  </a:cubicBezTo>
                  <a:cubicBezTo>
                    <a:pt x="344" y="246"/>
                    <a:pt x="488" y="195"/>
                    <a:pt x="488" y="195"/>
                  </a:cubicBezTo>
                  <a:close/>
                  <a:moveTo>
                    <a:pt x="149" y="195"/>
                  </a:moveTo>
                  <a:lnTo>
                    <a:pt x="149" y="195"/>
                  </a:lnTo>
                  <a:cubicBezTo>
                    <a:pt x="98" y="195"/>
                    <a:pt x="51" y="195"/>
                    <a:pt x="51" y="246"/>
                  </a:cubicBezTo>
                  <a:cubicBezTo>
                    <a:pt x="1" y="246"/>
                    <a:pt x="1" y="246"/>
                    <a:pt x="1" y="292"/>
                  </a:cubicBezTo>
                  <a:cubicBezTo>
                    <a:pt x="1" y="292"/>
                    <a:pt x="51" y="246"/>
                    <a:pt x="98" y="246"/>
                  </a:cubicBezTo>
                  <a:cubicBezTo>
                    <a:pt x="98" y="195"/>
                    <a:pt x="98" y="195"/>
                    <a:pt x="149" y="195"/>
                  </a:cubicBezTo>
                  <a:close/>
                  <a:moveTo>
                    <a:pt x="293" y="246"/>
                  </a:moveTo>
                  <a:cubicBezTo>
                    <a:pt x="246" y="246"/>
                    <a:pt x="196" y="246"/>
                    <a:pt x="149" y="292"/>
                  </a:cubicBezTo>
                  <a:cubicBezTo>
                    <a:pt x="196" y="292"/>
                    <a:pt x="246" y="246"/>
                    <a:pt x="293" y="246"/>
                  </a:cubicBezTo>
                  <a:close/>
                  <a:moveTo>
                    <a:pt x="1" y="292"/>
                  </a:moveTo>
                  <a:lnTo>
                    <a:pt x="1" y="343"/>
                  </a:lnTo>
                  <a:cubicBezTo>
                    <a:pt x="51" y="343"/>
                    <a:pt x="98" y="292"/>
                    <a:pt x="149" y="292"/>
                  </a:cubicBezTo>
                  <a:close/>
                </a:path>
              </a:pathLst>
            </a:custGeom>
            <a:solidFill>
              <a:srgbClr val="8B4B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0" name="Google Shape;1940;p19"/>
            <p:cNvSpPr/>
            <p:nvPr/>
          </p:nvSpPr>
          <p:spPr>
            <a:xfrm>
              <a:off x="7164767" y="1108966"/>
              <a:ext cx="331454" cy="597579"/>
            </a:xfrm>
            <a:custGeom>
              <a:rect b="b" l="l" r="r" t="t"/>
              <a:pathLst>
                <a:path extrusionOk="0" h="3604" w="1999">
                  <a:moveTo>
                    <a:pt x="1219" y="1"/>
                  </a:moveTo>
                  <a:lnTo>
                    <a:pt x="682" y="145"/>
                  </a:lnTo>
                  <a:cubicBezTo>
                    <a:pt x="682" y="145"/>
                    <a:pt x="732" y="534"/>
                    <a:pt x="732" y="631"/>
                  </a:cubicBezTo>
                  <a:lnTo>
                    <a:pt x="682" y="682"/>
                  </a:lnTo>
                  <a:cubicBezTo>
                    <a:pt x="658" y="682"/>
                    <a:pt x="633" y="669"/>
                    <a:pt x="602" y="669"/>
                  </a:cubicBezTo>
                  <a:cubicBezTo>
                    <a:pt x="571" y="669"/>
                    <a:pt x="535" y="681"/>
                    <a:pt x="487" y="729"/>
                  </a:cubicBezTo>
                  <a:cubicBezTo>
                    <a:pt x="390" y="779"/>
                    <a:pt x="51" y="1266"/>
                    <a:pt x="0" y="1800"/>
                  </a:cubicBezTo>
                  <a:cubicBezTo>
                    <a:pt x="0" y="2384"/>
                    <a:pt x="440" y="3603"/>
                    <a:pt x="440" y="3603"/>
                  </a:cubicBezTo>
                  <a:lnTo>
                    <a:pt x="1998" y="3214"/>
                  </a:lnTo>
                  <a:cubicBezTo>
                    <a:pt x="1998" y="3214"/>
                    <a:pt x="1609" y="2871"/>
                    <a:pt x="1558" y="2629"/>
                  </a:cubicBezTo>
                  <a:cubicBezTo>
                    <a:pt x="1511" y="2384"/>
                    <a:pt x="1706" y="1702"/>
                    <a:pt x="1753" y="1313"/>
                  </a:cubicBezTo>
                  <a:cubicBezTo>
                    <a:pt x="1803" y="877"/>
                    <a:pt x="1558" y="779"/>
                    <a:pt x="1363" y="631"/>
                  </a:cubicBezTo>
                  <a:cubicBezTo>
                    <a:pt x="1122" y="437"/>
                    <a:pt x="1219" y="1"/>
                    <a:pt x="12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p19"/>
            <p:cNvSpPr/>
            <p:nvPr/>
          </p:nvSpPr>
          <p:spPr>
            <a:xfrm>
              <a:off x="7180850" y="1488009"/>
              <a:ext cx="315371" cy="218538"/>
            </a:xfrm>
            <a:custGeom>
              <a:rect b="b" l="l" r="r" t="t"/>
              <a:pathLst>
                <a:path extrusionOk="0" h="1318" w="1902">
                  <a:moveTo>
                    <a:pt x="1512" y="1"/>
                  </a:moveTo>
                  <a:cubicBezTo>
                    <a:pt x="1194" y="75"/>
                    <a:pt x="878" y="99"/>
                    <a:pt x="610" y="99"/>
                  </a:cubicBezTo>
                  <a:cubicBezTo>
                    <a:pt x="342" y="99"/>
                    <a:pt x="123" y="75"/>
                    <a:pt x="1" y="51"/>
                  </a:cubicBezTo>
                  <a:lnTo>
                    <a:pt x="1" y="51"/>
                  </a:lnTo>
                  <a:cubicBezTo>
                    <a:pt x="98" y="635"/>
                    <a:pt x="343" y="1317"/>
                    <a:pt x="343" y="1317"/>
                  </a:cubicBezTo>
                  <a:lnTo>
                    <a:pt x="1901" y="928"/>
                  </a:lnTo>
                  <a:cubicBezTo>
                    <a:pt x="1901" y="928"/>
                    <a:pt x="1512" y="585"/>
                    <a:pt x="1461" y="343"/>
                  </a:cubicBezTo>
                  <a:cubicBezTo>
                    <a:pt x="1461" y="246"/>
                    <a:pt x="1461" y="149"/>
                    <a:pt x="1512" y="1"/>
                  </a:cubicBezTo>
                  <a:close/>
                </a:path>
              </a:pathLst>
            </a:custGeom>
            <a:solidFill>
              <a:srgbClr val="FDC7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p19"/>
            <p:cNvSpPr/>
            <p:nvPr/>
          </p:nvSpPr>
          <p:spPr>
            <a:xfrm>
              <a:off x="7205390" y="1108966"/>
              <a:ext cx="193832" cy="210081"/>
            </a:xfrm>
            <a:custGeom>
              <a:rect b="b" l="l" r="r" t="t"/>
              <a:pathLst>
                <a:path extrusionOk="0" h="1267" w="1169">
                  <a:moveTo>
                    <a:pt x="974" y="1"/>
                  </a:moveTo>
                  <a:lnTo>
                    <a:pt x="437" y="145"/>
                  </a:lnTo>
                  <a:cubicBezTo>
                    <a:pt x="437" y="145"/>
                    <a:pt x="487" y="534"/>
                    <a:pt x="487" y="631"/>
                  </a:cubicBezTo>
                  <a:cubicBezTo>
                    <a:pt x="487" y="682"/>
                    <a:pt x="437" y="682"/>
                    <a:pt x="437" y="682"/>
                  </a:cubicBezTo>
                  <a:cubicBezTo>
                    <a:pt x="437" y="729"/>
                    <a:pt x="1" y="1266"/>
                    <a:pt x="293" y="1266"/>
                  </a:cubicBezTo>
                  <a:cubicBezTo>
                    <a:pt x="682" y="1266"/>
                    <a:pt x="729" y="729"/>
                    <a:pt x="1169" y="631"/>
                  </a:cubicBezTo>
                  <a:lnTo>
                    <a:pt x="1118" y="631"/>
                  </a:lnTo>
                  <a:cubicBezTo>
                    <a:pt x="877" y="437"/>
                    <a:pt x="974" y="1"/>
                    <a:pt x="974" y="1"/>
                  </a:cubicBezTo>
                  <a:close/>
                </a:path>
              </a:pathLst>
            </a:custGeom>
            <a:solidFill>
              <a:srgbClr val="FDC7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3" name="Google Shape;1943;p19"/>
            <p:cNvSpPr/>
            <p:nvPr/>
          </p:nvSpPr>
          <p:spPr>
            <a:xfrm>
              <a:off x="7277684" y="1108966"/>
              <a:ext cx="89372" cy="113248"/>
            </a:xfrm>
            <a:custGeom>
              <a:rect b="b" l="l" r="r" t="t"/>
              <a:pathLst>
                <a:path extrusionOk="0" h="683" w="539">
                  <a:moveTo>
                    <a:pt x="538" y="1"/>
                  </a:moveTo>
                  <a:lnTo>
                    <a:pt x="1" y="145"/>
                  </a:lnTo>
                  <a:cubicBezTo>
                    <a:pt x="1" y="145"/>
                    <a:pt x="51" y="534"/>
                    <a:pt x="51" y="631"/>
                  </a:cubicBezTo>
                  <a:cubicBezTo>
                    <a:pt x="51" y="682"/>
                    <a:pt x="1" y="682"/>
                    <a:pt x="1" y="682"/>
                  </a:cubicBezTo>
                  <a:cubicBezTo>
                    <a:pt x="246" y="682"/>
                    <a:pt x="441" y="487"/>
                    <a:pt x="538" y="339"/>
                  </a:cubicBezTo>
                  <a:cubicBezTo>
                    <a:pt x="488" y="145"/>
                    <a:pt x="538" y="1"/>
                    <a:pt x="538" y="1"/>
                  </a:cubicBezTo>
                  <a:close/>
                </a:path>
              </a:pathLst>
            </a:custGeom>
            <a:solidFill>
              <a:srgbClr val="ED8C6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4" name="Google Shape;1944;p19"/>
            <p:cNvSpPr/>
            <p:nvPr/>
          </p:nvSpPr>
          <p:spPr>
            <a:xfrm>
              <a:off x="7374517" y="889598"/>
              <a:ext cx="193998" cy="333941"/>
            </a:xfrm>
            <a:custGeom>
              <a:rect b="b" l="l" r="r" t="t"/>
              <a:pathLst>
                <a:path extrusionOk="0" h="2014" w="1170">
                  <a:moveTo>
                    <a:pt x="476" y="0"/>
                  </a:moveTo>
                  <a:cubicBezTo>
                    <a:pt x="448" y="0"/>
                    <a:pt x="420" y="3"/>
                    <a:pt x="390" y="7"/>
                  </a:cubicBezTo>
                  <a:cubicBezTo>
                    <a:pt x="52" y="58"/>
                    <a:pt x="1" y="447"/>
                    <a:pt x="1" y="447"/>
                  </a:cubicBezTo>
                  <a:cubicBezTo>
                    <a:pt x="1" y="447"/>
                    <a:pt x="344" y="642"/>
                    <a:pt x="246" y="1324"/>
                  </a:cubicBezTo>
                  <a:cubicBezTo>
                    <a:pt x="196" y="1713"/>
                    <a:pt x="293" y="2005"/>
                    <a:pt x="441" y="2005"/>
                  </a:cubicBezTo>
                  <a:cubicBezTo>
                    <a:pt x="538" y="2005"/>
                    <a:pt x="441" y="1713"/>
                    <a:pt x="441" y="1713"/>
                  </a:cubicBezTo>
                  <a:lnTo>
                    <a:pt x="441" y="1713"/>
                  </a:lnTo>
                  <a:cubicBezTo>
                    <a:pt x="526" y="1883"/>
                    <a:pt x="685" y="2014"/>
                    <a:pt x="853" y="2014"/>
                  </a:cubicBezTo>
                  <a:cubicBezTo>
                    <a:pt x="878" y="2014"/>
                    <a:pt x="903" y="2011"/>
                    <a:pt x="928" y="2005"/>
                  </a:cubicBezTo>
                  <a:cubicBezTo>
                    <a:pt x="1025" y="1954"/>
                    <a:pt x="733" y="1713"/>
                    <a:pt x="733" y="1713"/>
                  </a:cubicBezTo>
                  <a:lnTo>
                    <a:pt x="733" y="1713"/>
                  </a:lnTo>
                  <a:cubicBezTo>
                    <a:pt x="733" y="1713"/>
                    <a:pt x="840" y="1777"/>
                    <a:pt x="941" y="1777"/>
                  </a:cubicBezTo>
                  <a:cubicBezTo>
                    <a:pt x="991" y="1777"/>
                    <a:pt x="1039" y="1761"/>
                    <a:pt x="1072" y="1713"/>
                  </a:cubicBezTo>
                  <a:cubicBezTo>
                    <a:pt x="1169" y="1616"/>
                    <a:pt x="877" y="1616"/>
                    <a:pt x="830" y="1421"/>
                  </a:cubicBezTo>
                  <a:cubicBezTo>
                    <a:pt x="733" y="1031"/>
                    <a:pt x="928" y="883"/>
                    <a:pt x="928" y="447"/>
                  </a:cubicBezTo>
                  <a:cubicBezTo>
                    <a:pt x="928" y="184"/>
                    <a:pt x="729" y="0"/>
                    <a:pt x="4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5" name="Google Shape;1945;p19"/>
            <p:cNvSpPr/>
            <p:nvPr/>
          </p:nvSpPr>
          <p:spPr>
            <a:xfrm>
              <a:off x="7140890" y="1068342"/>
              <a:ext cx="80749" cy="64666"/>
            </a:xfrm>
            <a:custGeom>
              <a:rect b="b" l="l" r="r" t="t"/>
              <a:pathLst>
                <a:path extrusionOk="0" h="390" w="487">
                  <a:moveTo>
                    <a:pt x="242" y="0"/>
                  </a:moveTo>
                  <a:cubicBezTo>
                    <a:pt x="144" y="0"/>
                    <a:pt x="0" y="51"/>
                    <a:pt x="0" y="148"/>
                  </a:cubicBezTo>
                  <a:cubicBezTo>
                    <a:pt x="0" y="246"/>
                    <a:pt x="97" y="343"/>
                    <a:pt x="195" y="390"/>
                  </a:cubicBezTo>
                  <a:cubicBezTo>
                    <a:pt x="339" y="390"/>
                    <a:pt x="436" y="343"/>
                    <a:pt x="436" y="246"/>
                  </a:cubicBezTo>
                  <a:cubicBezTo>
                    <a:pt x="487" y="148"/>
                    <a:pt x="390" y="51"/>
                    <a:pt x="242" y="0"/>
                  </a:cubicBezTo>
                  <a:close/>
                </a:path>
              </a:pathLst>
            </a:custGeom>
            <a:solidFill>
              <a:srgbClr val="EE8D6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6" name="Google Shape;1946;p19"/>
            <p:cNvSpPr/>
            <p:nvPr/>
          </p:nvSpPr>
          <p:spPr>
            <a:xfrm>
              <a:off x="7164767" y="914304"/>
              <a:ext cx="242248" cy="292489"/>
            </a:xfrm>
            <a:custGeom>
              <a:rect b="b" l="l" r="r" t="t"/>
              <a:pathLst>
                <a:path extrusionOk="0" h="1764" w="1461">
                  <a:moveTo>
                    <a:pt x="778" y="1"/>
                  </a:moveTo>
                  <a:cubicBezTo>
                    <a:pt x="747" y="1"/>
                    <a:pt x="714" y="2"/>
                    <a:pt x="682" y="6"/>
                  </a:cubicBezTo>
                  <a:cubicBezTo>
                    <a:pt x="246" y="53"/>
                    <a:pt x="0" y="442"/>
                    <a:pt x="51" y="980"/>
                  </a:cubicBezTo>
                  <a:cubicBezTo>
                    <a:pt x="51" y="1437"/>
                    <a:pt x="263" y="1763"/>
                    <a:pt x="492" y="1763"/>
                  </a:cubicBezTo>
                  <a:cubicBezTo>
                    <a:pt x="507" y="1763"/>
                    <a:pt x="522" y="1762"/>
                    <a:pt x="538" y="1759"/>
                  </a:cubicBezTo>
                  <a:cubicBezTo>
                    <a:pt x="876" y="1759"/>
                    <a:pt x="1461" y="1467"/>
                    <a:pt x="1461" y="832"/>
                  </a:cubicBezTo>
                  <a:cubicBezTo>
                    <a:pt x="1461" y="291"/>
                    <a:pt x="1170" y="1"/>
                    <a:pt x="778" y="1"/>
                  </a:cubicBezTo>
                  <a:close/>
                </a:path>
              </a:pathLst>
            </a:custGeom>
            <a:solidFill>
              <a:srgbClr val="FDC7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7" name="Google Shape;1947;p19"/>
            <p:cNvSpPr/>
            <p:nvPr/>
          </p:nvSpPr>
          <p:spPr>
            <a:xfrm>
              <a:off x="7173057" y="945642"/>
              <a:ext cx="201128" cy="138949"/>
            </a:xfrm>
            <a:custGeom>
              <a:rect b="b" l="l" r="r" t="t"/>
              <a:pathLst>
                <a:path extrusionOk="0" h="838" w="1213">
                  <a:moveTo>
                    <a:pt x="406" y="0"/>
                  </a:moveTo>
                  <a:cubicBezTo>
                    <a:pt x="382" y="0"/>
                    <a:pt x="360" y="4"/>
                    <a:pt x="340" y="12"/>
                  </a:cubicBezTo>
                  <a:cubicBezTo>
                    <a:pt x="98" y="109"/>
                    <a:pt x="1" y="693"/>
                    <a:pt x="1" y="693"/>
                  </a:cubicBezTo>
                  <a:cubicBezTo>
                    <a:pt x="98" y="499"/>
                    <a:pt x="390" y="253"/>
                    <a:pt x="390" y="253"/>
                  </a:cubicBezTo>
                  <a:cubicBezTo>
                    <a:pt x="488" y="448"/>
                    <a:pt x="1021" y="643"/>
                    <a:pt x="1021" y="643"/>
                  </a:cubicBezTo>
                  <a:cubicBezTo>
                    <a:pt x="1072" y="740"/>
                    <a:pt x="1169" y="838"/>
                    <a:pt x="1169" y="838"/>
                  </a:cubicBezTo>
                  <a:cubicBezTo>
                    <a:pt x="1212" y="480"/>
                    <a:pt x="683" y="0"/>
                    <a:pt x="406" y="0"/>
                  </a:cubicBezTo>
                  <a:close/>
                </a:path>
              </a:pathLst>
            </a:custGeom>
            <a:solidFill>
              <a:srgbClr val="EE8D6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8" name="Google Shape;1948;p19"/>
            <p:cNvSpPr/>
            <p:nvPr/>
          </p:nvSpPr>
          <p:spPr>
            <a:xfrm>
              <a:off x="7108557" y="890262"/>
              <a:ext cx="314707" cy="218869"/>
            </a:xfrm>
            <a:custGeom>
              <a:rect b="b" l="l" r="r" t="t"/>
              <a:pathLst>
                <a:path extrusionOk="0" h="1320" w="1898">
                  <a:moveTo>
                    <a:pt x="1114" y="0"/>
                  </a:moveTo>
                  <a:cubicBezTo>
                    <a:pt x="1084" y="0"/>
                    <a:pt x="1053" y="1"/>
                    <a:pt x="1021" y="3"/>
                  </a:cubicBezTo>
                  <a:cubicBezTo>
                    <a:pt x="0" y="54"/>
                    <a:pt x="390" y="1074"/>
                    <a:pt x="390" y="1074"/>
                  </a:cubicBezTo>
                  <a:cubicBezTo>
                    <a:pt x="390" y="833"/>
                    <a:pt x="779" y="443"/>
                    <a:pt x="779" y="443"/>
                  </a:cubicBezTo>
                  <a:cubicBezTo>
                    <a:pt x="877" y="782"/>
                    <a:pt x="1410" y="930"/>
                    <a:pt x="1410" y="930"/>
                  </a:cubicBezTo>
                  <a:cubicBezTo>
                    <a:pt x="1461" y="1125"/>
                    <a:pt x="1702" y="1320"/>
                    <a:pt x="1702" y="1320"/>
                  </a:cubicBezTo>
                  <a:cubicBezTo>
                    <a:pt x="1702" y="1320"/>
                    <a:pt x="1897" y="1074"/>
                    <a:pt x="1897" y="735"/>
                  </a:cubicBezTo>
                  <a:cubicBezTo>
                    <a:pt x="1852" y="500"/>
                    <a:pt x="1804" y="0"/>
                    <a:pt x="11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p19"/>
            <p:cNvSpPr/>
            <p:nvPr/>
          </p:nvSpPr>
          <p:spPr>
            <a:xfrm>
              <a:off x="7148517" y="888769"/>
              <a:ext cx="234621" cy="147405"/>
            </a:xfrm>
            <a:custGeom>
              <a:rect b="b" l="l" r="r" t="t"/>
              <a:pathLst>
                <a:path extrusionOk="0" h="889" w="1415">
                  <a:moveTo>
                    <a:pt x="949" y="0"/>
                  </a:moveTo>
                  <a:cubicBezTo>
                    <a:pt x="897" y="0"/>
                    <a:pt x="841" y="4"/>
                    <a:pt x="780" y="12"/>
                  </a:cubicBezTo>
                  <a:cubicBezTo>
                    <a:pt x="1" y="63"/>
                    <a:pt x="1" y="596"/>
                    <a:pt x="98" y="888"/>
                  </a:cubicBezTo>
                  <a:cubicBezTo>
                    <a:pt x="98" y="647"/>
                    <a:pt x="293" y="304"/>
                    <a:pt x="538" y="207"/>
                  </a:cubicBezTo>
                  <a:cubicBezTo>
                    <a:pt x="663" y="146"/>
                    <a:pt x="813" y="128"/>
                    <a:pt x="956" y="128"/>
                  </a:cubicBezTo>
                  <a:cubicBezTo>
                    <a:pt x="1149" y="128"/>
                    <a:pt x="1330" y="160"/>
                    <a:pt x="1415" y="160"/>
                  </a:cubicBezTo>
                  <a:cubicBezTo>
                    <a:pt x="1335" y="80"/>
                    <a:pt x="1189" y="0"/>
                    <a:pt x="9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0" name="Google Shape;1950;p19"/>
            <p:cNvSpPr/>
            <p:nvPr/>
          </p:nvSpPr>
          <p:spPr>
            <a:xfrm>
              <a:off x="7358434" y="1068342"/>
              <a:ext cx="80915" cy="64666"/>
            </a:xfrm>
            <a:custGeom>
              <a:rect b="b" l="l" r="r" t="t"/>
              <a:pathLst>
                <a:path extrusionOk="0" h="390" w="488">
                  <a:moveTo>
                    <a:pt x="246" y="0"/>
                  </a:moveTo>
                  <a:cubicBezTo>
                    <a:pt x="98" y="51"/>
                    <a:pt x="1" y="98"/>
                    <a:pt x="51" y="195"/>
                  </a:cubicBezTo>
                  <a:cubicBezTo>
                    <a:pt x="51" y="292"/>
                    <a:pt x="149" y="390"/>
                    <a:pt x="246" y="390"/>
                  </a:cubicBezTo>
                  <a:cubicBezTo>
                    <a:pt x="390" y="390"/>
                    <a:pt x="487" y="292"/>
                    <a:pt x="487" y="195"/>
                  </a:cubicBezTo>
                  <a:cubicBezTo>
                    <a:pt x="487" y="98"/>
                    <a:pt x="390" y="0"/>
                    <a:pt x="246" y="0"/>
                  </a:cubicBezTo>
                  <a:close/>
                </a:path>
              </a:pathLst>
            </a:custGeom>
            <a:solidFill>
              <a:srgbClr val="FDC7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1" name="Google Shape;1951;p19"/>
            <p:cNvSpPr/>
            <p:nvPr/>
          </p:nvSpPr>
          <p:spPr>
            <a:xfrm>
              <a:off x="7253807" y="1084426"/>
              <a:ext cx="48582" cy="16249"/>
            </a:xfrm>
            <a:custGeom>
              <a:rect b="b" l="l" r="r" t="t"/>
              <a:pathLst>
                <a:path extrusionOk="0" h="98" w="293">
                  <a:moveTo>
                    <a:pt x="293" y="1"/>
                  </a:moveTo>
                  <a:lnTo>
                    <a:pt x="293" y="1"/>
                  </a:lnTo>
                  <a:cubicBezTo>
                    <a:pt x="293" y="1"/>
                    <a:pt x="242" y="51"/>
                    <a:pt x="145" y="51"/>
                  </a:cubicBezTo>
                  <a:cubicBezTo>
                    <a:pt x="114" y="51"/>
                    <a:pt x="81" y="29"/>
                    <a:pt x="62" y="29"/>
                  </a:cubicBezTo>
                  <a:cubicBezTo>
                    <a:pt x="53" y="29"/>
                    <a:pt x="47" y="34"/>
                    <a:pt x="47" y="51"/>
                  </a:cubicBezTo>
                  <a:cubicBezTo>
                    <a:pt x="1" y="51"/>
                    <a:pt x="98" y="98"/>
                    <a:pt x="145" y="98"/>
                  </a:cubicBezTo>
                  <a:cubicBezTo>
                    <a:pt x="242" y="98"/>
                    <a:pt x="293" y="51"/>
                    <a:pt x="2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2" name="Google Shape;1952;p19"/>
            <p:cNvSpPr/>
            <p:nvPr/>
          </p:nvSpPr>
          <p:spPr>
            <a:xfrm>
              <a:off x="7173057" y="1090395"/>
              <a:ext cx="40292" cy="18737"/>
            </a:xfrm>
            <a:custGeom>
              <a:rect b="b" l="l" r="r" t="t"/>
              <a:pathLst>
                <a:path extrusionOk="0" h="113" w="243">
                  <a:moveTo>
                    <a:pt x="218" y="1"/>
                  </a:moveTo>
                  <a:cubicBezTo>
                    <a:pt x="191" y="1"/>
                    <a:pt x="175" y="62"/>
                    <a:pt x="98" y="62"/>
                  </a:cubicBezTo>
                  <a:cubicBezTo>
                    <a:pt x="48" y="62"/>
                    <a:pt x="48" y="15"/>
                    <a:pt x="1" y="15"/>
                  </a:cubicBezTo>
                  <a:cubicBezTo>
                    <a:pt x="1" y="62"/>
                    <a:pt x="48" y="113"/>
                    <a:pt x="145" y="113"/>
                  </a:cubicBezTo>
                  <a:cubicBezTo>
                    <a:pt x="196" y="113"/>
                    <a:pt x="242" y="15"/>
                    <a:pt x="242" y="15"/>
                  </a:cubicBezTo>
                  <a:cubicBezTo>
                    <a:pt x="233" y="5"/>
                    <a:pt x="225" y="1"/>
                    <a:pt x="2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3" name="Google Shape;1953;p19"/>
            <p:cNvSpPr/>
            <p:nvPr/>
          </p:nvSpPr>
          <p:spPr>
            <a:xfrm>
              <a:off x="7253807" y="1044466"/>
              <a:ext cx="56375" cy="19731"/>
            </a:xfrm>
            <a:custGeom>
              <a:rect b="b" l="l" r="r" t="t"/>
              <a:pathLst>
                <a:path extrusionOk="0" h="119" w="340">
                  <a:moveTo>
                    <a:pt x="1" y="0"/>
                  </a:moveTo>
                  <a:lnTo>
                    <a:pt x="1" y="47"/>
                  </a:lnTo>
                  <a:lnTo>
                    <a:pt x="98" y="47"/>
                  </a:lnTo>
                  <a:cubicBezTo>
                    <a:pt x="145" y="47"/>
                    <a:pt x="195" y="47"/>
                    <a:pt x="242" y="97"/>
                  </a:cubicBezTo>
                  <a:lnTo>
                    <a:pt x="293" y="97"/>
                  </a:lnTo>
                  <a:cubicBezTo>
                    <a:pt x="308" y="113"/>
                    <a:pt x="319" y="118"/>
                    <a:pt x="326" y="118"/>
                  </a:cubicBezTo>
                  <a:cubicBezTo>
                    <a:pt x="339" y="118"/>
                    <a:pt x="339" y="97"/>
                    <a:pt x="339" y="97"/>
                  </a:cubicBezTo>
                  <a:cubicBezTo>
                    <a:pt x="339" y="97"/>
                    <a:pt x="242" y="0"/>
                    <a:pt x="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4" name="Google Shape;1954;p19"/>
            <p:cNvSpPr/>
            <p:nvPr/>
          </p:nvSpPr>
          <p:spPr>
            <a:xfrm>
              <a:off x="7173057" y="1052093"/>
              <a:ext cx="32499" cy="16415"/>
            </a:xfrm>
            <a:custGeom>
              <a:rect b="b" l="l" r="r" t="t"/>
              <a:pathLst>
                <a:path extrusionOk="0" h="99" w="196">
                  <a:moveTo>
                    <a:pt x="145" y="1"/>
                  </a:moveTo>
                  <a:lnTo>
                    <a:pt x="196" y="51"/>
                  </a:lnTo>
                  <a:lnTo>
                    <a:pt x="196" y="1"/>
                  </a:lnTo>
                  <a:close/>
                  <a:moveTo>
                    <a:pt x="145" y="1"/>
                  </a:moveTo>
                  <a:cubicBezTo>
                    <a:pt x="98" y="1"/>
                    <a:pt x="48" y="1"/>
                    <a:pt x="1" y="51"/>
                  </a:cubicBezTo>
                  <a:lnTo>
                    <a:pt x="1" y="98"/>
                  </a:lnTo>
                  <a:cubicBezTo>
                    <a:pt x="48" y="51"/>
                    <a:pt x="98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5" name="Google Shape;1955;p19"/>
            <p:cNvSpPr/>
            <p:nvPr/>
          </p:nvSpPr>
          <p:spPr>
            <a:xfrm>
              <a:off x="7213184" y="1092882"/>
              <a:ext cx="16249" cy="40126"/>
            </a:xfrm>
            <a:custGeom>
              <a:rect b="b" l="l" r="r" t="t"/>
              <a:pathLst>
                <a:path extrusionOk="0" h="242" w="98">
                  <a:moveTo>
                    <a:pt x="0" y="0"/>
                  </a:moveTo>
                  <a:lnTo>
                    <a:pt x="0" y="47"/>
                  </a:lnTo>
                  <a:cubicBezTo>
                    <a:pt x="0" y="98"/>
                    <a:pt x="0" y="195"/>
                    <a:pt x="51" y="242"/>
                  </a:cubicBezTo>
                  <a:lnTo>
                    <a:pt x="98" y="242"/>
                  </a:lnTo>
                  <a:cubicBezTo>
                    <a:pt x="51" y="195"/>
                    <a:pt x="51" y="98"/>
                    <a:pt x="51" y="47"/>
                  </a:cubicBezTo>
                  <a:lnTo>
                    <a:pt x="51" y="0"/>
                  </a:lnTo>
                  <a:close/>
                </a:path>
              </a:pathLst>
            </a:custGeom>
            <a:solidFill>
              <a:srgbClr val="C8645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6" name="Google Shape;1956;p19"/>
            <p:cNvSpPr/>
            <p:nvPr/>
          </p:nvSpPr>
          <p:spPr>
            <a:xfrm>
              <a:off x="7229267" y="1141299"/>
              <a:ext cx="48582" cy="16249"/>
            </a:xfrm>
            <a:custGeom>
              <a:rect b="b" l="l" r="r" t="t"/>
              <a:pathLst>
                <a:path extrusionOk="0" h="98" w="293">
                  <a:moveTo>
                    <a:pt x="246" y="0"/>
                  </a:moveTo>
                  <a:cubicBezTo>
                    <a:pt x="195" y="47"/>
                    <a:pt x="149" y="47"/>
                    <a:pt x="98" y="47"/>
                  </a:cubicBezTo>
                  <a:lnTo>
                    <a:pt x="1" y="47"/>
                  </a:lnTo>
                  <a:lnTo>
                    <a:pt x="1" y="98"/>
                  </a:lnTo>
                  <a:lnTo>
                    <a:pt x="98" y="98"/>
                  </a:lnTo>
                  <a:cubicBezTo>
                    <a:pt x="149" y="98"/>
                    <a:pt x="246" y="98"/>
                    <a:pt x="293" y="0"/>
                  </a:cubicBezTo>
                  <a:close/>
                </a:path>
              </a:pathLst>
            </a:custGeom>
            <a:solidFill>
              <a:srgbClr val="C8645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7" name="Google Shape;1957;p19"/>
            <p:cNvSpPr/>
            <p:nvPr/>
          </p:nvSpPr>
          <p:spPr>
            <a:xfrm>
              <a:off x="6890184" y="1609383"/>
              <a:ext cx="1251700" cy="737855"/>
            </a:xfrm>
            <a:custGeom>
              <a:rect b="b" l="l" r="r" t="t"/>
              <a:pathLst>
                <a:path extrusionOk="0" h="4450" w="7549">
                  <a:moveTo>
                    <a:pt x="3506" y="1"/>
                  </a:moveTo>
                  <a:cubicBezTo>
                    <a:pt x="3459" y="48"/>
                    <a:pt x="3362" y="48"/>
                    <a:pt x="3311" y="98"/>
                  </a:cubicBezTo>
                  <a:cubicBezTo>
                    <a:pt x="3311" y="98"/>
                    <a:pt x="3265" y="145"/>
                    <a:pt x="3214" y="145"/>
                  </a:cubicBezTo>
                  <a:cubicBezTo>
                    <a:pt x="3167" y="196"/>
                    <a:pt x="3117" y="196"/>
                    <a:pt x="3070" y="242"/>
                  </a:cubicBezTo>
                  <a:lnTo>
                    <a:pt x="2973" y="242"/>
                  </a:lnTo>
                  <a:cubicBezTo>
                    <a:pt x="2707" y="409"/>
                    <a:pt x="2487" y="484"/>
                    <a:pt x="2296" y="484"/>
                  </a:cubicBezTo>
                  <a:cubicBezTo>
                    <a:pt x="2207" y="484"/>
                    <a:pt x="2124" y="468"/>
                    <a:pt x="2046" y="437"/>
                  </a:cubicBezTo>
                  <a:cubicBezTo>
                    <a:pt x="2046" y="437"/>
                    <a:pt x="52" y="826"/>
                    <a:pt x="1" y="1267"/>
                  </a:cubicBezTo>
                  <a:cubicBezTo>
                    <a:pt x="1" y="1508"/>
                    <a:pt x="246" y="2482"/>
                    <a:pt x="441" y="3311"/>
                  </a:cubicBezTo>
                  <a:cubicBezTo>
                    <a:pt x="585" y="3895"/>
                    <a:pt x="733" y="4382"/>
                    <a:pt x="733" y="4382"/>
                  </a:cubicBezTo>
                  <a:cubicBezTo>
                    <a:pt x="820" y="4426"/>
                    <a:pt x="908" y="4450"/>
                    <a:pt x="995" y="4450"/>
                  </a:cubicBezTo>
                  <a:cubicBezTo>
                    <a:pt x="1102" y="4450"/>
                    <a:pt x="1210" y="4413"/>
                    <a:pt x="1317" y="4332"/>
                  </a:cubicBezTo>
                  <a:cubicBezTo>
                    <a:pt x="1317" y="4332"/>
                    <a:pt x="1267" y="3845"/>
                    <a:pt x="1220" y="3311"/>
                  </a:cubicBezTo>
                  <a:cubicBezTo>
                    <a:pt x="1220" y="3261"/>
                    <a:pt x="1220" y="3214"/>
                    <a:pt x="1169" y="3214"/>
                  </a:cubicBezTo>
                  <a:cubicBezTo>
                    <a:pt x="1123" y="2579"/>
                    <a:pt x="1072" y="1897"/>
                    <a:pt x="1123" y="1897"/>
                  </a:cubicBezTo>
                  <a:cubicBezTo>
                    <a:pt x="2240" y="1703"/>
                    <a:pt x="2825" y="1656"/>
                    <a:pt x="2825" y="1656"/>
                  </a:cubicBezTo>
                  <a:cubicBezTo>
                    <a:pt x="2825" y="1656"/>
                    <a:pt x="3849" y="2774"/>
                    <a:pt x="5894" y="3603"/>
                  </a:cubicBezTo>
                  <a:cubicBezTo>
                    <a:pt x="6330" y="3798"/>
                    <a:pt x="6817" y="3993"/>
                    <a:pt x="7354" y="4137"/>
                  </a:cubicBezTo>
                  <a:lnTo>
                    <a:pt x="7549" y="3650"/>
                  </a:lnTo>
                  <a:cubicBezTo>
                    <a:pt x="7549" y="3650"/>
                    <a:pt x="6867" y="3409"/>
                    <a:pt x="6135" y="3019"/>
                  </a:cubicBezTo>
                  <a:cubicBezTo>
                    <a:pt x="5940" y="2922"/>
                    <a:pt x="5699" y="2774"/>
                    <a:pt x="5504" y="2630"/>
                  </a:cubicBezTo>
                  <a:cubicBezTo>
                    <a:pt x="5212" y="2435"/>
                    <a:pt x="4433" y="1559"/>
                    <a:pt x="4285" y="1216"/>
                  </a:cubicBezTo>
                  <a:cubicBezTo>
                    <a:pt x="3993" y="488"/>
                    <a:pt x="3849" y="242"/>
                    <a:pt x="35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8" name="Google Shape;1958;p19"/>
            <p:cNvSpPr/>
            <p:nvPr/>
          </p:nvSpPr>
          <p:spPr>
            <a:xfrm>
              <a:off x="6963307" y="2158383"/>
              <a:ext cx="145415" cy="188858"/>
            </a:xfrm>
            <a:custGeom>
              <a:rect b="b" l="l" r="r" t="t"/>
              <a:pathLst>
                <a:path extrusionOk="0" h="1139" w="877">
                  <a:moveTo>
                    <a:pt x="779" y="0"/>
                  </a:moveTo>
                  <a:cubicBezTo>
                    <a:pt x="635" y="41"/>
                    <a:pt x="501" y="56"/>
                    <a:pt x="382" y="56"/>
                  </a:cubicBezTo>
                  <a:cubicBezTo>
                    <a:pt x="217" y="56"/>
                    <a:pt x="84" y="27"/>
                    <a:pt x="0" y="0"/>
                  </a:cubicBezTo>
                  <a:lnTo>
                    <a:pt x="0" y="0"/>
                  </a:lnTo>
                  <a:cubicBezTo>
                    <a:pt x="144" y="584"/>
                    <a:pt x="292" y="1071"/>
                    <a:pt x="292" y="1071"/>
                  </a:cubicBezTo>
                  <a:cubicBezTo>
                    <a:pt x="379" y="1115"/>
                    <a:pt x="467" y="1139"/>
                    <a:pt x="554" y="1139"/>
                  </a:cubicBezTo>
                  <a:cubicBezTo>
                    <a:pt x="661" y="1139"/>
                    <a:pt x="769" y="1102"/>
                    <a:pt x="876" y="1021"/>
                  </a:cubicBezTo>
                  <a:cubicBezTo>
                    <a:pt x="876" y="1021"/>
                    <a:pt x="826" y="534"/>
                    <a:pt x="779" y="0"/>
                  </a:cubicBezTo>
                  <a:close/>
                </a:path>
              </a:pathLst>
            </a:custGeom>
            <a:solidFill>
              <a:srgbClr val="FDC7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9" name="Google Shape;1959;p19"/>
            <p:cNvSpPr/>
            <p:nvPr/>
          </p:nvSpPr>
          <p:spPr>
            <a:xfrm>
              <a:off x="7019351" y="1827093"/>
              <a:ext cx="339247" cy="315205"/>
            </a:xfrm>
            <a:custGeom>
              <a:rect b="b" l="l" r="r" t="t"/>
              <a:pathLst>
                <a:path extrusionOk="0" h="1901" w="2046">
                  <a:moveTo>
                    <a:pt x="1804" y="0"/>
                  </a:moveTo>
                  <a:cubicBezTo>
                    <a:pt x="1415" y="195"/>
                    <a:pt x="585" y="292"/>
                    <a:pt x="98" y="440"/>
                  </a:cubicBezTo>
                  <a:cubicBezTo>
                    <a:pt x="1" y="487"/>
                    <a:pt x="246" y="1414"/>
                    <a:pt x="390" y="1901"/>
                  </a:cubicBezTo>
                  <a:cubicBezTo>
                    <a:pt x="344" y="1266"/>
                    <a:pt x="293" y="584"/>
                    <a:pt x="344" y="584"/>
                  </a:cubicBezTo>
                  <a:cubicBezTo>
                    <a:pt x="1461" y="390"/>
                    <a:pt x="2046" y="343"/>
                    <a:pt x="2046" y="343"/>
                  </a:cubicBezTo>
                  <a:cubicBezTo>
                    <a:pt x="1948" y="195"/>
                    <a:pt x="1901" y="148"/>
                    <a:pt x="18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0" name="Google Shape;1960;p19"/>
            <p:cNvSpPr/>
            <p:nvPr/>
          </p:nvSpPr>
          <p:spPr>
            <a:xfrm>
              <a:off x="7382974" y="1649509"/>
              <a:ext cx="524457" cy="525120"/>
            </a:xfrm>
            <a:custGeom>
              <a:rect b="b" l="l" r="r" t="t"/>
              <a:pathLst>
                <a:path extrusionOk="0" h="3167" w="3163">
                  <a:moveTo>
                    <a:pt x="1" y="0"/>
                  </a:moveTo>
                  <a:cubicBezTo>
                    <a:pt x="98" y="51"/>
                    <a:pt x="390" y="246"/>
                    <a:pt x="729" y="927"/>
                  </a:cubicBezTo>
                  <a:cubicBezTo>
                    <a:pt x="1605" y="2629"/>
                    <a:pt x="3116" y="3167"/>
                    <a:pt x="3116" y="3167"/>
                  </a:cubicBezTo>
                  <a:lnTo>
                    <a:pt x="3163" y="3167"/>
                  </a:lnTo>
                  <a:lnTo>
                    <a:pt x="3163" y="3116"/>
                  </a:lnTo>
                  <a:cubicBezTo>
                    <a:pt x="3116" y="3069"/>
                    <a:pt x="1703" y="2582"/>
                    <a:pt x="826" y="927"/>
                  </a:cubicBezTo>
                  <a:cubicBezTo>
                    <a:pt x="487" y="292"/>
                    <a:pt x="242" y="51"/>
                    <a:pt x="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1" name="Google Shape;1961;p19"/>
            <p:cNvSpPr/>
            <p:nvPr/>
          </p:nvSpPr>
          <p:spPr>
            <a:xfrm>
              <a:off x="7423100" y="1625632"/>
              <a:ext cx="492787" cy="516664"/>
            </a:xfrm>
            <a:custGeom>
              <a:rect b="b" l="l" r="r" t="t"/>
              <a:pathLst>
                <a:path extrusionOk="0" h="3116" w="2972">
                  <a:moveTo>
                    <a:pt x="97" y="0"/>
                  </a:moveTo>
                  <a:cubicBezTo>
                    <a:pt x="97" y="0"/>
                    <a:pt x="51" y="47"/>
                    <a:pt x="0" y="47"/>
                  </a:cubicBezTo>
                  <a:cubicBezTo>
                    <a:pt x="148" y="144"/>
                    <a:pt x="389" y="339"/>
                    <a:pt x="682" y="923"/>
                  </a:cubicBezTo>
                  <a:cubicBezTo>
                    <a:pt x="1316" y="2142"/>
                    <a:pt x="2045" y="2676"/>
                    <a:pt x="2921" y="3116"/>
                  </a:cubicBezTo>
                  <a:lnTo>
                    <a:pt x="2972" y="3116"/>
                  </a:lnTo>
                  <a:lnTo>
                    <a:pt x="2972" y="3065"/>
                  </a:lnTo>
                  <a:cubicBezTo>
                    <a:pt x="2095" y="2629"/>
                    <a:pt x="1363" y="2092"/>
                    <a:pt x="779" y="876"/>
                  </a:cubicBezTo>
                  <a:cubicBezTo>
                    <a:pt x="487" y="339"/>
                    <a:pt x="245" y="98"/>
                    <a:pt x="9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2" name="Google Shape;1962;p19"/>
            <p:cNvSpPr/>
            <p:nvPr/>
          </p:nvSpPr>
          <p:spPr>
            <a:xfrm>
              <a:off x="7867307" y="2109966"/>
              <a:ext cx="274581" cy="185376"/>
            </a:xfrm>
            <a:custGeom>
              <a:rect b="b" l="l" r="r" t="t"/>
              <a:pathLst>
                <a:path extrusionOk="0" h="1118" w="1656">
                  <a:moveTo>
                    <a:pt x="242" y="0"/>
                  </a:moveTo>
                  <a:cubicBezTo>
                    <a:pt x="195" y="242"/>
                    <a:pt x="98" y="436"/>
                    <a:pt x="1" y="584"/>
                  </a:cubicBezTo>
                  <a:cubicBezTo>
                    <a:pt x="437" y="779"/>
                    <a:pt x="924" y="974"/>
                    <a:pt x="1461" y="1118"/>
                  </a:cubicBezTo>
                  <a:lnTo>
                    <a:pt x="1656" y="631"/>
                  </a:lnTo>
                  <a:cubicBezTo>
                    <a:pt x="1656" y="631"/>
                    <a:pt x="974" y="390"/>
                    <a:pt x="242" y="0"/>
                  </a:cubicBezTo>
                  <a:close/>
                </a:path>
              </a:pathLst>
            </a:custGeom>
            <a:solidFill>
              <a:srgbClr val="FDC7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3" name="Google Shape;1963;p19"/>
            <p:cNvSpPr/>
            <p:nvPr/>
          </p:nvSpPr>
          <p:spPr>
            <a:xfrm>
              <a:off x="6845747" y="2303633"/>
              <a:ext cx="279058" cy="122036"/>
            </a:xfrm>
            <a:custGeom>
              <a:rect b="b" l="l" r="r" t="t"/>
              <a:pathLst>
                <a:path extrusionOk="0" h="736" w="1683">
                  <a:moveTo>
                    <a:pt x="1585" y="1"/>
                  </a:moveTo>
                  <a:cubicBezTo>
                    <a:pt x="1416" y="57"/>
                    <a:pt x="1295" y="81"/>
                    <a:pt x="1195" y="81"/>
                  </a:cubicBezTo>
                  <a:cubicBezTo>
                    <a:pt x="1123" y="81"/>
                    <a:pt x="1062" y="68"/>
                    <a:pt x="1001" y="47"/>
                  </a:cubicBezTo>
                  <a:cubicBezTo>
                    <a:pt x="1001" y="47"/>
                    <a:pt x="320" y="195"/>
                    <a:pt x="74" y="437"/>
                  </a:cubicBezTo>
                  <a:cubicBezTo>
                    <a:pt x="28" y="437"/>
                    <a:pt x="28" y="487"/>
                    <a:pt x="28" y="534"/>
                  </a:cubicBezTo>
                  <a:cubicBezTo>
                    <a:pt x="0" y="692"/>
                    <a:pt x="413" y="736"/>
                    <a:pt x="821" y="736"/>
                  </a:cubicBezTo>
                  <a:cubicBezTo>
                    <a:pt x="1171" y="736"/>
                    <a:pt x="1517" y="704"/>
                    <a:pt x="1585" y="682"/>
                  </a:cubicBezTo>
                  <a:cubicBezTo>
                    <a:pt x="1632" y="631"/>
                    <a:pt x="1632" y="585"/>
                    <a:pt x="1632" y="487"/>
                  </a:cubicBezTo>
                  <a:cubicBezTo>
                    <a:pt x="1683" y="293"/>
                    <a:pt x="1585" y="1"/>
                    <a:pt x="15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4" name="Google Shape;1964;p19"/>
            <p:cNvSpPr/>
            <p:nvPr/>
          </p:nvSpPr>
          <p:spPr>
            <a:xfrm>
              <a:off x="6845747" y="2375926"/>
              <a:ext cx="270768" cy="49743"/>
            </a:xfrm>
            <a:custGeom>
              <a:rect b="b" l="l" r="r" t="t"/>
              <a:pathLst>
                <a:path extrusionOk="0" h="300" w="1633">
                  <a:moveTo>
                    <a:pt x="74" y="1"/>
                  </a:moveTo>
                  <a:cubicBezTo>
                    <a:pt x="28" y="1"/>
                    <a:pt x="28" y="51"/>
                    <a:pt x="28" y="98"/>
                  </a:cubicBezTo>
                  <a:cubicBezTo>
                    <a:pt x="0" y="256"/>
                    <a:pt x="413" y="300"/>
                    <a:pt x="821" y="300"/>
                  </a:cubicBezTo>
                  <a:cubicBezTo>
                    <a:pt x="1171" y="300"/>
                    <a:pt x="1517" y="268"/>
                    <a:pt x="1585" y="246"/>
                  </a:cubicBezTo>
                  <a:cubicBezTo>
                    <a:pt x="1632" y="195"/>
                    <a:pt x="1632" y="149"/>
                    <a:pt x="1632" y="51"/>
                  </a:cubicBezTo>
                  <a:lnTo>
                    <a:pt x="1632" y="51"/>
                  </a:lnTo>
                  <a:cubicBezTo>
                    <a:pt x="1464" y="100"/>
                    <a:pt x="1163" y="136"/>
                    <a:pt x="861" y="136"/>
                  </a:cubicBezTo>
                  <a:cubicBezTo>
                    <a:pt x="554" y="136"/>
                    <a:pt x="247" y="99"/>
                    <a:pt x="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5" name="Google Shape;1965;p19"/>
            <p:cNvSpPr/>
            <p:nvPr/>
          </p:nvSpPr>
          <p:spPr>
            <a:xfrm>
              <a:off x="6987183" y="2275942"/>
              <a:ext cx="64666" cy="43940"/>
            </a:xfrm>
            <a:custGeom>
              <a:rect b="b" l="l" r="r" t="t"/>
              <a:pathLst>
                <a:path extrusionOk="0" h="265" w="390">
                  <a:moveTo>
                    <a:pt x="83" y="0"/>
                  </a:moveTo>
                  <a:cubicBezTo>
                    <a:pt x="46" y="0"/>
                    <a:pt x="15" y="6"/>
                    <a:pt x="0" y="20"/>
                  </a:cubicBezTo>
                  <a:cubicBezTo>
                    <a:pt x="0" y="70"/>
                    <a:pt x="98" y="214"/>
                    <a:pt x="98" y="214"/>
                  </a:cubicBezTo>
                  <a:cubicBezTo>
                    <a:pt x="98" y="265"/>
                    <a:pt x="246" y="265"/>
                    <a:pt x="343" y="265"/>
                  </a:cubicBezTo>
                  <a:cubicBezTo>
                    <a:pt x="343" y="265"/>
                    <a:pt x="390" y="70"/>
                    <a:pt x="343" y="70"/>
                  </a:cubicBezTo>
                  <a:cubicBezTo>
                    <a:pt x="307" y="34"/>
                    <a:pt x="175" y="0"/>
                    <a:pt x="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6" name="Google Shape;1966;p19"/>
            <p:cNvSpPr/>
            <p:nvPr/>
          </p:nvSpPr>
          <p:spPr>
            <a:xfrm>
              <a:off x="8044891" y="2206799"/>
              <a:ext cx="185541" cy="234787"/>
            </a:xfrm>
            <a:custGeom>
              <a:rect b="b" l="l" r="r" t="t"/>
              <a:pathLst>
                <a:path extrusionOk="0" h="1416" w="1119">
                  <a:moveTo>
                    <a:pt x="487" y="0"/>
                  </a:moveTo>
                  <a:cubicBezTo>
                    <a:pt x="487" y="292"/>
                    <a:pt x="390" y="437"/>
                    <a:pt x="293" y="585"/>
                  </a:cubicBezTo>
                  <a:lnTo>
                    <a:pt x="293" y="826"/>
                  </a:lnTo>
                  <a:cubicBezTo>
                    <a:pt x="242" y="877"/>
                    <a:pt x="47" y="923"/>
                    <a:pt x="47" y="1118"/>
                  </a:cubicBezTo>
                  <a:cubicBezTo>
                    <a:pt x="1" y="1118"/>
                    <a:pt x="1" y="1266"/>
                    <a:pt x="47" y="1363"/>
                  </a:cubicBezTo>
                  <a:cubicBezTo>
                    <a:pt x="47" y="1363"/>
                    <a:pt x="98" y="1410"/>
                    <a:pt x="145" y="1410"/>
                  </a:cubicBezTo>
                  <a:cubicBezTo>
                    <a:pt x="156" y="1414"/>
                    <a:pt x="170" y="1416"/>
                    <a:pt x="185" y="1416"/>
                  </a:cubicBezTo>
                  <a:cubicBezTo>
                    <a:pt x="366" y="1416"/>
                    <a:pt x="783" y="1157"/>
                    <a:pt x="826" y="1021"/>
                  </a:cubicBezTo>
                  <a:cubicBezTo>
                    <a:pt x="924" y="585"/>
                    <a:pt x="1118" y="292"/>
                    <a:pt x="1118" y="242"/>
                  </a:cubicBezTo>
                  <a:cubicBezTo>
                    <a:pt x="1118" y="195"/>
                    <a:pt x="1021" y="144"/>
                    <a:pt x="974" y="98"/>
                  </a:cubicBezTo>
                  <a:cubicBezTo>
                    <a:pt x="779" y="47"/>
                    <a:pt x="487" y="0"/>
                    <a:pt x="4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7" name="Google Shape;1967;p19"/>
            <p:cNvSpPr/>
            <p:nvPr/>
          </p:nvSpPr>
          <p:spPr>
            <a:xfrm>
              <a:off x="8052684" y="2222883"/>
              <a:ext cx="177748" cy="218703"/>
            </a:xfrm>
            <a:custGeom>
              <a:rect b="b" l="l" r="r" t="t"/>
              <a:pathLst>
                <a:path extrusionOk="0" h="1319" w="1072">
                  <a:moveTo>
                    <a:pt x="927" y="1"/>
                  </a:moveTo>
                  <a:cubicBezTo>
                    <a:pt x="877" y="195"/>
                    <a:pt x="732" y="534"/>
                    <a:pt x="635" y="826"/>
                  </a:cubicBezTo>
                  <a:cubicBezTo>
                    <a:pt x="538" y="1072"/>
                    <a:pt x="195" y="1169"/>
                    <a:pt x="0" y="1266"/>
                  </a:cubicBezTo>
                  <a:cubicBezTo>
                    <a:pt x="0" y="1266"/>
                    <a:pt x="51" y="1313"/>
                    <a:pt x="98" y="1313"/>
                  </a:cubicBezTo>
                  <a:cubicBezTo>
                    <a:pt x="109" y="1317"/>
                    <a:pt x="123" y="1319"/>
                    <a:pt x="138" y="1319"/>
                  </a:cubicBezTo>
                  <a:cubicBezTo>
                    <a:pt x="319" y="1319"/>
                    <a:pt x="736" y="1060"/>
                    <a:pt x="779" y="924"/>
                  </a:cubicBezTo>
                  <a:cubicBezTo>
                    <a:pt x="877" y="488"/>
                    <a:pt x="1071" y="195"/>
                    <a:pt x="1071" y="145"/>
                  </a:cubicBezTo>
                  <a:cubicBezTo>
                    <a:pt x="1071" y="98"/>
                    <a:pt x="974" y="47"/>
                    <a:pt x="9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8" name="Google Shape;1968;p19"/>
            <p:cNvSpPr/>
            <p:nvPr/>
          </p:nvSpPr>
          <p:spPr>
            <a:xfrm>
              <a:off x="8052684" y="2263009"/>
              <a:ext cx="56873" cy="40789"/>
            </a:xfrm>
            <a:custGeom>
              <a:rect b="b" l="l" r="r" t="t"/>
              <a:pathLst>
                <a:path extrusionOk="0" h="246" w="343">
                  <a:moveTo>
                    <a:pt x="148" y="0"/>
                  </a:moveTo>
                  <a:cubicBezTo>
                    <a:pt x="98" y="0"/>
                    <a:pt x="0" y="148"/>
                    <a:pt x="51" y="195"/>
                  </a:cubicBezTo>
                  <a:cubicBezTo>
                    <a:pt x="98" y="246"/>
                    <a:pt x="246" y="246"/>
                    <a:pt x="246" y="246"/>
                  </a:cubicBezTo>
                  <a:cubicBezTo>
                    <a:pt x="292" y="246"/>
                    <a:pt x="343" y="148"/>
                    <a:pt x="343" y="98"/>
                  </a:cubicBezTo>
                  <a:cubicBezTo>
                    <a:pt x="343" y="98"/>
                    <a:pt x="195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9" name="Google Shape;1969;p19"/>
            <p:cNvSpPr/>
            <p:nvPr/>
          </p:nvSpPr>
          <p:spPr>
            <a:xfrm>
              <a:off x="7361418" y="656966"/>
              <a:ext cx="126347" cy="698558"/>
            </a:xfrm>
            <a:custGeom>
              <a:rect b="b" l="l" r="r" t="t"/>
              <a:pathLst>
                <a:path extrusionOk="0" h="4213" w="762">
                  <a:moveTo>
                    <a:pt x="617" y="0"/>
                  </a:moveTo>
                  <a:lnTo>
                    <a:pt x="275" y="47"/>
                  </a:lnTo>
                  <a:cubicBezTo>
                    <a:pt x="275" y="47"/>
                    <a:pt x="131" y="2727"/>
                    <a:pt x="33" y="3700"/>
                  </a:cubicBezTo>
                  <a:cubicBezTo>
                    <a:pt x="1" y="4134"/>
                    <a:pt x="226" y="4213"/>
                    <a:pt x="394" y="4213"/>
                  </a:cubicBezTo>
                  <a:cubicBezTo>
                    <a:pt x="490" y="4213"/>
                    <a:pt x="567" y="4187"/>
                    <a:pt x="567" y="4187"/>
                  </a:cubicBezTo>
                  <a:cubicBezTo>
                    <a:pt x="761" y="3700"/>
                    <a:pt x="664" y="2727"/>
                    <a:pt x="617" y="2481"/>
                  </a:cubicBezTo>
                  <a:cubicBezTo>
                    <a:pt x="617" y="2189"/>
                    <a:pt x="567" y="2142"/>
                    <a:pt x="617" y="1800"/>
                  </a:cubicBezTo>
                  <a:cubicBezTo>
                    <a:pt x="715" y="1508"/>
                    <a:pt x="617" y="0"/>
                    <a:pt x="617" y="0"/>
                  </a:cubicBezTo>
                  <a:close/>
                </a:path>
              </a:pathLst>
            </a:custGeom>
            <a:solidFill>
              <a:srgbClr val="FFD7A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0" name="Google Shape;1970;p19"/>
            <p:cNvSpPr/>
            <p:nvPr/>
          </p:nvSpPr>
          <p:spPr>
            <a:xfrm>
              <a:off x="6414307" y="608549"/>
              <a:ext cx="177748" cy="250041"/>
            </a:xfrm>
            <a:custGeom>
              <a:rect b="b" l="l" r="r" t="t"/>
              <a:pathLst>
                <a:path extrusionOk="0" h="1508" w="1072">
                  <a:moveTo>
                    <a:pt x="534" y="0"/>
                  </a:moveTo>
                  <a:lnTo>
                    <a:pt x="1" y="1507"/>
                  </a:lnTo>
                  <a:lnTo>
                    <a:pt x="682" y="1507"/>
                  </a:lnTo>
                  <a:lnTo>
                    <a:pt x="1072" y="242"/>
                  </a:lnTo>
                  <a:lnTo>
                    <a:pt x="5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1" name="Google Shape;1971;p19"/>
            <p:cNvSpPr/>
            <p:nvPr/>
          </p:nvSpPr>
          <p:spPr>
            <a:xfrm>
              <a:off x="6454433" y="438593"/>
              <a:ext cx="379871" cy="419997"/>
            </a:xfrm>
            <a:custGeom>
              <a:rect b="b" l="l" r="r" t="t"/>
              <a:pathLst>
                <a:path extrusionOk="0" h="2533" w="2291">
                  <a:moveTo>
                    <a:pt x="0" y="1"/>
                  </a:moveTo>
                  <a:lnTo>
                    <a:pt x="292" y="2532"/>
                  </a:lnTo>
                  <a:lnTo>
                    <a:pt x="2290" y="2532"/>
                  </a:lnTo>
                  <a:lnTo>
                    <a:pt x="19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2" name="Google Shape;1972;p19"/>
            <p:cNvSpPr/>
            <p:nvPr/>
          </p:nvSpPr>
          <p:spPr>
            <a:xfrm>
              <a:off x="6438184" y="438593"/>
              <a:ext cx="64832" cy="419997"/>
            </a:xfrm>
            <a:custGeom>
              <a:rect b="b" l="l" r="r" t="t"/>
              <a:pathLst>
                <a:path extrusionOk="0" h="2533" w="391">
                  <a:moveTo>
                    <a:pt x="1" y="1"/>
                  </a:moveTo>
                  <a:lnTo>
                    <a:pt x="293" y="2532"/>
                  </a:lnTo>
                  <a:lnTo>
                    <a:pt x="390" y="2532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3" name="Google Shape;1973;p19"/>
            <p:cNvSpPr/>
            <p:nvPr/>
          </p:nvSpPr>
          <p:spPr>
            <a:xfrm>
              <a:off x="6478973" y="454842"/>
              <a:ext cx="145415" cy="89206"/>
            </a:xfrm>
            <a:custGeom>
              <a:rect b="b" l="l" r="r" t="t"/>
              <a:pathLst>
                <a:path extrusionOk="0" h="538" w="877">
                  <a:moveTo>
                    <a:pt x="0" y="0"/>
                  </a:moveTo>
                  <a:lnTo>
                    <a:pt x="47" y="538"/>
                  </a:lnTo>
                  <a:lnTo>
                    <a:pt x="8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4" name="Google Shape;1974;p19"/>
            <p:cNvSpPr/>
            <p:nvPr/>
          </p:nvSpPr>
          <p:spPr>
            <a:xfrm>
              <a:off x="6486601" y="454842"/>
              <a:ext cx="210081" cy="129332"/>
            </a:xfrm>
            <a:custGeom>
              <a:rect b="b" l="l" r="r" t="t"/>
              <a:pathLst>
                <a:path extrusionOk="0" h="780" w="1267">
                  <a:moveTo>
                    <a:pt x="975" y="0"/>
                  </a:moveTo>
                  <a:lnTo>
                    <a:pt x="1" y="585"/>
                  </a:lnTo>
                  <a:lnTo>
                    <a:pt x="52" y="779"/>
                  </a:lnTo>
                  <a:lnTo>
                    <a:pt x="1267" y="0"/>
                  </a:lnTo>
                  <a:close/>
                </a:path>
              </a:pathLst>
            </a:custGeom>
            <a:solidFill>
              <a:srgbClr val="F3FE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5" name="Google Shape;1975;p19"/>
            <p:cNvSpPr/>
            <p:nvPr/>
          </p:nvSpPr>
          <p:spPr>
            <a:xfrm>
              <a:off x="6511141" y="567760"/>
              <a:ext cx="266291" cy="186205"/>
            </a:xfrm>
            <a:custGeom>
              <a:rect b="b" l="l" r="r" t="t"/>
              <a:pathLst>
                <a:path extrusionOk="0" h="1123" w="1606">
                  <a:moveTo>
                    <a:pt x="1605" y="1"/>
                  </a:moveTo>
                  <a:lnTo>
                    <a:pt x="1" y="975"/>
                  </a:lnTo>
                  <a:lnTo>
                    <a:pt x="1" y="1123"/>
                  </a:lnTo>
                  <a:lnTo>
                    <a:pt x="1605" y="149"/>
                  </a:lnTo>
                  <a:lnTo>
                    <a:pt x="1605" y="1"/>
                  </a:lnTo>
                  <a:close/>
                </a:path>
              </a:pathLst>
            </a:custGeom>
            <a:solidFill>
              <a:srgbClr val="F3FE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6" name="Google Shape;1976;p19"/>
            <p:cNvSpPr/>
            <p:nvPr/>
          </p:nvSpPr>
          <p:spPr>
            <a:xfrm>
              <a:off x="6624224" y="737716"/>
              <a:ext cx="177748" cy="104792"/>
            </a:xfrm>
            <a:custGeom>
              <a:rect b="b" l="l" r="r" t="t"/>
              <a:pathLst>
                <a:path extrusionOk="0" h="632" w="1072">
                  <a:moveTo>
                    <a:pt x="1021" y="0"/>
                  </a:moveTo>
                  <a:lnTo>
                    <a:pt x="0" y="631"/>
                  </a:lnTo>
                  <a:lnTo>
                    <a:pt x="145" y="631"/>
                  </a:lnTo>
                  <a:lnTo>
                    <a:pt x="1071" y="98"/>
                  </a:lnTo>
                  <a:lnTo>
                    <a:pt x="1021" y="0"/>
                  </a:lnTo>
                  <a:close/>
                </a:path>
              </a:pathLst>
            </a:custGeom>
            <a:solidFill>
              <a:srgbClr val="F3FE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7" name="Google Shape;1977;p19"/>
            <p:cNvSpPr/>
            <p:nvPr/>
          </p:nvSpPr>
          <p:spPr>
            <a:xfrm>
              <a:off x="6680434" y="769883"/>
              <a:ext cx="129332" cy="72625"/>
            </a:xfrm>
            <a:custGeom>
              <a:rect b="b" l="l" r="r" t="t"/>
              <a:pathLst>
                <a:path extrusionOk="0" h="438" w="780">
                  <a:moveTo>
                    <a:pt x="732" y="1"/>
                  </a:moveTo>
                  <a:lnTo>
                    <a:pt x="0" y="437"/>
                  </a:lnTo>
                  <a:lnTo>
                    <a:pt x="779" y="437"/>
                  </a:lnTo>
                  <a:lnTo>
                    <a:pt x="7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8" name="Google Shape;1978;p19"/>
            <p:cNvSpPr/>
            <p:nvPr/>
          </p:nvSpPr>
          <p:spPr>
            <a:xfrm>
              <a:off x="6511141" y="592300"/>
              <a:ext cx="282374" cy="250207"/>
            </a:xfrm>
            <a:custGeom>
              <a:rect b="b" l="l" r="r" t="t"/>
              <a:pathLst>
                <a:path extrusionOk="0" h="1509" w="1703">
                  <a:moveTo>
                    <a:pt x="1605" y="1"/>
                  </a:moveTo>
                  <a:lnTo>
                    <a:pt x="1" y="975"/>
                  </a:lnTo>
                  <a:lnTo>
                    <a:pt x="98" y="1508"/>
                  </a:lnTo>
                  <a:lnTo>
                    <a:pt x="682" y="1508"/>
                  </a:lnTo>
                  <a:lnTo>
                    <a:pt x="1703" y="877"/>
                  </a:lnTo>
                  <a:lnTo>
                    <a:pt x="160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9" name="Google Shape;1979;p19"/>
            <p:cNvSpPr/>
            <p:nvPr/>
          </p:nvSpPr>
          <p:spPr>
            <a:xfrm>
              <a:off x="6648100" y="753799"/>
              <a:ext cx="153872" cy="88708"/>
            </a:xfrm>
            <a:custGeom>
              <a:rect b="b" l="l" r="r" t="t"/>
              <a:pathLst>
                <a:path extrusionOk="0" h="535" w="928">
                  <a:moveTo>
                    <a:pt x="927" y="1"/>
                  </a:moveTo>
                  <a:lnTo>
                    <a:pt x="1" y="534"/>
                  </a:lnTo>
                  <a:lnTo>
                    <a:pt x="195" y="534"/>
                  </a:lnTo>
                  <a:lnTo>
                    <a:pt x="927" y="98"/>
                  </a:lnTo>
                  <a:lnTo>
                    <a:pt x="9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0" name="Google Shape;1980;p19"/>
            <p:cNvSpPr/>
            <p:nvPr/>
          </p:nvSpPr>
          <p:spPr>
            <a:xfrm>
              <a:off x="6495057" y="454842"/>
              <a:ext cx="282374" cy="274581"/>
            </a:xfrm>
            <a:custGeom>
              <a:rect b="b" l="l" r="r" t="t"/>
              <a:pathLst>
                <a:path extrusionOk="0" h="1656" w="1703">
                  <a:moveTo>
                    <a:pt x="1216" y="0"/>
                  </a:moveTo>
                  <a:lnTo>
                    <a:pt x="1" y="779"/>
                  </a:lnTo>
                  <a:lnTo>
                    <a:pt x="98" y="1656"/>
                  </a:lnTo>
                  <a:lnTo>
                    <a:pt x="1702" y="682"/>
                  </a:lnTo>
                  <a:lnTo>
                    <a:pt x="16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1" name="Google Shape;1981;p19"/>
            <p:cNvSpPr/>
            <p:nvPr/>
          </p:nvSpPr>
          <p:spPr>
            <a:xfrm>
              <a:off x="6486601" y="454842"/>
              <a:ext cx="161665" cy="96999"/>
            </a:xfrm>
            <a:custGeom>
              <a:rect b="b" l="l" r="r" t="t"/>
              <a:pathLst>
                <a:path extrusionOk="0" h="585" w="975">
                  <a:moveTo>
                    <a:pt x="830" y="0"/>
                  </a:moveTo>
                  <a:lnTo>
                    <a:pt x="1" y="538"/>
                  </a:lnTo>
                  <a:lnTo>
                    <a:pt x="1" y="585"/>
                  </a:lnTo>
                  <a:lnTo>
                    <a:pt x="97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2" name="Google Shape;1982;p19"/>
            <p:cNvSpPr/>
            <p:nvPr/>
          </p:nvSpPr>
          <p:spPr>
            <a:xfrm>
              <a:off x="6034601" y="422012"/>
              <a:ext cx="358979" cy="348035"/>
            </a:xfrm>
            <a:custGeom>
              <a:rect b="b" l="l" r="r" t="t"/>
              <a:pathLst>
                <a:path extrusionOk="0" h="2099" w="2165">
                  <a:moveTo>
                    <a:pt x="1051" y="0"/>
                  </a:moveTo>
                  <a:cubicBezTo>
                    <a:pt x="1026" y="0"/>
                    <a:pt x="1001" y="1"/>
                    <a:pt x="974" y="4"/>
                  </a:cubicBezTo>
                  <a:cubicBezTo>
                    <a:pt x="1" y="101"/>
                    <a:pt x="635" y="2099"/>
                    <a:pt x="635" y="2099"/>
                  </a:cubicBezTo>
                  <a:lnTo>
                    <a:pt x="1512" y="2099"/>
                  </a:lnTo>
                  <a:cubicBezTo>
                    <a:pt x="1512" y="2099"/>
                    <a:pt x="2164" y="0"/>
                    <a:pt x="10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3" name="Google Shape;1983;p19"/>
            <p:cNvSpPr/>
            <p:nvPr/>
          </p:nvSpPr>
          <p:spPr>
            <a:xfrm>
              <a:off x="6115350" y="392332"/>
              <a:ext cx="307743" cy="318189"/>
            </a:xfrm>
            <a:custGeom>
              <a:rect b="b" l="l" r="r" t="t"/>
              <a:pathLst>
                <a:path extrusionOk="0" h="1919" w="1856">
                  <a:moveTo>
                    <a:pt x="1015" y="1"/>
                  </a:moveTo>
                  <a:cubicBezTo>
                    <a:pt x="946" y="1"/>
                    <a:pt x="868" y="13"/>
                    <a:pt x="779" y="39"/>
                  </a:cubicBezTo>
                  <a:cubicBezTo>
                    <a:pt x="0" y="280"/>
                    <a:pt x="51" y="1254"/>
                    <a:pt x="246" y="1596"/>
                  </a:cubicBezTo>
                  <a:cubicBezTo>
                    <a:pt x="391" y="1847"/>
                    <a:pt x="609" y="1918"/>
                    <a:pt x="810" y="1918"/>
                  </a:cubicBezTo>
                  <a:cubicBezTo>
                    <a:pt x="1078" y="1918"/>
                    <a:pt x="1317" y="1791"/>
                    <a:pt x="1317" y="1791"/>
                  </a:cubicBezTo>
                  <a:cubicBezTo>
                    <a:pt x="1317" y="1791"/>
                    <a:pt x="1856" y="1"/>
                    <a:pt x="101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4" name="Google Shape;1984;p19"/>
            <p:cNvSpPr/>
            <p:nvPr/>
          </p:nvSpPr>
          <p:spPr>
            <a:xfrm>
              <a:off x="6236724" y="430966"/>
              <a:ext cx="56375" cy="322998"/>
            </a:xfrm>
            <a:custGeom>
              <a:rect b="b" l="l" r="r" t="t"/>
              <a:pathLst>
                <a:path extrusionOk="0" h="1948" w="340">
                  <a:moveTo>
                    <a:pt x="1" y="0"/>
                  </a:moveTo>
                  <a:cubicBezTo>
                    <a:pt x="1" y="47"/>
                    <a:pt x="293" y="292"/>
                    <a:pt x="293" y="923"/>
                  </a:cubicBezTo>
                  <a:cubicBezTo>
                    <a:pt x="293" y="1215"/>
                    <a:pt x="242" y="1558"/>
                    <a:pt x="145" y="1948"/>
                  </a:cubicBezTo>
                  <a:cubicBezTo>
                    <a:pt x="293" y="1558"/>
                    <a:pt x="340" y="1215"/>
                    <a:pt x="340" y="923"/>
                  </a:cubicBezTo>
                  <a:cubicBezTo>
                    <a:pt x="340" y="242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2A6A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5" name="Google Shape;1985;p19"/>
            <p:cNvSpPr/>
            <p:nvPr/>
          </p:nvSpPr>
          <p:spPr>
            <a:xfrm>
              <a:off x="6212184" y="463133"/>
              <a:ext cx="8622" cy="298624"/>
            </a:xfrm>
            <a:custGeom>
              <a:rect b="b" l="l" r="r" t="t"/>
              <a:pathLst>
                <a:path extrusionOk="0" h="1801" w="52">
                  <a:moveTo>
                    <a:pt x="1" y="1"/>
                  </a:moveTo>
                  <a:lnTo>
                    <a:pt x="1" y="1800"/>
                  </a:lnTo>
                  <a:lnTo>
                    <a:pt x="51" y="1800"/>
                  </a:lnTo>
                  <a:cubicBezTo>
                    <a:pt x="1" y="975"/>
                    <a:pt x="1" y="293"/>
                    <a:pt x="1" y="1"/>
                  </a:cubicBezTo>
                  <a:close/>
                </a:path>
              </a:pathLst>
            </a:custGeom>
            <a:solidFill>
              <a:srgbClr val="577C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6" name="Google Shape;1986;p19"/>
            <p:cNvSpPr/>
            <p:nvPr/>
          </p:nvSpPr>
          <p:spPr>
            <a:xfrm>
              <a:off x="6139890" y="430966"/>
              <a:ext cx="48582" cy="136959"/>
            </a:xfrm>
            <a:custGeom>
              <a:rect b="b" l="l" r="r" t="t"/>
              <a:pathLst>
                <a:path extrusionOk="0" h="826" w="293">
                  <a:moveTo>
                    <a:pt x="293" y="0"/>
                  </a:moveTo>
                  <a:cubicBezTo>
                    <a:pt x="292" y="0"/>
                    <a:pt x="0" y="195"/>
                    <a:pt x="0" y="826"/>
                  </a:cubicBezTo>
                  <a:cubicBezTo>
                    <a:pt x="0" y="534"/>
                    <a:pt x="98" y="292"/>
                    <a:pt x="145" y="195"/>
                  </a:cubicBezTo>
                  <a:cubicBezTo>
                    <a:pt x="195" y="98"/>
                    <a:pt x="242" y="98"/>
                    <a:pt x="242" y="47"/>
                  </a:cubicBezTo>
                  <a:cubicBezTo>
                    <a:pt x="293" y="47"/>
                    <a:pt x="293" y="0"/>
                    <a:pt x="293" y="0"/>
                  </a:cubicBezTo>
                  <a:close/>
                </a:path>
              </a:pathLst>
            </a:custGeom>
            <a:solidFill>
              <a:srgbClr val="577C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7" name="Google Shape;1987;p19"/>
            <p:cNvSpPr/>
            <p:nvPr/>
          </p:nvSpPr>
          <p:spPr>
            <a:xfrm>
              <a:off x="6260601" y="438593"/>
              <a:ext cx="16415" cy="16415"/>
            </a:xfrm>
            <a:custGeom>
              <a:rect b="b" l="l" r="r" t="t"/>
              <a:pathLst>
                <a:path extrusionOk="0" h="99" w="99">
                  <a:moveTo>
                    <a:pt x="98" y="1"/>
                  </a:moveTo>
                  <a:cubicBezTo>
                    <a:pt x="51" y="1"/>
                    <a:pt x="1" y="52"/>
                    <a:pt x="1" y="98"/>
                  </a:cubicBezTo>
                  <a:lnTo>
                    <a:pt x="98" y="1"/>
                  </a:lnTo>
                  <a:close/>
                </a:path>
              </a:pathLst>
            </a:custGeom>
            <a:solidFill>
              <a:srgbClr val="274F1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8" name="Google Shape;1988;p19"/>
            <p:cNvSpPr/>
            <p:nvPr/>
          </p:nvSpPr>
          <p:spPr>
            <a:xfrm>
              <a:off x="6285141" y="511716"/>
              <a:ext cx="16415" cy="7793"/>
            </a:xfrm>
            <a:custGeom>
              <a:rect b="b" l="l" r="r" t="t"/>
              <a:pathLst>
                <a:path extrusionOk="0" h="47" w="99">
                  <a:moveTo>
                    <a:pt x="98" y="0"/>
                  </a:moveTo>
                  <a:cubicBezTo>
                    <a:pt x="48" y="0"/>
                    <a:pt x="1" y="0"/>
                    <a:pt x="1" y="47"/>
                  </a:cubicBezTo>
                  <a:cubicBezTo>
                    <a:pt x="48" y="47"/>
                    <a:pt x="48" y="47"/>
                    <a:pt x="98" y="0"/>
                  </a:cubicBezTo>
                  <a:close/>
                </a:path>
              </a:pathLst>
            </a:custGeom>
            <a:solidFill>
              <a:srgbClr val="274F1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9" name="Google Shape;1989;p19"/>
            <p:cNvSpPr/>
            <p:nvPr/>
          </p:nvSpPr>
          <p:spPr>
            <a:xfrm>
              <a:off x="6292934" y="600093"/>
              <a:ext cx="16249" cy="8622"/>
            </a:xfrm>
            <a:custGeom>
              <a:rect b="b" l="l" r="r" t="t"/>
              <a:pathLst>
                <a:path extrusionOk="0" h="52" w="98">
                  <a:moveTo>
                    <a:pt x="1" y="1"/>
                  </a:moveTo>
                  <a:lnTo>
                    <a:pt x="1" y="51"/>
                  </a:lnTo>
                  <a:lnTo>
                    <a:pt x="98" y="5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274F1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0" name="Google Shape;1990;p19"/>
            <p:cNvSpPr/>
            <p:nvPr/>
          </p:nvSpPr>
          <p:spPr>
            <a:xfrm>
              <a:off x="6285141" y="680843"/>
              <a:ext cx="16415" cy="8622"/>
            </a:xfrm>
            <a:custGeom>
              <a:rect b="b" l="l" r="r" t="t"/>
              <a:pathLst>
                <a:path extrusionOk="0" h="52" w="99">
                  <a:moveTo>
                    <a:pt x="1" y="0"/>
                  </a:moveTo>
                  <a:lnTo>
                    <a:pt x="1" y="51"/>
                  </a:lnTo>
                  <a:lnTo>
                    <a:pt x="98" y="51"/>
                  </a:lnTo>
                  <a:cubicBezTo>
                    <a:pt x="48" y="0"/>
                    <a:pt x="48" y="0"/>
                    <a:pt x="1" y="0"/>
                  </a:cubicBezTo>
                  <a:close/>
                </a:path>
              </a:pathLst>
            </a:custGeom>
            <a:solidFill>
              <a:srgbClr val="274F1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1" name="Google Shape;1991;p19"/>
            <p:cNvSpPr/>
            <p:nvPr/>
          </p:nvSpPr>
          <p:spPr>
            <a:xfrm>
              <a:off x="6163767" y="422509"/>
              <a:ext cx="16249" cy="16249"/>
            </a:xfrm>
            <a:custGeom>
              <a:rect b="b" l="l" r="r" t="t"/>
              <a:pathLst>
                <a:path extrusionOk="0" h="98" w="98">
                  <a:moveTo>
                    <a:pt x="1" y="1"/>
                  </a:moveTo>
                  <a:cubicBezTo>
                    <a:pt x="1" y="51"/>
                    <a:pt x="51" y="98"/>
                    <a:pt x="51" y="98"/>
                  </a:cubicBezTo>
                  <a:lnTo>
                    <a:pt x="98" y="9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74F1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2" name="Google Shape;1992;p19"/>
            <p:cNvSpPr/>
            <p:nvPr/>
          </p:nvSpPr>
          <p:spPr>
            <a:xfrm>
              <a:off x="6131434" y="479382"/>
              <a:ext cx="24706" cy="7959"/>
            </a:xfrm>
            <a:custGeom>
              <a:rect b="b" l="l" r="r" t="t"/>
              <a:pathLst>
                <a:path extrusionOk="0" h="48" w="149">
                  <a:moveTo>
                    <a:pt x="1" y="0"/>
                  </a:moveTo>
                  <a:cubicBezTo>
                    <a:pt x="1" y="0"/>
                    <a:pt x="1" y="47"/>
                    <a:pt x="51" y="47"/>
                  </a:cubicBezTo>
                  <a:lnTo>
                    <a:pt x="149" y="47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274F1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3" name="Google Shape;1993;p19"/>
            <p:cNvSpPr/>
            <p:nvPr/>
          </p:nvSpPr>
          <p:spPr>
            <a:xfrm>
              <a:off x="6123807" y="543883"/>
              <a:ext cx="16249" cy="166"/>
            </a:xfrm>
            <a:custGeom>
              <a:rect b="b" l="l" r="r" t="t"/>
              <a:pathLst>
                <a:path extrusionOk="0" h="1" w="98">
                  <a:moveTo>
                    <a:pt x="97" y="1"/>
                  </a:moveTo>
                  <a:lnTo>
                    <a:pt x="97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97" y="1"/>
                  </a:lnTo>
                  <a:lnTo>
                    <a:pt x="97" y="1"/>
                  </a:lnTo>
                  <a:lnTo>
                    <a:pt x="97" y="1"/>
                  </a:lnTo>
                  <a:close/>
                </a:path>
              </a:pathLst>
            </a:custGeom>
            <a:solidFill>
              <a:srgbClr val="274F1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4" name="Google Shape;1994;p19"/>
            <p:cNvSpPr/>
            <p:nvPr/>
          </p:nvSpPr>
          <p:spPr>
            <a:xfrm>
              <a:off x="6131434" y="656966"/>
              <a:ext cx="24706" cy="16249"/>
            </a:xfrm>
            <a:custGeom>
              <a:rect b="b" l="l" r="r" t="t"/>
              <a:pathLst>
                <a:path extrusionOk="0" h="98" w="149">
                  <a:moveTo>
                    <a:pt x="98" y="0"/>
                  </a:moveTo>
                  <a:cubicBezTo>
                    <a:pt x="51" y="47"/>
                    <a:pt x="51" y="47"/>
                    <a:pt x="1" y="47"/>
                  </a:cubicBezTo>
                  <a:lnTo>
                    <a:pt x="1" y="98"/>
                  </a:lnTo>
                  <a:cubicBezTo>
                    <a:pt x="51" y="47"/>
                    <a:pt x="98" y="47"/>
                    <a:pt x="98" y="47"/>
                  </a:cubicBezTo>
                  <a:cubicBezTo>
                    <a:pt x="149" y="47"/>
                    <a:pt x="149" y="0"/>
                    <a:pt x="98" y="0"/>
                  </a:cubicBezTo>
                  <a:close/>
                </a:path>
              </a:pathLst>
            </a:custGeom>
            <a:solidFill>
              <a:srgbClr val="274F1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5" name="Google Shape;1995;p19"/>
            <p:cNvSpPr/>
            <p:nvPr/>
          </p:nvSpPr>
          <p:spPr>
            <a:xfrm>
              <a:off x="6212184" y="447049"/>
              <a:ext cx="16415" cy="16249"/>
            </a:xfrm>
            <a:custGeom>
              <a:rect b="b" l="l" r="r" t="t"/>
              <a:pathLst>
                <a:path extrusionOk="0" h="98" w="99">
                  <a:moveTo>
                    <a:pt x="98" y="1"/>
                  </a:moveTo>
                  <a:cubicBezTo>
                    <a:pt x="51" y="47"/>
                    <a:pt x="51" y="47"/>
                    <a:pt x="1" y="47"/>
                  </a:cubicBezTo>
                  <a:lnTo>
                    <a:pt x="1" y="98"/>
                  </a:lnTo>
                  <a:lnTo>
                    <a:pt x="51" y="98"/>
                  </a:lnTo>
                  <a:lnTo>
                    <a:pt x="98" y="47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274F1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6" name="Google Shape;1996;p19"/>
            <p:cNvSpPr/>
            <p:nvPr/>
          </p:nvSpPr>
          <p:spPr>
            <a:xfrm>
              <a:off x="6212184" y="567760"/>
              <a:ext cx="24706" cy="16415"/>
            </a:xfrm>
            <a:custGeom>
              <a:rect b="b" l="l" r="r" t="t"/>
              <a:pathLst>
                <a:path extrusionOk="0" h="99" w="149">
                  <a:moveTo>
                    <a:pt x="149" y="1"/>
                  </a:moveTo>
                  <a:cubicBezTo>
                    <a:pt x="98" y="1"/>
                    <a:pt x="51" y="52"/>
                    <a:pt x="1" y="98"/>
                  </a:cubicBezTo>
                  <a:lnTo>
                    <a:pt x="51" y="98"/>
                  </a:lnTo>
                  <a:cubicBezTo>
                    <a:pt x="51" y="52"/>
                    <a:pt x="98" y="52"/>
                    <a:pt x="149" y="1"/>
                  </a:cubicBezTo>
                  <a:close/>
                </a:path>
              </a:pathLst>
            </a:custGeom>
            <a:solidFill>
              <a:srgbClr val="274F1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7" name="Google Shape;1997;p19"/>
            <p:cNvSpPr/>
            <p:nvPr/>
          </p:nvSpPr>
          <p:spPr>
            <a:xfrm>
              <a:off x="6220640" y="656966"/>
              <a:ext cx="24042" cy="7959"/>
            </a:xfrm>
            <a:custGeom>
              <a:rect b="b" l="l" r="r" t="t"/>
              <a:pathLst>
                <a:path extrusionOk="0" h="48" w="145">
                  <a:moveTo>
                    <a:pt x="98" y="0"/>
                  </a:moveTo>
                  <a:cubicBezTo>
                    <a:pt x="98" y="0"/>
                    <a:pt x="47" y="47"/>
                    <a:pt x="0" y="47"/>
                  </a:cubicBezTo>
                  <a:cubicBezTo>
                    <a:pt x="47" y="47"/>
                    <a:pt x="98" y="47"/>
                    <a:pt x="144" y="0"/>
                  </a:cubicBezTo>
                  <a:close/>
                </a:path>
              </a:pathLst>
            </a:custGeom>
            <a:solidFill>
              <a:srgbClr val="274F1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8" name="Google Shape;1998;p19"/>
            <p:cNvSpPr/>
            <p:nvPr/>
          </p:nvSpPr>
          <p:spPr>
            <a:xfrm>
              <a:off x="5994640" y="454842"/>
              <a:ext cx="136959" cy="174266"/>
            </a:xfrm>
            <a:custGeom>
              <a:rect b="b" l="l" r="r" t="t"/>
              <a:pathLst>
                <a:path extrusionOk="0" h="1051" w="826">
                  <a:moveTo>
                    <a:pt x="390" y="0"/>
                  </a:moveTo>
                  <a:cubicBezTo>
                    <a:pt x="195" y="0"/>
                    <a:pt x="0" y="440"/>
                    <a:pt x="144" y="779"/>
                  </a:cubicBezTo>
                  <a:cubicBezTo>
                    <a:pt x="229" y="1003"/>
                    <a:pt x="410" y="1051"/>
                    <a:pt x="548" y="1051"/>
                  </a:cubicBezTo>
                  <a:cubicBezTo>
                    <a:pt x="650" y="1051"/>
                    <a:pt x="728" y="1025"/>
                    <a:pt x="728" y="1025"/>
                  </a:cubicBezTo>
                  <a:cubicBezTo>
                    <a:pt x="826" y="877"/>
                    <a:pt x="826" y="733"/>
                    <a:pt x="779" y="585"/>
                  </a:cubicBezTo>
                  <a:cubicBezTo>
                    <a:pt x="779" y="585"/>
                    <a:pt x="584" y="585"/>
                    <a:pt x="534" y="487"/>
                  </a:cubicBezTo>
                  <a:cubicBezTo>
                    <a:pt x="436" y="390"/>
                    <a:pt x="631" y="0"/>
                    <a:pt x="3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9" name="Google Shape;1999;p19"/>
            <p:cNvSpPr/>
            <p:nvPr/>
          </p:nvSpPr>
          <p:spPr>
            <a:xfrm>
              <a:off x="6002267" y="438593"/>
              <a:ext cx="145581" cy="172277"/>
            </a:xfrm>
            <a:custGeom>
              <a:rect b="b" l="l" r="r" t="t"/>
              <a:pathLst>
                <a:path extrusionOk="0" h="1039" w="878">
                  <a:moveTo>
                    <a:pt x="390" y="1"/>
                  </a:moveTo>
                  <a:cubicBezTo>
                    <a:pt x="246" y="1"/>
                    <a:pt x="1" y="441"/>
                    <a:pt x="149" y="780"/>
                  </a:cubicBezTo>
                  <a:cubicBezTo>
                    <a:pt x="241" y="998"/>
                    <a:pt x="472" y="1038"/>
                    <a:pt x="628" y="1038"/>
                  </a:cubicBezTo>
                  <a:cubicBezTo>
                    <a:pt x="716" y="1038"/>
                    <a:pt x="780" y="1025"/>
                    <a:pt x="780" y="1025"/>
                  </a:cubicBezTo>
                  <a:cubicBezTo>
                    <a:pt x="877" y="877"/>
                    <a:pt x="877" y="733"/>
                    <a:pt x="780" y="585"/>
                  </a:cubicBezTo>
                  <a:cubicBezTo>
                    <a:pt x="780" y="585"/>
                    <a:pt x="585" y="585"/>
                    <a:pt x="538" y="488"/>
                  </a:cubicBezTo>
                  <a:cubicBezTo>
                    <a:pt x="488" y="390"/>
                    <a:pt x="636" y="1"/>
                    <a:pt x="3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0" name="Google Shape;2000;p19"/>
            <p:cNvSpPr/>
            <p:nvPr/>
          </p:nvSpPr>
          <p:spPr>
            <a:xfrm>
              <a:off x="6050850" y="470926"/>
              <a:ext cx="73122" cy="96999"/>
            </a:xfrm>
            <a:custGeom>
              <a:rect b="b" l="l" r="r" t="t"/>
              <a:pathLst>
                <a:path extrusionOk="0" h="585" w="441">
                  <a:moveTo>
                    <a:pt x="51" y="1"/>
                  </a:moveTo>
                  <a:cubicBezTo>
                    <a:pt x="51" y="1"/>
                    <a:pt x="0" y="51"/>
                    <a:pt x="0" y="149"/>
                  </a:cubicBezTo>
                  <a:cubicBezTo>
                    <a:pt x="0" y="195"/>
                    <a:pt x="51" y="293"/>
                    <a:pt x="51" y="343"/>
                  </a:cubicBezTo>
                  <a:lnTo>
                    <a:pt x="51" y="149"/>
                  </a:lnTo>
                  <a:lnTo>
                    <a:pt x="51" y="51"/>
                  </a:lnTo>
                  <a:lnTo>
                    <a:pt x="51" y="1"/>
                  </a:lnTo>
                  <a:close/>
                  <a:moveTo>
                    <a:pt x="51" y="343"/>
                  </a:moveTo>
                  <a:cubicBezTo>
                    <a:pt x="51" y="390"/>
                    <a:pt x="97" y="441"/>
                    <a:pt x="148" y="488"/>
                  </a:cubicBezTo>
                  <a:cubicBezTo>
                    <a:pt x="97" y="441"/>
                    <a:pt x="97" y="390"/>
                    <a:pt x="51" y="343"/>
                  </a:cubicBezTo>
                  <a:close/>
                  <a:moveTo>
                    <a:pt x="148" y="488"/>
                  </a:moveTo>
                  <a:cubicBezTo>
                    <a:pt x="245" y="585"/>
                    <a:pt x="343" y="585"/>
                    <a:pt x="389" y="585"/>
                  </a:cubicBezTo>
                  <a:lnTo>
                    <a:pt x="440" y="585"/>
                  </a:lnTo>
                  <a:lnTo>
                    <a:pt x="440" y="538"/>
                  </a:lnTo>
                  <a:lnTo>
                    <a:pt x="389" y="538"/>
                  </a:lnTo>
                  <a:cubicBezTo>
                    <a:pt x="343" y="538"/>
                    <a:pt x="245" y="538"/>
                    <a:pt x="148" y="488"/>
                  </a:cubicBezTo>
                  <a:close/>
                </a:path>
              </a:pathLst>
            </a:custGeom>
            <a:solidFill>
              <a:srgbClr val="2A6A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1" name="Google Shape;2001;p19"/>
            <p:cNvSpPr/>
            <p:nvPr/>
          </p:nvSpPr>
          <p:spPr>
            <a:xfrm>
              <a:off x="6018517" y="479382"/>
              <a:ext cx="80915" cy="129332"/>
            </a:xfrm>
            <a:custGeom>
              <a:rect b="b" l="l" r="r" t="t"/>
              <a:pathLst>
                <a:path extrusionOk="0" h="780" w="488">
                  <a:moveTo>
                    <a:pt x="51" y="0"/>
                  </a:moveTo>
                  <a:cubicBezTo>
                    <a:pt x="51" y="0"/>
                    <a:pt x="0" y="144"/>
                    <a:pt x="0" y="339"/>
                  </a:cubicBezTo>
                  <a:cubicBezTo>
                    <a:pt x="0" y="487"/>
                    <a:pt x="51" y="631"/>
                    <a:pt x="148" y="682"/>
                  </a:cubicBezTo>
                  <a:cubicBezTo>
                    <a:pt x="51" y="585"/>
                    <a:pt x="51" y="487"/>
                    <a:pt x="51" y="339"/>
                  </a:cubicBezTo>
                  <a:lnTo>
                    <a:pt x="51" y="98"/>
                  </a:lnTo>
                  <a:lnTo>
                    <a:pt x="51" y="47"/>
                  </a:lnTo>
                  <a:cubicBezTo>
                    <a:pt x="51" y="0"/>
                    <a:pt x="98" y="0"/>
                    <a:pt x="98" y="0"/>
                  </a:cubicBezTo>
                  <a:close/>
                  <a:moveTo>
                    <a:pt x="148" y="682"/>
                  </a:moveTo>
                  <a:lnTo>
                    <a:pt x="148" y="682"/>
                  </a:lnTo>
                  <a:cubicBezTo>
                    <a:pt x="246" y="779"/>
                    <a:pt x="390" y="779"/>
                    <a:pt x="487" y="779"/>
                  </a:cubicBezTo>
                  <a:cubicBezTo>
                    <a:pt x="390" y="779"/>
                    <a:pt x="246" y="729"/>
                    <a:pt x="148" y="6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2" name="Google Shape;2002;p19"/>
            <p:cNvSpPr/>
            <p:nvPr/>
          </p:nvSpPr>
          <p:spPr>
            <a:xfrm>
              <a:off x="6059141" y="470926"/>
              <a:ext cx="16415" cy="8622"/>
            </a:xfrm>
            <a:custGeom>
              <a:rect b="b" l="l" r="r" t="t"/>
              <a:pathLst>
                <a:path extrusionOk="0" h="52" w="99">
                  <a:moveTo>
                    <a:pt x="98" y="1"/>
                  </a:moveTo>
                  <a:cubicBezTo>
                    <a:pt x="47" y="1"/>
                    <a:pt x="1" y="1"/>
                    <a:pt x="1" y="51"/>
                  </a:cubicBezTo>
                  <a:cubicBezTo>
                    <a:pt x="47" y="51"/>
                    <a:pt x="47" y="1"/>
                    <a:pt x="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3" name="Google Shape;2003;p19"/>
            <p:cNvSpPr/>
            <p:nvPr/>
          </p:nvSpPr>
          <p:spPr>
            <a:xfrm>
              <a:off x="6066934" y="521498"/>
              <a:ext cx="16249" cy="14260"/>
            </a:xfrm>
            <a:custGeom>
              <a:rect b="b" l="l" r="r" t="t"/>
              <a:pathLst>
                <a:path extrusionOk="0" h="86" w="98">
                  <a:moveTo>
                    <a:pt x="92" y="0"/>
                  </a:moveTo>
                  <a:cubicBezTo>
                    <a:pt x="86" y="0"/>
                    <a:pt x="74" y="13"/>
                    <a:pt x="51" y="38"/>
                  </a:cubicBezTo>
                  <a:cubicBezTo>
                    <a:pt x="51" y="38"/>
                    <a:pt x="0" y="38"/>
                    <a:pt x="0" y="85"/>
                  </a:cubicBezTo>
                  <a:cubicBezTo>
                    <a:pt x="51" y="85"/>
                    <a:pt x="51" y="38"/>
                    <a:pt x="98" y="38"/>
                  </a:cubicBezTo>
                  <a:cubicBezTo>
                    <a:pt x="98" y="13"/>
                    <a:pt x="98" y="0"/>
                    <a:pt x="92" y="0"/>
                  </a:cubicBezTo>
                  <a:close/>
                </a:path>
              </a:pathLst>
            </a:custGeom>
            <a:solidFill>
              <a:srgbClr val="274F1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4" name="Google Shape;2004;p19"/>
            <p:cNvSpPr/>
            <p:nvPr/>
          </p:nvSpPr>
          <p:spPr>
            <a:xfrm>
              <a:off x="6099267" y="543883"/>
              <a:ext cx="8456" cy="16415"/>
            </a:xfrm>
            <a:custGeom>
              <a:rect b="b" l="l" r="r" t="t"/>
              <a:pathLst>
                <a:path extrusionOk="0" h="99" w="51">
                  <a:moveTo>
                    <a:pt x="0" y="1"/>
                  </a:moveTo>
                  <a:lnTo>
                    <a:pt x="0" y="48"/>
                  </a:lnTo>
                  <a:lnTo>
                    <a:pt x="0" y="98"/>
                  </a:lnTo>
                  <a:cubicBezTo>
                    <a:pt x="0" y="98"/>
                    <a:pt x="0" y="48"/>
                    <a:pt x="51" y="48"/>
                  </a:cubicBezTo>
                  <a:cubicBezTo>
                    <a:pt x="51" y="48"/>
                    <a:pt x="51" y="1"/>
                    <a:pt x="0" y="1"/>
                  </a:cubicBezTo>
                  <a:close/>
                </a:path>
              </a:pathLst>
            </a:custGeom>
            <a:solidFill>
              <a:srgbClr val="274F1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p19"/>
            <p:cNvSpPr/>
            <p:nvPr/>
          </p:nvSpPr>
          <p:spPr>
            <a:xfrm>
              <a:off x="6002267" y="503259"/>
              <a:ext cx="24706" cy="166"/>
            </a:xfrm>
            <a:custGeom>
              <a:rect b="b" l="l" r="r" t="t"/>
              <a:pathLst>
                <a:path extrusionOk="0" h="1" w="149">
                  <a:moveTo>
                    <a:pt x="98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98" y="0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p19"/>
            <p:cNvSpPr/>
            <p:nvPr/>
          </p:nvSpPr>
          <p:spPr>
            <a:xfrm>
              <a:off x="6002267" y="567760"/>
              <a:ext cx="24706" cy="16415"/>
            </a:xfrm>
            <a:custGeom>
              <a:rect b="b" l="l" r="r" t="t"/>
              <a:pathLst>
                <a:path extrusionOk="0" h="99" w="149">
                  <a:moveTo>
                    <a:pt x="149" y="1"/>
                  </a:moveTo>
                  <a:cubicBezTo>
                    <a:pt x="98" y="52"/>
                    <a:pt x="52" y="52"/>
                    <a:pt x="52" y="52"/>
                  </a:cubicBezTo>
                  <a:cubicBezTo>
                    <a:pt x="1" y="52"/>
                    <a:pt x="1" y="52"/>
                    <a:pt x="1" y="98"/>
                  </a:cubicBezTo>
                  <a:lnTo>
                    <a:pt x="52" y="98"/>
                  </a:lnTo>
                  <a:cubicBezTo>
                    <a:pt x="98" y="98"/>
                    <a:pt x="98" y="52"/>
                    <a:pt x="149" y="52"/>
                  </a:cubicBezTo>
                  <a:lnTo>
                    <a:pt x="149" y="1"/>
                  </a:lnTo>
                  <a:close/>
                </a:path>
              </a:pathLst>
            </a:custGeom>
            <a:solidFill>
              <a:srgbClr val="274F1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7" name="Google Shape;2007;p19"/>
            <p:cNvSpPr/>
            <p:nvPr/>
          </p:nvSpPr>
          <p:spPr>
            <a:xfrm>
              <a:off x="6059141" y="608549"/>
              <a:ext cx="7959" cy="16249"/>
            </a:xfrm>
            <a:custGeom>
              <a:rect b="b" l="l" r="r" t="t"/>
              <a:pathLst>
                <a:path extrusionOk="0" h="98" w="48">
                  <a:moveTo>
                    <a:pt x="47" y="0"/>
                  </a:moveTo>
                  <a:cubicBezTo>
                    <a:pt x="47" y="47"/>
                    <a:pt x="47" y="47"/>
                    <a:pt x="1" y="98"/>
                  </a:cubicBezTo>
                  <a:lnTo>
                    <a:pt x="47" y="98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274F1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8" name="Google Shape;2008;p19"/>
            <p:cNvSpPr/>
            <p:nvPr/>
          </p:nvSpPr>
          <p:spPr>
            <a:xfrm>
              <a:off x="6059141" y="713176"/>
              <a:ext cx="322998" cy="161499"/>
            </a:xfrm>
            <a:custGeom>
              <a:rect b="b" l="l" r="r" t="t"/>
              <a:pathLst>
                <a:path extrusionOk="0" h="974" w="1948">
                  <a:moveTo>
                    <a:pt x="1" y="0"/>
                  </a:moveTo>
                  <a:cubicBezTo>
                    <a:pt x="1" y="0"/>
                    <a:pt x="1" y="974"/>
                    <a:pt x="924" y="974"/>
                  </a:cubicBezTo>
                  <a:cubicBezTo>
                    <a:pt x="1948" y="974"/>
                    <a:pt x="1897" y="0"/>
                    <a:pt x="18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9" name="Google Shape;2009;p19"/>
            <p:cNvSpPr/>
            <p:nvPr/>
          </p:nvSpPr>
          <p:spPr>
            <a:xfrm>
              <a:off x="6083017" y="680843"/>
              <a:ext cx="331454" cy="169955"/>
            </a:xfrm>
            <a:custGeom>
              <a:rect b="b" l="l" r="r" t="t"/>
              <a:pathLst>
                <a:path extrusionOk="0" h="1025" w="1999">
                  <a:moveTo>
                    <a:pt x="1" y="0"/>
                  </a:moveTo>
                  <a:cubicBezTo>
                    <a:pt x="1" y="0"/>
                    <a:pt x="1" y="1025"/>
                    <a:pt x="928" y="1025"/>
                  </a:cubicBezTo>
                  <a:cubicBezTo>
                    <a:pt x="1999" y="1025"/>
                    <a:pt x="1901" y="0"/>
                    <a:pt x="19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0" name="Google Shape;2010;p19"/>
            <p:cNvSpPr/>
            <p:nvPr/>
          </p:nvSpPr>
          <p:spPr>
            <a:xfrm>
              <a:off x="5953851" y="858426"/>
              <a:ext cx="1017244" cy="40789"/>
            </a:xfrm>
            <a:custGeom>
              <a:rect b="b" l="l" r="r" t="t"/>
              <a:pathLst>
                <a:path extrusionOk="0" h="246" w="6135">
                  <a:moveTo>
                    <a:pt x="1" y="0"/>
                  </a:moveTo>
                  <a:lnTo>
                    <a:pt x="1" y="246"/>
                  </a:lnTo>
                  <a:lnTo>
                    <a:pt x="6135" y="246"/>
                  </a:lnTo>
                  <a:lnTo>
                    <a:pt x="61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1" name="Google Shape;2011;p19"/>
            <p:cNvSpPr/>
            <p:nvPr/>
          </p:nvSpPr>
          <p:spPr>
            <a:xfrm>
              <a:off x="5953851" y="858426"/>
              <a:ext cx="137788" cy="40789"/>
            </a:xfrm>
            <a:custGeom>
              <a:rect b="b" l="l" r="r" t="t"/>
              <a:pathLst>
                <a:path extrusionOk="0" h="246" w="831">
                  <a:moveTo>
                    <a:pt x="1" y="0"/>
                  </a:moveTo>
                  <a:lnTo>
                    <a:pt x="1" y="246"/>
                  </a:lnTo>
                  <a:lnTo>
                    <a:pt x="830" y="246"/>
                  </a:lnTo>
                  <a:lnTo>
                    <a:pt x="8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12" name="Google Shape;2012;p19"/>
          <p:cNvSpPr/>
          <p:nvPr/>
        </p:nvSpPr>
        <p:spPr>
          <a:xfrm>
            <a:off x="441702" y="3404325"/>
            <a:ext cx="3748120" cy="14078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7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p2"/>
          <p:cNvSpPr txBox="1"/>
          <p:nvPr>
            <p:ph type="ctrTitle"/>
          </p:nvPr>
        </p:nvSpPr>
        <p:spPr>
          <a:xfrm>
            <a:off x="3281430" y="0"/>
            <a:ext cx="2581139" cy="50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2800"/>
              <a:t>What is it? </a:t>
            </a:r>
            <a:endParaRPr/>
          </a:p>
        </p:txBody>
      </p:sp>
      <p:pic>
        <p:nvPicPr>
          <p:cNvPr descr="How to Warm Up Before Exercise and Why - eMediHealth" id="1019" name="Google Shape;101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0593" y="612755"/>
            <a:ext cx="2647769" cy="17894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Why winter is a great time to enjoy a swim in Ipswich - Ipswich First" id="1020" name="Google Shape;1020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26689" y="612756"/>
            <a:ext cx="2683118" cy="17894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ow Your Family Can Run the Race With Perseverance - All Pro Dad" id="1021" name="Google Shape;1021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90593" y="2766668"/>
            <a:ext cx="2642022" cy="178762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enefits of Playing Sports for Kids | LoveToKnow" id="1022" name="Google Shape;1022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105640" y="612755"/>
            <a:ext cx="2683118" cy="1787641"/>
          </a:xfrm>
          <a:prstGeom prst="rect">
            <a:avLst/>
          </a:prstGeom>
          <a:noFill/>
          <a:ln>
            <a:noFill/>
          </a:ln>
        </p:spPr>
      </p:pic>
      <p:sp>
        <p:nvSpPr>
          <p:cNvPr id="1023" name="Google Shape;1023;p2"/>
          <p:cNvSpPr/>
          <p:nvPr/>
        </p:nvSpPr>
        <p:spPr>
          <a:xfrm>
            <a:off x="6352248" y="2646096"/>
            <a:ext cx="2401159" cy="2379058"/>
          </a:xfrm>
          <a:prstGeom prst="roundRect">
            <a:avLst>
              <a:gd fmla="val 16667" name="adj"/>
            </a:avLst>
          </a:prstGeom>
          <a:solidFill>
            <a:srgbClr val="FEF5DA"/>
          </a:solidFill>
          <a:ln cap="flat" cmpd="sng" w="25400">
            <a:solidFill>
              <a:srgbClr val="B797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400" u="none" cap="none" strike="noStrike">
              <a:solidFill>
                <a:srgbClr val="B021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4" name="Google Shape;1024;p2"/>
          <p:cNvSpPr txBox="1"/>
          <p:nvPr/>
        </p:nvSpPr>
        <p:spPr>
          <a:xfrm>
            <a:off x="6150563" y="2646096"/>
            <a:ext cx="2741718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playing sports </a:t>
            </a:r>
            <a:endParaRPr/>
          </a:p>
        </p:txBody>
      </p:sp>
      <p:sp>
        <p:nvSpPr>
          <p:cNvPr id="1025" name="Google Shape;1025;p2"/>
          <p:cNvSpPr txBox="1"/>
          <p:nvPr/>
        </p:nvSpPr>
        <p:spPr>
          <a:xfrm>
            <a:off x="6150563" y="3037941"/>
            <a:ext cx="2807455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doing exercise</a:t>
            </a:r>
            <a:endParaRPr/>
          </a:p>
        </p:txBody>
      </p:sp>
      <p:sp>
        <p:nvSpPr>
          <p:cNvPr id="1026" name="Google Shape;1026;p2"/>
          <p:cNvSpPr txBox="1"/>
          <p:nvPr/>
        </p:nvSpPr>
        <p:spPr>
          <a:xfrm>
            <a:off x="6136939" y="3450904"/>
            <a:ext cx="280745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eating fruits and vegetables</a:t>
            </a:r>
            <a:endParaRPr/>
          </a:p>
        </p:txBody>
      </p:sp>
      <p:sp>
        <p:nvSpPr>
          <p:cNvPr id="1027" name="Google Shape;1027;p2"/>
          <p:cNvSpPr txBox="1"/>
          <p:nvPr/>
        </p:nvSpPr>
        <p:spPr>
          <a:xfrm>
            <a:off x="6843198" y="4167442"/>
            <a:ext cx="1422184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swimming </a:t>
            </a:r>
            <a:endParaRPr/>
          </a:p>
        </p:txBody>
      </p:sp>
      <p:pic>
        <p:nvPicPr>
          <p:cNvPr descr="10 Ways to Get Kids to Eat Vegetables | MyFoodDiary" id="1028" name="Google Shape;1028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223603" y="2767569"/>
            <a:ext cx="2683118" cy="1791630"/>
          </a:xfrm>
          <a:prstGeom prst="rect">
            <a:avLst/>
          </a:prstGeom>
          <a:noFill/>
          <a:ln>
            <a:noFill/>
          </a:ln>
        </p:spPr>
      </p:pic>
      <p:sp>
        <p:nvSpPr>
          <p:cNvPr id="1029" name="Google Shape;1029;p2"/>
          <p:cNvSpPr txBox="1"/>
          <p:nvPr/>
        </p:nvSpPr>
        <p:spPr>
          <a:xfrm>
            <a:off x="6963425" y="4546069"/>
            <a:ext cx="115448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jogging </a:t>
            </a:r>
            <a:endParaRPr/>
          </a:p>
        </p:txBody>
      </p:sp>
      <p:sp>
        <p:nvSpPr>
          <p:cNvPr id="1030" name="Google Shape;1030;p2"/>
          <p:cNvSpPr/>
          <p:nvPr/>
        </p:nvSpPr>
        <p:spPr>
          <a:xfrm>
            <a:off x="449030" y="2145435"/>
            <a:ext cx="2490022" cy="377285"/>
          </a:xfrm>
          <a:prstGeom prst="roundRect">
            <a:avLst>
              <a:gd fmla="val 16667" name="adj"/>
            </a:avLst>
          </a:prstGeom>
          <a:solidFill>
            <a:srgbClr val="FEF5DA"/>
          </a:solidFill>
          <a:ln cap="flat" cmpd="sng" w="25400">
            <a:solidFill>
              <a:srgbClr val="B797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B02100"/>
                </a:solidFill>
                <a:latin typeface="Calibri"/>
                <a:ea typeface="Calibri"/>
                <a:cs typeface="Calibri"/>
                <a:sym typeface="Calibri"/>
              </a:rPr>
              <a:t>doing exercise</a:t>
            </a:r>
            <a:endParaRPr/>
          </a:p>
        </p:txBody>
      </p:sp>
      <p:sp>
        <p:nvSpPr>
          <p:cNvPr id="1031" name="Google Shape;1031;p2"/>
          <p:cNvSpPr/>
          <p:nvPr/>
        </p:nvSpPr>
        <p:spPr>
          <a:xfrm>
            <a:off x="3320475" y="2145435"/>
            <a:ext cx="2490022" cy="377285"/>
          </a:xfrm>
          <a:prstGeom prst="roundRect">
            <a:avLst>
              <a:gd fmla="val 16667" name="adj"/>
            </a:avLst>
          </a:prstGeom>
          <a:solidFill>
            <a:srgbClr val="FEF5DA"/>
          </a:solidFill>
          <a:ln cap="flat" cmpd="sng" w="25400">
            <a:solidFill>
              <a:srgbClr val="B797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B02100"/>
                </a:solidFill>
                <a:latin typeface="Calibri"/>
                <a:ea typeface="Calibri"/>
                <a:cs typeface="Calibri"/>
                <a:sym typeface="Calibri"/>
              </a:rPr>
              <a:t>swimming</a:t>
            </a:r>
            <a:endParaRPr/>
          </a:p>
        </p:txBody>
      </p:sp>
      <p:sp>
        <p:nvSpPr>
          <p:cNvPr id="1032" name="Google Shape;1032;p2"/>
          <p:cNvSpPr/>
          <p:nvPr/>
        </p:nvSpPr>
        <p:spPr>
          <a:xfrm>
            <a:off x="3320151" y="4394653"/>
            <a:ext cx="2490022" cy="628141"/>
          </a:xfrm>
          <a:prstGeom prst="roundRect">
            <a:avLst>
              <a:gd fmla="val 16667" name="adj"/>
            </a:avLst>
          </a:prstGeom>
          <a:solidFill>
            <a:srgbClr val="FEF5DA"/>
          </a:solidFill>
          <a:ln cap="flat" cmpd="sng" w="25400">
            <a:solidFill>
              <a:srgbClr val="B797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B02100"/>
                </a:solidFill>
                <a:latin typeface="Calibri"/>
                <a:ea typeface="Calibri"/>
                <a:cs typeface="Calibri"/>
                <a:sym typeface="Calibri"/>
              </a:rPr>
              <a:t>eating fruits and vegetables </a:t>
            </a:r>
            <a:endParaRPr/>
          </a:p>
        </p:txBody>
      </p:sp>
      <p:sp>
        <p:nvSpPr>
          <p:cNvPr id="1033" name="Google Shape;1033;p2"/>
          <p:cNvSpPr/>
          <p:nvPr/>
        </p:nvSpPr>
        <p:spPr>
          <a:xfrm>
            <a:off x="6202188" y="2145434"/>
            <a:ext cx="2490022" cy="377285"/>
          </a:xfrm>
          <a:prstGeom prst="roundRect">
            <a:avLst>
              <a:gd fmla="val 16667" name="adj"/>
            </a:avLst>
          </a:prstGeom>
          <a:solidFill>
            <a:srgbClr val="FEF5DA"/>
          </a:solidFill>
          <a:ln cap="flat" cmpd="sng" w="25400">
            <a:solidFill>
              <a:srgbClr val="B797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B02100"/>
                </a:solidFill>
                <a:latin typeface="Calibri"/>
                <a:ea typeface="Calibri"/>
                <a:cs typeface="Calibri"/>
                <a:sym typeface="Calibri"/>
              </a:rPr>
              <a:t>playing sports</a:t>
            </a:r>
            <a:endParaRPr/>
          </a:p>
        </p:txBody>
      </p:sp>
      <p:sp>
        <p:nvSpPr>
          <p:cNvPr id="1034" name="Google Shape;1034;p2"/>
          <p:cNvSpPr/>
          <p:nvPr/>
        </p:nvSpPr>
        <p:spPr>
          <a:xfrm>
            <a:off x="462544" y="4394653"/>
            <a:ext cx="2490022" cy="377285"/>
          </a:xfrm>
          <a:prstGeom prst="roundRect">
            <a:avLst>
              <a:gd fmla="val 16667" name="adj"/>
            </a:avLst>
          </a:prstGeom>
          <a:solidFill>
            <a:srgbClr val="FEF5DA"/>
          </a:solidFill>
          <a:ln cap="flat" cmpd="sng" w="25400">
            <a:solidFill>
              <a:srgbClr val="B797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B02100"/>
                </a:solidFill>
                <a:latin typeface="Calibri"/>
                <a:ea typeface="Calibri"/>
                <a:cs typeface="Calibri"/>
                <a:sym typeface="Calibri"/>
              </a:rPr>
              <a:t>jogging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8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Google Shape;1039;p3"/>
          <p:cNvSpPr txBox="1"/>
          <p:nvPr>
            <p:ph type="title"/>
          </p:nvPr>
        </p:nvSpPr>
        <p:spPr>
          <a:xfrm>
            <a:off x="720000" y="1734311"/>
            <a:ext cx="7704000" cy="129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</a:pPr>
            <a:r>
              <a:rPr lang="en-US" sz="8000"/>
              <a:t>Can you guess the topic?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3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4"/>
          <p:cNvSpPr txBox="1"/>
          <p:nvPr>
            <p:ph type="ctrTitle"/>
          </p:nvPr>
        </p:nvSpPr>
        <p:spPr>
          <a:xfrm>
            <a:off x="722100" y="1285850"/>
            <a:ext cx="4469274" cy="19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 sz="5000"/>
              <a:t>Unit 2: </a:t>
            </a:r>
            <a:br>
              <a:rPr lang="en-US" sz="5000"/>
            </a:br>
            <a:r>
              <a:rPr lang="en-US" sz="5000"/>
              <a:t>Healthy living </a:t>
            </a:r>
            <a:endParaRPr sz="5000"/>
          </a:p>
        </p:txBody>
      </p:sp>
      <p:sp>
        <p:nvSpPr>
          <p:cNvPr id="1045" name="Google Shape;1045;p4"/>
          <p:cNvSpPr txBox="1"/>
          <p:nvPr>
            <p:ph idx="1" type="subTitle"/>
          </p:nvPr>
        </p:nvSpPr>
        <p:spPr>
          <a:xfrm>
            <a:off x="722100" y="3315585"/>
            <a:ext cx="4275898" cy="43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2800"/>
              <a:t>Lesson 1: Getting started </a:t>
            </a:r>
            <a:endParaRPr sz="2800"/>
          </a:p>
        </p:txBody>
      </p:sp>
      <p:grpSp>
        <p:nvGrpSpPr>
          <p:cNvPr id="1046" name="Google Shape;1046;p4"/>
          <p:cNvGrpSpPr/>
          <p:nvPr/>
        </p:nvGrpSpPr>
        <p:grpSpPr>
          <a:xfrm>
            <a:off x="4963816" y="1130488"/>
            <a:ext cx="3183941" cy="2921007"/>
            <a:chOff x="5117987" y="1328696"/>
            <a:chExt cx="3004569" cy="2756447"/>
          </a:xfrm>
        </p:grpSpPr>
        <p:sp>
          <p:nvSpPr>
            <p:cNvPr id="1047" name="Google Shape;1047;p4"/>
            <p:cNvSpPr/>
            <p:nvPr/>
          </p:nvSpPr>
          <p:spPr>
            <a:xfrm>
              <a:off x="6701829" y="1472058"/>
              <a:ext cx="495321" cy="664899"/>
            </a:xfrm>
            <a:custGeom>
              <a:rect b="b" l="l" r="r" t="t"/>
              <a:pathLst>
                <a:path extrusionOk="0" h="6493" w="4837">
                  <a:moveTo>
                    <a:pt x="4516" y="128"/>
                  </a:moveTo>
                  <a:cubicBezTo>
                    <a:pt x="4643" y="128"/>
                    <a:pt x="4709" y="189"/>
                    <a:pt x="4709" y="317"/>
                  </a:cubicBezTo>
                  <a:lnTo>
                    <a:pt x="4709" y="6238"/>
                  </a:lnTo>
                  <a:cubicBezTo>
                    <a:pt x="4709" y="6299"/>
                    <a:pt x="4643" y="6426"/>
                    <a:pt x="4516" y="6426"/>
                  </a:cubicBezTo>
                  <a:lnTo>
                    <a:pt x="316" y="6426"/>
                  </a:lnTo>
                  <a:cubicBezTo>
                    <a:pt x="188" y="6426"/>
                    <a:pt x="61" y="6299"/>
                    <a:pt x="61" y="6238"/>
                  </a:cubicBezTo>
                  <a:lnTo>
                    <a:pt x="61" y="317"/>
                  </a:lnTo>
                  <a:cubicBezTo>
                    <a:pt x="61" y="189"/>
                    <a:pt x="188" y="128"/>
                    <a:pt x="316" y="128"/>
                  </a:cubicBezTo>
                  <a:close/>
                  <a:moveTo>
                    <a:pt x="316" y="1"/>
                  </a:moveTo>
                  <a:cubicBezTo>
                    <a:pt x="127" y="1"/>
                    <a:pt x="0" y="189"/>
                    <a:pt x="0" y="317"/>
                  </a:cubicBezTo>
                  <a:lnTo>
                    <a:pt x="0" y="6238"/>
                  </a:lnTo>
                  <a:cubicBezTo>
                    <a:pt x="0" y="6365"/>
                    <a:pt x="127" y="6492"/>
                    <a:pt x="316" y="6492"/>
                  </a:cubicBezTo>
                  <a:lnTo>
                    <a:pt x="4516" y="6492"/>
                  </a:lnTo>
                  <a:cubicBezTo>
                    <a:pt x="4643" y="6492"/>
                    <a:pt x="4837" y="6365"/>
                    <a:pt x="4837" y="6238"/>
                  </a:cubicBezTo>
                  <a:lnTo>
                    <a:pt x="4837" y="317"/>
                  </a:lnTo>
                  <a:cubicBezTo>
                    <a:pt x="4837" y="189"/>
                    <a:pt x="4643" y="1"/>
                    <a:pt x="4516" y="1"/>
                  </a:cubicBezTo>
                  <a:close/>
                </a:path>
              </a:pathLst>
            </a:custGeom>
            <a:solidFill>
              <a:srgbClr val="FFBDC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4"/>
            <p:cNvSpPr/>
            <p:nvPr/>
          </p:nvSpPr>
          <p:spPr>
            <a:xfrm>
              <a:off x="6786208" y="1563297"/>
              <a:ext cx="319701" cy="488665"/>
            </a:xfrm>
            <a:custGeom>
              <a:rect b="b" l="l" r="r" t="t"/>
              <a:pathLst>
                <a:path extrusionOk="0" h="4772" w="3122">
                  <a:moveTo>
                    <a:pt x="1" y="1"/>
                  </a:moveTo>
                  <a:lnTo>
                    <a:pt x="1" y="4771"/>
                  </a:lnTo>
                  <a:lnTo>
                    <a:pt x="3122" y="4771"/>
                  </a:lnTo>
                  <a:lnTo>
                    <a:pt x="3122" y="1"/>
                  </a:lnTo>
                  <a:close/>
                </a:path>
              </a:pathLst>
            </a:custGeom>
            <a:solidFill>
              <a:srgbClr val="FFBDC4">
                <a:alpha val="52941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4"/>
            <p:cNvSpPr/>
            <p:nvPr/>
          </p:nvSpPr>
          <p:spPr>
            <a:xfrm>
              <a:off x="7288282" y="1778135"/>
              <a:ext cx="495423" cy="664797"/>
            </a:xfrm>
            <a:custGeom>
              <a:rect b="b" l="l" r="r" t="t"/>
              <a:pathLst>
                <a:path extrusionOk="0" h="6492" w="4838">
                  <a:moveTo>
                    <a:pt x="4516" y="67"/>
                  </a:moveTo>
                  <a:cubicBezTo>
                    <a:pt x="4644" y="67"/>
                    <a:pt x="4771" y="194"/>
                    <a:pt x="4771" y="321"/>
                  </a:cubicBezTo>
                  <a:lnTo>
                    <a:pt x="4771" y="6176"/>
                  </a:lnTo>
                  <a:cubicBezTo>
                    <a:pt x="4771" y="6303"/>
                    <a:pt x="4644" y="6430"/>
                    <a:pt x="4516" y="6430"/>
                  </a:cubicBezTo>
                  <a:lnTo>
                    <a:pt x="316" y="6430"/>
                  </a:lnTo>
                  <a:cubicBezTo>
                    <a:pt x="189" y="6430"/>
                    <a:pt x="128" y="6303"/>
                    <a:pt x="128" y="6176"/>
                  </a:cubicBezTo>
                  <a:lnTo>
                    <a:pt x="128" y="321"/>
                  </a:lnTo>
                  <a:cubicBezTo>
                    <a:pt x="128" y="194"/>
                    <a:pt x="189" y="67"/>
                    <a:pt x="316" y="67"/>
                  </a:cubicBezTo>
                  <a:close/>
                  <a:moveTo>
                    <a:pt x="316" y="0"/>
                  </a:moveTo>
                  <a:cubicBezTo>
                    <a:pt x="128" y="0"/>
                    <a:pt x="1" y="128"/>
                    <a:pt x="1" y="321"/>
                  </a:cubicBezTo>
                  <a:lnTo>
                    <a:pt x="1" y="6176"/>
                  </a:lnTo>
                  <a:cubicBezTo>
                    <a:pt x="1" y="6364"/>
                    <a:pt x="128" y="6492"/>
                    <a:pt x="316" y="6492"/>
                  </a:cubicBezTo>
                  <a:lnTo>
                    <a:pt x="4516" y="6492"/>
                  </a:lnTo>
                  <a:cubicBezTo>
                    <a:pt x="4710" y="6492"/>
                    <a:pt x="4837" y="6364"/>
                    <a:pt x="4837" y="6176"/>
                  </a:cubicBezTo>
                  <a:lnTo>
                    <a:pt x="4837" y="321"/>
                  </a:lnTo>
                  <a:cubicBezTo>
                    <a:pt x="4837" y="128"/>
                    <a:pt x="4710" y="0"/>
                    <a:pt x="4516" y="0"/>
                  </a:cubicBezTo>
                  <a:close/>
                </a:path>
              </a:pathLst>
            </a:custGeom>
            <a:solidFill>
              <a:srgbClr val="FFBDC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4"/>
            <p:cNvSpPr/>
            <p:nvPr/>
          </p:nvSpPr>
          <p:spPr>
            <a:xfrm>
              <a:off x="7379521" y="1863128"/>
              <a:ext cx="319189" cy="495321"/>
            </a:xfrm>
            <a:custGeom>
              <a:rect b="b" l="l" r="r" t="t"/>
              <a:pathLst>
                <a:path extrusionOk="0" h="4837" w="3117">
                  <a:moveTo>
                    <a:pt x="1" y="0"/>
                  </a:moveTo>
                  <a:lnTo>
                    <a:pt x="1" y="4837"/>
                  </a:lnTo>
                  <a:lnTo>
                    <a:pt x="3116" y="4837"/>
                  </a:lnTo>
                  <a:lnTo>
                    <a:pt x="3116" y="0"/>
                  </a:lnTo>
                  <a:close/>
                </a:path>
              </a:pathLst>
            </a:custGeom>
            <a:solidFill>
              <a:srgbClr val="FFBDC4">
                <a:alpha val="52941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4"/>
            <p:cNvSpPr/>
            <p:nvPr/>
          </p:nvSpPr>
          <p:spPr>
            <a:xfrm>
              <a:off x="5339481" y="1328696"/>
              <a:ext cx="1121000" cy="1876935"/>
            </a:xfrm>
            <a:custGeom>
              <a:rect b="b" l="l" r="r" t="t"/>
              <a:pathLst>
                <a:path extrusionOk="0" h="18329" w="10947">
                  <a:moveTo>
                    <a:pt x="10565" y="62"/>
                  </a:moveTo>
                  <a:cubicBezTo>
                    <a:pt x="10758" y="62"/>
                    <a:pt x="10886" y="189"/>
                    <a:pt x="10886" y="383"/>
                  </a:cubicBezTo>
                  <a:lnTo>
                    <a:pt x="10886" y="17947"/>
                  </a:lnTo>
                  <a:cubicBezTo>
                    <a:pt x="10886" y="18074"/>
                    <a:pt x="10758" y="18202"/>
                    <a:pt x="10565" y="18202"/>
                  </a:cubicBezTo>
                  <a:lnTo>
                    <a:pt x="383" y="18202"/>
                  </a:lnTo>
                  <a:cubicBezTo>
                    <a:pt x="194" y="18202"/>
                    <a:pt x="67" y="18074"/>
                    <a:pt x="67" y="17947"/>
                  </a:cubicBezTo>
                  <a:lnTo>
                    <a:pt x="67" y="383"/>
                  </a:lnTo>
                  <a:cubicBezTo>
                    <a:pt x="67" y="189"/>
                    <a:pt x="194" y="62"/>
                    <a:pt x="383" y="62"/>
                  </a:cubicBezTo>
                  <a:close/>
                  <a:moveTo>
                    <a:pt x="383" y="1"/>
                  </a:moveTo>
                  <a:cubicBezTo>
                    <a:pt x="194" y="1"/>
                    <a:pt x="1" y="189"/>
                    <a:pt x="1" y="383"/>
                  </a:cubicBezTo>
                  <a:lnTo>
                    <a:pt x="1" y="17947"/>
                  </a:lnTo>
                  <a:cubicBezTo>
                    <a:pt x="1" y="18135"/>
                    <a:pt x="194" y="18329"/>
                    <a:pt x="383" y="18329"/>
                  </a:cubicBezTo>
                  <a:lnTo>
                    <a:pt x="10565" y="18329"/>
                  </a:lnTo>
                  <a:cubicBezTo>
                    <a:pt x="10758" y="18329"/>
                    <a:pt x="10947" y="18135"/>
                    <a:pt x="10947" y="17947"/>
                  </a:cubicBezTo>
                  <a:lnTo>
                    <a:pt x="10947" y="383"/>
                  </a:lnTo>
                  <a:cubicBezTo>
                    <a:pt x="10947" y="189"/>
                    <a:pt x="10758" y="1"/>
                    <a:pt x="10565" y="1"/>
                  </a:cubicBezTo>
                  <a:close/>
                </a:path>
              </a:pathLst>
            </a:custGeom>
            <a:solidFill>
              <a:srgbClr val="FF8062">
                <a:alpha val="7686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4"/>
            <p:cNvSpPr/>
            <p:nvPr/>
          </p:nvSpPr>
          <p:spPr>
            <a:xfrm>
              <a:off x="5424475" y="1413177"/>
              <a:ext cx="951626" cy="1701213"/>
            </a:xfrm>
            <a:custGeom>
              <a:rect b="b" l="l" r="r" t="t"/>
              <a:pathLst>
                <a:path extrusionOk="0" h="16613" w="9293">
                  <a:moveTo>
                    <a:pt x="1" y="1"/>
                  </a:moveTo>
                  <a:lnTo>
                    <a:pt x="1" y="16613"/>
                  </a:lnTo>
                  <a:lnTo>
                    <a:pt x="9292" y="16613"/>
                  </a:lnTo>
                  <a:lnTo>
                    <a:pt x="9292" y="1"/>
                  </a:lnTo>
                  <a:close/>
                </a:path>
              </a:pathLst>
            </a:custGeom>
            <a:solidFill>
              <a:srgbClr val="FFBDC4">
                <a:alpha val="52941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4"/>
            <p:cNvSpPr/>
            <p:nvPr/>
          </p:nvSpPr>
          <p:spPr>
            <a:xfrm>
              <a:off x="5424475" y="1784894"/>
              <a:ext cx="951626" cy="1049011"/>
            </a:xfrm>
            <a:custGeom>
              <a:rect b="b" l="l" r="r" t="t"/>
              <a:pathLst>
                <a:path extrusionOk="0" h="10244" w="9293">
                  <a:moveTo>
                    <a:pt x="9292" y="1"/>
                  </a:moveTo>
                  <a:cubicBezTo>
                    <a:pt x="8335" y="1019"/>
                    <a:pt x="8335" y="2735"/>
                    <a:pt x="8335" y="2735"/>
                  </a:cubicBezTo>
                  <a:cubicBezTo>
                    <a:pt x="8335" y="2735"/>
                    <a:pt x="8078" y="2542"/>
                    <a:pt x="7701" y="2542"/>
                  </a:cubicBezTo>
                  <a:cubicBezTo>
                    <a:pt x="7428" y="2542"/>
                    <a:pt x="7093" y="2643"/>
                    <a:pt x="6747" y="2989"/>
                  </a:cubicBezTo>
                  <a:cubicBezTo>
                    <a:pt x="5983" y="3819"/>
                    <a:pt x="6619" y="5474"/>
                    <a:pt x="6619" y="5535"/>
                  </a:cubicBezTo>
                  <a:cubicBezTo>
                    <a:pt x="6619" y="5535"/>
                    <a:pt x="6339" y="5254"/>
                    <a:pt x="5576" y="5254"/>
                  </a:cubicBezTo>
                  <a:cubicBezTo>
                    <a:pt x="5449" y="5254"/>
                    <a:pt x="5308" y="5262"/>
                    <a:pt x="5153" y="5280"/>
                  </a:cubicBezTo>
                  <a:cubicBezTo>
                    <a:pt x="4008" y="5474"/>
                    <a:pt x="4008" y="7001"/>
                    <a:pt x="4008" y="7001"/>
                  </a:cubicBezTo>
                  <a:cubicBezTo>
                    <a:pt x="4008" y="7001"/>
                    <a:pt x="3946" y="6298"/>
                    <a:pt x="3498" y="6044"/>
                  </a:cubicBezTo>
                  <a:cubicBezTo>
                    <a:pt x="3277" y="5916"/>
                    <a:pt x="2943" y="5885"/>
                    <a:pt x="2665" y="5885"/>
                  </a:cubicBezTo>
                  <a:cubicBezTo>
                    <a:pt x="2387" y="5885"/>
                    <a:pt x="2165" y="5916"/>
                    <a:pt x="2165" y="5916"/>
                  </a:cubicBezTo>
                  <a:cubicBezTo>
                    <a:pt x="2165" y="5916"/>
                    <a:pt x="2928" y="4710"/>
                    <a:pt x="2098" y="4328"/>
                  </a:cubicBezTo>
                  <a:cubicBezTo>
                    <a:pt x="1799" y="4189"/>
                    <a:pt x="1574" y="4143"/>
                    <a:pt x="1410" y="4143"/>
                  </a:cubicBezTo>
                  <a:cubicBezTo>
                    <a:pt x="1122" y="4143"/>
                    <a:pt x="1019" y="4286"/>
                    <a:pt x="1019" y="4328"/>
                  </a:cubicBezTo>
                  <a:cubicBezTo>
                    <a:pt x="1019" y="4262"/>
                    <a:pt x="1207" y="3946"/>
                    <a:pt x="1019" y="3183"/>
                  </a:cubicBezTo>
                  <a:cubicBezTo>
                    <a:pt x="953" y="2801"/>
                    <a:pt x="637" y="2480"/>
                    <a:pt x="1" y="2353"/>
                  </a:cubicBezTo>
                  <a:lnTo>
                    <a:pt x="1" y="10117"/>
                  </a:lnTo>
                  <a:cubicBezTo>
                    <a:pt x="255" y="10183"/>
                    <a:pt x="383" y="10244"/>
                    <a:pt x="383" y="10244"/>
                  </a:cubicBezTo>
                  <a:cubicBezTo>
                    <a:pt x="510" y="10244"/>
                    <a:pt x="6171" y="9801"/>
                    <a:pt x="6171" y="9674"/>
                  </a:cubicBezTo>
                  <a:cubicBezTo>
                    <a:pt x="6171" y="9608"/>
                    <a:pt x="7637" y="9226"/>
                    <a:pt x="9292" y="8844"/>
                  </a:cubicBezTo>
                  <a:lnTo>
                    <a:pt x="9292" y="1"/>
                  </a:lnTo>
                  <a:close/>
                </a:path>
              </a:pathLst>
            </a:custGeom>
            <a:solidFill>
              <a:srgbClr val="378E6D">
                <a:alpha val="59607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4"/>
            <p:cNvSpPr/>
            <p:nvPr/>
          </p:nvSpPr>
          <p:spPr>
            <a:xfrm>
              <a:off x="5424475" y="2214979"/>
              <a:ext cx="951626" cy="899401"/>
            </a:xfrm>
            <a:custGeom>
              <a:rect b="b" l="l" r="r" t="t"/>
              <a:pathLst>
                <a:path extrusionOk="0" h="8783" w="9293">
                  <a:moveTo>
                    <a:pt x="9292" y="1"/>
                  </a:moveTo>
                  <a:cubicBezTo>
                    <a:pt x="7256" y="1146"/>
                    <a:pt x="5535" y="3244"/>
                    <a:pt x="3565" y="4898"/>
                  </a:cubicBezTo>
                  <a:cubicBezTo>
                    <a:pt x="2480" y="5789"/>
                    <a:pt x="1335" y="6553"/>
                    <a:pt x="1" y="7062"/>
                  </a:cubicBezTo>
                  <a:lnTo>
                    <a:pt x="1" y="8783"/>
                  </a:lnTo>
                  <a:lnTo>
                    <a:pt x="9292" y="8783"/>
                  </a:lnTo>
                  <a:lnTo>
                    <a:pt x="9292" y="1"/>
                  </a:lnTo>
                  <a:close/>
                </a:path>
              </a:pathLst>
            </a:custGeom>
            <a:solidFill>
              <a:srgbClr val="2A6A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4"/>
            <p:cNvSpPr/>
            <p:nvPr/>
          </p:nvSpPr>
          <p:spPr>
            <a:xfrm>
              <a:off x="5424475" y="2501703"/>
              <a:ext cx="951626" cy="612674"/>
            </a:xfrm>
            <a:custGeom>
              <a:rect b="b" l="l" r="r" t="t"/>
              <a:pathLst>
                <a:path extrusionOk="0" h="5983" w="9293">
                  <a:moveTo>
                    <a:pt x="1" y="1"/>
                  </a:moveTo>
                  <a:lnTo>
                    <a:pt x="1" y="5983"/>
                  </a:lnTo>
                  <a:lnTo>
                    <a:pt x="9292" y="5983"/>
                  </a:lnTo>
                  <a:lnTo>
                    <a:pt x="9292" y="3946"/>
                  </a:lnTo>
                  <a:cubicBezTo>
                    <a:pt x="8274" y="3819"/>
                    <a:pt x="7062" y="3626"/>
                    <a:pt x="5601" y="3117"/>
                  </a:cubicBezTo>
                  <a:cubicBezTo>
                    <a:pt x="4710" y="2801"/>
                    <a:pt x="4074" y="2480"/>
                    <a:pt x="3565" y="2098"/>
                  </a:cubicBezTo>
                  <a:cubicBezTo>
                    <a:pt x="2480" y="1401"/>
                    <a:pt x="1783" y="637"/>
                    <a:pt x="1" y="1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4"/>
            <p:cNvSpPr/>
            <p:nvPr/>
          </p:nvSpPr>
          <p:spPr>
            <a:xfrm>
              <a:off x="7503120" y="2205149"/>
              <a:ext cx="240031" cy="289901"/>
            </a:xfrm>
            <a:custGeom>
              <a:rect b="b" l="l" r="r" t="t"/>
              <a:pathLst>
                <a:path extrusionOk="0" h="2831" w="2344">
                  <a:moveTo>
                    <a:pt x="1006" y="1"/>
                  </a:moveTo>
                  <a:cubicBezTo>
                    <a:pt x="990" y="1"/>
                    <a:pt x="974" y="10"/>
                    <a:pt x="957" y="31"/>
                  </a:cubicBezTo>
                  <a:cubicBezTo>
                    <a:pt x="764" y="285"/>
                    <a:pt x="703" y="2006"/>
                    <a:pt x="703" y="2006"/>
                  </a:cubicBezTo>
                  <a:cubicBezTo>
                    <a:pt x="703" y="2006"/>
                    <a:pt x="194" y="988"/>
                    <a:pt x="127" y="988"/>
                  </a:cubicBezTo>
                  <a:cubicBezTo>
                    <a:pt x="124" y="986"/>
                    <a:pt x="120" y="985"/>
                    <a:pt x="117" y="985"/>
                  </a:cubicBezTo>
                  <a:cubicBezTo>
                    <a:pt x="1" y="985"/>
                    <a:pt x="13" y="2030"/>
                    <a:pt x="448" y="2831"/>
                  </a:cubicBezTo>
                  <a:lnTo>
                    <a:pt x="1655" y="2831"/>
                  </a:lnTo>
                  <a:cubicBezTo>
                    <a:pt x="2091" y="2276"/>
                    <a:pt x="2344" y="1112"/>
                    <a:pt x="2004" y="1112"/>
                  </a:cubicBezTo>
                  <a:cubicBezTo>
                    <a:pt x="1995" y="1112"/>
                    <a:pt x="1986" y="1113"/>
                    <a:pt x="1975" y="1115"/>
                  </a:cubicBezTo>
                  <a:cubicBezTo>
                    <a:pt x="1655" y="1115"/>
                    <a:pt x="1400" y="2006"/>
                    <a:pt x="1400" y="2006"/>
                  </a:cubicBezTo>
                  <a:cubicBezTo>
                    <a:pt x="1400" y="2006"/>
                    <a:pt x="1235" y="1"/>
                    <a:pt x="1006" y="1"/>
                  </a:cubicBezTo>
                  <a:close/>
                </a:path>
              </a:pathLst>
            </a:custGeom>
            <a:solidFill>
              <a:srgbClr val="2A6A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4"/>
            <p:cNvSpPr/>
            <p:nvPr/>
          </p:nvSpPr>
          <p:spPr>
            <a:xfrm>
              <a:off x="7490013" y="2494945"/>
              <a:ext cx="234707" cy="176337"/>
            </a:xfrm>
            <a:custGeom>
              <a:rect b="b" l="l" r="r" t="t"/>
              <a:pathLst>
                <a:path extrusionOk="0" h="1722" w="2292">
                  <a:moveTo>
                    <a:pt x="1" y="1"/>
                  </a:moveTo>
                  <a:lnTo>
                    <a:pt x="322" y="1721"/>
                  </a:lnTo>
                  <a:lnTo>
                    <a:pt x="1976" y="1721"/>
                  </a:lnTo>
                  <a:lnTo>
                    <a:pt x="2292" y="1"/>
                  </a:lnTo>
                  <a:close/>
                </a:path>
              </a:pathLst>
            </a:custGeom>
            <a:solidFill>
              <a:srgbClr val="FF80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4"/>
            <p:cNvSpPr/>
            <p:nvPr/>
          </p:nvSpPr>
          <p:spPr>
            <a:xfrm>
              <a:off x="6812320" y="2671178"/>
              <a:ext cx="1023513" cy="866530"/>
            </a:xfrm>
            <a:custGeom>
              <a:rect b="b" l="l" r="r" t="t"/>
              <a:pathLst>
                <a:path extrusionOk="0" h="8462" w="9995">
                  <a:moveTo>
                    <a:pt x="9674" y="62"/>
                  </a:moveTo>
                  <a:cubicBezTo>
                    <a:pt x="9801" y="62"/>
                    <a:pt x="9928" y="189"/>
                    <a:pt x="9928" y="316"/>
                  </a:cubicBezTo>
                  <a:lnTo>
                    <a:pt x="9928" y="8146"/>
                  </a:lnTo>
                  <a:cubicBezTo>
                    <a:pt x="9928" y="8274"/>
                    <a:pt x="9801" y="8401"/>
                    <a:pt x="9674" y="8401"/>
                  </a:cubicBezTo>
                  <a:lnTo>
                    <a:pt x="321" y="8401"/>
                  </a:lnTo>
                  <a:cubicBezTo>
                    <a:pt x="194" y="8401"/>
                    <a:pt x="67" y="8274"/>
                    <a:pt x="67" y="8146"/>
                  </a:cubicBezTo>
                  <a:lnTo>
                    <a:pt x="67" y="316"/>
                  </a:lnTo>
                  <a:cubicBezTo>
                    <a:pt x="67" y="189"/>
                    <a:pt x="194" y="62"/>
                    <a:pt x="321" y="62"/>
                  </a:cubicBezTo>
                  <a:close/>
                  <a:moveTo>
                    <a:pt x="321" y="0"/>
                  </a:moveTo>
                  <a:cubicBezTo>
                    <a:pt x="128" y="0"/>
                    <a:pt x="0" y="128"/>
                    <a:pt x="0" y="316"/>
                  </a:cubicBezTo>
                  <a:lnTo>
                    <a:pt x="0" y="8146"/>
                  </a:lnTo>
                  <a:cubicBezTo>
                    <a:pt x="0" y="8335"/>
                    <a:pt x="128" y="8462"/>
                    <a:pt x="321" y="8462"/>
                  </a:cubicBezTo>
                  <a:lnTo>
                    <a:pt x="9674" y="8462"/>
                  </a:lnTo>
                  <a:cubicBezTo>
                    <a:pt x="9867" y="8462"/>
                    <a:pt x="9994" y="8335"/>
                    <a:pt x="9994" y="8146"/>
                  </a:cubicBezTo>
                  <a:lnTo>
                    <a:pt x="9994" y="316"/>
                  </a:lnTo>
                  <a:cubicBezTo>
                    <a:pt x="9994" y="128"/>
                    <a:pt x="9867" y="0"/>
                    <a:pt x="9674" y="0"/>
                  </a:cubicBezTo>
                  <a:close/>
                </a:path>
              </a:pathLst>
            </a:custGeom>
            <a:solidFill>
              <a:srgbClr val="FF8062">
                <a:alpha val="7686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4"/>
            <p:cNvSpPr/>
            <p:nvPr/>
          </p:nvSpPr>
          <p:spPr>
            <a:xfrm>
              <a:off x="6871201" y="2716541"/>
              <a:ext cx="905648" cy="234707"/>
            </a:xfrm>
            <a:custGeom>
              <a:rect b="b" l="l" r="r" t="t"/>
              <a:pathLst>
                <a:path extrusionOk="0" h="2292" w="8844">
                  <a:moveTo>
                    <a:pt x="189" y="0"/>
                  </a:moveTo>
                  <a:cubicBezTo>
                    <a:pt x="62" y="0"/>
                    <a:pt x="1" y="67"/>
                    <a:pt x="1" y="194"/>
                  </a:cubicBezTo>
                  <a:lnTo>
                    <a:pt x="1" y="2037"/>
                  </a:lnTo>
                  <a:cubicBezTo>
                    <a:pt x="1" y="2164"/>
                    <a:pt x="62" y="2291"/>
                    <a:pt x="189" y="2291"/>
                  </a:cubicBezTo>
                  <a:lnTo>
                    <a:pt x="8656" y="2291"/>
                  </a:lnTo>
                  <a:cubicBezTo>
                    <a:pt x="8783" y="2291"/>
                    <a:pt x="8844" y="2164"/>
                    <a:pt x="8844" y="2037"/>
                  </a:cubicBezTo>
                  <a:lnTo>
                    <a:pt x="8844" y="194"/>
                  </a:lnTo>
                  <a:cubicBezTo>
                    <a:pt x="8844" y="67"/>
                    <a:pt x="8783" y="0"/>
                    <a:pt x="8656" y="0"/>
                  </a:cubicBezTo>
                  <a:close/>
                </a:path>
              </a:pathLst>
            </a:custGeom>
            <a:solidFill>
              <a:srgbClr val="FCD04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4"/>
            <p:cNvSpPr/>
            <p:nvPr/>
          </p:nvSpPr>
          <p:spPr>
            <a:xfrm>
              <a:off x="7112049" y="2814539"/>
              <a:ext cx="423946" cy="32462"/>
            </a:xfrm>
            <a:custGeom>
              <a:rect b="b" l="l" r="r" t="t"/>
              <a:pathLst>
                <a:path extrusionOk="0" h="317" w="4140">
                  <a:moveTo>
                    <a:pt x="128" y="1"/>
                  </a:moveTo>
                  <a:cubicBezTo>
                    <a:pt x="67" y="1"/>
                    <a:pt x="1" y="62"/>
                    <a:pt x="1" y="189"/>
                  </a:cubicBezTo>
                  <a:cubicBezTo>
                    <a:pt x="1" y="255"/>
                    <a:pt x="67" y="316"/>
                    <a:pt x="128" y="316"/>
                  </a:cubicBezTo>
                  <a:lnTo>
                    <a:pt x="4013" y="316"/>
                  </a:lnTo>
                  <a:cubicBezTo>
                    <a:pt x="4074" y="316"/>
                    <a:pt x="4140" y="255"/>
                    <a:pt x="4140" y="189"/>
                  </a:cubicBezTo>
                  <a:cubicBezTo>
                    <a:pt x="4140" y="62"/>
                    <a:pt x="4074" y="1"/>
                    <a:pt x="4013" y="1"/>
                  </a:cubicBezTo>
                  <a:close/>
                </a:path>
              </a:pathLst>
            </a:custGeom>
            <a:solidFill>
              <a:srgbClr val="FF8062">
                <a:alpha val="7686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4"/>
            <p:cNvSpPr/>
            <p:nvPr/>
          </p:nvSpPr>
          <p:spPr>
            <a:xfrm>
              <a:off x="6871201" y="2984014"/>
              <a:ext cx="905648" cy="234707"/>
            </a:xfrm>
            <a:custGeom>
              <a:rect b="b" l="l" r="r" t="t"/>
              <a:pathLst>
                <a:path extrusionOk="0" h="2292" w="8844">
                  <a:moveTo>
                    <a:pt x="189" y="0"/>
                  </a:moveTo>
                  <a:cubicBezTo>
                    <a:pt x="62" y="0"/>
                    <a:pt x="1" y="127"/>
                    <a:pt x="1" y="255"/>
                  </a:cubicBezTo>
                  <a:lnTo>
                    <a:pt x="1" y="2098"/>
                  </a:lnTo>
                  <a:cubicBezTo>
                    <a:pt x="1" y="2225"/>
                    <a:pt x="62" y="2291"/>
                    <a:pt x="189" y="2291"/>
                  </a:cubicBezTo>
                  <a:lnTo>
                    <a:pt x="8656" y="2291"/>
                  </a:lnTo>
                  <a:cubicBezTo>
                    <a:pt x="8783" y="2291"/>
                    <a:pt x="8844" y="2225"/>
                    <a:pt x="8844" y="2098"/>
                  </a:cubicBezTo>
                  <a:lnTo>
                    <a:pt x="8844" y="255"/>
                  </a:lnTo>
                  <a:cubicBezTo>
                    <a:pt x="8844" y="127"/>
                    <a:pt x="8783" y="0"/>
                    <a:pt x="8656" y="0"/>
                  </a:cubicBezTo>
                  <a:close/>
                </a:path>
              </a:pathLst>
            </a:custGeom>
            <a:solidFill>
              <a:srgbClr val="FCD04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4"/>
            <p:cNvSpPr/>
            <p:nvPr/>
          </p:nvSpPr>
          <p:spPr>
            <a:xfrm>
              <a:off x="7112049" y="3088258"/>
              <a:ext cx="423946" cy="32462"/>
            </a:xfrm>
            <a:custGeom>
              <a:rect b="b" l="l" r="r" t="t"/>
              <a:pathLst>
                <a:path extrusionOk="0" h="317" w="4140">
                  <a:moveTo>
                    <a:pt x="128" y="0"/>
                  </a:moveTo>
                  <a:cubicBezTo>
                    <a:pt x="67" y="0"/>
                    <a:pt x="1" y="61"/>
                    <a:pt x="1" y="128"/>
                  </a:cubicBezTo>
                  <a:cubicBezTo>
                    <a:pt x="1" y="255"/>
                    <a:pt x="67" y="316"/>
                    <a:pt x="128" y="316"/>
                  </a:cubicBezTo>
                  <a:lnTo>
                    <a:pt x="4013" y="316"/>
                  </a:lnTo>
                  <a:cubicBezTo>
                    <a:pt x="4074" y="316"/>
                    <a:pt x="4140" y="255"/>
                    <a:pt x="4140" y="128"/>
                  </a:cubicBezTo>
                  <a:cubicBezTo>
                    <a:pt x="4140" y="61"/>
                    <a:pt x="4074" y="0"/>
                    <a:pt x="4013" y="0"/>
                  </a:cubicBezTo>
                  <a:close/>
                </a:path>
              </a:pathLst>
            </a:custGeom>
            <a:solidFill>
              <a:srgbClr val="FF8062">
                <a:alpha val="7686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4"/>
            <p:cNvSpPr/>
            <p:nvPr/>
          </p:nvSpPr>
          <p:spPr>
            <a:xfrm>
              <a:off x="6871201" y="3257630"/>
              <a:ext cx="905648" cy="234707"/>
            </a:xfrm>
            <a:custGeom>
              <a:rect b="b" l="l" r="r" t="t"/>
              <a:pathLst>
                <a:path extrusionOk="0" h="2292" w="8844">
                  <a:moveTo>
                    <a:pt x="189" y="1"/>
                  </a:moveTo>
                  <a:cubicBezTo>
                    <a:pt x="62" y="1"/>
                    <a:pt x="1" y="128"/>
                    <a:pt x="1" y="189"/>
                  </a:cubicBezTo>
                  <a:lnTo>
                    <a:pt x="1" y="2099"/>
                  </a:lnTo>
                  <a:cubicBezTo>
                    <a:pt x="1" y="2165"/>
                    <a:pt x="62" y="2292"/>
                    <a:pt x="189" y="2292"/>
                  </a:cubicBezTo>
                  <a:lnTo>
                    <a:pt x="8656" y="2292"/>
                  </a:lnTo>
                  <a:cubicBezTo>
                    <a:pt x="8783" y="2292"/>
                    <a:pt x="8844" y="2165"/>
                    <a:pt x="8844" y="2099"/>
                  </a:cubicBezTo>
                  <a:lnTo>
                    <a:pt x="8844" y="189"/>
                  </a:lnTo>
                  <a:cubicBezTo>
                    <a:pt x="8844" y="128"/>
                    <a:pt x="8783" y="1"/>
                    <a:pt x="8656" y="1"/>
                  </a:cubicBezTo>
                  <a:close/>
                </a:path>
              </a:pathLst>
            </a:custGeom>
            <a:solidFill>
              <a:srgbClr val="FCD04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4"/>
            <p:cNvSpPr/>
            <p:nvPr/>
          </p:nvSpPr>
          <p:spPr>
            <a:xfrm>
              <a:off x="7112049" y="3355219"/>
              <a:ext cx="423946" cy="39118"/>
            </a:xfrm>
            <a:custGeom>
              <a:rect b="b" l="l" r="r" t="t"/>
              <a:pathLst>
                <a:path extrusionOk="0" h="382" w="4140">
                  <a:moveTo>
                    <a:pt x="128" y="0"/>
                  </a:moveTo>
                  <a:cubicBezTo>
                    <a:pt x="67" y="0"/>
                    <a:pt x="1" y="127"/>
                    <a:pt x="1" y="193"/>
                  </a:cubicBezTo>
                  <a:cubicBezTo>
                    <a:pt x="1" y="255"/>
                    <a:pt x="67" y="382"/>
                    <a:pt x="128" y="382"/>
                  </a:cubicBezTo>
                  <a:lnTo>
                    <a:pt x="4013" y="382"/>
                  </a:lnTo>
                  <a:cubicBezTo>
                    <a:pt x="4074" y="382"/>
                    <a:pt x="4140" y="255"/>
                    <a:pt x="4140" y="193"/>
                  </a:cubicBezTo>
                  <a:cubicBezTo>
                    <a:pt x="4140" y="127"/>
                    <a:pt x="4074" y="0"/>
                    <a:pt x="4013" y="0"/>
                  </a:cubicBezTo>
                  <a:close/>
                </a:path>
              </a:pathLst>
            </a:custGeom>
            <a:solidFill>
              <a:srgbClr val="FF8062">
                <a:alpha val="7686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4"/>
            <p:cNvSpPr/>
            <p:nvPr/>
          </p:nvSpPr>
          <p:spPr>
            <a:xfrm>
              <a:off x="5197041" y="2524436"/>
              <a:ext cx="364143" cy="674423"/>
            </a:xfrm>
            <a:custGeom>
              <a:rect b="b" l="l" r="r" t="t"/>
              <a:pathLst>
                <a:path extrusionOk="0" h="6586" w="3556">
                  <a:moveTo>
                    <a:pt x="2014" y="0"/>
                  </a:moveTo>
                  <a:cubicBezTo>
                    <a:pt x="1965" y="0"/>
                    <a:pt x="1907" y="11"/>
                    <a:pt x="1840" y="33"/>
                  </a:cubicBezTo>
                  <a:cubicBezTo>
                    <a:pt x="949" y="288"/>
                    <a:pt x="1519" y="1815"/>
                    <a:pt x="1519" y="1815"/>
                  </a:cubicBezTo>
                  <a:cubicBezTo>
                    <a:pt x="1519" y="1815"/>
                    <a:pt x="1198" y="1276"/>
                    <a:pt x="984" y="1276"/>
                  </a:cubicBezTo>
                  <a:cubicBezTo>
                    <a:pt x="913" y="1276"/>
                    <a:pt x="853" y="1336"/>
                    <a:pt x="822" y="1495"/>
                  </a:cubicBezTo>
                  <a:cubicBezTo>
                    <a:pt x="712" y="1821"/>
                    <a:pt x="951" y="2310"/>
                    <a:pt x="1179" y="2672"/>
                  </a:cubicBezTo>
                  <a:lnTo>
                    <a:pt x="1179" y="2672"/>
                  </a:lnTo>
                  <a:cubicBezTo>
                    <a:pt x="1037" y="2498"/>
                    <a:pt x="879" y="2343"/>
                    <a:pt x="768" y="2343"/>
                  </a:cubicBezTo>
                  <a:cubicBezTo>
                    <a:pt x="695" y="2343"/>
                    <a:pt x="643" y="2409"/>
                    <a:pt x="628" y="2579"/>
                  </a:cubicBezTo>
                  <a:cubicBezTo>
                    <a:pt x="539" y="3158"/>
                    <a:pt x="1014" y="3706"/>
                    <a:pt x="1305" y="3982"/>
                  </a:cubicBezTo>
                  <a:lnTo>
                    <a:pt x="1305" y="3982"/>
                  </a:lnTo>
                  <a:cubicBezTo>
                    <a:pt x="1154" y="3866"/>
                    <a:pt x="948" y="3738"/>
                    <a:pt x="778" y="3738"/>
                  </a:cubicBezTo>
                  <a:cubicBezTo>
                    <a:pt x="658" y="3738"/>
                    <a:pt x="555" y="3802"/>
                    <a:pt x="501" y="3979"/>
                  </a:cubicBezTo>
                  <a:cubicBezTo>
                    <a:pt x="419" y="4390"/>
                    <a:pt x="1000" y="4879"/>
                    <a:pt x="1423" y="5174"/>
                  </a:cubicBezTo>
                  <a:lnTo>
                    <a:pt x="1423" y="5174"/>
                  </a:lnTo>
                  <a:cubicBezTo>
                    <a:pt x="1306" y="5123"/>
                    <a:pt x="1167" y="5079"/>
                    <a:pt x="1010" y="5058"/>
                  </a:cubicBezTo>
                  <a:cubicBezTo>
                    <a:pt x="981" y="5051"/>
                    <a:pt x="951" y="5047"/>
                    <a:pt x="921" y="5047"/>
                  </a:cubicBezTo>
                  <a:cubicBezTo>
                    <a:pt x="437" y="5047"/>
                    <a:pt x="1" y="5986"/>
                    <a:pt x="2222" y="6586"/>
                  </a:cubicBezTo>
                  <a:cubicBezTo>
                    <a:pt x="2222" y="6586"/>
                    <a:pt x="3556" y="5440"/>
                    <a:pt x="3174" y="4931"/>
                  </a:cubicBezTo>
                  <a:cubicBezTo>
                    <a:pt x="3114" y="4847"/>
                    <a:pt x="3036" y="4814"/>
                    <a:pt x="2949" y="4814"/>
                  </a:cubicBezTo>
                  <a:cubicBezTo>
                    <a:pt x="2793" y="4814"/>
                    <a:pt x="2607" y="4922"/>
                    <a:pt x="2443" y="5049"/>
                  </a:cubicBezTo>
                  <a:lnTo>
                    <a:pt x="2443" y="5049"/>
                  </a:lnTo>
                  <a:cubicBezTo>
                    <a:pt x="2818" y="4669"/>
                    <a:pt x="3295" y="4103"/>
                    <a:pt x="3174" y="3786"/>
                  </a:cubicBezTo>
                  <a:cubicBezTo>
                    <a:pt x="3130" y="3666"/>
                    <a:pt x="3033" y="3620"/>
                    <a:pt x="2910" y="3620"/>
                  </a:cubicBezTo>
                  <a:cubicBezTo>
                    <a:pt x="2583" y="3620"/>
                    <a:pt x="2074" y="3946"/>
                    <a:pt x="1900" y="4064"/>
                  </a:cubicBezTo>
                  <a:lnTo>
                    <a:pt x="1900" y="4064"/>
                  </a:lnTo>
                  <a:cubicBezTo>
                    <a:pt x="2157" y="3881"/>
                    <a:pt x="3133" y="3141"/>
                    <a:pt x="2858" y="2640"/>
                  </a:cubicBezTo>
                  <a:cubicBezTo>
                    <a:pt x="2800" y="2496"/>
                    <a:pt x="2710" y="2440"/>
                    <a:pt x="2605" y="2440"/>
                  </a:cubicBezTo>
                  <a:cubicBezTo>
                    <a:pt x="2277" y="2440"/>
                    <a:pt x="1806" y="2978"/>
                    <a:pt x="1725" y="3074"/>
                  </a:cubicBezTo>
                  <a:lnTo>
                    <a:pt x="1725" y="3074"/>
                  </a:lnTo>
                  <a:cubicBezTo>
                    <a:pt x="1843" y="2932"/>
                    <a:pt x="2776" y="1795"/>
                    <a:pt x="2537" y="1495"/>
                  </a:cubicBezTo>
                  <a:cubicBezTo>
                    <a:pt x="2470" y="1413"/>
                    <a:pt x="2396" y="1381"/>
                    <a:pt x="2323" y="1381"/>
                  </a:cubicBezTo>
                  <a:cubicBezTo>
                    <a:pt x="2051" y="1381"/>
                    <a:pt x="1774" y="1815"/>
                    <a:pt x="1774" y="1815"/>
                  </a:cubicBezTo>
                  <a:cubicBezTo>
                    <a:pt x="1774" y="1815"/>
                    <a:pt x="2653" y="0"/>
                    <a:pt x="2014" y="0"/>
                  </a:cubicBezTo>
                  <a:close/>
                </a:path>
              </a:pathLst>
            </a:custGeom>
            <a:solidFill>
              <a:srgbClr val="2A6A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4"/>
            <p:cNvSpPr/>
            <p:nvPr/>
          </p:nvSpPr>
          <p:spPr>
            <a:xfrm>
              <a:off x="5352589" y="2619055"/>
              <a:ext cx="150224" cy="723166"/>
            </a:xfrm>
            <a:custGeom>
              <a:rect b="b" l="l" r="r" t="t"/>
              <a:pathLst>
                <a:path extrusionOk="0" h="7062" w="1467">
                  <a:moveTo>
                    <a:pt x="194" y="0"/>
                  </a:moveTo>
                  <a:cubicBezTo>
                    <a:pt x="127" y="0"/>
                    <a:pt x="127" y="61"/>
                    <a:pt x="127" y="61"/>
                  </a:cubicBezTo>
                  <a:cubicBezTo>
                    <a:pt x="127" y="61"/>
                    <a:pt x="0" y="825"/>
                    <a:pt x="0" y="1910"/>
                  </a:cubicBezTo>
                  <a:cubicBezTo>
                    <a:pt x="0" y="3371"/>
                    <a:pt x="255" y="5407"/>
                    <a:pt x="1400" y="7062"/>
                  </a:cubicBezTo>
                  <a:lnTo>
                    <a:pt x="1466" y="7062"/>
                  </a:lnTo>
                  <a:lnTo>
                    <a:pt x="1466" y="7001"/>
                  </a:lnTo>
                  <a:cubicBezTo>
                    <a:pt x="321" y="5407"/>
                    <a:pt x="66" y="3371"/>
                    <a:pt x="66" y="1910"/>
                  </a:cubicBezTo>
                  <a:cubicBezTo>
                    <a:pt x="66" y="1334"/>
                    <a:pt x="127" y="891"/>
                    <a:pt x="127" y="571"/>
                  </a:cubicBezTo>
                  <a:cubicBezTo>
                    <a:pt x="127" y="443"/>
                    <a:pt x="194" y="316"/>
                    <a:pt x="194" y="189"/>
                  </a:cubicBezTo>
                  <a:lnTo>
                    <a:pt x="194" y="128"/>
                  </a:lnTo>
                  <a:lnTo>
                    <a:pt x="194" y="61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rgbClr val="1E7F6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4"/>
            <p:cNvSpPr/>
            <p:nvPr/>
          </p:nvSpPr>
          <p:spPr>
            <a:xfrm>
              <a:off x="5521961" y="2565602"/>
              <a:ext cx="365065" cy="659370"/>
            </a:xfrm>
            <a:custGeom>
              <a:rect b="b" l="l" r="r" t="t"/>
              <a:pathLst>
                <a:path extrusionOk="0" h="6439" w="3565">
                  <a:moveTo>
                    <a:pt x="2468" y="1"/>
                  </a:moveTo>
                  <a:cubicBezTo>
                    <a:pt x="1970" y="1"/>
                    <a:pt x="2485" y="1856"/>
                    <a:pt x="2485" y="1856"/>
                  </a:cubicBezTo>
                  <a:cubicBezTo>
                    <a:pt x="2485" y="1856"/>
                    <a:pt x="2205" y="1295"/>
                    <a:pt x="1923" y="1295"/>
                  </a:cubicBezTo>
                  <a:cubicBezTo>
                    <a:pt x="1876" y="1295"/>
                    <a:pt x="1829" y="1311"/>
                    <a:pt x="1783" y="1347"/>
                  </a:cubicBezTo>
                  <a:cubicBezTo>
                    <a:pt x="1449" y="1570"/>
                    <a:pt x="2041" y="2765"/>
                    <a:pt x="2195" y="3062"/>
                  </a:cubicBezTo>
                  <a:lnTo>
                    <a:pt x="2195" y="3062"/>
                  </a:lnTo>
                  <a:cubicBezTo>
                    <a:pt x="2086" y="2862"/>
                    <a:pt x="1745" y="2282"/>
                    <a:pt x="1444" y="2282"/>
                  </a:cubicBezTo>
                  <a:cubicBezTo>
                    <a:pt x="1362" y="2282"/>
                    <a:pt x="1283" y="2325"/>
                    <a:pt x="1213" y="2432"/>
                  </a:cubicBezTo>
                  <a:cubicBezTo>
                    <a:pt x="878" y="2878"/>
                    <a:pt x="1666" y="3814"/>
                    <a:pt x="1866" y="4037"/>
                  </a:cubicBezTo>
                  <a:lnTo>
                    <a:pt x="1866" y="4037"/>
                  </a:lnTo>
                  <a:cubicBezTo>
                    <a:pt x="1717" y="3877"/>
                    <a:pt x="1226" y="3375"/>
                    <a:pt x="913" y="3375"/>
                  </a:cubicBezTo>
                  <a:cubicBezTo>
                    <a:pt x="825" y="3375"/>
                    <a:pt x="752" y="3414"/>
                    <a:pt x="703" y="3511"/>
                  </a:cubicBezTo>
                  <a:cubicBezTo>
                    <a:pt x="501" y="3794"/>
                    <a:pt x="860" y="4432"/>
                    <a:pt x="1151" y="4862"/>
                  </a:cubicBezTo>
                  <a:lnTo>
                    <a:pt x="1151" y="4862"/>
                  </a:lnTo>
                  <a:cubicBezTo>
                    <a:pt x="1004" y="4698"/>
                    <a:pt x="826" y="4550"/>
                    <a:pt x="662" y="4550"/>
                  </a:cubicBezTo>
                  <a:cubicBezTo>
                    <a:pt x="586" y="4550"/>
                    <a:pt x="514" y="4581"/>
                    <a:pt x="449" y="4656"/>
                  </a:cubicBezTo>
                  <a:cubicBezTo>
                    <a:pt x="1" y="5038"/>
                    <a:pt x="1085" y="6438"/>
                    <a:pt x="1085" y="6438"/>
                  </a:cubicBezTo>
                  <a:cubicBezTo>
                    <a:pt x="3504" y="6311"/>
                    <a:pt x="3056" y="5165"/>
                    <a:pt x="2546" y="5165"/>
                  </a:cubicBezTo>
                  <a:cubicBezTo>
                    <a:pt x="2367" y="5165"/>
                    <a:pt x="2212" y="5185"/>
                    <a:pt x="2084" y="5211"/>
                  </a:cubicBezTo>
                  <a:lnTo>
                    <a:pt x="2084" y="5211"/>
                  </a:lnTo>
                  <a:cubicBezTo>
                    <a:pt x="2556" y="5025"/>
                    <a:pt x="3249" y="4674"/>
                    <a:pt x="3249" y="4213"/>
                  </a:cubicBezTo>
                  <a:cubicBezTo>
                    <a:pt x="3227" y="3979"/>
                    <a:pt x="3099" y="3901"/>
                    <a:pt x="2938" y="3901"/>
                  </a:cubicBezTo>
                  <a:cubicBezTo>
                    <a:pt x="2797" y="3901"/>
                    <a:pt x="2630" y="3962"/>
                    <a:pt x="2488" y="4029"/>
                  </a:cubicBezTo>
                  <a:lnTo>
                    <a:pt x="2488" y="4029"/>
                  </a:lnTo>
                  <a:cubicBezTo>
                    <a:pt x="2852" y="3796"/>
                    <a:pt x="3397" y="3360"/>
                    <a:pt x="3437" y="2813"/>
                  </a:cubicBezTo>
                  <a:cubicBezTo>
                    <a:pt x="3454" y="2622"/>
                    <a:pt x="3395" y="2551"/>
                    <a:pt x="3297" y="2551"/>
                  </a:cubicBezTo>
                  <a:cubicBezTo>
                    <a:pt x="3159" y="2551"/>
                    <a:pt x="2946" y="2691"/>
                    <a:pt x="2757" y="2841"/>
                  </a:cubicBezTo>
                  <a:lnTo>
                    <a:pt x="2757" y="2841"/>
                  </a:lnTo>
                  <a:cubicBezTo>
                    <a:pt x="3081" y="2523"/>
                    <a:pt x="3477" y="2050"/>
                    <a:pt x="3437" y="1668"/>
                  </a:cubicBezTo>
                  <a:cubicBezTo>
                    <a:pt x="3437" y="1491"/>
                    <a:pt x="3378" y="1427"/>
                    <a:pt x="3293" y="1427"/>
                  </a:cubicBezTo>
                  <a:cubicBezTo>
                    <a:pt x="3071" y="1427"/>
                    <a:pt x="2674" y="1856"/>
                    <a:pt x="2674" y="1856"/>
                  </a:cubicBezTo>
                  <a:cubicBezTo>
                    <a:pt x="2674" y="1856"/>
                    <a:pt x="3565" y="522"/>
                    <a:pt x="2674" y="74"/>
                  </a:cubicBezTo>
                  <a:cubicBezTo>
                    <a:pt x="2591" y="23"/>
                    <a:pt x="2523" y="1"/>
                    <a:pt x="2468" y="1"/>
                  </a:cubicBezTo>
                  <a:close/>
                </a:path>
              </a:pathLst>
            </a:custGeom>
            <a:solidFill>
              <a:srgbClr val="2A6A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4"/>
            <p:cNvSpPr/>
            <p:nvPr/>
          </p:nvSpPr>
          <p:spPr>
            <a:xfrm>
              <a:off x="5521961" y="2671178"/>
              <a:ext cx="280583" cy="677802"/>
            </a:xfrm>
            <a:custGeom>
              <a:rect b="b" l="l" r="r" t="t"/>
              <a:pathLst>
                <a:path extrusionOk="0" h="6619" w="2740">
                  <a:moveTo>
                    <a:pt x="2674" y="0"/>
                  </a:moveTo>
                  <a:lnTo>
                    <a:pt x="2674" y="62"/>
                  </a:lnTo>
                  <a:cubicBezTo>
                    <a:pt x="2613" y="316"/>
                    <a:pt x="2546" y="1401"/>
                    <a:pt x="2231" y="2673"/>
                  </a:cubicBezTo>
                  <a:cubicBezTo>
                    <a:pt x="1849" y="3946"/>
                    <a:pt x="1213" y="5473"/>
                    <a:pt x="67" y="6553"/>
                  </a:cubicBezTo>
                  <a:cubicBezTo>
                    <a:pt x="1" y="6553"/>
                    <a:pt x="1" y="6553"/>
                    <a:pt x="67" y="6619"/>
                  </a:cubicBezTo>
                  <a:lnTo>
                    <a:pt x="128" y="6619"/>
                  </a:lnTo>
                  <a:cubicBezTo>
                    <a:pt x="1340" y="5407"/>
                    <a:pt x="2037" y="3819"/>
                    <a:pt x="2358" y="2419"/>
                  </a:cubicBezTo>
                  <a:cubicBezTo>
                    <a:pt x="2674" y="1080"/>
                    <a:pt x="2740" y="0"/>
                    <a:pt x="2740" y="0"/>
                  </a:cubicBezTo>
                  <a:close/>
                </a:path>
              </a:pathLst>
            </a:custGeom>
            <a:solidFill>
              <a:srgbClr val="1E7F6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4"/>
            <p:cNvSpPr/>
            <p:nvPr/>
          </p:nvSpPr>
          <p:spPr>
            <a:xfrm>
              <a:off x="5346342" y="3289989"/>
              <a:ext cx="378070" cy="319701"/>
            </a:xfrm>
            <a:custGeom>
              <a:rect b="b" l="l" r="r" t="t"/>
              <a:pathLst>
                <a:path extrusionOk="0" h="3122" w="3692">
                  <a:moveTo>
                    <a:pt x="0" y="1"/>
                  </a:moveTo>
                  <a:lnTo>
                    <a:pt x="316" y="2546"/>
                  </a:lnTo>
                  <a:cubicBezTo>
                    <a:pt x="382" y="2867"/>
                    <a:pt x="698" y="3121"/>
                    <a:pt x="1018" y="3121"/>
                  </a:cubicBezTo>
                  <a:lnTo>
                    <a:pt x="2607" y="3121"/>
                  </a:lnTo>
                  <a:cubicBezTo>
                    <a:pt x="2989" y="3121"/>
                    <a:pt x="3243" y="2867"/>
                    <a:pt x="3309" y="2546"/>
                  </a:cubicBezTo>
                  <a:lnTo>
                    <a:pt x="3691" y="1"/>
                  </a:lnTo>
                  <a:close/>
                </a:path>
              </a:pathLst>
            </a:custGeom>
            <a:solidFill>
              <a:srgbClr val="FF80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4"/>
            <p:cNvSpPr/>
            <p:nvPr/>
          </p:nvSpPr>
          <p:spPr>
            <a:xfrm>
              <a:off x="5117987" y="3596579"/>
              <a:ext cx="2887238" cy="456203"/>
            </a:xfrm>
            <a:custGeom>
              <a:rect b="b" l="l" r="r" t="t"/>
              <a:pathLst>
                <a:path extrusionOk="0" h="4455" w="28195">
                  <a:moveTo>
                    <a:pt x="14831" y="61"/>
                  </a:moveTo>
                  <a:cubicBezTo>
                    <a:pt x="15722" y="61"/>
                    <a:pt x="16613" y="127"/>
                    <a:pt x="17437" y="127"/>
                  </a:cubicBezTo>
                  <a:cubicBezTo>
                    <a:pt x="17885" y="189"/>
                    <a:pt x="18267" y="189"/>
                    <a:pt x="18710" y="189"/>
                  </a:cubicBezTo>
                  <a:cubicBezTo>
                    <a:pt x="19601" y="255"/>
                    <a:pt x="20492" y="316"/>
                    <a:pt x="21322" y="382"/>
                  </a:cubicBezTo>
                  <a:cubicBezTo>
                    <a:pt x="21765" y="443"/>
                    <a:pt x="22213" y="509"/>
                    <a:pt x="22595" y="509"/>
                  </a:cubicBezTo>
                  <a:cubicBezTo>
                    <a:pt x="23613" y="637"/>
                    <a:pt x="24438" y="764"/>
                    <a:pt x="25201" y="952"/>
                  </a:cubicBezTo>
                  <a:cubicBezTo>
                    <a:pt x="25710" y="1018"/>
                    <a:pt x="26092" y="1146"/>
                    <a:pt x="26474" y="1273"/>
                  </a:cubicBezTo>
                  <a:cubicBezTo>
                    <a:pt x="26983" y="1400"/>
                    <a:pt x="27431" y="1528"/>
                    <a:pt x="27686" y="1716"/>
                  </a:cubicBezTo>
                  <a:cubicBezTo>
                    <a:pt x="27813" y="1782"/>
                    <a:pt x="27940" y="1909"/>
                    <a:pt x="28001" y="1970"/>
                  </a:cubicBezTo>
                  <a:cubicBezTo>
                    <a:pt x="28068" y="2037"/>
                    <a:pt x="28068" y="2164"/>
                    <a:pt x="28068" y="2225"/>
                  </a:cubicBezTo>
                  <a:cubicBezTo>
                    <a:pt x="28068" y="2291"/>
                    <a:pt x="28068" y="2352"/>
                    <a:pt x="28001" y="2480"/>
                  </a:cubicBezTo>
                  <a:cubicBezTo>
                    <a:pt x="27874" y="2607"/>
                    <a:pt x="27686" y="2734"/>
                    <a:pt x="27431" y="2861"/>
                  </a:cubicBezTo>
                  <a:cubicBezTo>
                    <a:pt x="27177" y="2989"/>
                    <a:pt x="26856" y="3055"/>
                    <a:pt x="26474" y="3182"/>
                  </a:cubicBezTo>
                  <a:cubicBezTo>
                    <a:pt x="26092" y="3309"/>
                    <a:pt x="25710" y="3437"/>
                    <a:pt x="25201" y="3498"/>
                  </a:cubicBezTo>
                  <a:cubicBezTo>
                    <a:pt x="24438" y="3625"/>
                    <a:pt x="23613" y="3819"/>
                    <a:pt x="22595" y="3880"/>
                  </a:cubicBezTo>
                  <a:cubicBezTo>
                    <a:pt x="22213" y="3946"/>
                    <a:pt x="21765" y="4007"/>
                    <a:pt x="21322" y="4073"/>
                  </a:cubicBezTo>
                  <a:cubicBezTo>
                    <a:pt x="20492" y="4134"/>
                    <a:pt x="19601" y="4200"/>
                    <a:pt x="18710" y="4261"/>
                  </a:cubicBezTo>
                  <a:lnTo>
                    <a:pt x="17437" y="4261"/>
                  </a:lnTo>
                  <a:cubicBezTo>
                    <a:pt x="16613" y="4328"/>
                    <a:pt x="15722" y="4328"/>
                    <a:pt x="14831" y="4328"/>
                  </a:cubicBezTo>
                  <a:lnTo>
                    <a:pt x="10885" y="4328"/>
                  </a:lnTo>
                  <a:cubicBezTo>
                    <a:pt x="10503" y="4261"/>
                    <a:pt x="10055" y="4261"/>
                    <a:pt x="9612" y="4261"/>
                  </a:cubicBezTo>
                  <a:cubicBezTo>
                    <a:pt x="8721" y="4200"/>
                    <a:pt x="7830" y="4134"/>
                    <a:pt x="7001" y="4073"/>
                  </a:cubicBezTo>
                  <a:cubicBezTo>
                    <a:pt x="6558" y="4007"/>
                    <a:pt x="6176" y="3946"/>
                    <a:pt x="5728" y="3946"/>
                  </a:cubicBezTo>
                  <a:cubicBezTo>
                    <a:pt x="4776" y="3819"/>
                    <a:pt x="3885" y="3691"/>
                    <a:pt x="3121" y="3498"/>
                  </a:cubicBezTo>
                  <a:cubicBezTo>
                    <a:pt x="2612" y="3437"/>
                    <a:pt x="2230" y="3309"/>
                    <a:pt x="1848" y="3243"/>
                  </a:cubicBezTo>
                  <a:cubicBezTo>
                    <a:pt x="1273" y="3055"/>
                    <a:pt x="830" y="2928"/>
                    <a:pt x="575" y="2734"/>
                  </a:cubicBezTo>
                  <a:cubicBezTo>
                    <a:pt x="382" y="2673"/>
                    <a:pt x="321" y="2546"/>
                    <a:pt x="194" y="2480"/>
                  </a:cubicBezTo>
                  <a:cubicBezTo>
                    <a:pt x="127" y="2418"/>
                    <a:pt x="127" y="2291"/>
                    <a:pt x="127" y="2225"/>
                  </a:cubicBezTo>
                  <a:cubicBezTo>
                    <a:pt x="127" y="2164"/>
                    <a:pt x="127" y="2037"/>
                    <a:pt x="194" y="1970"/>
                  </a:cubicBezTo>
                  <a:cubicBezTo>
                    <a:pt x="321" y="1843"/>
                    <a:pt x="509" y="1716"/>
                    <a:pt x="830" y="1589"/>
                  </a:cubicBezTo>
                  <a:cubicBezTo>
                    <a:pt x="1085" y="1461"/>
                    <a:pt x="1400" y="1334"/>
                    <a:pt x="1848" y="1207"/>
                  </a:cubicBezTo>
                  <a:cubicBezTo>
                    <a:pt x="2230" y="1080"/>
                    <a:pt x="2612" y="1018"/>
                    <a:pt x="3121" y="891"/>
                  </a:cubicBezTo>
                  <a:cubicBezTo>
                    <a:pt x="3885" y="764"/>
                    <a:pt x="4776" y="637"/>
                    <a:pt x="5728" y="509"/>
                  </a:cubicBezTo>
                  <a:cubicBezTo>
                    <a:pt x="6176" y="443"/>
                    <a:pt x="6558" y="443"/>
                    <a:pt x="7001" y="382"/>
                  </a:cubicBezTo>
                  <a:cubicBezTo>
                    <a:pt x="7830" y="316"/>
                    <a:pt x="8721" y="255"/>
                    <a:pt x="9612" y="189"/>
                  </a:cubicBezTo>
                  <a:cubicBezTo>
                    <a:pt x="10055" y="189"/>
                    <a:pt x="10503" y="127"/>
                    <a:pt x="10885" y="127"/>
                  </a:cubicBezTo>
                  <a:cubicBezTo>
                    <a:pt x="11776" y="127"/>
                    <a:pt x="12601" y="61"/>
                    <a:pt x="13558" y="61"/>
                  </a:cubicBezTo>
                  <a:close/>
                  <a:moveTo>
                    <a:pt x="13558" y="0"/>
                  </a:moveTo>
                  <a:cubicBezTo>
                    <a:pt x="12601" y="0"/>
                    <a:pt x="11776" y="0"/>
                    <a:pt x="10885" y="61"/>
                  </a:cubicBezTo>
                  <a:cubicBezTo>
                    <a:pt x="10437" y="61"/>
                    <a:pt x="10055" y="61"/>
                    <a:pt x="9612" y="127"/>
                  </a:cubicBezTo>
                  <a:cubicBezTo>
                    <a:pt x="8721" y="189"/>
                    <a:pt x="7830" y="255"/>
                    <a:pt x="7001" y="316"/>
                  </a:cubicBezTo>
                  <a:cubicBezTo>
                    <a:pt x="6558" y="316"/>
                    <a:pt x="6110" y="382"/>
                    <a:pt x="5728" y="443"/>
                  </a:cubicBezTo>
                  <a:cubicBezTo>
                    <a:pt x="4776" y="570"/>
                    <a:pt x="3885" y="698"/>
                    <a:pt x="3121" y="825"/>
                  </a:cubicBezTo>
                  <a:cubicBezTo>
                    <a:pt x="2612" y="891"/>
                    <a:pt x="2164" y="1018"/>
                    <a:pt x="1848" y="1146"/>
                  </a:cubicBezTo>
                  <a:cubicBezTo>
                    <a:pt x="1273" y="1273"/>
                    <a:pt x="830" y="1461"/>
                    <a:pt x="509" y="1655"/>
                  </a:cubicBezTo>
                  <a:cubicBezTo>
                    <a:pt x="382" y="1716"/>
                    <a:pt x="255" y="1782"/>
                    <a:pt x="127" y="1909"/>
                  </a:cubicBezTo>
                  <a:cubicBezTo>
                    <a:pt x="66" y="2037"/>
                    <a:pt x="0" y="2098"/>
                    <a:pt x="0" y="2225"/>
                  </a:cubicBezTo>
                  <a:cubicBezTo>
                    <a:pt x="0" y="2352"/>
                    <a:pt x="66" y="2418"/>
                    <a:pt x="127" y="2546"/>
                  </a:cubicBezTo>
                  <a:cubicBezTo>
                    <a:pt x="255" y="2673"/>
                    <a:pt x="509" y="2800"/>
                    <a:pt x="764" y="2928"/>
                  </a:cubicBezTo>
                  <a:cubicBezTo>
                    <a:pt x="1018" y="3055"/>
                    <a:pt x="1400" y="3182"/>
                    <a:pt x="1848" y="3309"/>
                  </a:cubicBezTo>
                  <a:cubicBezTo>
                    <a:pt x="2164" y="3437"/>
                    <a:pt x="2612" y="3498"/>
                    <a:pt x="3121" y="3625"/>
                  </a:cubicBezTo>
                  <a:cubicBezTo>
                    <a:pt x="3885" y="3752"/>
                    <a:pt x="4776" y="3880"/>
                    <a:pt x="5728" y="4007"/>
                  </a:cubicBezTo>
                  <a:cubicBezTo>
                    <a:pt x="6110" y="4073"/>
                    <a:pt x="6558" y="4073"/>
                    <a:pt x="7001" y="4134"/>
                  </a:cubicBezTo>
                  <a:cubicBezTo>
                    <a:pt x="7830" y="4200"/>
                    <a:pt x="8721" y="4261"/>
                    <a:pt x="9612" y="4328"/>
                  </a:cubicBezTo>
                  <a:cubicBezTo>
                    <a:pt x="10055" y="4328"/>
                    <a:pt x="10437" y="4389"/>
                    <a:pt x="10885" y="4389"/>
                  </a:cubicBezTo>
                  <a:cubicBezTo>
                    <a:pt x="11776" y="4389"/>
                    <a:pt x="12601" y="4455"/>
                    <a:pt x="13558" y="4455"/>
                  </a:cubicBezTo>
                  <a:lnTo>
                    <a:pt x="14831" y="4455"/>
                  </a:lnTo>
                  <a:cubicBezTo>
                    <a:pt x="15722" y="4455"/>
                    <a:pt x="16613" y="4389"/>
                    <a:pt x="17437" y="4389"/>
                  </a:cubicBezTo>
                  <a:cubicBezTo>
                    <a:pt x="17885" y="4389"/>
                    <a:pt x="18267" y="4328"/>
                    <a:pt x="18710" y="4328"/>
                  </a:cubicBezTo>
                  <a:cubicBezTo>
                    <a:pt x="19601" y="4261"/>
                    <a:pt x="20492" y="4200"/>
                    <a:pt x="21322" y="4134"/>
                  </a:cubicBezTo>
                  <a:cubicBezTo>
                    <a:pt x="21765" y="4073"/>
                    <a:pt x="22213" y="4007"/>
                    <a:pt x="22595" y="4007"/>
                  </a:cubicBezTo>
                  <a:cubicBezTo>
                    <a:pt x="23613" y="3880"/>
                    <a:pt x="24504" y="3752"/>
                    <a:pt x="25267" y="3564"/>
                  </a:cubicBezTo>
                  <a:cubicBezTo>
                    <a:pt x="25710" y="3498"/>
                    <a:pt x="26158" y="3371"/>
                    <a:pt x="26540" y="3309"/>
                  </a:cubicBezTo>
                  <a:cubicBezTo>
                    <a:pt x="27049" y="3116"/>
                    <a:pt x="27431" y="2989"/>
                    <a:pt x="27747" y="2800"/>
                  </a:cubicBezTo>
                  <a:cubicBezTo>
                    <a:pt x="27874" y="2673"/>
                    <a:pt x="28001" y="2607"/>
                    <a:pt x="28068" y="2546"/>
                  </a:cubicBezTo>
                  <a:cubicBezTo>
                    <a:pt x="28129" y="2418"/>
                    <a:pt x="28195" y="2352"/>
                    <a:pt x="28195" y="2225"/>
                  </a:cubicBezTo>
                  <a:cubicBezTo>
                    <a:pt x="28195" y="2098"/>
                    <a:pt x="28129" y="2037"/>
                    <a:pt x="28068" y="1909"/>
                  </a:cubicBezTo>
                  <a:cubicBezTo>
                    <a:pt x="27940" y="1782"/>
                    <a:pt x="27747" y="1655"/>
                    <a:pt x="27492" y="1528"/>
                  </a:cubicBezTo>
                  <a:cubicBezTo>
                    <a:pt x="27238" y="1400"/>
                    <a:pt x="26922" y="1273"/>
                    <a:pt x="26540" y="1146"/>
                  </a:cubicBezTo>
                  <a:cubicBezTo>
                    <a:pt x="26158" y="1080"/>
                    <a:pt x="25710" y="952"/>
                    <a:pt x="25267" y="825"/>
                  </a:cubicBezTo>
                  <a:cubicBezTo>
                    <a:pt x="24504" y="698"/>
                    <a:pt x="23613" y="570"/>
                    <a:pt x="22595" y="443"/>
                  </a:cubicBezTo>
                  <a:cubicBezTo>
                    <a:pt x="22213" y="382"/>
                    <a:pt x="21765" y="382"/>
                    <a:pt x="21322" y="316"/>
                  </a:cubicBezTo>
                  <a:cubicBezTo>
                    <a:pt x="20492" y="255"/>
                    <a:pt x="19601" y="189"/>
                    <a:pt x="18710" y="127"/>
                  </a:cubicBezTo>
                  <a:cubicBezTo>
                    <a:pt x="18267" y="127"/>
                    <a:pt x="17885" y="61"/>
                    <a:pt x="17437" y="61"/>
                  </a:cubicBezTo>
                  <a:cubicBezTo>
                    <a:pt x="16613" y="0"/>
                    <a:pt x="15722" y="0"/>
                    <a:pt x="14831" y="0"/>
                  </a:cubicBezTo>
                  <a:close/>
                </a:path>
              </a:pathLst>
            </a:custGeom>
            <a:solidFill>
              <a:srgbClr val="378E6D">
                <a:alpha val="59607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4"/>
            <p:cNvSpPr/>
            <p:nvPr/>
          </p:nvSpPr>
          <p:spPr>
            <a:xfrm>
              <a:off x="6506243" y="3602825"/>
              <a:ext cx="130461" cy="443198"/>
            </a:xfrm>
            <a:custGeom>
              <a:rect b="b" l="l" r="r" t="t"/>
              <a:pathLst>
                <a:path extrusionOk="0" h="4328" w="1274">
                  <a:moveTo>
                    <a:pt x="1" y="0"/>
                  </a:moveTo>
                  <a:lnTo>
                    <a:pt x="1" y="4328"/>
                  </a:lnTo>
                  <a:lnTo>
                    <a:pt x="1274" y="4328"/>
                  </a:lnTo>
                  <a:lnTo>
                    <a:pt x="1274" y="0"/>
                  </a:lnTo>
                  <a:close/>
                </a:path>
              </a:pathLst>
            </a:custGeom>
            <a:solidFill>
              <a:srgbClr val="4EABD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4"/>
            <p:cNvSpPr/>
            <p:nvPr/>
          </p:nvSpPr>
          <p:spPr>
            <a:xfrm>
              <a:off x="6903560" y="3609584"/>
              <a:ext cx="130461" cy="430193"/>
            </a:xfrm>
            <a:custGeom>
              <a:rect b="b" l="l" r="r" t="t"/>
              <a:pathLst>
                <a:path extrusionOk="0" h="4201" w="1274">
                  <a:moveTo>
                    <a:pt x="0" y="0"/>
                  </a:moveTo>
                  <a:lnTo>
                    <a:pt x="0" y="4201"/>
                  </a:lnTo>
                  <a:cubicBezTo>
                    <a:pt x="448" y="4201"/>
                    <a:pt x="830" y="4201"/>
                    <a:pt x="1273" y="4134"/>
                  </a:cubicBezTo>
                  <a:lnTo>
                    <a:pt x="1273" y="62"/>
                  </a:lnTo>
                  <a:cubicBezTo>
                    <a:pt x="830" y="0"/>
                    <a:pt x="448" y="0"/>
                    <a:pt x="0" y="0"/>
                  </a:cubicBezTo>
                  <a:close/>
                </a:path>
              </a:pathLst>
            </a:custGeom>
            <a:solidFill>
              <a:srgbClr val="4EABD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4"/>
            <p:cNvSpPr/>
            <p:nvPr/>
          </p:nvSpPr>
          <p:spPr>
            <a:xfrm>
              <a:off x="7301287" y="3635696"/>
              <a:ext cx="130461" cy="378070"/>
            </a:xfrm>
            <a:custGeom>
              <a:rect b="b" l="l" r="r" t="t"/>
              <a:pathLst>
                <a:path extrusionOk="0" h="3692" w="1274">
                  <a:moveTo>
                    <a:pt x="1" y="0"/>
                  </a:moveTo>
                  <a:lnTo>
                    <a:pt x="1" y="3691"/>
                  </a:lnTo>
                  <a:cubicBezTo>
                    <a:pt x="444" y="3691"/>
                    <a:pt x="892" y="3625"/>
                    <a:pt x="1274" y="3564"/>
                  </a:cubicBezTo>
                  <a:lnTo>
                    <a:pt x="1274" y="127"/>
                  </a:lnTo>
                  <a:cubicBezTo>
                    <a:pt x="892" y="61"/>
                    <a:pt x="444" y="0"/>
                    <a:pt x="1" y="0"/>
                  </a:cubicBezTo>
                  <a:close/>
                </a:path>
              </a:pathLst>
            </a:custGeom>
            <a:solidFill>
              <a:srgbClr val="4EABD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4"/>
            <p:cNvSpPr/>
            <p:nvPr/>
          </p:nvSpPr>
          <p:spPr>
            <a:xfrm>
              <a:off x="7698604" y="3687818"/>
              <a:ext cx="130461" cy="273722"/>
            </a:xfrm>
            <a:custGeom>
              <a:rect b="b" l="l" r="r" t="t"/>
              <a:pathLst>
                <a:path extrusionOk="0" h="2673" w="1274">
                  <a:moveTo>
                    <a:pt x="0" y="0"/>
                  </a:moveTo>
                  <a:lnTo>
                    <a:pt x="0" y="2673"/>
                  </a:lnTo>
                  <a:cubicBezTo>
                    <a:pt x="509" y="2546"/>
                    <a:pt x="957" y="2480"/>
                    <a:pt x="1273" y="2352"/>
                  </a:cubicBezTo>
                  <a:lnTo>
                    <a:pt x="1273" y="316"/>
                  </a:lnTo>
                  <a:cubicBezTo>
                    <a:pt x="957" y="189"/>
                    <a:pt x="509" y="127"/>
                    <a:pt x="0" y="0"/>
                  </a:cubicBezTo>
                  <a:close/>
                </a:path>
              </a:pathLst>
            </a:custGeom>
            <a:solidFill>
              <a:srgbClr val="4EABD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4"/>
            <p:cNvSpPr/>
            <p:nvPr/>
          </p:nvSpPr>
          <p:spPr>
            <a:xfrm>
              <a:off x="5965154" y="3648701"/>
              <a:ext cx="938519" cy="338952"/>
            </a:xfrm>
            <a:custGeom>
              <a:rect b="b" l="l" r="r" t="t"/>
              <a:pathLst>
                <a:path extrusionOk="0" h="3310" w="9165">
                  <a:moveTo>
                    <a:pt x="1339" y="571"/>
                  </a:moveTo>
                  <a:cubicBezTo>
                    <a:pt x="509" y="891"/>
                    <a:pt x="0" y="1273"/>
                    <a:pt x="0" y="1655"/>
                  </a:cubicBezTo>
                  <a:cubicBezTo>
                    <a:pt x="0" y="2037"/>
                    <a:pt x="509" y="2419"/>
                    <a:pt x="1339" y="2673"/>
                  </a:cubicBezTo>
                  <a:lnTo>
                    <a:pt x="1339" y="571"/>
                  </a:lnTo>
                  <a:close/>
                  <a:moveTo>
                    <a:pt x="5285" y="0"/>
                  </a:moveTo>
                  <a:cubicBezTo>
                    <a:pt x="4267" y="0"/>
                    <a:pt x="3376" y="128"/>
                    <a:pt x="2612" y="255"/>
                  </a:cubicBezTo>
                  <a:lnTo>
                    <a:pt x="2612" y="2989"/>
                  </a:lnTo>
                  <a:cubicBezTo>
                    <a:pt x="3376" y="3182"/>
                    <a:pt x="4267" y="3243"/>
                    <a:pt x="5285" y="3310"/>
                  </a:cubicBezTo>
                  <a:lnTo>
                    <a:pt x="5285" y="0"/>
                  </a:lnTo>
                  <a:close/>
                  <a:moveTo>
                    <a:pt x="6558" y="0"/>
                  </a:moveTo>
                  <a:lnTo>
                    <a:pt x="6558" y="3310"/>
                  </a:lnTo>
                  <a:cubicBezTo>
                    <a:pt x="7510" y="3310"/>
                    <a:pt x="8401" y="3182"/>
                    <a:pt x="9164" y="3055"/>
                  </a:cubicBezTo>
                  <a:lnTo>
                    <a:pt x="9164" y="189"/>
                  </a:lnTo>
                  <a:cubicBezTo>
                    <a:pt x="8401" y="61"/>
                    <a:pt x="7510" y="0"/>
                    <a:pt x="6558" y="0"/>
                  </a:cubicBezTo>
                  <a:close/>
                </a:path>
              </a:pathLst>
            </a:custGeom>
            <a:solidFill>
              <a:srgbClr val="FCD04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4"/>
            <p:cNvSpPr/>
            <p:nvPr/>
          </p:nvSpPr>
          <p:spPr>
            <a:xfrm>
              <a:off x="6102269" y="3674711"/>
              <a:ext cx="130461" cy="280071"/>
            </a:xfrm>
            <a:custGeom>
              <a:rect b="b" l="l" r="r" t="t"/>
              <a:pathLst>
                <a:path extrusionOk="0" h="2735" w="1274">
                  <a:moveTo>
                    <a:pt x="1273" y="1"/>
                  </a:moveTo>
                  <a:cubicBezTo>
                    <a:pt x="825" y="128"/>
                    <a:pt x="382" y="189"/>
                    <a:pt x="0" y="317"/>
                  </a:cubicBezTo>
                  <a:lnTo>
                    <a:pt x="0" y="2419"/>
                  </a:lnTo>
                  <a:cubicBezTo>
                    <a:pt x="382" y="2546"/>
                    <a:pt x="825" y="2674"/>
                    <a:pt x="1273" y="2735"/>
                  </a:cubicBezTo>
                  <a:lnTo>
                    <a:pt x="1273" y="1"/>
                  </a:lnTo>
                  <a:close/>
                </a:path>
              </a:pathLst>
            </a:custGeom>
            <a:solidFill>
              <a:srgbClr val="41A1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4"/>
            <p:cNvSpPr/>
            <p:nvPr/>
          </p:nvSpPr>
          <p:spPr>
            <a:xfrm>
              <a:off x="7033917" y="3700823"/>
              <a:ext cx="176235" cy="234707"/>
            </a:xfrm>
            <a:custGeom>
              <a:rect b="b" l="l" r="r" t="t"/>
              <a:pathLst>
                <a:path extrusionOk="0" h="2292" w="1721">
                  <a:moveTo>
                    <a:pt x="0" y="0"/>
                  </a:moveTo>
                  <a:lnTo>
                    <a:pt x="0" y="2291"/>
                  </a:lnTo>
                  <a:cubicBezTo>
                    <a:pt x="1085" y="1971"/>
                    <a:pt x="1721" y="1589"/>
                    <a:pt x="1721" y="1146"/>
                  </a:cubicBezTo>
                  <a:cubicBezTo>
                    <a:pt x="1721" y="698"/>
                    <a:pt x="1085" y="255"/>
                    <a:pt x="0" y="0"/>
                  </a:cubicBezTo>
                  <a:close/>
                </a:path>
              </a:pathLst>
            </a:custGeom>
            <a:solidFill>
              <a:srgbClr val="FCD04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78" name="Google Shape;1078;p4"/>
            <p:cNvGrpSpPr/>
            <p:nvPr/>
          </p:nvGrpSpPr>
          <p:grpSpPr>
            <a:xfrm>
              <a:off x="5307225" y="3609584"/>
              <a:ext cx="1726796" cy="430193"/>
              <a:chOff x="5307225" y="3609584"/>
              <a:chExt cx="1726796" cy="430193"/>
            </a:xfrm>
          </p:grpSpPr>
          <p:sp>
            <p:nvSpPr>
              <p:cNvPr id="1079" name="Google Shape;1079;p4"/>
              <p:cNvSpPr/>
              <p:nvPr/>
            </p:nvSpPr>
            <p:spPr>
              <a:xfrm>
                <a:off x="5307225" y="3687818"/>
                <a:ext cx="130461" cy="273722"/>
              </a:xfrm>
              <a:custGeom>
                <a:rect b="b" l="l" r="r" t="t"/>
                <a:pathLst>
                  <a:path extrusionOk="0" h="2673" w="1274">
                    <a:moveTo>
                      <a:pt x="1273" y="0"/>
                    </a:moveTo>
                    <a:cubicBezTo>
                      <a:pt x="764" y="61"/>
                      <a:pt x="382" y="189"/>
                      <a:pt x="0" y="255"/>
                    </a:cubicBezTo>
                    <a:lnTo>
                      <a:pt x="0" y="2352"/>
                    </a:lnTo>
                    <a:cubicBezTo>
                      <a:pt x="382" y="2480"/>
                      <a:pt x="764" y="2607"/>
                      <a:pt x="1273" y="2673"/>
                    </a:cubicBezTo>
                    <a:lnTo>
                      <a:pt x="1273" y="0"/>
                    </a:lnTo>
                    <a:close/>
                  </a:path>
                </a:pathLst>
              </a:custGeom>
              <a:solidFill>
                <a:srgbClr val="378E6D">
                  <a:alpha val="59607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0" name="Google Shape;1080;p4"/>
              <p:cNvSpPr/>
              <p:nvPr/>
            </p:nvSpPr>
            <p:spPr>
              <a:xfrm>
                <a:off x="5704440" y="3628835"/>
                <a:ext cx="130461" cy="384931"/>
              </a:xfrm>
              <a:custGeom>
                <a:rect b="b" l="l" r="r" t="t"/>
                <a:pathLst>
                  <a:path extrusionOk="0" h="3759" w="1274">
                    <a:moveTo>
                      <a:pt x="1274" y="1"/>
                    </a:moveTo>
                    <a:cubicBezTo>
                      <a:pt x="831" y="67"/>
                      <a:pt x="383" y="128"/>
                      <a:pt x="1" y="128"/>
                    </a:cubicBezTo>
                    <a:lnTo>
                      <a:pt x="1" y="3631"/>
                    </a:lnTo>
                    <a:cubicBezTo>
                      <a:pt x="383" y="3692"/>
                      <a:pt x="831" y="3758"/>
                      <a:pt x="1274" y="3758"/>
                    </a:cubicBezTo>
                    <a:lnTo>
                      <a:pt x="1274" y="1"/>
                    </a:lnTo>
                    <a:close/>
                  </a:path>
                </a:pathLst>
              </a:custGeom>
              <a:solidFill>
                <a:srgbClr val="378E6D">
                  <a:alpha val="59607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1" name="Google Shape;1081;p4"/>
              <p:cNvSpPr/>
              <p:nvPr/>
            </p:nvSpPr>
            <p:spPr>
              <a:xfrm>
                <a:off x="6102269" y="3609584"/>
                <a:ext cx="130461" cy="430193"/>
              </a:xfrm>
              <a:custGeom>
                <a:rect b="b" l="l" r="r" t="t"/>
                <a:pathLst>
                  <a:path extrusionOk="0" h="4201" w="1274">
                    <a:moveTo>
                      <a:pt x="0" y="0"/>
                    </a:moveTo>
                    <a:lnTo>
                      <a:pt x="0" y="4134"/>
                    </a:lnTo>
                    <a:cubicBezTo>
                      <a:pt x="443" y="4201"/>
                      <a:pt x="891" y="4201"/>
                      <a:pt x="1273" y="4201"/>
                    </a:cubicBezTo>
                    <a:lnTo>
                      <a:pt x="1273" y="0"/>
                    </a:lnTo>
                    <a:close/>
                  </a:path>
                </a:pathLst>
              </a:custGeom>
              <a:solidFill>
                <a:srgbClr val="378E6D">
                  <a:alpha val="59607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2" name="Google Shape;1082;p4"/>
              <p:cNvSpPr/>
              <p:nvPr/>
            </p:nvSpPr>
            <p:spPr>
              <a:xfrm>
                <a:off x="6506243" y="3648701"/>
                <a:ext cx="130461" cy="338952"/>
              </a:xfrm>
              <a:custGeom>
                <a:rect b="b" l="l" r="r" t="t"/>
                <a:pathLst>
                  <a:path extrusionOk="0" h="3310" w="1274">
                    <a:moveTo>
                      <a:pt x="1" y="0"/>
                    </a:moveTo>
                    <a:lnTo>
                      <a:pt x="1" y="3310"/>
                    </a:lnTo>
                    <a:lnTo>
                      <a:pt x="1274" y="3310"/>
                    </a:lnTo>
                    <a:lnTo>
                      <a:pt x="1274" y="0"/>
                    </a:lnTo>
                    <a:close/>
                  </a:path>
                </a:pathLst>
              </a:custGeom>
              <a:solidFill>
                <a:srgbClr val="378E6D">
                  <a:alpha val="59607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3" name="Google Shape;1083;p4"/>
              <p:cNvSpPr/>
              <p:nvPr/>
            </p:nvSpPr>
            <p:spPr>
              <a:xfrm>
                <a:off x="6903560" y="3667952"/>
                <a:ext cx="130461" cy="293588"/>
              </a:xfrm>
              <a:custGeom>
                <a:rect b="b" l="l" r="r" t="t"/>
                <a:pathLst>
                  <a:path extrusionOk="0" h="2867" w="1274">
                    <a:moveTo>
                      <a:pt x="0" y="1"/>
                    </a:moveTo>
                    <a:lnTo>
                      <a:pt x="0" y="2867"/>
                    </a:lnTo>
                    <a:cubicBezTo>
                      <a:pt x="448" y="2801"/>
                      <a:pt x="891" y="2740"/>
                      <a:pt x="1273" y="2612"/>
                    </a:cubicBezTo>
                    <a:lnTo>
                      <a:pt x="1273" y="321"/>
                    </a:lnTo>
                    <a:cubicBezTo>
                      <a:pt x="891" y="194"/>
                      <a:pt x="448" y="67"/>
                      <a:pt x="0" y="1"/>
                    </a:cubicBezTo>
                    <a:close/>
                  </a:path>
                </a:pathLst>
              </a:custGeom>
              <a:solidFill>
                <a:srgbClr val="378E6D">
                  <a:alpha val="59607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84" name="Google Shape;1084;p4"/>
            <p:cNvSpPr/>
            <p:nvPr/>
          </p:nvSpPr>
          <p:spPr>
            <a:xfrm>
              <a:off x="6069398" y="2126402"/>
              <a:ext cx="1023513" cy="1106254"/>
            </a:xfrm>
            <a:custGeom>
              <a:rect b="b" l="l" r="r" t="t"/>
              <a:pathLst>
                <a:path extrusionOk="0" h="10803" w="9995">
                  <a:moveTo>
                    <a:pt x="4262" y="0"/>
                  </a:moveTo>
                  <a:cubicBezTo>
                    <a:pt x="3396" y="0"/>
                    <a:pt x="2201" y="940"/>
                    <a:pt x="2485" y="2266"/>
                  </a:cubicBezTo>
                  <a:cubicBezTo>
                    <a:pt x="2801" y="4048"/>
                    <a:pt x="958" y="4109"/>
                    <a:pt x="1339" y="5763"/>
                  </a:cubicBezTo>
                  <a:cubicBezTo>
                    <a:pt x="1721" y="7418"/>
                    <a:pt x="1" y="7418"/>
                    <a:pt x="576" y="9200"/>
                  </a:cubicBezTo>
                  <a:cubicBezTo>
                    <a:pt x="972" y="10309"/>
                    <a:pt x="1737" y="10803"/>
                    <a:pt x="2473" y="10803"/>
                  </a:cubicBezTo>
                  <a:cubicBezTo>
                    <a:pt x="2919" y="10803"/>
                    <a:pt x="3355" y="10621"/>
                    <a:pt x="3692" y="10284"/>
                  </a:cubicBezTo>
                  <a:cubicBezTo>
                    <a:pt x="3860" y="10127"/>
                    <a:pt x="4066" y="10066"/>
                    <a:pt x="4298" y="10066"/>
                  </a:cubicBezTo>
                  <a:cubicBezTo>
                    <a:pt x="5102" y="10066"/>
                    <a:pt x="6223" y="10802"/>
                    <a:pt x="7223" y="10802"/>
                  </a:cubicBezTo>
                  <a:cubicBezTo>
                    <a:pt x="7454" y="10802"/>
                    <a:pt x="7679" y="10763"/>
                    <a:pt x="7892" y="10666"/>
                  </a:cubicBezTo>
                  <a:cubicBezTo>
                    <a:pt x="9292" y="10030"/>
                    <a:pt x="8467" y="9139"/>
                    <a:pt x="8401" y="8375"/>
                  </a:cubicBezTo>
                  <a:cubicBezTo>
                    <a:pt x="8401" y="7611"/>
                    <a:pt x="9994" y="7291"/>
                    <a:pt x="8849" y="5575"/>
                  </a:cubicBezTo>
                  <a:cubicBezTo>
                    <a:pt x="7703" y="3854"/>
                    <a:pt x="7322" y="3157"/>
                    <a:pt x="7322" y="2011"/>
                  </a:cubicBezTo>
                  <a:cubicBezTo>
                    <a:pt x="7322" y="1074"/>
                    <a:pt x="6299" y="222"/>
                    <a:pt x="5473" y="222"/>
                  </a:cubicBezTo>
                  <a:cubicBezTo>
                    <a:pt x="5289" y="222"/>
                    <a:pt x="5115" y="264"/>
                    <a:pt x="4964" y="357"/>
                  </a:cubicBezTo>
                  <a:cubicBezTo>
                    <a:pt x="4818" y="112"/>
                    <a:pt x="4560" y="0"/>
                    <a:pt x="4262" y="0"/>
                  </a:cubicBezTo>
                  <a:close/>
                </a:path>
              </a:pathLst>
            </a:custGeom>
            <a:solidFill>
              <a:srgbClr val="541B1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4"/>
            <p:cNvSpPr/>
            <p:nvPr/>
          </p:nvSpPr>
          <p:spPr>
            <a:xfrm>
              <a:off x="5998025" y="3329106"/>
              <a:ext cx="1114139" cy="345711"/>
            </a:xfrm>
            <a:custGeom>
              <a:rect b="b" l="l" r="r" t="t"/>
              <a:pathLst>
                <a:path extrusionOk="0" h="3376" w="10880">
                  <a:moveTo>
                    <a:pt x="0" y="0"/>
                  </a:moveTo>
                  <a:lnTo>
                    <a:pt x="952" y="2358"/>
                  </a:lnTo>
                  <a:lnTo>
                    <a:pt x="3116" y="3376"/>
                  </a:lnTo>
                  <a:lnTo>
                    <a:pt x="8589" y="3121"/>
                  </a:lnTo>
                  <a:lnTo>
                    <a:pt x="10880" y="0"/>
                  </a:lnTo>
                  <a:lnTo>
                    <a:pt x="10880" y="0"/>
                  </a:lnTo>
                  <a:lnTo>
                    <a:pt x="8207" y="321"/>
                  </a:lnTo>
                  <a:lnTo>
                    <a:pt x="2673" y="3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A6A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4"/>
            <p:cNvSpPr/>
            <p:nvPr/>
          </p:nvSpPr>
          <p:spPr>
            <a:xfrm>
              <a:off x="6128279" y="2606050"/>
              <a:ext cx="443300" cy="756038"/>
            </a:xfrm>
            <a:custGeom>
              <a:rect b="b" l="l" r="r" t="t"/>
              <a:pathLst>
                <a:path extrusionOk="0" h="7383" w="4329">
                  <a:moveTo>
                    <a:pt x="1589" y="0"/>
                  </a:moveTo>
                  <a:lnTo>
                    <a:pt x="1" y="1079"/>
                  </a:lnTo>
                  <a:cubicBezTo>
                    <a:pt x="510" y="1909"/>
                    <a:pt x="892" y="2673"/>
                    <a:pt x="1019" y="2927"/>
                  </a:cubicBezTo>
                  <a:cubicBezTo>
                    <a:pt x="1589" y="3946"/>
                    <a:pt x="1528" y="5789"/>
                    <a:pt x="1462" y="6746"/>
                  </a:cubicBezTo>
                  <a:cubicBezTo>
                    <a:pt x="1462" y="6873"/>
                    <a:pt x="1462" y="6934"/>
                    <a:pt x="1401" y="7061"/>
                  </a:cubicBezTo>
                  <a:lnTo>
                    <a:pt x="1401" y="7382"/>
                  </a:lnTo>
                  <a:lnTo>
                    <a:pt x="4328" y="7382"/>
                  </a:lnTo>
                  <a:lnTo>
                    <a:pt x="4328" y="825"/>
                  </a:lnTo>
                  <a:lnTo>
                    <a:pt x="4135" y="764"/>
                  </a:lnTo>
                  <a:lnTo>
                    <a:pt x="3565" y="698"/>
                  </a:lnTo>
                  <a:cubicBezTo>
                    <a:pt x="3565" y="698"/>
                    <a:pt x="3310" y="825"/>
                    <a:pt x="2989" y="891"/>
                  </a:cubicBezTo>
                  <a:cubicBezTo>
                    <a:pt x="2860" y="916"/>
                    <a:pt x="2730" y="931"/>
                    <a:pt x="2604" y="931"/>
                  </a:cubicBezTo>
                  <a:cubicBezTo>
                    <a:pt x="2422" y="931"/>
                    <a:pt x="2249" y="900"/>
                    <a:pt x="2098" y="825"/>
                  </a:cubicBezTo>
                  <a:cubicBezTo>
                    <a:pt x="2037" y="698"/>
                    <a:pt x="1844" y="382"/>
                    <a:pt x="1589" y="0"/>
                  </a:cubicBezTo>
                  <a:close/>
                </a:path>
              </a:pathLst>
            </a:custGeom>
            <a:solidFill>
              <a:srgbClr val="FF80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4"/>
            <p:cNvSpPr/>
            <p:nvPr/>
          </p:nvSpPr>
          <p:spPr>
            <a:xfrm>
              <a:off x="5939041" y="1699901"/>
              <a:ext cx="612674" cy="1016754"/>
            </a:xfrm>
            <a:custGeom>
              <a:rect b="b" l="l" r="r" t="t"/>
              <a:pathLst>
                <a:path extrusionOk="0" h="9929" w="5983">
                  <a:moveTo>
                    <a:pt x="5983" y="1"/>
                  </a:moveTo>
                  <a:cubicBezTo>
                    <a:pt x="5983" y="1"/>
                    <a:pt x="5092" y="1019"/>
                    <a:pt x="5092" y="1528"/>
                  </a:cubicBezTo>
                  <a:cubicBezTo>
                    <a:pt x="5092" y="2037"/>
                    <a:pt x="5219" y="2419"/>
                    <a:pt x="5219" y="2419"/>
                  </a:cubicBezTo>
                  <a:lnTo>
                    <a:pt x="958" y="5031"/>
                  </a:lnTo>
                  <a:cubicBezTo>
                    <a:pt x="255" y="5474"/>
                    <a:pt x="1" y="6365"/>
                    <a:pt x="383" y="7067"/>
                  </a:cubicBezTo>
                  <a:cubicBezTo>
                    <a:pt x="831" y="7892"/>
                    <a:pt x="1401" y="8976"/>
                    <a:pt x="1849" y="9928"/>
                  </a:cubicBezTo>
                  <a:lnTo>
                    <a:pt x="3437" y="8849"/>
                  </a:lnTo>
                  <a:cubicBezTo>
                    <a:pt x="2928" y="7892"/>
                    <a:pt x="2292" y="6431"/>
                    <a:pt x="2292" y="6431"/>
                  </a:cubicBezTo>
                  <a:lnTo>
                    <a:pt x="5983" y="3310"/>
                  </a:lnTo>
                  <a:lnTo>
                    <a:pt x="5983" y="1"/>
                  </a:lnTo>
                  <a:close/>
                </a:path>
              </a:pathLst>
            </a:custGeom>
            <a:solidFill>
              <a:srgbClr val="FEBF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8" name="Google Shape;1088;p4"/>
            <p:cNvSpPr/>
            <p:nvPr/>
          </p:nvSpPr>
          <p:spPr>
            <a:xfrm>
              <a:off x="6538601" y="2606050"/>
              <a:ext cx="436951" cy="756038"/>
            </a:xfrm>
            <a:custGeom>
              <a:rect b="b" l="l" r="r" t="t"/>
              <a:pathLst>
                <a:path extrusionOk="0" h="7383" w="4267">
                  <a:moveTo>
                    <a:pt x="2740" y="0"/>
                  </a:moveTo>
                  <a:cubicBezTo>
                    <a:pt x="2485" y="382"/>
                    <a:pt x="2292" y="698"/>
                    <a:pt x="2164" y="825"/>
                  </a:cubicBezTo>
                  <a:cubicBezTo>
                    <a:pt x="2053" y="900"/>
                    <a:pt x="1874" y="931"/>
                    <a:pt x="1694" y="931"/>
                  </a:cubicBezTo>
                  <a:cubicBezTo>
                    <a:pt x="1569" y="931"/>
                    <a:pt x="1444" y="916"/>
                    <a:pt x="1339" y="891"/>
                  </a:cubicBezTo>
                  <a:cubicBezTo>
                    <a:pt x="1019" y="825"/>
                    <a:pt x="764" y="698"/>
                    <a:pt x="764" y="698"/>
                  </a:cubicBezTo>
                  <a:lnTo>
                    <a:pt x="128" y="764"/>
                  </a:lnTo>
                  <a:lnTo>
                    <a:pt x="1" y="825"/>
                  </a:lnTo>
                  <a:lnTo>
                    <a:pt x="1" y="7382"/>
                  </a:lnTo>
                  <a:lnTo>
                    <a:pt x="2928" y="7382"/>
                  </a:lnTo>
                  <a:lnTo>
                    <a:pt x="2928" y="7061"/>
                  </a:lnTo>
                  <a:cubicBezTo>
                    <a:pt x="2867" y="6934"/>
                    <a:pt x="2867" y="6873"/>
                    <a:pt x="2867" y="6746"/>
                  </a:cubicBezTo>
                  <a:cubicBezTo>
                    <a:pt x="2801" y="5789"/>
                    <a:pt x="2740" y="3946"/>
                    <a:pt x="3310" y="2927"/>
                  </a:cubicBezTo>
                  <a:cubicBezTo>
                    <a:pt x="3437" y="2673"/>
                    <a:pt x="3819" y="1909"/>
                    <a:pt x="4267" y="1079"/>
                  </a:cubicBezTo>
                  <a:lnTo>
                    <a:pt x="2740" y="0"/>
                  </a:lnTo>
                  <a:close/>
                </a:path>
              </a:pathLst>
            </a:custGeom>
            <a:solidFill>
              <a:srgbClr val="FF80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4"/>
            <p:cNvSpPr/>
            <p:nvPr/>
          </p:nvSpPr>
          <p:spPr>
            <a:xfrm>
              <a:off x="6649604" y="2716541"/>
              <a:ext cx="325947" cy="645545"/>
            </a:xfrm>
            <a:custGeom>
              <a:rect b="b" l="l" r="r" t="t"/>
              <a:pathLst>
                <a:path extrusionOk="0" h="6304" w="3183">
                  <a:moveTo>
                    <a:pt x="3183" y="0"/>
                  </a:moveTo>
                  <a:cubicBezTo>
                    <a:pt x="3183" y="0"/>
                    <a:pt x="2037" y="510"/>
                    <a:pt x="1401" y="2739"/>
                  </a:cubicBezTo>
                  <a:cubicBezTo>
                    <a:pt x="1019" y="4073"/>
                    <a:pt x="637" y="5346"/>
                    <a:pt x="1" y="6303"/>
                  </a:cubicBezTo>
                  <a:lnTo>
                    <a:pt x="1844" y="6303"/>
                  </a:lnTo>
                  <a:lnTo>
                    <a:pt x="1844" y="5982"/>
                  </a:lnTo>
                  <a:cubicBezTo>
                    <a:pt x="1783" y="5855"/>
                    <a:pt x="1783" y="5794"/>
                    <a:pt x="1783" y="5667"/>
                  </a:cubicBezTo>
                  <a:cubicBezTo>
                    <a:pt x="1717" y="4710"/>
                    <a:pt x="1656" y="2867"/>
                    <a:pt x="2226" y="1848"/>
                  </a:cubicBezTo>
                  <a:cubicBezTo>
                    <a:pt x="2353" y="1594"/>
                    <a:pt x="2735" y="830"/>
                    <a:pt x="3183" y="0"/>
                  </a:cubicBezTo>
                  <a:close/>
                </a:path>
              </a:pathLst>
            </a:custGeom>
            <a:solidFill>
              <a:srgbClr val="FF69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0" name="Google Shape;1090;p4"/>
            <p:cNvSpPr/>
            <p:nvPr/>
          </p:nvSpPr>
          <p:spPr>
            <a:xfrm>
              <a:off x="6271641" y="3296747"/>
              <a:ext cx="566798" cy="32462"/>
            </a:xfrm>
            <a:custGeom>
              <a:rect b="b" l="l" r="r" t="t"/>
              <a:pathLst>
                <a:path extrusionOk="0" h="317" w="5535">
                  <a:moveTo>
                    <a:pt x="62" y="1"/>
                  </a:moveTo>
                  <a:cubicBezTo>
                    <a:pt x="62" y="128"/>
                    <a:pt x="62" y="189"/>
                    <a:pt x="1" y="316"/>
                  </a:cubicBezTo>
                  <a:lnTo>
                    <a:pt x="5535" y="316"/>
                  </a:lnTo>
                  <a:cubicBezTo>
                    <a:pt x="5474" y="189"/>
                    <a:pt x="5474" y="128"/>
                    <a:pt x="5474" y="1"/>
                  </a:cubicBezTo>
                  <a:close/>
                </a:path>
              </a:pathLst>
            </a:custGeom>
            <a:solidFill>
              <a:srgbClr val="FFFCE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1" name="Google Shape;1091;p4"/>
            <p:cNvSpPr/>
            <p:nvPr/>
          </p:nvSpPr>
          <p:spPr>
            <a:xfrm>
              <a:off x="6551606" y="1699901"/>
              <a:ext cx="619535" cy="1016754"/>
            </a:xfrm>
            <a:custGeom>
              <a:rect b="b" l="l" r="r" t="t"/>
              <a:pathLst>
                <a:path extrusionOk="0" h="9929" w="6050">
                  <a:moveTo>
                    <a:pt x="1" y="1"/>
                  </a:moveTo>
                  <a:lnTo>
                    <a:pt x="1" y="3310"/>
                  </a:lnTo>
                  <a:lnTo>
                    <a:pt x="194" y="3437"/>
                  </a:lnTo>
                  <a:lnTo>
                    <a:pt x="3758" y="6431"/>
                  </a:lnTo>
                  <a:cubicBezTo>
                    <a:pt x="3758" y="6431"/>
                    <a:pt x="3122" y="7892"/>
                    <a:pt x="2613" y="8849"/>
                  </a:cubicBezTo>
                  <a:lnTo>
                    <a:pt x="4140" y="9928"/>
                  </a:lnTo>
                  <a:cubicBezTo>
                    <a:pt x="4649" y="8976"/>
                    <a:pt x="5219" y="7892"/>
                    <a:pt x="5667" y="7067"/>
                  </a:cubicBezTo>
                  <a:cubicBezTo>
                    <a:pt x="6049" y="6365"/>
                    <a:pt x="5795" y="5474"/>
                    <a:pt x="5092" y="5031"/>
                  </a:cubicBezTo>
                  <a:lnTo>
                    <a:pt x="831" y="2419"/>
                  </a:lnTo>
                  <a:cubicBezTo>
                    <a:pt x="831" y="2419"/>
                    <a:pt x="958" y="2037"/>
                    <a:pt x="958" y="1528"/>
                  </a:cubicBezTo>
                  <a:cubicBezTo>
                    <a:pt x="958" y="1146"/>
                    <a:pt x="449" y="449"/>
                    <a:pt x="194" y="128"/>
                  </a:cubicBezTo>
                  <a:cubicBezTo>
                    <a:pt x="67" y="67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EBF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4"/>
            <p:cNvSpPr/>
            <p:nvPr/>
          </p:nvSpPr>
          <p:spPr>
            <a:xfrm>
              <a:off x="6551606" y="1699901"/>
              <a:ext cx="19968" cy="352060"/>
            </a:xfrm>
            <a:custGeom>
              <a:rect b="b" l="l" r="r" t="t"/>
              <a:pathLst>
                <a:path extrusionOk="0" h="3438" w="195">
                  <a:moveTo>
                    <a:pt x="1" y="1"/>
                  </a:moveTo>
                  <a:lnTo>
                    <a:pt x="1" y="3310"/>
                  </a:lnTo>
                  <a:lnTo>
                    <a:pt x="194" y="3437"/>
                  </a:lnTo>
                  <a:lnTo>
                    <a:pt x="194" y="128"/>
                  </a:lnTo>
                  <a:cubicBezTo>
                    <a:pt x="67" y="67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18E9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3" name="Google Shape;1093;p4"/>
            <p:cNvSpPr/>
            <p:nvPr/>
          </p:nvSpPr>
          <p:spPr>
            <a:xfrm>
              <a:off x="6434357" y="2677424"/>
              <a:ext cx="241465" cy="137219"/>
            </a:xfrm>
            <a:custGeom>
              <a:rect b="b" l="l" r="r" t="t"/>
              <a:pathLst>
                <a:path extrusionOk="0" h="1340" w="2358">
                  <a:moveTo>
                    <a:pt x="576" y="1"/>
                  </a:moveTo>
                  <a:cubicBezTo>
                    <a:pt x="576" y="1"/>
                    <a:pt x="321" y="128"/>
                    <a:pt x="0" y="194"/>
                  </a:cubicBezTo>
                  <a:cubicBezTo>
                    <a:pt x="0" y="830"/>
                    <a:pt x="448" y="1273"/>
                    <a:pt x="1019" y="1340"/>
                  </a:cubicBezTo>
                  <a:lnTo>
                    <a:pt x="1339" y="1340"/>
                  </a:lnTo>
                  <a:cubicBezTo>
                    <a:pt x="1909" y="1273"/>
                    <a:pt x="2357" y="830"/>
                    <a:pt x="2357" y="194"/>
                  </a:cubicBezTo>
                  <a:cubicBezTo>
                    <a:pt x="2037" y="128"/>
                    <a:pt x="1782" y="1"/>
                    <a:pt x="1782" y="1"/>
                  </a:cubicBezTo>
                  <a:lnTo>
                    <a:pt x="1146" y="67"/>
                  </a:lnTo>
                  <a:lnTo>
                    <a:pt x="576" y="1"/>
                  </a:lnTo>
                  <a:close/>
                </a:path>
              </a:pathLst>
            </a:custGeom>
            <a:solidFill>
              <a:srgbClr val="FFFCE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4" name="Google Shape;1094;p4"/>
            <p:cNvSpPr/>
            <p:nvPr/>
          </p:nvSpPr>
          <p:spPr>
            <a:xfrm>
              <a:off x="6473474" y="2560174"/>
              <a:ext cx="163230" cy="215352"/>
            </a:xfrm>
            <a:custGeom>
              <a:rect b="b" l="l" r="r" t="t"/>
              <a:pathLst>
                <a:path extrusionOk="0" h="2103" w="1594">
                  <a:moveTo>
                    <a:pt x="0" y="0"/>
                  </a:moveTo>
                  <a:lnTo>
                    <a:pt x="0" y="1339"/>
                  </a:lnTo>
                  <a:cubicBezTo>
                    <a:pt x="0" y="1782"/>
                    <a:pt x="382" y="2103"/>
                    <a:pt x="764" y="2103"/>
                  </a:cubicBezTo>
                  <a:cubicBezTo>
                    <a:pt x="1212" y="2103"/>
                    <a:pt x="1594" y="1782"/>
                    <a:pt x="1594" y="1339"/>
                  </a:cubicBezTo>
                  <a:lnTo>
                    <a:pt x="1594" y="0"/>
                  </a:lnTo>
                  <a:close/>
                </a:path>
              </a:pathLst>
            </a:custGeom>
            <a:solidFill>
              <a:srgbClr val="F18E9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5" name="Google Shape;1095;p4"/>
            <p:cNvSpPr/>
            <p:nvPr/>
          </p:nvSpPr>
          <p:spPr>
            <a:xfrm>
              <a:off x="6473474" y="2560174"/>
              <a:ext cx="163230" cy="119709"/>
            </a:xfrm>
            <a:custGeom>
              <a:rect b="b" l="l" r="r" t="t"/>
              <a:pathLst>
                <a:path extrusionOk="0" h="1169" w="1594">
                  <a:moveTo>
                    <a:pt x="0" y="0"/>
                  </a:moveTo>
                  <a:lnTo>
                    <a:pt x="0" y="636"/>
                  </a:lnTo>
                  <a:cubicBezTo>
                    <a:pt x="282" y="806"/>
                    <a:pt x="806" y="1168"/>
                    <a:pt x="1361" y="1168"/>
                  </a:cubicBezTo>
                  <a:cubicBezTo>
                    <a:pt x="1438" y="1168"/>
                    <a:pt x="1516" y="1161"/>
                    <a:pt x="1594" y="1146"/>
                  </a:cubicBezTo>
                  <a:lnTo>
                    <a:pt x="1594" y="0"/>
                  </a:lnTo>
                  <a:close/>
                </a:path>
              </a:pathLst>
            </a:custGeom>
            <a:solidFill>
              <a:srgbClr val="D05D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6" name="Google Shape;1096;p4"/>
            <p:cNvSpPr/>
            <p:nvPr/>
          </p:nvSpPr>
          <p:spPr>
            <a:xfrm>
              <a:off x="6408244" y="2214979"/>
              <a:ext cx="293690" cy="417188"/>
            </a:xfrm>
            <a:custGeom>
              <a:rect b="b" l="l" r="r" t="t"/>
              <a:pathLst>
                <a:path extrusionOk="0" h="4074" w="2868">
                  <a:moveTo>
                    <a:pt x="1849" y="1"/>
                  </a:moveTo>
                  <a:cubicBezTo>
                    <a:pt x="1722" y="316"/>
                    <a:pt x="1274" y="1207"/>
                    <a:pt x="1" y="1462"/>
                  </a:cubicBezTo>
                  <a:cubicBezTo>
                    <a:pt x="1" y="1844"/>
                    <a:pt x="1" y="2480"/>
                    <a:pt x="67" y="2928"/>
                  </a:cubicBezTo>
                  <a:cubicBezTo>
                    <a:pt x="67" y="3565"/>
                    <a:pt x="831" y="4074"/>
                    <a:pt x="1401" y="4074"/>
                  </a:cubicBezTo>
                  <a:cubicBezTo>
                    <a:pt x="2037" y="4074"/>
                    <a:pt x="2801" y="3565"/>
                    <a:pt x="2801" y="2928"/>
                  </a:cubicBezTo>
                  <a:cubicBezTo>
                    <a:pt x="2867" y="2480"/>
                    <a:pt x="2867" y="1783"/>
                    <a:pt x="2867" y="1401"/>
                  </a:cubicBezTo>
                  <a:cubicBezTo>
                    <a:pt x="2419" y="1080"/>
                    <a:pt x="2103" y="444"/>
                    <a:pt x="1976" y="128"/>
                  </a:cubicBezTo>
                  <a:lnTo>
                    <a:pt x="1849" y="1"/>
                  </a:lnTo>
                  <a:close/>
                </a:path>
              </a:pathLst>
            </a:custGeom>
            <a:solidFill>
              <a:srgbClr val="FEBF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7" name="Google Shape;1097;p4"/>
            <p:cNvSpPr/>
            <p:nvPr/>
          </p:nvSpPr>
          <p:spPr>
            <a:xfrm>
              <a:off x="6545360" y="2423571"/>
              <a:ext cx="32462" cy="84482"/>
            </a:xfrm>
            <a:custGeom>
              <a:rect b="b" l="l" r="r" t="t"/>
              <a:pathLst>
                <a:path extrusionOk="0" h="825" w="317">
                  <a:moveTo>
                    <a:pt x="128" y="0"/>
                  </a:moveTo>
                  <a:lnTo>
                    <a:pt x="316" y="637"/>
                  </a:lnTo>
                  <a:lnTo>
                    <a:pt x="189" y="0"/>
                  </a:lnTo>
                  <a:close/>
                  <a:moveTo>
                    <a:pt x="316" y="637"/>
                  </a:moveTo>
                  <a:lnTo>
                    <a:pt x="316" y="637"/>
                  </a:lnTo>
                  <a:cubicBezTo>
                    <a:pt x="316" y="698"/>
                    <a:pt x="255" y="764"/>
                    <a:pt x="189" y="764"/>
                  </a:cubicBezTo>
                  <a:lnTo>
                    <a:pt x="1" y="764"/>
                  </a:lnTo>
                  <a:lnTo>
                    <a:pt x="1" y="825"/>
                  </a:lnTo>
                  <a:lnTo>
                    <a:pt x="189" y="825"/>
                  </a:lnTo>
                  <a:cubicBezTo>
                    <a:pt x="255" y="825"/>
                    <a:pt x="316" y="764"/>
                    <a:pt x="316" y="637"/>
                  </a:cubicBezTo>
                  <a:close/>
                </a:path>
              </a:pathLst>
            </a:custGeom>
            <a:solidFill>
              <a:srgbClr val="D05D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8" name="Google Shape;1098;p4"/>
            <p:cNvSpPr/>
            <p:nvPr/>
          </p:nvSpPr>
          <p:spPr>
            <a:xfrm>
              <a:off x="6467228" y="2423571"/>
              <a:ext cx="26113" cy="39220"/>
            </a:xfrm>
            <a:custGeom>
              <a:rect b="b" l="l" r="r" t="t"/>
              <a:pathLst>
                <a:path extrusionOk="0" h="383" w="255">
                  <a:moveTo>
                    <a:pt x="127" y="0"/>
                  </a:moveTo>
                  <a:cubicBezTo>
                    <a:pt x="0" y="0"/>
                    <a:pt x="0" y="61"/>
                    <a:pt x="0" y="189"/>
                  </a:cubicBezTo>
                  <a:cubicBezTo>
                    <a:pt x="0" y="316"/>
                    <a:pt x="0" y="382"/>
                    <a:pt x="127" y="382"/>
                  </a:cubicBezTo>
                  <a:cubicBezTo>
                    <a:pt x="188" y="382"/>
                    <a:pt x="255" y="316"/>
                    <a:pt x="255" y="189"/>
                  </a:cubicBezTo>
                  <a:cubicBezTo>
                    <a:pt x="255" y="61"/>
                    <a:pt x="188" y="0"/>
                    <a:pt x="1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9" name="Google Shape;1099;p4"/>
            <p:cNvSpPr/>
            <p:nvPr/>
          </p:nvSpPr>
          <p:spPr>
            <a:xfrm>
              <a:off x="6616836" y="2423571"/>
              <a:ext cx="26113" cy="39220"/>
            </a:xfrm>
            <a:custGeom>
              <a:rect b="b" l="l" r="r" t="t"/>
              <a:pathLst>
                <a:path extrusionOk="0" h="383" w="255">
                  <a:moveTo>
                    <a:pt x="127" y="0"/>
                  </a:moveTo>
                  <a:cubicBezTo>
                    <a:pt x="66" y="0"/>
                    <a:pt x="0" y="61"/>
                    <a:pt x="0" y="189"/>
                  </a:cubicBezTo>
                  <a:cubicBezTo>
                    <a:pt x="0" y="316"/>
                    <a:pt x="66" y="382"/>
                    <a:pt x="127" y="382"/>
                  </a:cubicBezTo>
                  <a:cubicBezTo>
                    <a:pt x="194" y="382"/>
                    <a:pt x="255" y="316"/>
                    <a:pt x="255" y="189"/>
                  </a:cubicBezTo>
                  <a:cubicBezTo>
                    <a:pt x="255" y="61"/>
                    <a:pt x="194" y="0"/>
                    <a:pt x="1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0" name="Google Shape;1100;p4"/>
            <p:cNvSpPr/>
            <p:nvPr/>
          </p:nvSpPr>
          <p:spPr>
            <a:xfrm>
              <a:off x="6447362" y="2375033"/>
              <a:ext cx="58984" cy="22529"/>
            </a:xfrm>
            <a:custGeom>
              <a:rect b="b" l="l" r="r" t="t"/>
              <a:pathLst>
                <a:path extrusionOk="0" h="220" w="576">
                  <a:moveTo>
                    <a:pt x="377" y="1"/>
                  </a:moveTo>
                  <a:cubicBezTo>
                    <a:pt x="357" y="1"/>
                    <a:pt x="339" y="8"/>
                    <a:pt x="321" y="26"/>
                  </a:cubicBezTo>
                  <a:cubicBezTo>
                    <a:pt x="255" y="26"/>
                    <a:pt x="128" y="26"/>
                    <a:pt x="128" y="92"/>
                  </a:cubicBezTo>
                  <a:cubicBezTo>
                    <a:pt x="67" y="92"/>
                    <a:pt x="1" y="153"/>
                    <a:pt x="1" y="153"/>
                  </a:cubicBezTo>
                  <a:lnTo>
                    <a:pt x="1" y="220"/>
                  </a:lnTo>
                  <a:lnTo>
                    <a:pt x="67" y="220"/>
                  </a:lnTo>
                  <a:lnTo>
                    <a:pt x="128" y="153"/>
                  </a:lnTo>
                  <a:cubicBezTo>
                    <a:pt x="194" y="92"/>
                    <a:pt x="255" y="92"/>
                    <a:pt x="321" y="92"/>
                  </a:cubicBezTo>
                  <a:cubicBezTo>
                    <a:pt x="382" y="92"/>
                    <a:pt x="449" y="92"/>
                    <a:pt x="510" y="153"/>
                  </a:cubicBezTo>
                  <a:lnTo>
                    <a:pt x="576" y="153"/>
                  </a:lnTo>
                  <a:lnTo>
                    <a:pt x="576" y="92"/>
                  </a:lnTo>
                  <a:cubicBezTo>
                    <a:pt x="486" y="45"/>
                    <a:pt x="426" y="1"/>
                    <a:pt x="377" y="1"/>
                  </a:cubicBezTo>
                  <a:close/>
                </a:path>
              </a:pathLst>
            </a:custGeom>
            <a:solidFill>
              <a:srgbClr val="541B1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1" name="Google Shape;1101;p4"/>
            <p:cNvSpPr/>
            <p:nvPr/>
          </p:nvSpPr>
          <p:spPr>
            <a:xfrm>
              <a:off x="6603729" y="2375033"/>
              <a:ext cx="59086" cy="22529"/>
            </a:xfrm>
            <a:custGeom>
              <a:rect b="b" l="l" r="r" t="t"/>
              <a:pathLst>
                <a:path extrusionOk="0" h="220" w="577">
                  <a:moveTo>
                    <a:pt x="189" y="1"/>
                  </a:moveTo>
                  <a:cubicBezTo>
                    <a:pt x="126" y="1"/>
                    <a:pt x="48" y="45"/>
                    <a:pt x="1" y="92"/>
                  </a:cubicBezTo>
                  <a:lnTo>
                    <a:pt x="1" y="153"/>
                  </a:lnTo>
                  <a:lnTo>
                    <a:pt x="67" y="153"/>
                  </a:lnTo>
                  <a:cubicBezTo>
                    <a:pt x="128" y="92"/>
                    <a:pt x="194" y="92"/>
                    <a:pt x="255" y="92"/>
                  </a:cubicBezTo>
                  <a:cubicBezTo>
                    <a:pt x="322" y="92"/>
                    <a:pt x="383" y="92"/>
                    <a:pt x="449" y="153"/>
                  </a:cubicBezTo>
                  <a:lnTo>
                    <a:pt x="510" y="220"/>
                  </a:lnTo>
                  <a:lnTo>
                    <a:pt x="576" y="220"/>
                  </a:lnTo>
                  <a:lnTo>
                    <a:pt x="576" y="153"/>
                  </a:lnTo>
                  <a:cubicBezTo>
                    <a:pt x="576" y="153"/>
                    <a:pt x="510" y="92"/>
                    <a:pt x="449" y="92"/>
                  </a:cubicBezTo>
                  <a:cubicBezTo>
                    <a:pt x="449" y="26"/>
                    <a:pt x="322" y="26"/>
                    <a:pt x="255" y="26"/>
                  </a:cubicBezTo>
                  <a:cubicBezTo>
                    <a:pt x="238" y="8"/>
                    <a:pt x="214" y="1"/>
                    <a:pt x="189" y="1"/>
                  </a:cubicBezTo>
                  <a:close/>
                </a:path>
              </a:pathLst>
            </a:custGeom>
            <a:solidFill>
              <a:srgbClr val="541B1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2" name="Google Shape;1102;p4"/>
            <p:cNvSpPr/>
            <p:nvPr/>
          </p:nvSpPr>
          <p:spPr>
            <a:xfrm>
              <a:off x="6519350" y="2540821"/>
              <a:ext cx="58472" cy="19456"/>
            </a:xfrm>
            <a:custGeom>
              <a:rect b="b" l="l" r="r" t="t"/>
              <a:pathLst>
                <a:path extrusionOk="0" h="190" w="571">
                  <a:moveTo>
                    <a:pt x="509" y="1"/>
                  </a:moveTo>
                  <a:cubicBezTo>
                    <a:pt x="443" y="62"/>
                    <a:pt x="316" y="128"/>
                    <a:pt x="255" y="128"/>
                  </a:cubicBezTo>
                  <a:cubicBezTo>
                    <a:pt x="189" y="128"/>
                    <a:pt x="127" y="62"/>
                    <a:pt x="61" y="62"/>
                  </a:cubicBezTo>
                  <a:lnTo>
                    <a:pt x="0" y="62"/>
                  </a:lnTo>
                  <a:lnTo>
                    <a:pt x="255" y="189"/>
                  </a:lnTo>
                  <a:cubicBezTo>
                    <a:pt x="382" y="189"/>
                    <a:pt x="443" y="128"/>
                    <a:pt x="509" y="62"/>
                  </a:cubicBezTo>
                  <a:cubicBezTo>
                    <a:pt x="570" y="62"/>
                    <a:pt x="570" y="62"/>
                    <a:pt x="509" y="1"/>
                  </a:cubicBezTo>
                  <a:close/>
                </a:path>
              </a:pathLst>
            </a:custGeom>
            <a:solidFill>
              <a:srgbClr val="D05D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p4"/>
            <p:cNvSpPr/>
            <p:nvPr/>
          </p:nvSpPr>
          <p:spPr>
            <a:xfrm>
              <a:off x="6160638" y="3602825"/>
              <a:ext cx="482316" cy="303828"/>
            </a:xfrm>
            <a:custGeom>
              <a:rect b="b" l="l" r="r" t="t"/>
              <a:pathLst>
                <a:path extrusionOk="0" h="2967" w="4710">
                  <a:moveTo>
                    <a:pt x="3055" y="0"/>
                  </a:moveTo>
                  <a:cubicBezTo>
                    <a:pt x="2867" y="66"/>
                    <a:pt x="2612" y="509"/>
                    <a:pt x="2230" y="703"/>
                  </a:cubicBezTo>
                  <a:cubicBezTo>
                    <a:pt x="1849" y="957"/>
                    <a:pt x="255" y="1721"/>
                    <a:pt x="128" y="1976"/>
                  </a:cubicBezTo>
                  <a:cubicBezTo>
                    <a:pt x="0" y="2230"/>
                    <a:pt x="448" y="2103"/>
                    <a:pt x="703" y="2357"/>
                  </a:cubicBezTo>
                  <a:cubicBezTo>
                    <a:pt x="974" y="2519"/>
                    <a:pt x="1388" y="2967"/>
                    <a:pt x="1865" y="2967"/>
                  </a:cubicBezTo>
                  <a:cubicBezTo>
                    <a:pt x="1943" y="2967"/>
                    <a:pt x="2022" y="2955"/>
                    <a:pt x="2103" y="2928"/>
                  </a:cubicBezTo>
                  <a:cubicBezTo>
                    <a:pt x="2673" y="2800"/>
                    <a:pt x="3885" y="1655"/>
                    <a:pt x="4710" y="1594"/>
                  </a:cubicBezTo>
                  <a:lnTo>
                    <a:pt x="4582" y="382"/>
                  </a:lnTo>
                  <a:cubicBezTo>
                    <a:pt x="4582" y="382"/>
                    <a:pt x="3310" y="0"/>
                    <a:pt x="3055" y="0"/>
                  </a:cubicBezTo>
                  <a:close/>
                </a:path>
              </a:pathLst>
            </a:custGeom>
            <a:solidFill>
              <a:srgbClr val="F18E9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4"/>
            <p:cNvSpPr/>
            <p:nvPr/>
          </p:nvSpPr>
          <p:spPr>
            <a:xfrm>
              <a:off x="6499484" y="3325113"/>
              <a:ext cx="808161" cy="486309"/>
            </a:xfrm>
            <a:custGeom>
              <a:rect b="b" l="l" r="r" t="t"/>
              <a:pathLst>
                <a:path extrusionOk="0" h="4749" w="7892">
                  <a:moveTo>
                    <a:pt x="6189" y="1"/>
                  </a:moveTo>
                  <a:cubicBezTo>
                    <a:pt x="6015" y="1"/>
                    <a:pt x="5838" y="34"/>
                    <a:pt x="5667" y="106"/>
                  </a:cubicBezTo>
                  <a:lnTo>
                    <a:pt x="1" y="2397"/>
                  </a:lnTo>
                  <a:lnTo>
                    <a:pt x="764" y="4749"/>
                  </a:lnTo>
                  <a:lnTo>
                    <a:pt x="6685" y="2840"/>
                  </a:lnTo>
                  <a:cubicBezTo>
                    <a:pt x="7449" y="2585"/>
                    <a:pt x="7892" y="1760"/>
                    <a:pt x="7576" y="997"/>
                  </a:cubicBezTo>
                  <a:cubicBezTo>
                    <a:pt x="7379" y="403"/>
                    <a:pt x="6797" y="1"/>
                    <a:pt x="6189" y="1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5" name="Google Shape;1105;p4"/>
            <p:cNvSpPr/>
            <p:nvPr/>
          </p:nvSpPr>
          <p:spPr>
            <a:xfrm>
              <a:off x="6467228" y="3602825"/>
              <a:ext cx="482316" cy="303828"/>
            </a:xfrm>
            <a:custGeom>
              <a:rect b="b" l="l" r="r" t="t"/>
              <a:pathLst>
                <a:path extrusionOk="0" h="2967" w="4710">
                  <a:moveTo>
                    <a:pt x="1655" y="0"/>
                  </a:moveTo>
                  <a:cubicBezTo>
                    <a:pt x="1400" y="0"/>
                    <a:pt x="127" y="382"/>
                    <a:pt x="127" y="382"/>
                  </a:cubicBezTo>
                  <a:lnTo>
                    <a:pt x="0" y="1528"/>
                  </a:lnTo>
                  <a:lnTo>
                    <a:pt x="0" y="1594"/>
                  </a:lnTo>
                  <a:lnTo>
                    <a:pt x="61" y="1594"/>
                  </a:lnTo>
                  <a:cubicBezTo>
                    <a:pt x="316" y="1594"/>
                    <a:pt x="509" y="1721"/>
                    <a:pt x="764" y="1848"/>
                  </a:cubicBezTo>
                  <a:cubicBezTo>
                    <a:pt x="1461" y="2230"/>
                    <a:pt x="2164" y="2867"/>
                    <a:pt x="2607" y="2928"/>
                  </a:cubicBezTo>
                  <a:cubicBezTo>
                    <a:pt x="2688" y="2955"/>
                    <a:pt x="2767" y="2967"/>
                    <a:pt x="2845" y="2967"/>
                  </a:cubicBezTo>
                  <a:cubicBezTo>
                    <a:pt x="3320" y="2967"/>
                    <a:pt x="3727" y="2519"/>
                    <a:pt x="3946" y="2357"/>
                  </a:cubicBezTo>
                  <a:cubicBezTo>
                    <a:pt x="4261" y="2103"/>
                    <a:pt x="4709" y="2230"/>
                    <a:pt x="4582" y="1976"/>
                  </a:cubicBezTo>
                  <a:cubicBezTo>
                    <a:pt x="4455" y="1721"/>
                    <a:pt x="2861" y="957"/>
                    <a:pt x="2479" y="703"/>
                  </a:cubicBezTo>
                  <a:cubicBezTo>
                    <a:pt x="2352" y="637"/>
                    <a:pt x="2225" y="509"/>
                    <a:pt x="2098" y="382"/>
                  </a:cubicBezTo>
                  <a:cubicBezTo>
                    <a:pt x="1909" y="194"/>
                    <a:pt x="1782" y="66"/>
                    <a:pt x="1655" y="0"/>
                  </a:cubicBezTo>
                  <a:close/>
                </a:path>
              </a:pathLst>
            </a:custGeom>
            <a:solidFill>
              <a:srgbClr val="FEBF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6" name="Google Shape;1106;p4"/>
            <p:cNvSpPr/>
            <p:nvPr/>
          </p:nvSpPr>
          <p:spPr>
            <a:xfrm>
              <a:off x="6467228" y="3602825"/>
              <a:ext cx="214840" cy="189342"/>
            </a:xfrm>
            <a:custGeom>
              <a:rect b="b" l="l" r="r" t="t"/>
              <a:pathLst>
                <a:path extrusionOk="0" h="1849" w="2098">
                  <a:moveTo>
                    <a:pt x="1655" y="0"/>
                  </a:moveTo>
                  <a:cubicBezTo>
                    <a:pt x="1400" y="0"/>
                    <a:pt x="127" y="382"/>
                    <a:pt x="127" y="382"/>
                  </a:cubicBezTo>
                  <a:lnTo>
                    <a:pt x="0" y="1528"/>
                  </a:lnTo>
                  <a:lnTo>
                    <a:pt x="61" y="1594"/>
                  </a:lnTo>
                  <a:cubicBezTo>
                    <a:pt x="316" y="1594"/>
                    <a:pt x="509" y="1721"/>
                    <a:pt x="764" y="1848"/>
                  </a:cubicBezTo>
                  <a:cubicBezTo>
                    <a:pt x="1146" y="1085"/>
                    <a:pt x="1716" y="637"/>
                    <a:pt x="2098" y="382"/>
                  </a:cubicBezTo>
                  <a:cubicBezTo>
                    <a:pt x="1909" y="194"/>
                    <a:pt x="1782" y="66"/>
                    <a:pt x="1655" y="0"/>
                  </a:cubicBezTo>
                  <a:close/>
                </a:path>
              </a:pathLst>
            </a:custGeom>
            <a:solidFill>
              <a:srgbClr val="F18E9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7" name="Google Shape;1107;p4"/>
            <p:cNvSpPr/>
            <p:nvPr/>
          </p:nvSpPr>
          <p:spPr>
            <a:xfrm>
              <a:off x="5802438" y="3325113"/>
              <a:ext cx="808263" cy="486309"/>
            </a:xfrm>
            <a:custGeom>
              <a:rect b="b" l="l" r="r" t="t"/>
              <a:pathLst>
                <a:path extrusionOk="0" h="4749" w="7893">
                  <a:moveTo>
                    <a:pt x="1679" y="1"/>
                  </a:moveTo>
                  <a:cubicBezTo>
                    <a:pt x="1059" y="1"/>
                    <a:pt x="514" y="403"/>
                    <a:pt x="317" y="997"/>
                  </a:cubicBezTo>
                  <a:cubicBezTo>
                    <a:pt x="1" y="1760"/>
                    <a:pt x="444" y="2585"/>
                    <a:pt x="1207" y="2840"/>
                  </a:cubicBezTo>
                  <a:lnTo>
                    <a:pt x="7128" y="4749"/>
                  </a:lnTo>
                  <a:lnTo>
                    <a:pt x="7892" y="2397"/>
                  </a:lnTo>
                  <a:lnTo>
                    <a:pt x="2226" y="106"/>
                  </a:lnTo>
                  <a:cubicBezTo>
                    <a:pt x="2042" y="34"/>
                    <a:pt x="1857" y="1"/>
                    <a:pt x="1679" y="1"/>
                  </a:cubicBezTo>
                  <a:close/>
                </a:path>
              </a:pathLst>
            </a:custGeom>
            <a:solidFill>
              <a:srgbClr val="378E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8" name="Google Shape;1108;p4"/>
            <p:cNvSpPr/>
            <p:nvPr/>
          </p:nvSpPr>
          <p:spPr>
            <a:xfrm>
              <a:off x="6806074" y="4013659"/>
              <a:ext cx="977637" cy="71477"/>
            </a:xfrm>
            <a:custGeom>
              <a:rect b="b" l="l" r="r" t="t"/>
              <a:pathLst>
                <a:path extrusionOk="0" h="698" w="9547">
                  <a:moveTo>
                    <a:pt x="316" y="0"/>
                  </a:moveTo>
                  <a:cubicBezTo>
                    <a:pt x="189" y="0"/>
                    <a:pt x="0" y="188"/>
                    <a:pt x="0" y="382"/>
                  </a:cubicBezTo>
                  <a:cubicBezTo>
                    <a:pt x="0" y="570"/>
                    <a:pt x="189" y="698"/>
                    <a:pt x="316" y="698"/>
                  </a:cubicBezTo>
                  <a:lnTo>
                    <a:pt x="9225" y="698"/>
                  </a:lnTo>
                  <a:cubicBezTo>
                    <a:pt x="9419" y="698"/>
                    <a:pt x="9546" y="570"/>
                    <a:pt x="9546" y="382"/>
                  </a:cubicBezTo>
                  <a:cubicBezTo>
                    <a:pt x="9546" y="188"/>
                    <a:pt x="9419" y="0"/>
                    <a:pt x="9225" y="0"/>
                  </a:cubicBezTo>
                  <a:close/>
                </a:path>
              </a:pathLst>
            </a:custGeom>
            <a:solidFill>
              <a:srgbClr val="2A6A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9" name="Google Shape;1109;p4"/>
            <p:cNvSpPr/>
            <p:nvPr/>
          </p:nvSpPr>
          <p:spPr>
            <a:xfrm>
              <a:off x="7203289" y="3498581"/>
              <a:ext cx="919267" cy="586562"/>
            </a:xfrm>
            <a:custGeom>
              <a:rect b="b" l="l" r="r" t="t"/>
              <a:pathLst>
                <a:path extrusionOk="0" h="5728" w="8977">
                  <a:moveTo>
                    <a:pt x="1401" y="0"/>
                  </a:moveTo>
                  <a:cubicBezTo>
                    <a:pt x="1274" y="0"/>
                    <a:pt x="1085" y="127"/>
                    <a:pt x="1085" y="255"/>
                  </a:cubicBezTo>
                  <a:lnTo>
                    <a:pt x="67" y="5473"/>
                  </a:lnTo>
                  <a:cubicBezTo>
                    <a:pt x="1" y="5600"/>
                    <a:pt x="128" y="5728"/>
                    <a:pt x="255" y="5728"/>
                  </a:cubicBezTo>
                  <a:lnTo>
                    <a:pt x="7576" y="5728"/>
                  </a:lnTo>
                  <a:cubicBezTo>
                    <a:pt x="7765" y="5728"/>
                    <a:pt x="7892" y="5600"/>
                    <a:pt x="7892" y="5473"/>
                  </a:cubicBezTo>
                  <a:lnTo>
                    <a:pt x="8910" y="255"/>
                  </a:lnTo>
                  <a:cubicBezTo>
                    <a:pt x="8976" y="127"/>
                    <a:pt x="8849" y="0"/>
                    <a:pt x="8722" y="0"/>
                  </a:cubicBezTo>
                  <a:close/>
                </a:path>
              </a:pathLst>
            </a:custGeom>
            <a:solidFill>
              <a:srgbClr val="2A6A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0" name="Google Shape;1110;p4"/>
            <p:cNvSpPr/>
            <p:nvPr/>
          </p:nvSpPr>
          <p:spPr>
            <a:xfrm>
              <a:off x="7633374" y="3752946"/>
              <a:ext cx="91343" cy="97590"/>
            </a:xfrm>
            <a:custGeom>
              <a:rect b="b" l="l" r="r" t="t"/>
              <a:pathLst>
                <a:path extrusionOk="0" h="953" w="892">
                  <a:moveTo>
                    <a:pt x="449" y="1"/>
                  </a:moveTo>
                  <a:cubicBezTo>
                    <a:pt x="194" y="1"/>
                    <a:pt x="1" y="255"/>
                    <a:pt x="1" y="510"/>
                  </a:cubicBezTo>
                  <a:cubicBezTo>
                    <a:pt x="1" y="764"/>
                    <a:pt x="194" y="953"/>
                    <a:pt x="449" y="953"/>
                  </a:cubicBezTo>
                  <a:cubicBezTo>
                    <a:pt x="703" y="953"/>
                    <a:pt x="892" y="764"/>
                    <a:pt x="892" y="510"/>
                  </a:cubicBezTo>
                  <a:cubicBezTo>
                    <a:pt x="892" y="255"/>
                    <a:pt x="703" y="1"/>
                    <a:pt x="449" y="1"/>
                  </a:cubicBezTo>
                  <a:close/>
                </a:path>
              </a:pathLst>
            </a:custGeom>
            <a:solidFill>
              <a:srgbClr val="FFFCE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114" name="Shape 1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5" name="Google Shape;1115;p5"/>
          <p:cNvSpPr txBox="1"/>
          <p:nvPr>
            <p:ph type="ctrTitle"/>
          </p:nvPr>
        </p:nvSpPr>
        <p:spPr>
          <a:xfrm>
            <a:off x="720000" y="540000"/>
            <a:ext cx="7752600" cy="50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4400"/>
              <a:t>OBJECTIVES</a:t>
            </a:r>
            <a:endParaRPr/>
          </a:p>
        </p:txBody>
      </p:sp>
      <p:sp>
        <p:nvSpPr>
          <p:cNvPr id="1116" name="Google Shape;1116;p5"/>
          <p:cNvSpPr/>
          <p:nvPr/>
        </p:nvSpPr>
        <p:spPr>
          <a:xfrm>
            <a:off x="720000" y="1615373"/>
            <a:ext cx="7844880" cy="693420"/>
          </a:xfrm>
          <a:prstGeom prst="roundRect">
            <a:avLst>
              <a:gd fmla="val 16667" name="adj"/>
            </a:avLst>
          </a:prstGeom>
          <a:solidFill>
            <a:schemeClr val="dk2"/>
          </a:solidFill>
          <a:ln cap="flat" cmpd="sng" w="25400">
            <a:solidFill>
              <a:srgbClr val="B797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chemeClr val="lt2"/>
                </a:solidFill>
                <a:latin typeface="Do Hyeon"/>
                <a:ea typeface="Do Hyeon"/>
                <a:cs typeface="Do Hyeon"/>
                <a:sym typeface="Do Hyeon"/>
              </a:rPr>
              <a:t>Use the lexical items related to the topic Healthy living</a:t>
            </a:r>
            <a:endParaRPr/>
          </a:p>
        </p:txBody>
      </p:sp>
      <p:sp>
        <p:nvSpPr>
          <p:cNvPr id="1117" name="Google Shape;1117;p5"/>
          <p:cNvSpPr/>
          <p:nvPr/>
        </p:nvSpPr>
        <p:spPr>
          <a:xfrm>
            <a:off x="720000" y="2617471"/>
            <a:ext cx="7844880" cy="870196"/>
          </a:xfrm>
          <a:prstGeom prst="roundRect">
            <a:avLst>
              <a:gd fmla="val 16667" name="adj"/>
            </a:avLst>
          </a:prstGeom>
          <a:solidFill>
            <a:schemeClr val="dk2"/>
          </a:solidFill>
          <a:ln cap="flat" cmpd="sng" w="25400">
            <a:solidFill>
              <a:srgbClr val="B797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chemeClr val="lt2"/>
                </a:solidFill>
                <a:latin typeface="Do Hyeon"/>
                <a:ea typeface="Do Hyeon"/>
                <a:cs typeface="Do Hyeon"/>
                <a:sym typeface="Do Hyeon"/>
              </a:rPr>
              <a:t>Identify and talk about the daily activities and decide if they are good or bad for health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1" name="Shape 1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2" name="Google Shape;1122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24766" y="671351"/>
            <a:ext cx="4494509" cy="298589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mium Vector | Two school children talking vector fulllength characters  boy and girl kids illustration fun" id="1123" name="Google Shape;1123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26900" y="2571750"/>
            <a:ext cx="2877869" cy="2518038"/>
          </a:xfrm>
          <a:prstGeom prst="rect">
            <a:avLst/>
          </a:prstGeom>
          <a:noFill/>
          <a:ln>
            <a:noFill/>
          </a:ln>
        </p:spPr>
      </p:pic>
      <p:sp>
        <p:nvSpPr>
          <p:cNvPr id="1124" name="Google Shape;1124;p6"/>
          <p:cNvSpPr txBox="1"/>
          <p:nvPr/>
        </p:nvSpPr>
        <p:spPr>
          <a:xfrm>
            <a:off x="1855922" y="81176"/>
            <a:ext cx="5432156" cy="502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600"/>
              <a:buFont typeface="Patua One"/>
              <a:buNone/>
            </a:pPr>
            <a:r>
              <a:rPr b="0" i="0" lang="en-US" sz="3200" u="none" cap="none" strike="noStrike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rPr>
              <a:t>Look and answer.</a:t>
            </a:r>
            <a:endParaRPr/>
          </a:p>
        </p:txBody>
      </p:sp>
      <p:sp>
        <p:nvSpPr>
          <p:cNvPr id="1125" name="Google Shape;1125;p6"/>
          <p:cNvSpPr/>
          <p:nvPr/>
        </p:nvSpPr>
        <p:spPr>
          <a:xfrm>
            <a:off x="4912963" y="4247422"/>
            <a:ext cx="968644" cy="449451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25400">
            <a:solidFill>
              <a:srgbClr val="B797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 </a:t>
            </a:r>
            <a:endParaRPr/>
          </a:p>
        </p:txBody>
      </p:sp>
      <p:sp>
        <p:nvSpPr>
          <p:cNvPr id="1126" name="Google Shape;1126;p6"/>
          <p:cNvSpPr/>
          <p:nvPr/>
        </p:nvSpPr>
        <p:spPr>
          <a:xfrm>
            <a:off x="2250062" y="4472148"/>
            <a:ext cx="968644" cy="449451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25400">
            <a:solidFill>
              <a:srgbClr val="B797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Mark </a:t>
            </a:r>
            <a:endParaRPr/>
          </a:p>
        </p:txBody>
      </p:sp>
      <p:sp>
        <p:nvSpPr>
          <p:cNvPr id="1127" name="Google Shape;1127;p6"/>
          <p:cNvSpPr txBox="1"/>
          <p:nvPr/>
        </p:nvSpPr>
        <p:spPr>
          <a:xfrm>
            <a:off x="406715" y="855945"/>
            <a:ext cx="393281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1. Who are talking? </a:t>
            </a:r>
            <a:endParaRPr/>
          </a:p>
        </p:txBody>
      </p:sp>
      <p:sp>
        <p:nvSpPr>
          <p:cNvPr id="1128" name="Google Shape;1128;p6"/>
          <p:cNvSpPr txBox="1"/>
          <p:nvPr/>
        </p:nvSpPr>
        <p:spPr>
          <a:xfrm>
            <a:off x="406715" y="1925868"/>
            <a:ext cx="393281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 Who are in the picture ? </a:t>
            </a:r>
            <a:endParaRPr/>
          </a:p>
        </p:txBody>
      </p:sp>
      <p:sp>
        <p:nvSpPr>
          <p:cNvPr id="1129" name="Google Shape;1129;p6"/>
          <p:cNvSpPr txBox="1"/>
          <p:nvPr/>
        </p:nvSpPr>
        <p:spPr>
          <a:xfrm>
            <a:off x="1855922" y="69210"/>
            <a:ext cx="5432156" cy="502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600"/>
              <a:buFont typeface="Patua One"/>
              <a:buNone/>
            </a:pPr>
            <a:r>
              <a:rPr b="0" i="0" lang="en-US" sz="3200" u="none" cap="none" strike="noStrike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rPr>
              <a:t>1. Listen and check.</a:t>
            </a:r>
            <a:endParaRPr/>
          </a:p>
        </p:txBody>
      </p:sp>
      <p:sp>
        <p:nvSpPr>
          <p:cNvPr id="1130" name="Google Shape;1130;p6"/>
          <p:cNvSpPr txBox="1"/>
          <p:nvPr/>
        </p:nvSpPr>
        <p:spPr>
          <a:xfrm>
            <a:off x="730227" y="1279986"/>
            <a:ext cx="189667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Mark and Mi </a:t>
            </a:r>
            <a:endParaRPr/>
          </a:p>
        </p:txBody>
      </p:sp>
      <p:pic>
        <p:nvPicPr>
          <p:cNvPr id="1131" name="Google Shape;1131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58217" y="4167347"/>
            <a:ext cx="609600" cy="60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2" name="Google Shape;1132;p6"/>
          <p:cNvSpPr txBox="1"/>
          <p:nvPr/>
        </p:nvSpPr>
        <p:spPr>
          <a:xfrm>
            <a:off x="730228" y="2332877"/>
            <a:ext cx="33177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Mark and his father</a:t>
            </a:r>
            <a:endParaRPr/>
          </a:p>
        </p:txBody>
      </p:sp>
      <p:sp>
        <p:nvSpPr>
          <p:cNvPr id="1133" name="Google Shape;1133;p6"/>
          <p:cNvSpPr txBox="1"/>
          <p:nvPr/>
        </p:nvSpPr>
        <p:spPr>
          <a:xfrm>
            <a:off x="406715" y="2940847"/>
            <a:ext cx="262320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 What are they doing? </a:t>
            </a:r>
            <a:endParaRPr/>
          </a:p>
        </p:txBody>
      </p:sp>
      <p:sp>
        <p:nvSpPr>
          <p:cNvPr id="1134" name="Google Shape;1134;p6"/>
          <p:cNvSpPr txBox="1"/>
          <p:nvPr/>
        </p:nvSpPr>
        <p:spPr>
          <a:xfrm>
            <a:off x="730227" y="3732378"/>
            <a:ext cx="240818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They are boating.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1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8" name="Shape 1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9" name="Google Shape;1139;p7"/>
          <p:cNvSpPr txBox="1"/>
          <p:nvPr>
            <p:ph type="ctrTitle"/>
          </p:nvPr>
        </p:nvSpPr>
        <p:spPr>
          <a:xfrm>
            <a:off x="720000" y="5038"/>
            <a:ext cx="7704000" cy="50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2400"/>
              <a:t>2. Read again and answer.</a:t>
            </a:r>
            <a:endParaRPr/>
          </a:p>
        </p:txBody>
      </p:sp>
      <p:sp>
        <p:nvSpPr>
          <p:cNvPr id="1140" name="Google Shape;1140;p7"/>
          <p:cNvSpPr/>
          <p:nvPr/>
        </p:nvSpPr>
        <p:spPr>
          <a:xfrm>
            <a:off x="6253566" y="840449"/>
            <a:ext cx="2742910" cy="23529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are Mark and Mi talking about?</a:t>
            </a:r>
            <a:b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rgbClr val="00AAA5"/>
                </a:solidFill>
                <a:latin typeface="Calibri"/>
                <a:ea typeface="Calibri"/>
                <a:cs typeface="Calibri"/>
                <a:sym typeface="Calibri"/>
              </a:rPr>
              <a:t>A. </a:t>
            </a: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Health problems</a:t>
            </a:r>
            <a:b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rgbClr val="00AAA5"/>
                </a:solidFill>
                <a:latin typeface="Calibri"/>
                <a:ea typeface="Calibri"/>
                <a:cs typeface="Calibri"/>
                <a:sym typeface="Calibri"/>
              </a:rPr>
              <a:t>B. </a:t>
            </a: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Healthy activities </a:t>
            </a:r>
            <a:b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rgbClr val="00AAA5"/>
                </a:solidFill>
                <a:latin typeface="Calibri"/>
                <a:ea typeface="Calibri"/>
                <a:cs typeface="Calibri"/>
                <a:sym typeface="Calibri"/>
              </a:rPr>
              <a:t>C. </a:t>
            </a: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Sports and games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1" name="Google Shape;1141;p7"/>
          <p:cNvSpPr txBox="1"/>
          <p:nvPr/>
        </p:nvSpPr>
        <p:spPr>
          <a:xfrm>
            <a:off x="70032" y="507238"/>
            <a:ext cx="6106043" cy="4524315"/>
          </a:xfrm>
          <a:prstGeom prst="rect">
            <a:avLst/>
          </a:prstGeom>
          <a:solidFill>
            <a:srgbClr val="FFE4DF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Mi: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is a nice picture, Mark.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Mark: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That’s my dad and I boating at Yen So Park.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Mi: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 also see a lot of people exercise there.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Mark: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Yes, it’s a popular place for people in my neighbourhood.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Mi: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Outdoor activities are good for our health. My family often goes cycling in the countryside. It’s quiet and there’s a lot of fresh air.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Mark: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It sounds interesting.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Mi: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Yes, it’s lots of fun. We also bring fruit, water, and a lunch box with us.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Mark: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I’d love to join you next time.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Mi: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Sure. Bring along a hat and suncream.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Mark: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Why suncream?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Mi: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It’s really hot and sunny at noon so you might get sunburn.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Mark: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 see.</a:t>
            </a:r>
            <a:endParaRPr/>
          </a:p>
        </p:txBody>
      </p:sp>
      <p:cxnSp>
        <p:nvCxnSpPr>
          <p:cNvPr id="1142" name="Google Shape;1142;p7"/>
          <p:cNvCxnSpPr/>
          <p:nvPr/>
        </p:nvCxnSpPr>
        <p:spPr>
          <a:xfrm>
            <a:off x="539275" y="1365996"/>
            <a:ext cx="3637518" cy="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sp>
        <p:nvSpPr>
          <p:cNvPr id="1143" name="Google Shape;1143;p7"/>
          <p:cNvSpPr/>
          <p:nvPr/>
        </p:nvSpPr>
        <p:spPr>
          <a:xfrm>
            <a:off x="6230319" y="2317768"/>
            <a:ext cx="363437" cy="363437"/>
          </a:xfrm>
          <a:prstGeom prst="ellipse">
            <a:avLst/>
          </a:prstGeom>
          <a:noFill/>
          <a:ln cap="flat" cmpd="sng" w="381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44" name="Google Shape;1144;p7"/>
          <p:cNvCxnSpPr/>
          <p:nvPr/>
        </p:nvCxnSpPr>
        <p:spPr>
          <a:xfrm>
            <a:off x="539275" y="2177074"/>
            <a:ext cx="3862244" cy="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8" name="Shape 1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9" name="Google Shape;1149;p8"/>
          <p:cNvSpPr/>
          <p:nvPr/>
        </p:nvSpPr>
        <p:spPr>
          <a:xfrm>
            <a:off x="5842861" y="4268517"/>
            <a:ext cx="937647" cy="35646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0" name="Google Shape;1150;p8"/>
          <p:cNvSpPr/>
          <p:nvPr/>
        </p:nvSpPr>
        <p:spPr>
          <a:xfrm>
            <a:off x="286718" y="2119959"/>
            <a:ext cx="774915" cy="35646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1" name="Google Shape;1151;p8"/>
          <p:cNvSpPr/>
          <p:nvPr/>
        </p:nvSpPr>
        <p:spPr>
          <a:xfrm>
            <a:off x="1531749" y="3943052"/>
            <a:ext cx="1022888" cy="35646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2" name="Google Shape;1152;p8"/>
          <p:cNvSpPr/>
          <p:nvPr/>
        </p:nvSpPr>
        <p:spPr>
          <a:xfrm>
            <a:off x="3549112" y="3664979"/>
            <a:ext cx="1022888" cy="35646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3" name="Google Shape;1153;p8"/>
          <p:cNvSpPr/>
          <p:nvPr/>
        </p:nvSpPr>
        <p:spPr>
          <a:xfrm>
            <a:off x="6114082" y="2715444"/>
            <a:ext cx="1084881" cy="35646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4" name="Google Shape;1154;p8"/>
          <p:cNvSpPr/>
          <p:nvPr/>
        </p:nvSpPr>
        <p:spPr>
          <a:xfrm>
            <a:off x="3037666" y="898902"/>
            <a:ext cx="852407" cy="35646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5" name="Google Shape;1155;p8"/>
          <p:cNvSpPr txBox="1"/>
          <p:nvPr>
            <p:ph type="ctrTitle"/>
          </p:nvPr>
        </p:nvSpPr>
        <p:spPr>
          <a:xfrm>
            <a:off x="1878834" y="0"/>
            <a:ext cx="5386332" cy="50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/>
              <a:t>Read again and find the words </a:t>
            </a:r>
            <a:endParaRPr/>
          </a:p>
        </p:txBody>
      </p:sp>
      <p:sp>
        <p:nvSpPr>
          <p:cNvPr id="1156" name="Google Shape;1156;p8"/>
          <p:cNvSpPr txBox="1"/>
          <p:nvPr/>
        </p:nvSpPr>
        <p:spPr>
          <a:xfrm>
            <a:off x="232474" y="568972"/>
            <a:ext cx="7284203" cy="4401205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Mi: 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is a nice picture, Mark.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Mark: 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That’s my dad and I boating at Yen So Park.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Mi: 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 also see a lot of people exercise there.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Mark: 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Yes, it’s a popular place for people in my neighbourhood.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Mi: 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Outdoor activities are good for our health. My family often goes cycling in the countryside. It’s quiet and there’s a lot of fresh air.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Mark: 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It sounds interesting.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Mi: 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Yes, it’s lots of fun. We also bring fruit, water, and a lunch box with us.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Mark: 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I’d love to join you next time.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Mi: 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Sure. Bring along a hat and suncream.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Mark: 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Why suncream?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Mi: 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It’s really hot and sunny at noon so you might get sunburn.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Mark: 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 see.</a:t>
            </a:r>
            <a:endParaRPr/>
          </a:p>
        </p:txBody>
      </p:sp>
      <p:sp>
        <p:nvSpPr>
          <p:cNvPr id="1157" name="Google Shape;1157;p8"/>
          <p:cNvSpPr/>
          <p:nvPr/>
        </p:nvSpPr>
        <p:spPr>
          <a:xfrm>
            <a:off x="7663911" y="568972"/>
            <a:ext cx="1371599" cy="4401205"/>
          </a:xfrm>
          <a:prstGeom prst="roundRect">
            <a:avLst>
              <a:gd fmla="val 16667" name="adj"/>
            </a:avLst>
          </a:prstGeom>
          <a:solidFill>
            <a:srgbClr val="FEF5DA"/>
          </a:solidFill>
          <a:ln cap="flat" cmpd="sng" w="25400">
            <a:solidFill>
              <a:srgbClr val="B797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400" u="none" cap="none" strike="noStrike">
              <a:solidFill>
                <a:srgbClr val="B021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8" name="Google Shape;1158;p8"/>
          <p:cNvSpPr txBox="1"/>
          <p:nvPr/>
        </p:nvSpPr>
        <p:spPr>
          <a:xfrm>
            <a:off x="7663911" y="1189255"/>
            <a:ext cx="137159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boating </a:t>
            </a:r>
            <a:endParaRPr/>
          </a:p>
        </p:txBody>
      </p:sp>
      <p:sp>
        <p:nvSpPr>
          <p:cNvPr id="1159" name="Google Shape;1159;p8"/>
          <p:cNvSpPr txBox="1"/>
          <p:nvPr/>
        </p:nvSpPr>
        <p:spPr>
          <a:xfrm>
            <a:off x="7663911" y="1814222"/>
            <a:ext cx="137159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suncream</a:t>
            </a:r>
            <a:endParaRPr b="0" i="0" sz="20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0" name="Google Shape;1160;p8"/>
          <p:cNvSpPr txBox="1"/>
          <p:nvPr/>
        </p:nvSpPr>
        <p:spPr>
          <a:xfrm>
            <a:off x="7663910" y="2439189"/>
            <a:ext cx="137159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lunch box</a:t>
            </a:r>
            <a:endParaRPr/>
          </a:p>
        </p:txBody>
      </p:sp>
      <p:sp>
        <p:nvSpPr>
          <p:cNvPr id="1161" name="Google Shape;1161;p8"/>
          <p:cNvSpPr txBox="1"/>
          <p:nvPr/>
        </p:nvSpPr>
        <p:spPr>
          <a:xfrm>
            <a:off x="7663909" y="3064156"/>
            <a:ext cx="137159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sunburn </a:t>
            </a:r>
            <a:endParaRPr/>
          </a:p>
        </p:txBody>
      </p:sp>
      <p:sp>
        <p:nvSpPr>
          <p:cNvPr id="1162" name="Google Shape;1162;p8"/>
          <p:cNvSpPr txBox="1"/>
          <p:nvPr/>
        </p:nvSpPr>
        <p:spPr>
          <a:xfrm>
            <a:off x="7663909" y="3689123"/>
            <a:ext cx="137159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cycling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6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9"/>
          <p:cNvSpPr txBox="1"/>
          <p:nvPr>
            <p:ph type="ctrTitle"/>
          </p:nvPr>
        </p:nvSpPr>
        <p:spPr>
          <a:xfrm>
            <a:off x="381480" y="34290"/>
            <a:ext cx="8381040" cy="50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2200"/>
              <a:t>3. Write a word or phrase from the box under its picture. </a:t>
            </a:r>
            <a:endParaRPr/>
          </a:p>
        </p:txBody>
      </p:sp>
      <p:sp>
        <p:nvSpPr>
          <p:cNvPr id="1168" name="Google Shape;1168;p9"/>
          <p:cNvSpPr/>
          <p:nvPr/>
        </p:nvSpPr>
        <p:spPr>
          <a:xfrm>
            <a:off x="7663911" y="568972"/>
            <a:ext cx="1371599" cy="4401205"/>
          </a:xfrm>
          <a:prstGeom prst="roundRect">
            <a:avLst>
              <a:gd fmla="val 16667" name="adj"/>
            </a:avLst>
          </a:prstGeom>
          <a:solidFill>
            <a:srgbClr val="FEF5DA"/>
          </a:solidFill>
          <a:ln cap="flat" cmpd="sng" w="25400">
            <a:solidFill>
              <a:srgbClr val="B797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400" u="none" cap="none" strike="noStrike">
              <a:solidFill>
                <a:srgbClr val="B021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9" name="Google Shape;1169;p9"/>
          <p:cNvSpPr txBox="1"/>
          <p:nvPr/>
        </p:nvSpPr>
        <p:spPr>
          <a:xfrm>
            <a:off x="7663911" y="1189255"/>
            <a:ext cx="137159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boating </a:t>
            </a:r>
            <a:endParaRPr/>
          </a:p>
        </p:txBody>
      </p:sp>
      <p:sp>
        <p:nvSpPr>
          <p:cNvPr id="1170" name="Google Shape;1170;p9"/>
          <p:cNvSpPr txBox="1"/>
          <p:nvPr/>
        </p:nvSpPr>
        <p:spPr>
          <a:xfrm>
            <a:off x="7663911" y="1814222"/>
            <a:ext cx="137159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suncream</a:t>
            </a:r>
            <a:endParaRPr b="0" i="0" sz="20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1" name="Google Shape;1171;p9"/>
          <p:cNvSpPr txBox="1"/>
          <p:nvPr/>
        </p:nvSpPr>
        <p:spPr>
          <a:xfrm>
            <a:off x="7663910" y="2439189"/>
            <a:ext cx="137159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lunch box</a:t>
            </a:r>
            <a:endParaRPr/>
          </a:p>
        </p:txBody>
      </p:sp>
      <p:sp>
        <p:nvSpPr>
          <p:cNvPr id="1172" name="Google Shape;1172;p9"/>
          <p:cNvSpPr txBox="1"/>
          <p:nvPr/>
        </p:nvSpPr>
        <p:spPr>
          <a:xfrm>
            <a:off x="7663909" y="3064156"/>
            <a:ext cx="137159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sunburn </a:t>
            </a:r>
            <a:endParaRPr/>
          </a:p>
        </p:txBody>
      </p:sp>
      <p:sp>
        <p:nvSpPr>
          <p:cNvPr id="1173" name="Google Shape;1173;p9"/>
          <p:cNvSpPr txBox="1"/>
          <p:nvPr/>
        </p:nvSpPr>
        <p:spPr>
          <a:xfrm>
            <a:off x="7663909" y="3689123"/>
            <a:ext cx="137159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cycling </a:t>
            </a:r>
            <a:endParaRPr/>
          </a:p>
        </p:txBody>
      </p:sp>
      <p:pic>
        <p:nvPicPr>
          <p:cNvPr id="1174" name="Google Shape;1174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3253" y="680275"/>
            <a:ext cx="2702683" cy="1801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5" name="Google Shape;1175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16832" y="694694"/>
            <a:ext cx="815683" cy="1789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6" name="Google Shape;1176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12951" y="694695"/>
            <a:ext cx="2369739" cy="1794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7" name="Google Shape;1177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315917" y="2769574"/>
            <a:ext cx="2526259" cy="18946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8" name="Google Shape;1178;p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140919" y="2769574"/>
            <a:ext cx="2841067" cy="1893265"/>
          </a:xfrm>
          <a:prstGeom prst="rect">
            <a:avLst/>
          </a:prstGeom>
          <a:noFill/>
          <a:ln>
            <a:noFill/>
          </a:ln>
        </p:spPr>
      </p:pic>
      <p:sp>
        <p:nvSpPr>
          <p:cNvPr id="1179" name="Google Shape;1179;p9"/>
          <p:cNvSpPr/>
          <p:nvPr/>
        </p:nvSpPr>
        <p:spPr>
          <a:xfrm>
            <a:off x="902528" y="2284153"/>
            <a:ext cx="1964132" cy="377285"/>
          </a:xfrm>
          <a:prstGeom prst="roundRect">
            <a:avLst>
              <a:gd fmla="val 16667" name="adj"/>
            </a:avLst>
          </a:prstGeom>
          <a:solidFill>
            <a:srgbClr val="FEF5DA"/>
          </a:solidFill>
          <a:ln cap="flat" cmpd="sng" w="25400">
            <a:solidFill>
              <a:srgbClr val="B797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B02100"/>
                </a:solidFill>
                <a:latin typeface="Calibri"/>
                <a:ea typeface="Calibri"/>
                <a:cs typeface="Calibri"/>
                <a:sym typeface="Calibri"/>
              </a:rPr>
              <a:t>sunburn</a:t>
            </a:r>
            <a:endParaRPr/>
          </a:p>
        </p:txBody>
      </p:sp>
      <p:sp>
        <p:nvSpPr>
          <p:cNvPr id="1180" name="Google Shape;1180;p9"/>
          <p:cNvSpPr/>
          <p:nvPr/>
        </p:nvSpPr>
        <p:spPr>
          <a:xfrm>
            <a:off x="3339504" y="2281891"/>
            <a:ext cx="1369878" cy="377285"/>
          </a:xfrm>
          <a:prstGeom prst="roundRect">
            <a:avLst>
              <a:gd fmla="val 16667" name="adj"/>
            </a:avLst>
          </a:prstGeom>
          <a:solidFill>
            <a:srgbClr val="FEF5DA"/>
          </a:solidFill>
          <a:ln cap="flat" cmpd="sng" w="25400">
            <a:solidFill>
              <a:srgbClr val="B797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B02100"/>
                </a:solidFill>
                <a:latin typeface="Calibri"/>
                <a:ea typeface="Calibri"/>
                <a:cs typeface="Calibri"/>
                <a:sym typeface="Calibri"/>
              </a:rPr>
              <a:t>suncream</a:t>
            </a:r>
            <a:endParaRPr b="1" i="0" sz="2200" u="none" cap="none" strike="noStrike">
              <a:solidFill>
                <a:srgbClr val="B021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1" name="Google Shape;1181;p9"/>
          <p:cNvSpPr/>
          <p:nvPr/>
        </p:nvSpPr>
        <p:spPr>
          <a:xfrm>
            <a:off x="5259320" y="2281890"/>
            <a:ext cx="1476999" cy="377285"/>
          </a:xfrm>
          <a:prstGeom prst="roundRect">
            <a:avLst>
              <a:gd fmla="val 16667" name="adj"/>
            </a:avLst>
          </a:prstGeom>
          <a:solidFill>
            <a:srgbClr val="FEF5DA"/>
          </a:solidFill>
          <a:ln cap="flat" cmpd="sng" w="25400">
            <a:solidFill>
              <a:srgbClr val="B797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B02100"/>
                </a:solidFill>
                <a:latin typeface="Calibri"/>
                <a:ea typeface="Calibri"/>
                <a:cs typeface="Calibri"/>
                <a:sym typeface="Calibri"/>
              </a:rPr>
              <a:t>lunch box</a:t>
            </a:r>
            <a:endParaRPr/>
          </a:p>
        </p:txBody>
      </p:sp>
      <p:sp>
        <p:nvSpPr>
          <p:cNvPr id="1182" name="Google Shape;1182;p9"/>
          <p:cNvSpPr/>
          <p:nvPr/>
        </p:nvSpPr>
        <p:spPr>
          <a:xfrm>
            <a:off x="1596980" y="4526504"/>
            <a:ext cx="1964132" cy="377285"/>
          </a:xfrm>
          <a:prstGeom prst="roundRect">
            <a:avLst>
              <a:gd fmla="val 16667" name="adj"/>
            </a:avLst>
          </a:prstGeom>
          <a:solidFill>
            <a:srgbClr val="FEF5DA"/>
          </a:solidFill>
          <a:ln cap="flat" cmpd="sng" w="25400">
            <a:solidFill>
              <a:srgbClr val="B797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B02100"/>
                </a:solidFill>
                <a:latin typeface="Calibri"/>
                <a:ea typeface="Calibri"/>
                <a:cs typeface="Calibri"/>
                <a:sym typeface="Calibri"/>
              </a:rPr>
              <a:t>boating</a:t>
            </a:r>
            <a:endParaRPr/>
          </a:p>
        </p:txBody>
      </p:sp>
      <p:sp>
        <p:nvSpPr>
          <p:cNvPr id="1183" name="Google Shape;1183;p9"/>
          <p:cNvSpPr/>
          <p:nvPr/>
        </p:nvSpPr>
        <p:spPr>
          <a:xfrm>
            <a:off x="4579386" y="4526503"/>
            <a:ext cx="1964132" cy="377285"/>
          </a:xfrm>
          <a:prstGeom prst="roundRect">
            <a:avLst>
              <a:gd fmla="val 16667" name="adj"/>
            </a:avLst>
          </a:prstGeom>
          <a:solidFill>
            <a:srgbClr val="FEF5DA"/>
          </a:solidFill>
          <a:ln cap="flat" cmpd="sng" w="25400">
            <a:solidFill>
              <a:srgbClr val="B797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B02100"/>
                </a:solidFill>
                <a:latin typeface="Calibri"/>
                <a:ea typeface="Calibri"/>
                <a:cs typeface="Calibri"/>
                <a:sym typeface="Calibri"/>
              </a:rPr>
              <a:t>cycling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ports and Physical Activity During COVID-19 by Slidesgo">
  <a:themeElements>
    <a:clrScheme name="Simple Light">
      <a:dk1>
        <a:srgbClr val="252C40"/>
      </a:dk1>
      <a:lt1>
        <a:srgbClr val="FF8062"/>
      </a:lt1>
      <a:dk2>
        <a:srgbClr val="378E6D"/>
      </a:dk2>
      <a:lt2>
        <a:srgbClr val="FFFCEE"/>
      </a:lt2>
      <a:accent1>
        <a:srgbClr val="FCD04C"/>
      </a:accent1>
      <a:accent2>
        <a:srgbClr val="FF6945"/>
      </a:accent2>
      <a:accent3>
        <a:srgbClr val="FFDCE0"/>
      </a:accent3>
      <a:accent4>
        <a:srgbClr val="FFBDC4"/>
      </a:accent4>
      <a:accent5>
        <a:srgbClr val="FF9D86"/>
      </a:accent5>
      <a:accent6>
        <a:srgbClr val="87BBA8"/>
      </a:accent6>
      <a:hlink>
        <a:srgbClr val="2A6A5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