
<file path=[Content_Types].xml><?xml version="1.0" encoding="utf-8"?>
<Types xmlns="http://schemas.openxmlformats.org/package/2006/content-types">
  <Default Extension="fntdata" ContentType="application/x-fontdata"/>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27"/>
  </p:notesMasterIdLst>
  <p:sldIdLst>
    <p:sldId id="257" r:id="rId2"/>
    <p:sldId id="284" r:id="rId3"/>
    <p:sldId id="256" r:id="rId4"/>
    <p:sldId id="258" r:id="rId5"/>
    <p:sldId id="259" r:id="rId6"/>
    <p:sldId id="260" r:id="rId7"/>
    <p:sldId id="285" r:id="rId8"/>
    <p:sldId id="287" r:id="rId9"/>
    <p:sldId id="286" r:id="rId10"/>
    <p:sldId id="288" r:id="rId11"/>
    <p:sldId id="289" r:id="rId12"/>
    <p:sldId id="290" r:id="rId13"/>
    <p:sldId id="291" r:id="rId14"/>
    <p:sldId id="292" r:id="rId15"/>
    <p:sldId id="293" r:id="rId16"/>
    <p:sldId id="294" r:id="rId17"/>
    <p:sldId id="297" r:id="rId18"/>
    <p:sldId id="263" r:id="rId19"/>
    <p:sldId id="295" r:id="rId20"/>
    <p:sldId id="296" r:id="rId21"/>
    <p:sldId id="300" r:id="rId22"/>
    <p:sldId id="299" r:id="rId23"/>
    <p:sldId id="261" r:id="rId24"/>
    <p:sldId id="264" r:id="rId25"/>
    <p:sldId id="282" r:id="rId26"/>
  </p:sldIdLst>
  <p:sldSz cx="9144000" cy="5143500" type="screen16x9"/>
  <p:notesSz cx="6858000" cy="9144000"/>
  <p:embeddedFontLst>
    <p:embeddedFont>
      <p:font typeface="Zen Kaku Gothic New" panose="020B0604020202020204" charset="-128"/>
      <p:regular r:id="rId28"/>
      <p:bold r:id="rId29"/>
    </p:embeddedFont>
    <p:embeddedFont>
      <p:font typeface="Barlow" panose="00000500000000000000" pitchFamily="2"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Comic Sans MS" panose="030F0702030302020204" pitchFamily="66" charset="0"/>
      <p:regular r:id="rId38"/>
      <p:bold r:id="rId39"/>
      <p:italic r:id="rId40"/>
      <p:boldItalic r:id="rId41"/>
    </p:embeddedFont>
    <p:embeddedFont>
      <p:font typeface="Francois One" panose="020B0604020202020204" charset="0"/>
      <p:regular r:id="rId42"/>
    </p:embeddedFont>
    <p:embeddedFont>
      <p:font typeface="Passion One" panose="020B0604020202020204" charset="0"/>
      <p:regular r:id="rId43"/>
      <p:bold r:id="rId44"/>
    </p:embeddedFont>
    <p:embeddedFont>
      <p:font typeface="Poppins" panose="00000500000000000000" pitchFamily="2" charset="0"/>
      <p:regular r:id="rId45"/>
      <p:bold r:id="rId46"/>
      <p:italic r:id="rId47"/>
      <p:boldItalic r:id="rId48"/>
    </p:embeddedFont>
    <p:embeddedFont>
      <p:font typeface="Poppins Black" panose="00000A00000000000000" pitchFamily="2" charset="0"/>
      <p:bold r:id="rId49"/>
      <p:boldItalic r:id="rId50"/>
    </p:embeddedFont>
    <p:embeddedFont>
      <p:font typeface="Poppins ExtraBold" panose="00000900000000000000" pitchFamily="2" charset="0"/>
      <p:bold r:id="rId51"/>
      <p:boldItalic r:id="rId52"/>
    </p:embeddedFont>
    <p:embeddedFont>
      <p:font typeface="Poppins Medium" panose="00000600000000000000" pitchFamily="2" charset="0"/>
      <p:regular r:id="rId53"/>
      <p:bold r:id="rId54"/>
      <p:italic r:id="rId55"/>
      <p:boldItalic r:id="rId56"/>
    </p:embeddedFont>
    <p:embeddedFont>
      <p:font typeface="Roboto" panose="02000000000000000000" pitchFamily="2" charset="0"/>
      <p:regular r:id="rId57"/>
      <p:bold r:id="rId58"/>
      <p:italic r:id="rId59"/>
      <p:boldItalic r:id="rId60"/>
    </p:embeddedFont>
    <p:embeddedFont>
      <p:font typeface="Vazirmatn Black" panose="020B0604020202020204" charset="-78"/>
      <p:bold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8F4"/>
    <a:srgbClr val="D0D7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52A20B-BC73-4CA1-BAC7-12EDE7558A7A}">
  <a:tblStyle styleId="{2452A20B-BC73-4CA1-BAC7-12EDE7558A7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font" Target="fonts/font28.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font" Target="fonts/font26.fntdata"/><Relationship Id="rId58" Type="http://schemas.openxmlformats.org/officeDocument/2006/relationships/font" Target="fonts/font31.fntdata"/><Relationship Id="rId5" Type="http://schemas.openxmlformats.org/officeDocument/2006/relationships/slide" Target="slides/slide4.xml"/><Relationship Id="rId61" Type="http://schemas.openxmlformats.org/officeDocument/2006/relationships/font" Target="fonts/font3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font" Target="fonts/font29.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59" Type="http://schemas.openxmlformats.org/officeDocument/2006/relationships/font" Target="fonts/font32.fntdata"/><Relationship Id="rId20" Type="http://schemas.openxmlformats.org/officeDocument/2006/relationships/slide" Target="slides/slide19.xml"/><Relationship Id="rId41" Type="http://schemas.openxmlformats.org/officeDocument/2006/relationships/font" Target="fonts/font14.fntdata"/><Relationship Id="rId54" Type="http://schemas.openxmlformats.org/officeDocument/2006/relationships/font" Target="fonts/font27.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openxmlformats.org/officeDocument/2006/relationships/font" Target="fonts/font30.fntdata"/><Relationship Id="rId10" Type="http://schemas.openxmlformats.org/officeDocument/2006/relationships/slide" Target="slides/slide9.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font" Target="fonts/font25.fntdata"/><Relationship Id="rId60" Type="http://schemas.openxmlformats.org/officeDocument/2006/relationships/font" Target="fonts/font33.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224c8d5b8b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1224c8d5b8b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537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809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9174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9668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1489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9489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9446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257b8a33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1257b8a33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257b8a33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1257b8a33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1461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257b8a33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1257b8a33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0830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257b8a33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1257b8a33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8703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257b8a33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1257b8a33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4910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1224c8d5b8b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1224c8d5b8b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224c8d5b8b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1224c8d5b8b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8"/>
        <p:cNvGrpSpPr/>
        <p:nvPr/>
      </p:nvGrpSpPr>
      <p:grpSpPr>
        <a:xfrm>
          <a:off x="0" y="0"/>
          <a:ext cx="0" cy="0"/>
          <a:chOff x="0" y="0"/>
          <a:chExt cx="0" cy="0"/>
        </a:xfrm>
      </p:grpSpPr>
      <p:sp>
        <p:nvSpPr>
          <p:cNvPr id="1349" name="Google Shape;1349;g1257b8a338c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0" name="Google Shape;1350;g1257b8a338c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257b8a338c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257b8a338c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23dfd069d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1223dfd069d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1017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3534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3253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224c8d5b8b_1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224c8d5b8b_1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9428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675025" y="1594776"/>
            <a:ext cx="4000800" cy="1619700"/>
          </a:xfrm>
          <a:prstGeom prst="rect">
            <a:avLst/>
          </a:prstGeom>
        </p:spPr>
        <p:txBody>
          <a:bodyPr spcFirstLastPara="1" wrap="square" lIns="0" tIns="0" rIns="0" bIns="0" anchor="t" anchorCtr="0">
            <a:noAutofit/>
          </a:bodyPr>
          <a:lstStyle>
            <a:lvl1pPr lvl="0">
              <a:lnSpc>
                <a:spcPct val="80000"/>
              </a:lnSpc>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823871" y="3450537"/>
            <a:ext cx="3599400" cy="2667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2800"/>
              <a:buNone/>
              <a:defRPr>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s">
  <p:cSld name="CUSTOM_1">
    <p:spTree>
      <p:nvGrpSpPr>
        <p:cNvPr id="1" name="Shape 156"/>
        <p:cNvGrpSpPr/>
        <p:nvPr/>
      </p:nvGrpSpPr>
      <p:grpSpPr>
        <a:xfrm>
          <a:off x="0" y="0"/>
          <a:ext cx="0" cy="0"/>
          <a:chOff x="0" y="0"/>
          <a:chExt cx="0" cy="0"/>
        </a:xfrm>
      </p:grpSpPr>
      <p:sp>
        <p:nvSpPr>
          <p:cNvPr id="157" name="Google Shape;157;p26"/>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6"/>
          <p:cNvSpPr txBox="1">
            <a:spLocks noGrp="1"/>
          </p:cNvSpPr>
          <p:nvPr>
            <p:ph type="title"/>
          </p:nvPr>
        </p:nvSpPr>
        <p:spPr>
          <a:xfrm>
            <a:off x="1175575" y="705550"/>
            <a:ext cx="4425000" cy="10230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2800"/>
              <a:buNone/>
              <a:defRPr sz="6400">
                <a:latin typeface="Poppins Black"/>
                <a:ea typeface="Poppins Black"/>
                <a:cs typeface="Poppins Black"/>
                <a:sym typeface="Poppins Black"/>
              </a:defRPr>
            </a:lvl1pPr>
            <a:lvl2pPr lvl="1" rtl="0">
              <a:spcBef>
                <a:spcPts val="0"/>
              </a:spcBef>
              <a:spcAft>
                <a:spcPts val="0"/>
              </a:spcAft>
              <a:buSzPts val="2800"/>
              <a:buFont typeface="Francois One"/>
              <a:buNone/>
              <a:defRPr>
                <a:latin typeface="Francois One"/>
                <a:ea typeface="Francois One"/>
                <a:cs typeface="Francois One"/>
                <a:sym typeface="Francois One"/>
              </a:defRPr>
            </a:lvl2pPr>
            <a:lvl3pPr lvl="2" rtl="0">
              <a:spcBef>
                <a:spcPts val="0"/>
              </a:spcBef>
              <a:spcAft>
                <a:spcPts val="0"/>
              </a:spcAft>
              <a:buSzPts val="2800"/>
              <a:buFont typeface="Francois One"/>
              <a:buNone/>
              <a:defRPr>
                <a:latin typeface="Francois One"/>
                <a:ea typeface="Francois One"/>
                <a:cs typeface="Francois One"/>
                <a:sym typeface="Francois One"/>
              </a:defRPr>
            </a:lvl3pPr>
            <a:lvl4pPr lvl="3" rtl="0">
              <a:spcBef>
                <a:spcPts val="0"/>
              </a:spcBef>
              <a:spcAft>
                <a:spcPts val="0"/>
              </a:spcAft>
              <a:buSzPts val="2800"/>
              <a:buFont typeface="Francois One"/>
              <a:buNone/>
              <a:defRPr>
                <a:latin typeface="Francois One"/>
                <a:ea typeface="Francois One"/>
                <a:cs typeface="Francois One"/>
                <a:sym typeface="Francois One"/>
              </a:defRPr>
            </a:lvl4pPr>
            <a:lvl5pPr lvl="4" rtl="0">
              <a:spcBef>
                <a:spcPts val="0"/>
              </a:spcBef>
              <a:spcAft>
                <a:spcPts val="0"/>
              </a:spcAft>
              <a:buSzPts val="2800"/>
              <a:buFont typeface="Francois One"/>
              <a:buNone/>
              <a:defRPr>
                <a:latin typeface="Francois One"/>
                <a:ea typeface="Francois One"/>
                <a:cs typeface="Francois One"/>
                <a:sym typeface="Francois One"/>
              </a:defRPr>
            </a:lvl5pPr>
            <a:lvl6pPr lvl="5" rtl="0">
              <a:spcBef>
                <a:spcPts val="0"/>
              </a:spcBef>
              <a:spcAft>
                <a:spcPts val="0"/>
              </a:spcAft>
              <a:buSzPts val="2800"/>
              <a:buFont typeface="Francois One"/>
              <a:buNone/>
              <a:defRPr>
                <a:latin typeface="Francois One"/>
                <a:ea typeface="Francois One"/>
                <a:cs typeface="Francois One"/>
                <a:sym typeface="Francois One"/>
              </a:defRPr>
            </a:lvl6pPr>
            <a:lvl7pPr lvl="6" rtl="0">
              <a:spcBef>
                <a:spcPts val="0"/>
              </a:spcBef>
              <a:spcAft>
                <a:spcPts val="0"/>
              </a:spcAft>
              <a:buSzPts val="2800"/>
              <a:buFont typeface="Francois One"/>
              <a:buNone/>
              <a:defRPr>
                <a:latin typeface="Francois One"/>
                <a:ea typeface="Francois One"/>
                <a:cs typeface="Francois One"/>
                <a:sym typeface="Francois One"/>
              </a:defRPr>
            </a:lvl7pPr>
            <a:lvl8pPr lvl="7" rtl="0">
              <a:spcBef>
                <a:spcPts val="0"/>
              </a:spcBef>
              <a:spcAft>
                <a:spcPts val="0"/>
              </a:spcAft>
              <a:buSzPts val="2800"/>
              <a:buFont typeface="Francois One"/>
              <a:buNone/>
              <a:defRPr>
                <a:latin typeface="Francois One"/>
                <a:ea typeface="Francois One"/>
                <a:cs typeface="Francois One"/>
                <a:sym typeface="Francois One"/>
              </a:defRPr>
            </a:lvl8pPr>
            <a:lvl9pPr lvl="8" rtl="0">
              <a:spcBef>
                <a:spcPts val="0"/>
              </a:spcBef>
              <a:spcAft>
                <a:spcPts val="0"/>
              </a:spcAft>
              <a:buSzPts val="2800"/>
              <a:buFont typeface="Francois One"/>
              <a:buNone/>
              <a:defRPr>
                <a:latin typeface="Francois One"/>
                <a:ea typeface="Francois One"/>
                <a:cs typeface="Francois One"/>
                <a:sym typeface="Francois One"/>
              </a:defRPr>
            </a:lvl9pPr>
          </a:lstStyle>
          <a:p>
            <a:endParaRPr/>
          </a:p>
        </p:txBody>
      </p:sp>
      <p:sp>
        <p:nvSpPr>
          <p:cNvPr id="159" name="Google Shape;159;p26"/>
          <p:cNvSpPr txBox="1">
            <a:spLocks noGrp="1"/>
          </p:cNvSpPr>
          <p:nvPr>
            <p:ph type="subTitle" idx="1"/>
          </p:nvPr>
        </p:nvSpPr>
        <p:spPr>
          <a:xfrm>
            <a:off x="1335750" y="1793475"/>
            <a:ext cx="3858900" cy="1064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100"/>
              <a:buNone/>
              <a:defRPr sz="1600"/>
            </a:lvl1pPr>
            <a:lvl2pPr lvl="1" rtl="0">
              <a:lnSpc>
                <a:spcPct val="100000"/>
              </a:lnSpc>
              <a:spcBef>
                <a:spcPts val="0"/>
              </a:spcBef>
              <a:spcAft>
                <a:spcPts val="0"/>
              </a:spcAft>
              <a:buSzPts val="2100"/>
              <a:buFont typeface="Roboto"/>
              <a:buNone/>
              <a:defRPr sz="2100" b="1">
                <a:latin typeface="Roboto"/>
                <a:ea typeface="Roboto"/>
                <a:cs typeface="Roboto"/>
                <a:sym typeface="Roboto"/>
              </a:defRPr>
            </a:lvl2pPr>
            <a:lvl3pPr lvl="2" rtl="0">
              <a:lnSpc>
                <a:spcPct val="100000"/>
              </a:lnSpc>
              <a:spcBef>
                <a:spcPts val="0"/>
              </a:spcBef>
              <a:spcAft>
                <a:spcPts val="0"/>
              </a:spcAft>
              <a:buSzPts val="2100"/>
              <a:buFont typeface="Roboto"/>
              <a:buNone/>
              <a:defRPr sz="2100" b="1">
                <a:latin typeface="Roboto"/>
                <a:ea typeface="Roboto"/>
                <a:cs typeface="Roboto"/>
                <a:sym typeface="Roboto"/>
              </a:defRPr>
            </a:lvl3pPr>
            <a:lvl4pPr lvl="3" rtl="0">
              <a:lnSpc>
                <a:spcPct val="100000"/>
              </a:lnSpc>
              <a:spcBef>
                <a:spcPts val="0"/>
              </a:spcBef>
              <a:spcAft>
                <a:spcPts val="0"/>
              </a:spcAft>
              <a:buSzPts val="2100"/>
              <a:buFont typeface="Roboto"/>
              <a:buNone/>
              <a:defRPr sz="2100" b="1">
                <a:latin typeface="Roboto"/>
                <a:ea typeface="Roboto"/>
                <a:cs typeface="Roboto"/>
                <a:sym typeface="Roboto"/>
              </a:defRPr>
            </a:lvl4pPr>
            <a:lvl5pPr lvl="4" rtl="0">
              <a:lnSpc>
                <a:spcPct val="100000"/>
              </a:lnSpc>
              <a:spcBef>
                <a:spcPts val="0"/>
              </a:spcBef>
              <a:spcAft>
                <a:spcPts val="0"/>
              </a:spcAft>
              <a:buSzPts val="2100"/>
              <a:buFont typeface="Roboto"/>
              <a:buNone/>
              <a:defRPr sz="2100" b="1">
                <a:latin typeface="Roboto"/>
                <a:ea typeface="Roboto"/>
                <a:cs typeface="Roboto"/>
                <a:sym typeface="Roboto"/>
              </a:defRPr>
            </a:lvl5pPr>
            <a:lvl6pPr lvl="5" rtl="0">
              <a:lnSpc>
                <a:spcPct val="100000"/>
              </a:lnSpc>
              <a:spcBef>
                <a:spcPts val="0"/>
              </a:spcBef>
              <a:spcAft>
                <a:spcPts val="0"/>
              </a:spcAft>
              <a:buSzPts val="2100"/>
              <a:buFont typeface="Roboto"/>
              <a:buNone/>
              <a:defRPr sz="2100" b="1">
                <a:latin typeface="Roboto"/>
                <a:ea typeface="Roboto"/>
                <a:cs typeface="Roboto"/>
                <a:sym typeface="Roboto"/>
              </a:defRPr>
            </a:lvl6pPr>
            <a:lvl7pPr lvl="6" rtl="0">
              <a:lnSpc>
                <a:spcPct val="100000"/>
              </a:lnSpc>
              <a:spcBef>
                <a:spcPts val="0"/>
              </a:spcBef>
              <a:spcAft>
                <a:spcPts val="0"/>
              </a:spcAft>
              <a:buSzPts val="2100"/>
              <a:buFont typeface="Roboto"/>
              <a:buNone/>
              <a:defRPr sz="2100" b="1">
                <a:latin typeface="Roboto"/>
                <a:ea typeface="Roboto"/>
                <a:cs typeface="Roboto"/>
                <a:sym typeface="Roboto"/>
              </a:defRPr>
            </a:lvl7pPr>
            <a:lvl8pPr lvl="7" rtl="0">
              <a:lnSpc>
                <a:spcPct val="100000"/>
              </a:lnSpc>
              <a:spcBef>
                <a:spcPts val="0"/>
              </a:spcBef>
              <a:spcAft>
                <a:spcPts val="0"/>
              </a:spcAft>
              <a:buSzPts val="2100"/>
              <a:buFont typeface="Roboto"/>
              <a:buNone/>
              <a:defRPr sz="2100" b="1">
                <a:latin typeface="Roboto"/>
                <a:ea typeface="Roboto"/>
                <a:cs typeface="Roboto"/>
                <a:sym typeface="Roboto"/>
              </a:defRPr>
            </a:lvl8pPr>
            <a:lvl9pPr lvl="8" rtl="0">
              <a:lnSpc>
                <a:spcPct val="100000"/>
              </a:lnSpc>
              <a:spcBef>
                <a:spcPts val="0"/>
              </a:spcBef>
              <a:spcAft>
                <a:spcPts val="0"/>
              </a:spcAft>
              <a:buSzPts val="2100"/>
              <a:buFont typeface="Roboto"/>
              <a:buNone/>
              <a:defRPr sz="2100" b="1">
                <a:latin typeface="Roboto"/>
                <a:ea typeface="Roboto"/>
                <a:cs typeface="Roboto"/>
                <a:sym typeface="Roboto"/>
              </a:defRPr>
            </a:lvl9pPr>
          </a:lstStyle>
          <a:p>
            <a:endParaRPr/>
          </a:p>
        </p:txBody>
      </p:sp>
      <p:sp>
        <p:nvSpPr>
          <p:cNvPr id="160" name="Google Shape;160;p26"/>
          <p:cNvSpPr txBox="1"/>
          <p:nvPr/>
        </p:nvSpPr>
        <p:spPr>
          <a:xfrm>
            <a:off x="1329675" y="3531200"/>
            <a:ext cx="3393900" cy="514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300"/>
              <a:buFont typeface="Archivo Narrow"/>
              <a:buNone/>
            </a:pPr>
            <a:r>
              <a:rPr lang="en" sz="1000">
                <a:solidFill>
                  <a:schemeClr val="dk1"/>
                </a:solidFill>
                <a:latin typeface="Zen Kaku Gothic New"/>
                <a:ea typeface="Zen Kaku Gothic New"/>
                <a:cs typeface="Zen Kaku Gothic New"/>
                <a:sym typeface="Zen Kaku Gothic New"/>
              </a:rPr>
              <a:t>CREDITS: This presentation template was created by</a:t>
            </a:r>
            <a:r>
              <a:rPr lang="en" sz="1000" b="1">
                <a:solidFill>
                  <a:schemeClr val="dk1"/>
                </a:solidFill>
                <a:latin typeface="Zen Kaku Gothic New"/>
                <a:ea typeface="Zen Kaku Gothic New"/>
                <a:cs typeface="Zen Kaku Gothic New"/>
                <a:sym typeface="Zen Kaku Gothic New"/>
              </a:rPr>
              <a:t> </a:t>
            </a:r>
            <a:r>
              <a:rPr lang="en" sz="1000" b="1">
                <a:solidFill>
                  <a:schemeClr val="dk1"/>
                </a:solidFill>
                <a:uFill>
                  <a:noFill/>
                </a:uFill>
                <a:latin typeface="Zen Kaku Gothic New"/>
                <a:ea typeface="Zen Kaku Gothic New"/>
                <a:cs typeface="Zen Kaku Gothic New"/>
                <a:sym typeface="Zen Kaku Gothic New"/>
                <a:hlinkClick r:id="rId2">
                  <a:extLst>
                    <a:ext uri="{A12FA001-AC4F-418D-AE19-62706E023703}">
                      <ahyp:hlinkClr xmlns:ahyp="http://schemas.microsoft.com/office/drawing/2018/hyperlinkcolor" val="tx"/>
                    </a:ext>
                  </a:extLst>
                </a:hlinkClick>
              </a:rPr>
              <a:t>Slidesgo</a:t>
            </a:r>
            <a:r>
              <a:rPr lang="en" sz="1000">
                <a:solidFill>
                  <a:schemeClr val="dk1"/>
                </a:solidFill>
                <a:latin typeface="Zen Kaku Gothic New"/>
                <a:ea typeface="Zen Kaku Gothic New"/>
                <a:cs typeface="Zen Kaku Gothic New"/>
                <a:sym typeface="Zen Kaku Gothic New"/>
              </a:rPr>
              <a:t>, and includes icons by </a:t>
            </a:r>
            <a:r>
              <a:rPr lang="en" sz="1000" b="1">
                <a:solidFill>
                  <a:schemeClr val="dk1"/>
                </a:solidFill>
                <a:uFill>
                  <a:noFill/>
                </a:uFill>
                <a:latin typeface="Zen Kaku Gothic New"/>
                <a:ea typeface="Zen Kaku Gothic New"/>
                <a:cs typeface="Zen Kaku Gothic New"/>
                <a:sym typeface="Zen Kaku Gothic New"/>
                <a:hlinkClick r:id="rId3">
                  <a:extLst>
                    <a:ext uri="{A12FA001-AC4F-418D-AE19-62706E023703}">
                      <ahyp:hlinkClr xmlns:ahyp="http://schemas.microsoft.com/office/drawing/2018/hyperlinkcolor" val="tx"/>
                    </a:ext>
                  </a:extLst>
                </a:hlinkClick>
              </a:rPr>
              <a:t>Flaticon</a:t>
            </a:r>
            <a:r>
              <a:rPr lang="en" sz="1000">
                <a:solidFill>
                  <a:schemeClr val="dk1"/>
                </a:solidFill>
                <a:latin typeface="Zen Kaku Gothic New"/>
                <a:ea typeface="Zen Kaku Gothic New"/>
                <a:cs typeface="Zen Kaku Gothic New"/>
                <a:sym typeface="Zen Kaku Gothic New"/>
              </a:rPr>
              <a:t>, and infographics &amp; images by </a:t>
            </a:r>
            <a:r>
              <a:rPr lang="en" sz="1000" b="1">
                <a:solidFill>
                  <a:schemeClr val="dk1"/>
                </a:solidFill>
                <a:uFill>
                  <a:noFill/>
                </a:uFill>
                <a:latin typeface="Zen Kaku Gothic New"/>
                <a:ea typeface="Zen Kaku Gothic New"/>
                <a:cs typeface="Zen Kaku Gothic New"/>
                <a:sym typeface="Zen Kaku Gothic New"/>
                <a:hlinkClick r:id="rId4">
                  <a:extLst>
                    <a:ext uri="{A12FA001-AC4F-418D-AE19-62706E023703}">
                      <ahyp:hlinkClr xmlns:ahyp="http://schemas.microsoft.com/office/drawing/2018/hyperlinkcolor" val="tx"/>
                    </a:ext>
                  </a:extLst>
                </a:hlinkClick>
              </a:rPr>
              <a:t>Freepik</a:t>
            </a:r>
            <a:r>
              <a:rPr lang="en" sz="1000">
                <a:solidFill>
                  <a:schemeClr val="dk1"/>
                </a:solidFill>
                <a:latin typeface="Zen Kaku Gothic New"/>
                <a:ea typeface="Zen Kaku Gothic New"/>
                <a:cs typeface="Zen Kaku Gothic New"/>
                <a:sym typeface="Zen Kaku Gothic New"/>
              </a:rPr>
              <a:t> </a:t>
            </a:r>
            <a:endParaRPr sz="1000">
              <a:solidFill>
                <a:schemeClr val="dk1"/>
              </a:solidFill>
              <a:latin typeface="Zen Kaku Gothic New"/>
              <a:ea typeface="Zen Kaku Gothic New"/>
              <a:cs typeface="Zen Kaku Gothic New"/>
              <a:sym typeface="Zen Kaku Gothic New"/>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161"/>
        <p:cNvGrpSpPr/>
        <p:nvPr/>
      </p:nvGrpSpPr>
      <p:grpSpPr>
        <a:xfrm>
          <a:off x="0" y="0"/>
          <a:ext cx="0" cy="0"/>
          <a:chOff x="0" y="0"/>
          <a:chExt cx="0" cy="0"/>
        </a:xfrm>
      </p:grpSpPr>
      <p:sp>
        <p:nvSpPr>
          <p:cNvPr id="162" name="Google Shape;162;p27"/>
          <p:cNvSpPr/>
          <p:nvPr/>
        </p:nvSpPr>
        <p:spPr>
          <a:xfrm>
            <a:off x="247800" y="247800"/>
            <a:ext cx="8648400" cy="4647900"/>
          </a:xfrm>
          <a:prstGeom prst="roundRect">
            <a:avLst>
              <a:gd name="adj" fmla="val 3379"/>
            </a:avLst>
          </a:prstGeom>
          <a:solidFill>
            <a:schemeClr val="accent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10_1">
    <p:spTree>
      <p:nvGrpSpPr>
        <p:cNvPr id="1" name="Shape 163"/>
        <p:cNvGrpSpPr/>
        <p:nvPr/>
      </p:nvGrpSpPr>
      <p:grpSpPr>
        <a:xfrm>
          <a:off x="0" y="0"/>
          <a:ext cx="0" cy="0"/>
          <a:chOff x="0" y="0"/>
          <a:chExt cx="0" cy="0"/>
        </a:xfrm>
      </p:grpSpPr>
      <p:sp>
        <p:nvSpPr>
          <p:cNvPr id="164" name="Google Shape;164;p28"/>
          <p:cNvSpPr/>
          <p:nvPr/>
        </p:nvSpPr>
        <p:spPr>
          <a:xfrm>
            <a:off x="247800" y="247800"/>
            <a:ext cx="8648400" cy="4647900"/>
          </a:xfrm>
          <a:prstGeom prst="roundRect">
            <a:avLst>
              <a:gd name="adj" fmla="val 3379"/>
            </a:avLst>
          </a:prstGeom>
          <a:solidFill>
            <a:schemeClr val="lt1"/>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title"/>
          </p:nvPr>
        </p:nvSpPr>
        <p:spPr>
          <a:xfrm>
            <a:off x="1756194" y="2652251"/>
            <a:ext cx="5762100" cy="520500"/>
          </a:xfrm>
          <a:prstGeom prst="rect">
            <a:avLst/>
          </a:prstGeom>
        </p:spPr>
        <p:txBody>
          <a:bodyPr spcFirstLastPara="1" wrap="square" lIns="0" tIns="0" rIns="0" bIns="0" anchor="t" anchorCtr="0">
            <a:noAutofit/>
          </a:bodyPr>
          <a:lstStyle>
            <a:lvl1pPr lvl="0" algn="ctr">
              <a:spcBef>
                <a:spcPts val="0"/>
              </a:spcBef>
              <a:spcAft>
                <a:spcPts val="0"/>
              </a:spcAft>
              <a:buSzPts val="3600"/>
              <a:buNone/>
              <a:defRPr sz="3600">
                <a:latin typeface="Poppins Black"/>
                <a:ea typeface="Poppins Black"/>
                <a:cs typeface="Poppins Black"/>
                <a:sym typeface="Poppins Black"/>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title" idx="2" hasCustomPrompt="1"/>
          </p:nvPr>
        </p:nvSpPr>
        <p:spPr>
          <a:xfrm>
            <a:off x="4187694" y="1513701"/>
            <a:ext cx="899100" cy="6834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45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6" name="Google Shape;16;p3"/>
          <p:cNvSpPr txBox="1">
            <a:spLocks noGrp="1"/>
          </p:cNvSpPr>
          <p:nvPr>
            <p:ph type="subTitle" idx="1"/>
          </p:nvPr>
        </p:nvSpPr>
        <p:spPr>
          <a:xfrm>
            <a:off x="1756944" y="3429849"/>
            <a:ext cx="5760600" cy="307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body" idx="1"/>
          </p:nvPr>
        </p:nvSpPr>
        <p:spPr>
          <a:xfrm>
            <a:off x="1024200" y="1255375"/>
            <a:ext cx="7095600" cy="525300"/>
          </a:xfrm>
          <a:prstGeom prst="rect">
            <a:avLst/>
          </a:prstGeom>
        </p:spPr>
        <p:txBody>
          <a:bodyPr spcFirstLastPara="1" wrap="square" lIns="0" tIns="0" rIns="0" bIns="0"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0" name="Google Shape;20;p4"/>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6"/>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7"/>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 name="Google Shape;34;p7"/>
          <p:cNvSpPr txBox="1">
            <a:spLocks noGrp="1"/>
          </p:cNvSpPr>
          <p:nvPr>
            <p:ph type="subTitle" idx="1"/>
          </p:nvPr>
        </p:nvSpPr>
        <p:spPr>
          <a:xfrm>
            <a:off x="1672800" y="1468225"/>
            <a:ext cx="5798400" cy="23832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600"/>
              <a:buChar char="●"/>
              <a:defRPr>
                <a:solidFill>
                  <a:srgbClr val="242424"/>
                </a:solidFill>
              </a:defRPr>
            </a:lvl1pPr>
            <a:lvl2pPr lvl="1" rtl="0">
              <a:lnSpc>
                <a:spcPct val="100000"/>
              </a:lnSpc>
              <a:spcBef>
                <a:spcPts val="0"/>
              </a:spcBef>
              <a:spcAft>
                <a:spcPts val="0"/>
              </a:spcAft>
              <a:buClr>
                <a:schemeClr val="dk1"/>
              </a:buClr>
              <a:buSzPts val="1600"/>
              <a:buChar char="○"/>
              <a:defRPr sz="1600">
                <a:solidFill>
                  <a:schemeClr val="dk1"/>
                </a:solidFill>
              </a:defRPr>
            </a:lvl2pPr>
            <a:lvl3pPr lvl="2" rtl="0">
              <a:lnSpc>
                <a:spcPct val="100000"/>
              </a:lnSpc>
              <a:spcBef>
                <a:spcPts val="0"/>
              </a:spcBef>
              <a:spcAft>
                <a:spcPts val="0"/>
              </a:spcAft>
              <a:buClr>
                <a:schemeClr val="dk1"/>
              </a:buClr>
              <a:buSzPts val="1600"/>
              <a:buChar char="■"/>
              <a:defRPr sz="1600">
                <a:solidFill>
                  <a:schemeClr val="dk1"/>
                </a:solidFill>
              </a:defRPr>
            </a:lvl3pPr>
            <a:lvl4pPr lvl="3" rtl="0">
              <a:lnSpc>
                <a:spcPct val="100000"/>
              </a:lnSpc>
              <a:spcBef>
                <a:spcPts val="0"/>
              </a:spcBef>
              <a:spcAft>
                <a:spcPts val="0"/>
              </a:spcAft>
              <a:buClr>
                <a:schemeClr val="dk1"/>
              </a:buClr>
              <a:buSzPts val="1600"/>
              <a:buChar char="●"/>
              <a:defRPr sz="1600">
                <a:solidFill>
                  <a:schemeClr val="dk1"/>
                </a:solidFill>
              </a:defRPr>
            </a:lvl4pPr>
            <a:lvl5pPr lvl="4" rtl="0">
              <a:lnSpc>
                <a:spcPct val="100000"/>
              </a:lnSpc>
              <a:spcBef>
                <a:spcPts val="0"/>
              </a:spcBef>
              <a:spcAft>
                <a:spcPts val="0"/>
              </a:spcAft>
              <a:buClr>
                <a:schemeClr val="dk1"/>
              </a:buClr>
              <a:buSzPts val="1600"/>
              <a:buChar char="○"/>
              <a:defRPr sz="1600">
                <a:solidFill>
                  <a:schemeClr val="dk1"/>
                </a:solidFill>
              </a:defRPr>
            </a:lvl5pPr>
            <a:lvl6pPr lvl="5" rtl="0">
              <a:lnSpc>
                <a:spcPct val="100000"/>
              </a:lnSpc>
              <a:spcBef>
                <a:spcPts val="0"/>
              </a:spcBef>
              <a:spcAft>
                <a:spcPts val="0"/>
              </a:spcAft>
              <a:buClr>
                <a:schemeClr val="dk1"/>
              </a:buClr>
              <a:buSzPts val="1600"/>
              <a:buChar char="■"/>
              <a:defRPr sz="1600">
                <a:solidFill>
                  <a:schemeClr val="dk1"/>
                </a:solidFill>
              </a:defRPr>
            </a:lvl6pPr>
            <a:lvl7pPr lvl="6" rtl="0">
              <a:lnSpc>
                <a:spcPct val="100000"/>
              </a:lnSpc>
              <a:spcBef>
                <a:spcPts val="0"/>
              </a:spcBef>
              <a:spcAft>
                <a:spcPts val="0"/>
              </a:spcAft>
              <a:buClr>
                <a:schemeClr val="dk1"/>
              </a:buClr>
              <a:buSzPts val="1600"/>
              <a:buChar char="●"/>
              <a:defRPr sz="1600">
                <a:solidFill>
                  <a:schemeClr val="dk1"/>
                </a:solidFill>
              </a:defRPr>
            </a:lvl7pPr>
            <a:lvl8pPr lvl="7" rtl="0">
              <a:lnSpc>
                <a:spcPct val="100000"/>
              </a:lnSpc>
              <a:spcBef>
                <a:spcPts val="0"/>
              </a:spcBef>
              <a:spcAft>
                <a:spcPts val="0"/>
              </a:spcAft>
              <a:buClr>
                <a:schemeClr val="dk1"/>
              </a:buClr>
              <a:buSzPts val="1600"/>
              <a:buChar char="○"/>
              <a:defRPr sz="1600">
                <a:solidFill>
                  <a:schemeClr val="dk1"/>
                </a:solidFill>
              </a:defRPr>
            </a:lvl8pPr>
            <a:lvl9pPr lvl="8" rtl="0">
              <a:lnSpc>
                <a:spcPct val="100000"/>
              </a:lnSpc>
              <a:spcBef>
                <a:spcPts val="0"/>
              </a:spcBef>
              <a:spcAft>
                <a:spcPts val="0"/>
              </a:spcAft>
              <a:buClr>
                <a:schemeClr val="dk1"/>
              </a:buClr>
              <a:buSzPts val="1600"/>
              <a:buChar char="■"/>
              <a:defRPr sz="16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9"/>
          <p:cNvSpPr txBox="1">
            <a:spLocks noGrp="1"/>
          </p:cNvSpPr>
          <p:nvPr>
            <p:ph type="title"/>
          </p:nvPr>
        </p:nvSpPr>
        <p:spPr>
          <a:xfrm>
            <a:off x="4224475" y="1499875"/>
            <a:ext cx="4206300" cy="572700"/>
          </a:xfrm>
          <a:prstGeom prst="rect">
            <a:avLst/>
          </a:prstGeom>
        </p:spPr>
        <p:txBody>
          <a:bodyPr spcFirstLastPara="1" wrap="square" lIns="0" tIns="0" rIns="0" bIns="0" anchor="t" anchorCtr="0">
            <a:noAutofit/>
          </a:bodyPr>
          <a:lstStyle>
            <a:lvl1pPr lvl="0" algn="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 name="Google Shape;41;p9"/>
          <p:cNvSpPr txBox="1">
            <a:spLocks noGrp="1"/>
          </p:cNvSpPr>
          <p:nvPr>
            <p:ph type="subTitle" idx="1"/>
          </p:nvPr>
        </p:nvSpPr>
        <p:spPr>
          <a:xfrm>
            <a:off x="4224475" y="2242030"/>
            <a:ext cx="4206300" cy="14016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9"/>
        <p:cNvGrpSpPr/>
        <p:nvPr/>
      </p:nvGrpSpPr>
      <p:grpSpPr>
        <a:xfrm>
          <a:off x="0" y="0"/>
          <a:ext cx="0" cy="0"/>
          <a:chOff x="0" y="0"/>
          <a:chExt cx="0" cy="0"/>
        </a:xfrm>
      </p:grpSpPr>
      <p:sp>
        <p:nvSpPr>
          <p:cNvPr id="50" name="Google Shape;50;p13"/>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3"/>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subTitle" idx="1"/>
          </p:nvPr>
        </p:nvSpPr>
        <p:spPr>
          <a:xfrm>
            <a:off x="1123764" y="2340864"/>
            <a:ext cx="32760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53" name="Google Shape;53;p13"/>
          <p:cNvSpPr txBox="1">
            <a:spLocks noGrp="1"/>
          </p:cNvSpPr>
          <p:nvPr>
            <p:ph type="subTitle" idx="2"/>
          </p:nvPr>
        </p:nvSpPr>
        <p:spPr>
          <a:xfrm>
            <a:off x="1122379" y="2002536"/>
            <a:ext cx="32787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54" name="Google Shape;54;p13"/>
          <p:cNvSpPr txBox="1">
            <a:spLocks noGrp="1"/>
          </p:cNvSpPr>
          <p:nvPr>
            <p:ph type="title" idx="3" hasCustomPrompt="1"/>
          </p:nvPr>
        </p:nvSpPr>
        <p:spPr>
          <a:xfrm>
            <a:off x="2497294" y="1553462"/>
            <a:ext cx="528600" cy="2862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22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5" name="Google Shape;55;p13"/>
          <p:cNvSpPr txBox="1">
            <a:spLocks noGrp="1"/>
          </p:cNvSpPr>
          <p:nvPr>
            <p:ph type="subTitle" idx="4"/>
          </p:nvPr>
        </p:nvSpPr>
        <p:spPr>
          <a:xfrm>
            <a:off x="1121686" y="4032504"/>
            <a:ext cx="32799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56" name="Google Shape;56;p13"/>
          <p:cNvSpPr txBox="1">
            <a:spLocks noGrp="1"/>
          </p:cNvSpPr>
          <p:nvPr>
            <p:ph type="subTitle" idx="5"/>
          </p:nvPr>
        </p:nvSpPr>
        <p:spPr>
          <a:xfrm>
            <a:off x="1120301" y="3694176"/>
            <a:ext cx="32826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57" name="Google Shape;57;p13"/>
          <p:cNvSpPr txBox="1">
            <a:spLocks noGrp="1"/>
          </p:cNvSpPr>
          <p:nvPr>
            <p:ph type="title" idx="6" hasCustomPrompt="1"/>
          </p:nvPr>
        </p:nvSpPr>
        <p:spPr>
          <a:xfrm>
            <a:off x="2497294" y="3246120"/>
            <a:ext cx="528600" cy="2862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22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8" name="Google Shape;58;p13"/>
          <p:cNvSpPr txBox="1">
            <a:spLocks noGrp="1"/>
          </p:cNvSpPr>
          <p:nvPr>
            <p:ph type="subTitle" idx="7"/>
          </p:nvPr>
        </p:nvSpPr>
        <p:spPr>
          <a:xfrm>
            <a:off x="4961923" y="2344488"/>
            <a:ext cx="32799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59" name="Google Shape;59;p13"/>
          <p:cNvSpPr txBox="1">
            <a:spLocks noGrp="1"/>
          </p:cNvSpPr>
          <p:nvPr>
            <p:ph type="subTitle" idx="8"/>
          </p:nvPr>
        </p:nvSpPr>
        <p:spPr>
          <a:xfrm>
            <a:off x="4960556" y="2003163"/>
            <a:ext cx="32826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60" name="Google Shape;60;p13"/>
          <p:cNvSpPr txBox="1">
            <a:spLocks noGrp="1"/>
          </p:cNvSpPr>
          <p:nvPr>
            <p:ph type="title" idx="9" hasCustomPrompt="1"/>
          </p:nvPr>
        </p:nvSpPr>
        <p:spPr>
          <a:xfrm>
            <a:off x="6303824" y="1553462"/>
            <a:ext cx="595800" cy="2862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22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1" name="Google Shape;61;p13"/>
          <p:cNvSpPr txBox="1">
            <a:spLocks noGrp="1"/>
          </p:cNvSpPr>
          <p:nvPr>
            <p:ph type="subTitle" idx="13"/>
          </p:nvPr>
        </p:nvSpPr>
        <p:spPr>
          <a:xfrm>
            <a:off x="4961923" y="4035463"/>
            <a:ext cx="3279900" cy="486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62" name="Google Shape;62;p13"/>
          <p:cNvSpPr txBox="1">
            <a:spLocks noGrp="1"/>
          </p:cNvSpPr>
          <p:nvPr>
            <p:ph type="subTitle" idx="14"/>
          </p:nvPr>
        </p:nvSpPr>
        <p:spPr>
          <a:xfrm>
            <a:off x="4960556" y="3694138"/>
            <a:ext cx="3282600" cy="340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63" name="Google Shape;63;p13"/>
          <p:cNvSpPr txBox="1">
            <a:spLocks noGrp="1"/>
          </p:cNvSpPr>
          <p:nvPr>
            <p:ph type="title" idx="15" hasCustomPrompt="1"/>
          </p:nvPr>
        </p:nvSpPr>
        <p:spPr>
          <a:xfrm>
            <a:off x="6303824" y="3244437"/>
            <a:ext cx="595800" cy="286200"/>
          </a:xfrm>
          <a:prstGeom prst="rect">
            <a:avLst/>
          </a:prstGeom>
        </p:spPr>
        <p:txBody>
          <a:bodyPr spcFirstLastPara="1" wrap="square" lIns="0" tIns="0" rIns="0" bIns="0" anchor="ctr" anchorCtr="0">
            <a:noAutofit/>
          </a:bodyPr>
          <a:lstStyle>
            <a:lvl1pPr lvl="0" algn="ctr" rtl="0">
              <a:spcBef>
                <a:spcPts val="0"/>
              </a:spcBef>
              <a:spcAft>
                <a:spcPts val="0"/>
              </a:spcAft>
              <a:buSzPts val="12000"/>
              <a:buNone/>
              <a:defRPr sz="2200">
                <a:solidFill>
                  <a:schemeClr val="lt1"/>
                </a:solidFill>
                <a:latin typeface="Poppins"/>
                <a:ea typeface="Poppins"/>
                <a:cs typeface="Poppins"/>
                <a:sym typeface="Poppins"/>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68"/>
        <p:cNvGrpSpPr/>
        <p:nvPr/>
      </p:nvGrpSpPr>
      <p:grpSpPr>
        <a:xfrm>
          <a:off x="0" y="0"/>
          <a:ext cx="0" cy="0"/>
          <a:chOff x="0" y="0"/>
          <a:chExt cx="0" cy="0"/>
        </a:xfrm>
      </p:grpSpPr>
      <p:sp>
        <p:nvSpPr>
          <p:cNvPr id="69" name="Google Shape;69;p15"/>
          <p:cNvSpPr/>
          <p:nvPr/>
        </p:nvSpPr>
        <p:spPr>
          <a:xfrm>
            <a:off x="247800" y="247800"/>
            <a:ext cx="8648400" cy="4647900"/>
          </a:xfrm>
          <a:prstGeom prst="roundRect">
            <a:avLst>
              <a:gd name="adj" fmla="val 3379"/>
            </a:avLst>
          </a:prstGeom>
          <a:solidFill>
            <a:schemeClr val="dk2"/>
          </a:solidFill>
          <a:ln>
            <a:noFill/>
          </a:ln>
          <a:effectLst>
            <a:outerShdw blurRad="57150" dist="133350" dir="8220000" algn="bl" rotWithShape="0">
              <a:srgbClr val="515B7A">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5"/>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lvl1pPr lvl="0" algn="ctr" rtl="0">
              <a:spcBef>
                <a:spcPts val="0"/>
              </a:spcBef>
              <a:spcAft>
                <a:spcPts val="0"/>
              </a:spcAft>
              <a:buSzPts val="2800"/>
              <a:buNone/>
              <a:defRPr sz="3300">
                <a:latin typeface="Poppins ExtraBold"/>
                <a:ea typeface="Poppins ExtraBold"/>
                <a:cs typeface="Poppins ExtraBold"/>
                <a:sym typeface="Poppins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5"/>
          <p:cNvSpPr txBox="1">
            <a:spLocks noGrp="1"/>
          </p:cNvSpPr>
          <p:nvPr>
            <p:ph type="subTitle" idx="1"/>
          </p:nvPr>
        </p:nvSpPr>
        <p:spPr>
          <a:xfrm>
            <a:off x="2807315" y="1770837"/>
            <a:ext cx="3989400" cy="4869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72" name="Google Shape;72;p15"/>
          <p:cNvSpPr txBox="1">
            <a:spLocks noGrp="1"/>
          </p:cNvSpPr>
          <p:nvPr>
            <p:ph type="subTitle" idx="2"/>
          </p:nvPr>
        </p:nvSpPr>
        <p:spPr>
          <a:xfrm>
            <a:off x="2805628" y="1353312"/>
            <a:ext cx="3992700" cy="340800"/>
          </a:xfrm>
          <a:prstGeom prst="rect">
            <a:avLst/>
          </a:prstGeom>
        </p:spPr>
        <p:txBody>
          <a:bodyPr spcFirstLastPara="1" wrap="square" lIns="0" tIns="0" rIns="0" bIns="0" anchor="t" anchorCtr="0">
            <a:noAutofit/>
          </a:bodyPr>
          <a:lstStyle>
            <a:lvl1pPr lvl="0"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73" name="Google Shape;73;p15"/>
          <p:cNvSpPr txBox="1">
            <a:spLocks noGrp="1"/>
          </p:cNvSpPr>
          <p:nvPr>
            <p:ph type="subTitle" idx="3"/>
          </p:nvPr>
        </p:nvSpPr>
        <p:spPr>
          <a:xfrm>
            <a:off x="2807315" y="2778825"/>
            <a:ext cx="3989400" cy="4869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74" name="Google Shape;74;p15"/>
          <p:cNvSpPr txBox="1">
            <a:spLocks noGrp="1"/>
          </p:cNvSpPr>
          <p:nvPr>
            <p:ph type="subTitle" idx="4"/>
          </p:nvPr>
        </p:nvSpPr>
        <p:spPr>
          <a:xfrm>
            <a:off x="2805628" y="2357594"/>
            <a:ext cx="3992700" cy="340800"/>
          </a:xfrm>
          <a:prstGeom prst="rect">
            <a:avLst/>
          </a:prstGeom>
        </p:spPr>
        <p:txBody>
          <a:bodyPr spcFirstLastPara="1" wrap="square" lIns="0" tIns="0" rIns="0" bIns="0" anchor="t" anchorCtr="0">
            <a:noAutofit/>
          </a:bodyPr>
          <a:lstStyle>
            <a:lvl1pPr lvl="0" rtl="0">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
        <p:nvSpPr>
          <p:cNvPr id="75" name="Google Shape;75;p15"/>
          <p:cNvSpPr txBox="1">
            <a:spLocks noGrp="1"/>
          </p:cNvSpPr>
          <p:nvPr>
            <p:ph type="subTitle" idx="5"/>
          </p:nvPr>
        </p:nvSpPr>
        <p:spPr>
          <a:xfrm>
            <a:off x="2807315" y="3781732"/>
            <a:ext cx="3989400" cy="4869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600"/>
              <a:buNone/>
              <a:defRPr/>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sp>
        <p:nvSpPr>
          <p:cNvPr id="76" name="Google Shape;76;p15"/>
          <p:cNvSpPr txBox="1">
            <a:spLocks noGrp="1"/>
          </p:cNvSpPr>
          <p:nvPr>
            <p:ph type="subTitle" idx="6"/>
          </p:nvPr>
        </p:nvSpPr>
        <p:spPr>
          <a:xfrm>
            <a:off x="2805628" y="3361875"/>
            <a:ext cx="3992700" cy="340800"/>
          </a:xfrm>
          <a:prstGeom prst="rect">
            <a:avLst/>
          </a:prstGeom>
        </p:spPr>
        <p:txBody>
          <a:bodyPr spcFirstLastPara="1" wrap="square" lIns="0" tIns="0" rIns="0" bIns="0" anchor="t" anchorCtr="0">
            <a:noAutofit/>
          </a:bodyPr>
          <a:lstStyle>
            <a:lvl1pPr marL="0" marR="0" lvl="0" indent="0" algn="l" rtl="0">
              <a:lnSpc>
                <a:spcPct val="100000"/>
              </a:lnSpc>
              <a:spcBef>
                <a:spcPts val="0"/>
              </a:spcBef>
              <a:spcAft>
                <a:spcPts val="0"/>
              </a:spcAft>
              <a:buClr>
                <a:schemeClr val="accent6"/>
              </a:buClr>
              <a:buSzPts val="2100"/>
              <a:buFont typeface="Barlow"/>
              <a:buNone/>
              <a:defRPr sz="2100" b="1">
                <a:solidFill>
                  <a:schemeClr val="accent6"/>
                </a:solidFill>
                <a:latin typeface="Poppins"/>
                <a:ea typeface="Poppins"/>
                <a:cs typeface="Poppins"/>
                <a:sym typeface="Poppins"/>
              </a:defRPr>
            </a:lvl1pPr>
            <a:lvl2pPr lvl="1"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2pPr>
            <a:lvl3pPr lvl="2"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3pPr>
            <a:lvl4pPr lvl="3"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4pPr>
            <a:lvl5pPr lvl="4"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5pPr>
            <a:lvl6pPr lvl="5"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6pPr>
            <a:lvl7pPr lvl="6"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7pPr>
            <a:lvl8pPr lvl="7"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8pPr>
            <a:lvl9pPr lvl="8" rtl="0">
              <a:lnSpc>
                <a:spcPct val="100000"/>
              </a:lnSpc>
              <a:spcBef>
                <a:spcPts val="0"/>
              </a:spcBef>
              <a:spcAft>
                <a:spcPts val="0"/>
              </a:spcAft>
              <a:buClr>
                <a:schemeClr val="accent6"/>
              </a:buClr>
              <a:buSzPts val="2100"/>
              <a:buFont typeface="Barlow"/>
              <a:buNone/>
              <a:defRPr sz="2100" b="1">
                <a:solidFill>
                  <a:schemeClr val="accent6"/>
                </a:solidFill>
                <a:latin typeface="Barlow"/>
                <a:ea typeface="Barlow"/>
                <a:cs typeface="Barlow"/>
                <a:sym typeface="Barlow"/>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accent2"/>
              </a:buClr>
              <a:buSzPts val="2800"/>
              <a:buFont typeface="Vazirmatn Black"/>
              <a:buNone/>
              <a:defRPr sz="2800">
                <a:solidFill>
                  <a:schemeClr val="accent2"/>
                </a:solidFill>
                <a:latin typeface="Vazirmatn Black"/>
                <a:ea typeface="Vazirmatn Black"/>
                <a:cs typeface="Vazirmatn Black"/>
                <a:sym typeface="Vazirmatn Black"/>
              </a:defRPr>
            </a:lvl1pPr>
            <a:lvl2pPr lvl="1">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2pPr>
            <a:lvl3pPr lvl="2">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3pPr>
            <a:lvl4pPr lvl="3">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4pPr>
            <a:lvl5pPr lvl="4">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5pPr>
            <a:lvl6pPr lvl="5">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6pPr>
            <a:lvl7pPr lvl="6">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7pPr>
            <a:lvl8pPr lvl="7">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8pPr>
            <a:lvl9pPr lvl="8">
              <a:spcBef>
                <a:spcPts val="0"/>
              </a:spcBef>
              <a:spcAft>
                <a:spcPts val="0"/>
              </a:spcAft>
              <a:buClr>
                <a:schemeClr val="dk1"/>
              </a:buClr>
              <a:buSzPts val="2800"/>
              <a:buFont typeface="Passion One"/>
              <a:buNone/>
              <a:defRPr sz="2800" b="1">
                <a:solidFill>
                  <a:schemeClr val="dk1"/>
                </a:solidFill>
                <a:latin typeface="Passion One"/>
                <a:ea typeface="Passion One"/>
                <a:cs typeface="Passion One"/>
                <a:sym typeface="Passion On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0" tIns="0" rIns="0" bIns="0" anchor="t" anchorCtr="0">
            <a:noAutofit/>
          </a:bodyPr>
          <a:lstStyle>
            <a:lvl1pPr marL="457200" lvl="0" indent="-330200">
              <a:lnSpc>
                <a:spcPct val="100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1pPr>
            <a:lvl2pPr marL="914400" lvl="1"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2pPr>
            <a:lvl3pPr marL="1371600" lvl="2"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3pPr>
            <a:lvl4pPr marL="1828800" lvl="3"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4pPr>
            <a:lvl5pPr marL="2286000" lvl="4"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5pPr>
            <a:lvl6pPr marL="2743200" lvl="5"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6pPr>
            <a:lvl7pPr marL="3200400" lvl="6"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7pPr>
            <a:lvl8pPr marL="3657600" lvl="7"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8pPr>
            <a:lvl9pPr marL="4114800" lvl="8" indent="-330200">
              <a:lnSpc>
                <a:spcPct val="115000"/>
              </a:lnSpc>
              <a:spcBef>
                <a:spcPts val="0"/>
              </a:spcBef>
              <a:spcAft>
                <a:spcPts val="0"/>
              </a:spcAft>
              <a:buClr>
                <a:schemeClr val="dk1"/>
              </a:buClr>
              <a:buSzPts val="1600"/>
              <a:buFont typeface="Zen Kaku Gothic New"/>
              <a:buChar char="■"/>
              <a:defRPr sz="1600">
                <a:solidFill>
                  <a:schemeClr val="dk1"/>
                </a:solidFill>
                <a:latin typeface="Zen Kaku Gothic New"/>
                <a:ea typeface="Zen Kaku Gothic New"/>
                <a:cs typeface="Zen Kaku Gothic New"/>
                <a:sym typeface="Zen Kaku Gothic Ne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5" r:id="rId6"/>
    <p:sldLayoutId id="2147483658" r:id="rId7"/>
    <p:sldLayoutId id="2147483659" r:id="rId8"/>
    <p:sldLayoutId id="2147483661" r:id="rId9"/>
    <p:sldLayoutId id="2147483672" r:id="rId10"/>
    <p:sldLayoutId id="2147483673" r:id="rId11"/>
    <p:sldLayoutId id="214748367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5.xml"/><Relationship Id="rId7" Type="http://schemas.microsoft.com/office/2007/relationships/hdphoto" Target="../media/hdphoto1.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png"/><Relationship Id="rId5" Type="http://schemas.openxmlformats.org/officeDocument/2006/relationships/image" Target="../media/image8.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3"/>
          <p:cNvSpPr txBox="1">
            <a:spLocks noGrp="1"/>
          </p:cNvSpPr>
          <p:nvPr>
            <p:ph type="title"/>
          </p:nvPr>
        </p:nvSpPr>
        <p:spPr>
          <a:xfrm>
            <a:off x="713250" y="311850"/>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3200" dirty="0"/>
              <a:t>What can you see in the video?</a:t>
            </a:r>
            <a:endParaRPr sz="3200" dirty="0"/>
          </a:p>
        </p:txBody>
      </p:sp>
      <p:sp>
        <p:nvSpPr>
          <p:cNvPr id="286" name="Google Shape;286;p33"/>
          <p:cNvSpPr/>
          <p:nvPr/>
        </p:nvSpPr>
        <p:spPr>
          <a:xfrm>
            <a:off x="8164179" y="96346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3"/>
          <p:cNvSpPr/>
          <p:nvPr/>
        </p:nvSpPr>
        <p:spPr>
          <a:xfrm>
            <a:off x="8555363" y="53176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120 NĂM QUỐC HỌC HUẾ - NGÀY TRỞ VỀ_Trim">
            <a:hlinkClick r:id="" action="ppaction://media"/>
            <a:extLst>
              <a:ext uri="{FF2B5EF4-FFF2-40B4-BE49-F238E27FC236}">
                <a16:creationId xmlns:a16="http://schemas.microsoft.com/office/drawing/2014/main" id="{252046A1-9FEF-5B94-41A4-54FE07AECDA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49027" y="963463"/>
            <a:ext cx="6845946" cy="38508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6"/>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000" dirty="0"/>
              <a:t>NEW WORDS</a:t>
            </a:r>
            <a:endParaRPr sz="4000" dirty="0"/>
          </a:p>
        </p:txBody>
      </p:sp>
      <p:sp>
        <p:nvSpPr>
          <p:cNvPr id="351" name="Google Shape;351;p36"/>
          <p:cNvSpPr/>
          <p:nvPr/>
        </p:nvSpPr>
        <p:spPr>
          <a:xfrm rot="10800000" flipH="1">
            <a:off x="1167608" y="133226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Google Shape;249;p13">
            <a:extLst>
              <a:ext uri="{FF2B5EF4-FFF2-40B4-BE49-F238E27FC236}">
                <a16:creationId xmlns:a16="http://schemas.microsoft.com/office/drawing/2014/main" id="{14FC3DA3-80F9-E196-8DC8-19CE23715327}"/>
              </a:ext>
            </a:extLst>
          </p:cNvPr>
          <p:cNvGraphicFramePr/>
          <p:nvPr>
            <p:extLst>
              <p:ext uri="{D42A27DB-BD31-4B8C-83A1-F6EECF244321}">
                <p14:modId xmlns:p14="http://schemas.microsoft.com/office/powerpoint/2010/main" val="909945018"/>
              </p:ext>
            </p:extLst>
          </p:nvPr>
        </p:nvGraphicFramePr>
        <p:xfrm>
          <a:off x="348712" y="1147205"/>
          <a:ext cx="8423329" cy="3591316"/>
        </p:xfrm>
        <a:graphic>
          <a:graphicData uri="http://schemas.openxmlformats.org/drawingml/2006/table">
            <a:tbl>
              <a:tblPr firstRow="1" bandRow="1">
                <a:noFill/>
              </a:tblPr>
              <a:tblGrid>
                <a:gridCol w="2710116">
                  <a:extLst>
                    <a:ext uri="{9D8B030D-6E8A-4147-A177-3AD203B41FA5}">
                      <a16:colId xmlns:a16="http://schemas.microsoft.com/office/drawing/2014/main" val="20000"/>
                    </a:ext>
                  </a:extLst>
                </a:gridCol>
                <a:gridCol w="2508693">
                  <a:extLst>
                    <a:ext uri="{9D8B030D-6E8A-4147-A177-3AD203B41FA5}">
                      <a16:colId xmlns:a16="http://schemas.microsoft.com/office/drawing/2014/main" val="20001"/>
                    </a:ext>
                  </a:extLst>
                </a:gridCol>
                <a:gridCol w="3204520">
                  <a:extLst>
                    <a:ext uri="{9D8B030D-6E8A-4147-A177-3AD203B41FA5}">
                      <a16:colId xmlns:a16="http://schemas.microsoft.com/office/drawing/2014/main" val="20002"/>
                    </a:ext>
                  </a:extLst>
                </a:gridCol>
              </a:tblGrid>
              <a:tr h="478123">
                <a:tc>
                  <a:txBody>
                    <a:bodyPr/>
                    <a:lstStyle/>
                    <a:p>
                      <a:pPr marL="0" marR="0" lvl="0" indent="0" algn="ctr" rtl="0">
                        <a:spcBef>
                          <a:spcPts val="0"/>
                        </a:spcBef>
                        <a:spcAft>
                          <a:spcPts val="0"/>
                        </a:spcAft>
                        <a:buNone/>
                      </a:pPr>
                      <a:r>
                        <a:rPr lang="en-US" sz="2800" b="1" u="none" strike="noStrike" cap="none" dirty="0">
                          <a:solidFill>
                            <a:schemeClr val="accent6"/>
                          </a:solidFill>
                          <a:latin typeface="Calibri" panose="020F0502020204030204" pitchFamily="34" charset="0"/>
                          <a:cs typeface="Calibri" panose="020F0502020204030204" pitchFamily="34" charset="0"/>
                        </a:rPr>
                        <a:t>New words</a:t>
                      </a:r>
                      <a:endParaRPr sz="1600" dirty="0">
                        <a:solidFill>
                          <a:schemeClr val="accent6"/>
                        </a:solidFill>
                        <a:latin typeface="Calibri" panose="020F0502020204030204" pitchFamily="34" charset="0"/>
                        <a:cs typeface="Calibri" panose="020F0502020204030204" pitchFamily="34" charset="0"/>
                      </a:endParaRPr>
                    </a:p>
                  </a:txBody>
                  <a:tcPr marL="91450" marR="91450" marT="45725" marB="45725">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spcBef>
                          <a:spcPts val="0"/>
                        </a:spcBef>
                        <a:spcAft>
                          <a:spcPts val="0"/>
                        </a:spcAft>
                        <a:buNone/>
                      </a:pPr>
                      <a:r>
                        <a:rPr lang="en-US" sz="2800" b="1" u="none" strike="noStrike" cap="none" dirty="0">
                          <a:solidFill>
                            <a:schemeClr val="accent6"/>
                          </a:solidFill>
                          <a:latin typeface="Calibri" panose="020F0502020204030204" pitchFamily="34" charset="0"/>
                          <a:cs typeface="Calibri" panose="020F0502020204030204" pitchFamily="34" charset="0"/>
                        </a:rPr>
                        <a:t>Pronunciation</a:t>
                      </a:r>
                      <a:endParaRPr sz="1600" dirty="0">
                        <a:solidFill>
                          <a:schemeClr val="accent6"/>
                        </a:solidFill>
                        <a:latin typeface="Calibri" panose="020F0502020204030204" pitchFamily="34" charset="0"/>
                        <a:cs typeface="Calibri" panose="020F0502020204030204" pitchFamily="34" charset="0"/>
                      </a:endParaRPr>
                    </a:p>
                  </a:txBody>
                  <a:tcPr marL="91450" marR="91450" marT="45725" marB="45725">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spcBef>
                          <a:spcPts val="0"/>
                        </a:spcBef>
                        <a:spcAft>
                          <a:spcPts val="0"/>
                        </a:spcAft>
                        <a:buNone/>
                      </a:pPr>
                      <a:r>
                        <a:rPr lang="en-US" sz="2800" b="1" u="none" strike="noStrike" cap="none" dirty="0">
                          <a:solidFill>
                            <a:schemeClr val="accent6"/>
                          </a:solidFill>
                          <a:latin typeface="Calibri" panose="020F0502020204030204" pitchFamily="34" charset="0"/>
                          <a:cs typeface="Calibri" panose="020F0502020204030204" pitchFamily="34" charset="0"/>
                        </a:rPr>
                        <a:t>Meaning</a:t>
                      </a:r>
                      <a:endParaRPr sz="1600" dirty="0">
                        <a:solidFill>
                          <a:schemeClr val="accent6"/>
                        </a:solidFill>
                        <a:latin typeface="Calibri" panose="020F0502020204030204" pitchFamily="34" charset="0"/>
                        <a:cs typeface="Calibri" panose="020F0502020204030204" pitchFamily="34" charset="0"/>
                      </a:endParaRPr>
                    </a:p>
                  </a:txBody>
                  <a:tcPr marL="91450" marR="91450" marT="45725" marB="45725">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0"/>
                  </a:ext>
                </a:extLst>
              </a:tr>
              <a:tr h="772045">
                <a:tc>
                  <a:txBody>
                    <a:bodyPr/>
                    <a:lstStyle/>
                    <a:p>
                      <a:pPr marL="0" marR="0" lvl="0" indent="0" algn="ctr" rtl="0">
                        <a:lnSpc>
                          <a:spcPct val="100000"/>
                        </a:lnSpc>
                        <a:spcBef>
                          <a:spcPts val="0"/>
                        </a:spcBef>
                        <a:spcAft>
                          <a:spcPts val="0"/>
                        </a:spcAft>
                        <a:buClr>
                          <a:schemeClr val="dk1"/>
                        </a:buClr>
                        <a:buSzPts val="2500"/>
                        <a:buFont typeface="Calibri"/>
                        <a:buNone/>
                      </a:pPr>
                      <a:r>
                        <a:rPr lang="en-US" sz="2800" b="1" u="none" strike="noStrike" cap="none" dirty="0">
                          <a:solidFill>
                            <a:schemeClr val="dk1"/>
                          </a:solidFill>
                          <a:latin typeface="Calibri" panose="020F0502020204030204" pitchFamily="34" charset="0"/>
                          <a:ea typeface="Calibri"/>
                          <a:cs typeface="Calibri" panose="020F0502020204030204" pitchFamily="34" charset="0"/>
                          <a:sym typeface="Calibri"/>
                        </a:rPr>
                        <a:t>found</a:t>
                      </a:r>
                      <a:endParaRPr sz="1600"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lnSpc>
                          <a:spcPct val="100000"/>
                        </a:lnSpc>
                        <a:spcBef>
                          <a:spcPts val="0"/>
                        </a:spcBef>
                        <a:spcAft>
                          <a:spcPts val="0"/>
                        </a:spcAft>
                        <a:buClr>
                          <a:schemeClr val="dk1"/>
                        </a:buClr>
                        <a:buSzPts val="2400"/>
                        <a:buFont typeface="Calibri"/>
                        <a:buNone/>
                      </a:pPr>
                      <a:r>
                        <a:rPr lang="en-US" sz="2800" b="0" i="0" u="none" strike="noStrike" cap="none" dirty="0">
                          <a:solidFill>
                            <a:schemeClr val="dk1"/>
                          </a:solidFill>
                          <a:latin typeface="Calibri" panose="020F0502020204030204" pitchFamily="34" charset="0"/>
                          <a:ea typeface="Calibri"/>
                          <a:cs typeface="Calibri" panose="020F0502020204030204" pitchFamily="34" charset="0"/>
                          <a:sym typeface="Calibri"/>
                        </a:rPr>
                        <a:t>/</a:t>
                      </a:r>
                      <a:r>
                        <a:rPr lang="en-US" sz="2800" b="0" i="0" u="none" strike="noStrike" cap="none" dirty="0" err="1">
                          <a:solidFill>
                            <a:schemeClr val="dk1"/>
                          </a:solidFill>
                          <a:latin typeface="Calibri" panose="020F0502020204030204" pitchFamily="34" charset="0"/>
                          <a:ea typeface="Calibri"/>
                          <a:cs typeface="Calibri" panose="020F0502020204030204" pitchFamily="34" charset="0"/>
                          <a:sym typeface="Calibri"/>
                        </a:rPr>
                        <a:t>faʊnd</a:t>
                      </a:r>
                      <a:r>
                        <a:rPr lang="en-US" sz="2800" b="0" i="0" u="none" strike="noStrike" cap="none" dirty="0">
                          <a:solidFill>
                            <a:schemeClr val="dk1"/>
                          </a:solidFill>
                          <a:latin typeface="Calibri" panose="020F0502020204030204" pitchFamily="34" charset="0"/>
                          <a:ea typeface="Calibri"/>
                          <a:cs typeface="Calibri" panose="020F0502020204030204" pitchFamily="34" charset="0"/>
                          <a:sym typeface="Calibri"/>
                        </a:rPr>
                        <a:t>/</a:t>
                      </a:r>
                      <a:endParaRPr sz="2800" b="1"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lnSpc>
                          <a:spcPct val="100000"/>
                        </a:lnSpc>
                        <a:spcBef>
                          <a:spcPts val="0"/>
                        </a:spcBef>
                        <a:spcAft>
                          <a:spcPts val="0"/>
                        </a:spcAft>
                        <a:buClr>
                          <a:schemeClr val="dk1"/>
                        </a:buClr>
                        <a:buSzPts val="2400"/>
                        <a:buFont typeface="Calibri"/>
                        <a:buNone/>
                      </a:pPr>
                      <a:r>
                        <a:rPr lang="en-US" sz="2800" u="none" strike="noStrike" cap="none" dirty="0" err="1">
                          <a:latin typeface="Calibri" panose="020F0502020204030204" pitchFamily="34" charset="0"/>
                          <a:cs typeface="Calibri" panose="020F0502020204030204" pitchFamily="34" charset="0"/>
                        </a:rPr>
                        <a:t>thành</a:t>
                      </a:r>
                      <a:r>
                        <a:rPr lang="en-US" sz="2800" u="none" strike="noStrike" cap="none" dirty="0">
                          <a:latin typeface="Calibri" panose="020F0502020204030204" pitchFamily="34" charset="0"/>
                          <a:cs typeface="Calibri" panose="020F0502020204030204" pitchFamily="34" charset="0"/>
                        </a:rPr>
                        <a:t> </a:t>
                      </a:r>
                      <a:r>
                        <a:rPr lang="en-US" sz="2800" u="none" strike="noStrike" cap="none" dirty="0" err="1">
                          <a:latin typeface="Calibri" panose="020F0502020204030204" pitchFamily="34" charset="0"/>
                          <a:cs typeface="Calibri" panose="020F0502020204030204" pitchFamily="34" charset="0"/>
                        </a:rPr>
                        <a:t>lập</a:t>
                      </a:r>
                      <a:endParaRPr sz="2800" u="none" strike="noStrike" cap="none"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1"/>
                  </a:ext>
                </a:extLst>
              </a:tr>
              <a:tr h="800332">
                <a:tc>
                  <a:txBody>
                    <a:bodyPr/>
                    <a:lstStyle/>
                    <a:p>
                      <a:pPr marL="0" marR="0" lvl="0" indent="0" algn="ctr" rtl="0">
                        <a:lnSpc>
                          <a:spcPct val="100000"/>
                        </a:lnSpc>
                        <a:spcBef>
                          <a:spcPts val="0"/>
                        </a:spcBef>
                        <a:spcAft>
                          <a:spcPts val="0"/>
                        </a:spcAft>
                        <a:buClr>
                          <a:schemeClr val="dk1"/>
                        </a:buClr>
                        <a:buSzPts val="2500"/>
                        <a:buFont typeface="Calibri"/>
                        <a:buNone/>
                      </a:pPr>
                      <a:r>
                        <a:rPr lang="en-US" sz="2800" b="1" u="none" strike="noStrike" cap="none" dirty="0">
                          <a:solidFill>
                            <a:schemeClr val="dk1"/>
                          </a:solidFill>
                          <a:latin typeface="Calibri" panose="020F0502020204030204" pitchFamily="34" charset="0"/>
                          <a:ea typeface="Calibri"/>
                          <a:cs typeface="Calibri" panose="020F0502020204030204" pitchFamily="34" charset="0"/>
                          <a:sym typeface="Calibri"/>
                        </a:rPr>
                        <a:t>well-known</a:t>
                      </a:r>
                      <a:endParaRPr sz="1600"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lnSpc>
                          <a:spcPct val="100000"/>
                        </a:lnSpc>
                        <a:spcBef>
                          <a:spcPts val="0"/>
                        </a:spcBef>
                        <a:spcAft>
                          <a:spcPts val="0"/>
                        </a:spcAft>
                        <a:buClr>
                          <a:schemeClr val="dk1"/>
                        </a:buClr>
                        <a:buSzPts val="2400"/>
                        <a:buFont typeface="Calibri"/>
                        <a:buNone/>
                      </a:pPr>
                      <a:r>
                        <a:rPr lang="en-US" sz="2800" b="0" i="0" u="none" strike="noStrike" cap="none" dirty="0">
                          <a:solidFill>
                            <a:schemeClr val="dk1"/>
                          </a:solidFill>
                          <a:latin typeface="Calibri" panose="020F0502020204030204" pitchFamily="34" charset="0"/>
                          <a:ea typeface="Calibri"/>
                          <a:cs typeface="Calibri" panose="020F0502020204030204" pitchFamily="34" charset="0"/>
                          <a:sym typeface="Calibri"/>
                        </a:rPr>
                        <a:t> /ˌ</a:t>
                      </a:r>
                      <a:r>
                        <a:rPr lang="en-US" sz="2800" b="0" i="0" u="none" strike="noStrike" cap="none" dirty="0" err="1">
                          <a:solidFill>
                            <a:schemeClr val="dk1"/>
                          </a:solidFill>
                          <a:latin typeface="Calibri" panose="020F0502020204030204" pitchFamily="34" charset="0"/>
                          <a:ea typeface="Calibri"/>
                          <a:cs typeface="Calibri" panose="020F0502020204030204" pitchFamily="34" charset="0"/>
                          <a:sym typeface="Calibri"/>
                        </a:rPr>
                        <a:t>welˈnəʊn</a:t>
                      </a:r>
                      <a:r>
                        <a:rPr lang="en-US" sz="2800" b="0" i="0" u="none" strike="noStrike" cap="none" dirty="0">
                          <a:solidFill>
                            <a:schemeClr val="dk1"/>
                          </a:solidFill>
                          <a:latin typeface="Calibri" panose="020F0502020204030204" pitchFamily="34" charset="0"/>
                          <a:ea typeface="Calibri"/>
                          <a:cs typeface="Calibri" panose="020F0502020204030204" pitchFamily="34" charset="0"/>
                          <a:sym typeface="Calibri"/>
                        </a:rPr>
                        <a:t>/</a:t>
                      </a:r>
                      <a:endParaRPr sz="2800"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lnSpc>
                          <a:spcPct val="100000"/>
                        </a:lnSpc>
                        <a:spcBef>
                          <a:spcPts val="0"/>
                        </a:spcBef>
                        <a:spcAft>
                          <a:spcPts val="0"/>
                        </a:spcAft>
                        <a:buClr>
                          <a:schemeClr val="dk1"/>
                        </a:buClr>
                        <a:buSzPts val="2400"/>
                        <a:buFont typeface="Calibri"/>
                        <a:buNone/>
                      </a:pPr>
                      <a:r>
                        <a:rPr lang="en-US" sz="2800" u="none" strike="noStrike" cap="none" dirty="0" err="1">
                          <a:latin typeface="Calibri" panose="020F0502020204030204" pitchFamily="34" charset="0"/>
                          <a:cs typeface="Calibri" panose="020F0502020204030204" pitchFamily="34" charset="0"/>
                        </a:rPr>
                        <a:t>nổi</a:t>
                      </a:r>
                      <a:r>
                        <a:rPr lang="en-US" sz="2800" u="none" strike="noStrike" cap="none" dirty="0">
                          <a:latin typeface="Calibri" panose="020F0502020204030204" pitchFamily="34" charset="0"/>
                          <a:cs typeface="Calibri" panose="020F0502020204030204" pitchFamily="34" charset="0"/>
                        </a:rPr>
                        <a:t> </a:t>
                      </a:r>
                      <a:r>
                        <a:rPr lang="en-US" sz="2800" u="none" strike="noStrike" cap="none" dirty="0" err="1">
                          <a:latin typeface="Calibri" panose="020F0502020204030204" pitchFamily="34" charset="0"/>
                          <a:cs typeface="Calibri" panose="020F0502020204030204" pitchFamily="34" charset="0"/>
                        </a:rPr>
                        <a:t>tiếng</a:t>
                      </a:r>
                      <a:endParaRPr sz="2800" u="none" strike="noStrike" cap="none"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2"/>
                  </a:ext>
                </a:extLst>
              </a:tr>
              <a:tr h="793694">
                <a:tc>
                  <a:txBody>
                    <a:bodyPr/>
                    <a:lstStyle/>
                    <a:p>
                      <a:pPr marL="0" marR="0" lvl="0" indent="0" algn="ctr" rtl="0">
                        <a:lnSpc>
                          <a:spcPct val="100000"/>
                        </a:lnSpc>
                        <a:spcBef>
                          <a:spcPts val="0"/>
                        </a:spcBef>
                        <a:spcAft>
                          <a:spcPts val="0"/>
                        </a:spcAft>
                        <a:buClr>
                          <a:schemeClr val="dk1"/>
                        </a:buClr>
                        <a:buSzPts val="2500"/>
                        <a:buFont typeface="Calibri"/>
                        <a:buNone/>
                      </a:pPr>
                      <a:r>
                        <a:rPr lang="en-US" sz="2800" b="1" u="none" strike="noStrike" cap="none" dirty="0">
                          <a:solidFill>
                            <a:schemeClr val="dk1"/>
                          </a:solidFill>
                          <a:latin typeface="Calibri" panose="020F0502020204030204" pitchFamily="34" charset="0"/>
                          <a:ea typeface="Calibri"/>
                          <a:cs typeface="Calibri" panose="020F0502020204030204" pitchFamily="34" charset="0"/>
                          <a:sym typeface="Calibri"/>
                        </a:rPr>
                        <a:t>royal</a:t>
                      </a:r>
                      <a:endParaRPr sz="1600"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lnSpc>
                          <a:spcPct val="100000"/>
                        </a:lnSpc>
                        <a:spcBef>
                          <a:spcPts val="0"/>
                        </a:spcBef>
                        <a:spcAft>
                          <a:spcPts val="0"/>
                        </a:spcAft>
                        <a:buClr>
                          <a:schemeClr val="dk1"/>
                        </a:buClr>
                        <a:buSzPts val="2400"/>
                        <a:buFont typeface="Calibri"/>
                        <a:buNone/>
                      </a:pPr>
                      <a:r>
                        <a:rPr lang="en-US" sz="2800" b="0" i="0" u="none" strike="noStrike" cap="none">
                          <a:solidFill>
                            <a:schemeClr val="dk1"/>
                          </a:solidFill>
                          <a:latin typeface="Calibri" panose="020F0502020204030204" pitchFamily="34" charset="0"/>
                          <a:ea typeface="Calibri"/>
                          <a:cs typeface="Calibri" panose="020F0502020204030204" pitchFamily="34" charset="0"/>
                          <a:sym typeface="Calibri"/>
                        </a:rPr>
                        <a:t>/ˈrɔɪəl/</a:t>
                      </a:r>
                      <a:endParaRPr sz="2800" b="0" i="0" u="none" strike="noStrike" cap="none">
                        <a:solidFill>
                          <a:schemeClr val="dk1"/>
                        </a:solidFill>
                        <a:latin typeface="Calibri" panose="020F0502020204030204" pitchFamily="34" charset="0"/>
                        <a:ea typeface="Calibri"/>
                        <a:cs typeface="Calibri" panose="020F0502020204030204" pitchFamily="34" charset="0"/>
                        <a:sym typeface="Calibri"/>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lnSpc>
                          <a:spcPct val="100000"/>
                        </a:lnSpc>
                        <a:spcBef>
                          <a:spcPts val="0"/>
                        </a:spcBef>
                        <a:spcAft>
                          <a:spcPts val="0"/>
                        </a:spcAft>
                        <a:buClr>
                          <a:schemeClr val="dk1"/>
                        </a:buClr>
                        <a:buSzPts val="2400"/>
                        <a:buFont typeface="Calibri"/>
                        <a:buNone/>
                      </a:pPr>
                      <a:r>
                        <a:rPr lang="en-US" sz="2800" u="none" strike="noStrike" cap="none" dirty="0" err="1">
                          <a:latin typeface="Calibri" panose="020F0502020204030204" pitchFamily="34" charset="0"/>
                          <a:cs typeface="Calibri" panose="020F0502020204030204" pitchFamily="34" charset="0"/>
                        </a:rPr>
                        <a:t>thuộc</a:t>
                      </a:r>
                      <a:r>
                        <a:rPr lang="en-US" sz="2800" u="none" strike="noStrike" cap="none" dirty="0">
                          <a:latin typeface="Calibri" panose="020F0502020204030204" pitchFamily="34" charset="0"/>
                          <a:cs typeface="Calibri" panose="020F0502020204030204" pitchFamily="34" charset="0"/>
                        </a:rPr>
                        <a:t> </a:t>
                      </a:r>
                      <a:r>
                        <a:rPr lang="en-US" sz="2800" u="none" strike="noStrike" cap="none" dirty="0" err="1">
                          <a:latin typeface="Calibri" panose="020F0502020204030204" pitchFamily="34" charset="0"/>
                          <a:cs typeface="Calibri" panose="020F0502020204030204" pitchFamily="34" charset="0"/>
                        </a:rPr>
                        <a:t>về</a:t>
                      </a:r>
                      <a:r>
                        <a:rPr lang="en-US" sz="2800" u="none" strike="noStrike" cap="none" dirty="0">
                          <a:latin typeface="Calibri" panose="020F0502020204030204" pitchFamily="34" charset="0"/>
                          <a:cs typeface="Calibri" panose="020F0502020204030204" pitchFamily="34" charset="0"/>
                        </a:rPr>
                        <a:t> </a:t>
                      </a:r>
                      <a:r>
                        <a:rPr lang="en-US" sz="2800" u="none" strike="noStrike" cap="none" dirty="0" err="1">
                          <a:latin typeface="Calibri" panose="020F0502020204030204" pitchFamily="34" charset="0"/>
                          <a:cs typeface="Calibri" panose="020F0502020204030204" pitchFamily="34" charset="0"/>
                        </a:rPr>
                        <a:t>hoàng</a:t>
                      </a:r>
                      <a:r>
                        <a:rPr lang="en-US" sz="2800" u="none" strike="noStrike" cap="none" dirty="0">
                          <a:latin typeface="Calibri" panose="020F0502020204030204" pitchFamily="34" charset="0"/>
                          <a:cs typeface="Calibri" panose="020F0502020204030204" pitchFamily="34" charset="0"/>
                        </a:rPr>
                        <a:t> </a:t>
                      </a:r>
                      <a:r>
                        <a:rPr lang="en-US" sz="2800" u="none" strike="noStrike" cap="none" dirty="0" err="1">
                          <a:latin typeface="Calibri" panose="020F0502020204030204" pitchFamily="34" charset="0"/>
                          <a:cs typeface="Calibri" panose="020F0502020204030204" pitchFamily="34" charset="0"/>
                        </a:rPr>
                        <a:t>gia</a:t>
                      </a:r>
                      <a:endParaRPr sz="2800" u="none" strike="noStrike" cap="none"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3"/>
                  </a:ext>
                </a:extLst>
              </a:tr>
              <a:tr h="707075">
                <a:tc>
                  <a:txBody>
                    <a:bodyPr/>
                    <a:lstStyle/>
                    <a:p>
                      <a:pPr marL="0" marR="0" lvl="0" indent="0" algn="ctr" rtl="0">
                        <a:lnSpc>
                          <a:spcPct val="100000"/>
                        </a:lnSpc>
                        <a:spcBef>
                          <a:spcPts val="0"/>
                        </a:spcBef>
                        <a:spcAft>
                          <a:spcPts val="0"/>
                        </a:spcAft>
                        <a:buClr>
                          <a:schemeClr val="dk1"/>
                        </a:buClr>
                        <a:buSzPts val="2500"/>
                        <a:buFont typeface="Calibri"/>
                        <a:buNone/>
                      </a:pPr>
                      <a:r>
                        <a:rPr lang="en-US" sz="2800" b="1" u="none" strike="noStrike" cap="none" dirty="0">
                          <a:solidFill>
                            <a:schemeClr val="dk1"/>
                          </a:solidFill>
                          <a:latin typeface="Calibri" panose="020F0502020204030204" pitchFamily="34" charset="0"/>
                          <a:ea typeface="Calibri"/>
                          <a:cs typeface="Calibri" panose="020F0502020204030204" pitchFamily="34" charset="0"/>
                          <a:sym typeface="Calibri"/>
                        </a:rPr>
                        <a:t>projector</a:t>
                      </a:r>
                      <a:endParaRPr sz="1600"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lnSpc>
                          <a:spcPct val="100000"/>
                        </a:lnSpc>
                        <a:spcBef>
                          <a:spcPts val="0"/>
                        </a:spcBef>
                        <a:spcAft>
                          <a:spcPts val="0"/>
                        </a:spcAft>
                        <a:buClr>
                          <a:schemeClr val="dk1"/>
                        </a:buClr>
                        <a:buSzPts val="2400"/>
                        <a:buFont typeface="Calibri"/>
                        <a:buNone/>
                      </a:pPr>
                      <a:r>
                        <a:rPr lang="en-US" sz="2800" b="0" i="0" u="none" strike="noStrike" cap="none">
                          <a:solidFill>
                            <a:schemeClr val="dk1"/>
                          </a:solidFill>
                          <a:latin typeface="Calibri" panose="020F0502020204030204" pitchFamily="34" charset="0"/>
                          <a:ea typeface="Calibri"/>
                          <a:cs typeface="Calibri" panose="020F0502020204030204" pitchFamily="34" charset="0"/>
                          <a:sym typeface="Calibri"/>
                        </a:rPr>
                        <a:t>/prəˈdʒektər/</a:t>
                      </a:r>
                      <a:endParaRPr sz="2800" b="0" i="0" u="none" strike="noStrike" cap="none">
                        <a:solidFill>
                          <a:schemeClr val="dk1"/>
                        </a:solidFill>
                        <a:latin typeface="Calibri" panose="020F0502020204030204" pitchFamily="34" charset="0"/>
                        <a:ea typeface="Calibri"/>
                        <a:cs typeface="Calibri" panose="020F0502020204030204" pitchFamily="34" charset="0"/>
                        <a:sym typeface="Calibri"/>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rtl="0">
                        <a:lnSpc>
                          <a:spcPct val="100000"/>
                        </a:lnSpc>
                        <a:spcBef>
                          <a:spcPts val="0"/>
                        </a:spcBef>
                        <a:spcAft>
                          <a:spcPts val="0"/>
                        </a:spcAft>
                        <a:buClr>
                          <a:schemeClr val="dk1"/>
                        </a:buClr>
                        <a:buSzPts val="2400"/>
                        <a:buFont typeface="Calibri"/>
                        <a:buNone/>
                      </a:pPr>
                      <a:r>
                        <a:rPr lang="en-US" sz="2800" u="none" strike="noStrike" cap="none" dirty="0" err="1">
                          <a:latin typeface="Calibri" panose="020F0502020204030204" pitchFamily="34" charset="0"/>
                          <a:cs typeface="Calibri" panose="020F0502020204030204" pitchFamily="34" charset="0"/>
                        </a:rPr>
                        <a:t>máy</a:t>
                      </a:r>
                      <a:r>
                        <a:rPr lang="en-US" sz="2800" u="none" strike="noStrike" cap="none" dirty="0">
                          <a:latin typeface="Calibri" panose="020F0502020204030204" pitchFamily="34" charset="0"/>
                          <a:cs typeface="Calibri" panose="020F0502020204030204" pitchFamily="34" charset="0"/>
                        </a:rPr>
                        <a:t> </a:t>
                      </a:r>
                      <a:r>
                        <a:rPr lang="en-US" sz="2800" u="none" strike="noStrike" cap="none" dirty="0" err="1">
                          <a:latin typeface="Calibri" panose="020F0502020204030204" pitchFamily="34" charset="0"/>
                          <a:cs typeface="Calibri" panose="020F0502020204030204" pitchFamily="34" charset="0"/>
                        </a:rPr>
                        <a:t>chiếu</a:t>
                      </a:r>
                      <a:endParaRPr sz="2800" u="none" strike="noStrike" cap="none"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7762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6"/>
          <p:cNvSpPr txBox="1">
            <a:spLocks noGrp="1"/>
          </p:cNvSpPr>
          <p:nvPr>
            <p:ph type="title"/>
          </p:nvPr>
        </p:nvSpPr>
        <p:spPr>
          <a:xfrm>
            <a:off x="713250" y="282279"/>
            <a:ext cx="7717500"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t>Ex 2. Read and answer </a:t>
            </a:r>
            <a:endParaRPr sz="2800" dirty="0"/>
          </a:p>
        </p:txBody>
      </p:sp>
      <p:sp>
        <p:nvSpPr>
          <p:cNvPr id="351" name="Google Shape;351;p36"/>
          <p:cNvSpPr/>
          <p:nvPr/>
        </p:nvSpPr>
        <p:spPr>
          <a:xfrm rot="10800000" flipH="1">
            <a:off x="1167608" y="133226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CD401718-01A0-E362-7270-1557F57E5435}"/>
              </a:ext>
            </a:extLst>
          </p:cNvPr>
          <p:cNvSpPr txBox="1"/>
          <p:nvPr/>
        </p:nvSpPr>
        <p:spPr>
          <a:xfrm>
            <a:off x="340963" y="798163"/>
            <a:ext cx="4455762" cy="4016484"/>
          </a:xfrm>
          <a:prstGeom prst="rect">
            <a:avLst/>
          </a:prstGeom>
          <a:noFill/>
        </p:spPr>
        <p:txBody>
          <a:bodyPr wrap="square">
            <a:spAutoFit/>
          </a:bodyPr>
          <a:lstStyle/>
          <a:p>
            <a:pPr algn="just"/>
            <a:r>
              <a:rPr lang="en-US" sz="1700" b="0" i="0" dirty="0">
                <a:solidFill>
                  <a:srgbClr val="333333"/>
                </a:solidFill>
                <a:effectLst/>
                <a:latin typeface="Calibri" panose="020F0502020204030204" pitchFamily="34" charset="0"/>
                <a:cs typeface="Calibri" panose="020F0502020204030204" pitchFamily="34" charset="0"/>
              </a:rPr>
              <a:t>Quoc Hoc – Hue is one of the oldest schools in Viet Nam. It is on the bank of the Huong River, in Hue. It was founded in 1896. It used to be a school for children from rich and royal families. Well-known people such as Ho Chi Minh, Vo Nguyen </a:t>
            </a:r>
            <a:r>
              <a:rPr lang="en-US" sz="1700" b="0" i="0" dirty="0" err="1">
                <a:solidFill>
                  <a:srgbClr val="333333"/>
                </a:solidFill>
                <a:effectLst/>
                <a:latin typeface="Calibri" panose="020F0502020204030204" pitchFamily="34" charset="0"/>
                <a:cs typeface="Calibri" panose="020F0502020204030204" pitchFamily="34" charset="0"/>
              </a:rPr>
              <a:t>Giap</a:t>
            </a:r>
            <a:r>
              <a:rPr lang="en-US" sz="1700" b="0" i="0" dirty="0">
                <a:solidFill>
                  <a:srgbClr val="333333"/>
                </a:solidFill>
                <a:effectLst/>
                <a:latin typeface="Calibri" panose="020F0502020204030204" pitchFamily="34" charset="0"/>
                <a:cs typeface="Calibri" panose="020F0502020204030204" pitchFamily="34" charset="0"/>
              </a:rPr>
              <a:t>, Xuan Dieu studied there.</a:t>
            </a:r>
          </a:p>
          <a:p>
            <a:pPr algn="just"/>
            <a:r>
              <a:rPr lang="en-US" sz="1700" b="0" i="0" dirty="0">
                <a:solidFill>
                  <a:srgbClr val="333333"/>
                </a:solidFill>
                <a:effectLst/>
                <a:latin typeface="Calibri" panose="020F0502020204030204" pitchFamily="34" charset="0"/>
                <a:cs typeface="Calibri" panose="020F0502020204030204" pitchFamily="34" charset="0"/>
              </a:rPr>
              <a:t>Nowadays, the school is for gifted students. They are intelligent and study hard. They have to pass an entrance exam to enter the school. The school has over 50 classrooms with TVs, projectors, and computers. It also has a swimming pool, a library, two English labs, four computer rooms, and many other modern facilities. The school is one of the largest and most beautiful schools in Viet Nam.</a:t>
            </a:r>
          </a:p>
        </p:txBody>
      </p:sp>
      <p:sp>
        <p:nvSpPr>
          <p:cNvPr id="5" name="Rectangle: Rounded Corners 4">
            <a:extLst>
              <a:ext uri="{FF2B5EF4-FFF2-40B4-BE49-F238E27FC236}">
                <a16:creationId xmlns:a16="http://schemas.microsoft.com/office/drawing/2014/main" id="{8C35AB95-FBEC-26C8-6CDA-02EA4B0EB63D}"/>
              </a:ext>
            </a:extLst>
          </p:cNvPr>
          <p:cNvSpPr/>
          <p:nvPr/>
        </p:nvSpPr>
        <p:spPr>
          <a:xfrm>
            <a:off x="4936211" y="1040042"/>
            <a:ext cx="3828082" cy="482067"/>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1. Where is Quoc Hoc – Hue?</a:t>
            </a:r>
          </a:p>
        </p:txBody>
      </p:sp>
      <p:sp>
        <p:nvSpPr>
          <p:cNvPr id="6" name="Rectangle: Rounded Corners 5">
            <a:extLst>
              <a:ext uri="{FF2B5EF4-FFF2-40B4-BE49-F238E27FC236}">
                <a16:creationId xmlns:a16="http://schemas.microsoft.com/office/drawing/2014/main" id="{765C9E59-44B6-EB52-4C61-8902A5A68A75}"/>
              </a:ext>
            </a:extLst>
          </p:cNvPr>
          <p:cNvSpPr/>
          <p:nvPr/>
        </p:nvSpPr>
        <p:spPr>
          <a:xfrm>
            <a:off x="4936211" y="2013853"/>
            <a:ext cx="3913322" cy="698350"/>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2. Who were  some of the well-known students of the school?  </a:t>
            </a:r>
          </a:p>
        </p:txBody>
      </p:sp>
      <p:sp>
        <p:nvSpPr>
          <p:cNvPr id="7" name="Rectangle: Rounded Corners 6">
            <a:extLst>
              <a:ext uri="{FF2B5EF4-FFF2-40B4-BE49-F238E27FC236}">
                <a16:creationId xmlns:a16="http://schemas.microsoft.com/office/drawing/2014/main" id="{05C7A27F-52EF-B610-82C2-B0EA305E5379}"/>
              </a:ext>
            </a:extLst>
          </p:cNvPr>
          <p:cNvSpPr/>
          <p:nvPr/>
        </p:nvSpPr>
        <p:spPr>
          <a:xfrm>
            <a:off x="4936210" y="3203947"/>
            <a:ext cx="3913321" cy="482067"/>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3. What are the students like?</a:t>
            </a:r>
          </a:p>
        </p:txBody>
      </p:sp>
      <p:sp>
        <p:nvSpPr>
          <p:cNvPr id="8" name="Rectangle: Rounded Corners 7">
            <a:extLst>
              <a:ext uri="{FF2B5EF4-FFF2-40B4-BE49-F238E27FC236}">
                <a16:creationId xmlns:a16="http://schemas.microsoft.com/office/drawing/2014/main" id="{DD8F3038-D620-23D8-1DEB-996E4A5059DA}"/>
              </a:ext>
            </a:extLst>
          </p:cNvPr>
          <p:cNvSpPr/>
          <p:nvPr/>
        </p:nvSpPr>
        <p:spPr>
          <a:xfrm>
            <a:off x="4936210" y="4177758"/>
            <a:ext cx="3913321" cy="482067"/>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4. How many English labs does it have?</a:t>
            </a:r>
          </a:p>
        </p:txBody>
      </p:sp>
    </p:spTree>
    <p:extLst>
      <p:ext uri="{BB962C8B-B14F-4D97-AF65-F5344CB8AC3E}">
        <p14:creationId xmlns:p14="http://schemas.microsoft.com/office/powerpoint/2010/main" val="222074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6"/>
          <p:cNvSpPr txBox="1">
            <a:spLocks noGrp="1"/>
          </p:cNvSpPr>
          <p:nvPr>
            <p:ph type="title"/>
          </p:nvPr>
        </p:nvSpPr>
        <p:spPr>
          <a:xfrm>
            <a:off x="713250" y="282279"/>
            <a:ext cx="7717500" cy="515884"/>
          </a:xfrm>
          <a:prstGeom prst="rect">
            <a:avLst/>
          </a:prstGeom>
          <a:solidFill>
            <a:schemeClr val="bg2"/>
          </a:solidFill>
        </p:spPr>
        <p:txBody>
          <a:bodyPr spcFirstLastPara="1" wrap="square" lIns="0" tIns="0" rIns="0" bIns="0" anchor="b" anchorCtr="0">
            <a:noAutofit/>
          </a:bodyPr>
          <a:lstStyle/>
          <a:p>
            <a:pPr marL="0" lvl="0" indent="0" algn="ctr" rtl="0">
              <a:spcBef>
                <a:spcPts val="0"/>
              </a:spcBef>
              <a:spcAft>
                <a:spcPts val="0"/>
              </a:spcAft>
              <a:buNone/>
            </a:pPr>
            <a:r>
              <a:rPr lang="en" sz="2800" dirty="0"/>
              <a:t>Underline key words</a:t>
            </a:r>
            <a:endParaRPr sz="2800" dirty="0"/>
          </a:p>
        </p:txBody>
      </p:sp>
      <p:sp>
        <p:nvSpPr>
          <p:cNvPr id="351" name="Google Shape;351;p36"/>
          <p:cNvSpPr/>
          <p:nvPr/>
        </p:nvSpPr>
        <p:spPr>
          <a:xfrm rot="10800000" flipH="1">
            <a:off x="1167608" y="133226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CD401718-01A0-E362-7270-1557F57E5435}"/>
              </a:ext>
            </a:extLst>
          </p:cNvPr>
          <p:cNvSpPr txBox="1"/>
          <p:nvPr/>
        </p:nvSpPr>
        <p:spPr>
          <a:xfrm>
            <a:off x="340963" y="798163"/>
            <a:ext cx="4455762" cy="4016484"/>
          </a:xfrm>
          <a:prstGeom prst="rect">
            <a:avLst/>
          </a:prstGeom>
          <a:noFill/>
        </p:spPr>
        <p:txBody>
          <a:bodyPr wrap="square">
            <a:spAutoFit/>
          </a:bodyPr>
          <a:lstStyle/>
          <a:p>
            <a:pPr algn="just"/>
            <a:r>
              <a:rPr lang="en-US" sz="1700" b="0" i="0" dirty="0">
                <a:solidFill>
                  <a:srgbClr val="333333"/>
                </a:solidFill>
                <a:effectLst/>
                <a:latin typeface="Calibri" panose="020F0502020204030204" pitchFamily="34" charset="0"/>
                <a:cs typeface="Calibri" panose="020F0502020204030204" pitchFamily="34" charset="0"/>
              </a:rPr>
              <a:t>Quoc Hoc – Hue is one of the oldest schools in Viet Nam. It is on the bank of the Huong River, in Hue. It was founded in 1896. It used to be a school for children from rich and royal families. Well-known people such as Ho Chi Minh, Vo Nguyen </a:t>
            </a:r>
            <a:r>
              <a:rPr lang="en-US" sz="1700" b="0" i="0" dirty="0" err="1">
                <a:solidFill>
                  <a:srgbClr val="333333"/>
                </a:solidFill>
                <a:effectLst/>
                <a:latin typeface="Calibri" panose="020F0502020204030204" pitchFamily="34" charset="0"/>
                <a:cs typeface="Calibri" panose="020F0502020204030204" pitchFamily="34" charset="0"/>
              </a:rPr>
              <a:t>Giap</a:t>
            </a:r>
            <a:r>
              <a:rPr lang="en-US" sz="1700" b="0" i="0" dirty="0">
                <a:solidFill>
                  <a:srgbClr val="333333"/>
                </a:solidFill>
                <a:effectLst/>
                <a:latin typeface="Calibri" panose="020F0502020204030204" pitchFamily="34" charset="0"/>
                <a:cs typeface="Calibri" panose="020F0502020204030204" pitchFamily="34" charset="0"/>
              </a:rPr>
              <a:t>, Xuan Dieu studied there.</a:t>
            </a:r>
          </a:p>
          <a:p>
            <a:pPr algn="just"/>
            <a:r>
              <a:rPr lang="en-US" sz="1700" b="0" i="0" dirty="0">
                <a:solidFill>
                  <a:srgbClr val="333333"/>
                </a:solidFill>
                <a:effectLst/>
                <a:latin typeface="Calibri" panose="020F0502020204030204" pitchFamily="34" charset="0"/>
                <a:cs typeface="Calibri" panose="020F0502020204030204" pitchFamily="34" charset="0"/>
              </a:rPr>
              <a:t>Nowadays, the school is for gifted students. They are intelligent and study hard. They have to pass an entrance exam to enter the school. The school has over 50 classrooms with TVs, projectors, and computers. It also has a swimming pool, a library, two English labs, four computer rooms, and many other modern facilities. The school is one of the largest and most beautiful schools in Viet Nam.</a:t>
            </a:r>
          </a:p>
        </p:txBody>
      </p:sp>
      <p:sp>
        <p:nvSpPr>
          <p:cNvPr id="5" name="Rectangle: Rounded Corners 4">
            <a:extLst>
              <a:ext uri="{FF2B5EF4-FFF2-40B4-BE49-F238E27FC236}">
                <a16:creationId xmlns:a16="http://schemas.microsoft.com/office/drawing/2014/main" id="{8C35AB95-FBEC-26C8-6CDA-02EA4B0EB63D}"/>
              </a:ext>
            </a:extLst>
          </p:cNvPr>
          <p:cNvSpPr/>
          <p:nvPr/>
        </p:nvSpPr>
        <p:spPr>
          <a:xfrm>
            <a:off x="4936211" y="1040042"/>
            <a:ext cx="3828082" cy="482067"/>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1. Where is Quoc Hoc – Hue?</a:t>
            </a:r>
          </a:p>
        </p:txBody>
      </p:sp>
      <p:sp>
        <p:nvSpPr>
          <p:cNvPr id="6" name="Rectangle: Rounded Corners 5">
            <a:extLst>
              <a:ext uri="{FF2B5EF4-FFF2-40B4-BE49-F238E27FC236}">
                <a16:creationId xmlns:a16="http://schemas.microsoft.com/office/drawing/2014/main" id="{765C9E59-44B6-EB52-4C61-8902A5A68A75}"/>
              </a:ext>
            </a:extLst>
          </p:cNvPr>
          <p:cNvSpPr/>
          <p:nvPr/>
        </p:nvSpPr>
        <p:spPr>
          <a:xfrm>
            <a:off x="4936211" y="2013853"/>
            <a:ext cx="3913322" cy="698350"/>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2. Who were  some of the well-known students of the school?  </a:t>
            </a:r>
          </a:p>
        </p:txBody>
      </p:sp>
      <p:sp>
        <p:nvSpPr>
          <p:cNvPr id="7" name="Rectangle: Rounded Corners 6">
            <a:extLst>
              <a:ext uri="{FF2B5EF4-FFF2-40B4-BE49-F238E27FC236}">
                <a16:creationId xmlns:a16="http://schemas.microsoft.com/office/drawing/2014/main" id="{05C7A27F-52EF-B610-82C2-B0EA305E5379}"/>
              </a:ext>
            </a:extLst>
          </p:cNvPr>
          <p:cNvSpPr/>
          <p:nvPr/>
        </p:nvSpPr>
        <p:spPr>
          <a:xfrm>
            <a:off x="4936210" y="3203947"/>
            <a:ext cx="3913321" cy="482067"/>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3. What are the students like?</a:t>
            </a:r>
          </a:p>
        </p:txBody>
      </p:sp>
      <p:sp>
        <p:nvSpPr>
          <p:cNvPr id="8" name="Rectangle: Rounded Corners 7">
            <a:extLst>
              <a:ext uri="{FF2B5EF4-FFF2-40B4-BE49-F238E27FC236}">
                <a16:creationId xmlns:a16="http://schemas.microsoft.com/office/drawing/2014/main" id="{DD8F3038-D620-23D8-1DEB-996E4A5059DA}"/>
              </a:ext>
            </a:extLst>
          </p:cNvPr>
          <p:cNvSpPr/>
          <p:nvPr/>
        </p:nvSpPr>
        <p:spPr>
          <a:xfrm>
            <a:off x="4936210" y="4177758"/>
            <a:ext cx="3913321" cy="482067"/>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4. How many English labs does it have?</a:t>
            </a:r>
          </a:p>
        </p:txBody>
      </p:sp>
      <p:cxnSp>
        <p:nvCxnSpPr>
          <p:cNvPr id="3" name="Straight Connector 2">
            <a:extLst>
              <a:ext uri="{FF2B5EF4-FFF2-40B4-BE49-F238E27FC236}">
                <a16:creationId xmlns:a16="http://schemas.microsoft.com/office/drawing/2014/main" id="{4509CDAA-7836-23D0-BE7A-4BDDD5964305}"/>
              </a:ext>
            </a:extLst>
          </p:cNvPr>
          <p:cNvCxnSpPr/>
          <p:nvPr/>
        </p:nvCxnSpPr>
        <p:spPr>
          <a:xfrm>
            <a:off x="5315919" y="1418095"/>
            <a:ext cx="58893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C6D081F-9BA1-3808-56BE-4BFDD713939D}"/>
              </a:ext>
            </a:extLst>
          </p:cNvPr>
          <p:cNvCxnSpPr>
            <a:cxnSpLocks/>
          </p:cNvCxnSpPr>
          <p:nvPr/>
        </p:nvCxnSpPr>
        <p:spPr>
          <a:xfrm>
            <a:off x="6173492" y="1418095"/>
            <a:ext cx="149042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6EB1902-B271-A4C0-6E37-E3E31596C781}"/>
              </a:ext>
            </a:extLst>
          </p:cNvPr>
          <p:cNvCxnSpPr>
            <a:cxnSpLocks/>
          </p:cNvCxnSpPr>
          <p:nvPr/>
        </p:nvCxnSpPr>
        <p:spPr>
          <a:xfrm>
            <a:off x="5315919" y="2345411"/>
            <a:ext cx="41845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5CE30AD-21FB-2FB9-1BDC-07C417839507}"/>
              </a:ext>
            </a:extLst>
          </p:cNvPr>
          <p:cNvCxnSpPr>
            <a:cxnSpLocks/>
          </p:cNvCxnSpPr>
          <p:nvPr/>
        </p:nvCxnSpPr>
        <p:spPr>
          <a:xfrm>
            <a:off x="7521844" y="2355744"/>
            <a:ext cx="109521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434C045-797D-B4CA-A1FD-7E88A3129971}"/>
              </a:ext>
            </a:extLst>
          </p:cNvPr>
          <p:cNvCxnSpPr>
            <a:cxnSpLocks/>
          </p:cNvCxnSpPr>
          <p:nvPr/>
        </p:nvCxnSpPr>
        <p:spPr>
          <a:xfrm>
            <a:off x="5078278" y="2618244"/>
            <a:ext cx="77233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9AC7E8-64CB-74E0-E798-3240EF8646AE}"/>
              </a:ext>
            </a:extLst>
          </p:cNvPr>
          <p:cNvCxnSpPr>
            <a:cxnSpLocks/>
          </p:cNvCxnSpPr>
          <p:nvPr/>
        </p:nvCxnSpPr>
        <p:spPr>
          <a:xfrm>
            <a:off x="5315919" y="3567194"/>
            <a:ext cx="41845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9E68B31-4F24-E5FD-B6BD-1E1937D61B43}"/>
              </a:ext>
            </a:extLst>
          </p:cNvPr>
          <p:cNvCxnSpPr>
            <a:cxnSpLocks/>
          </p:cNvCxnSpPr>
          <p:nvPr/>
        </p:nvCxnSpPr>
        <p:spPr>
          <a:xfrm>
            <a:off x="5850610" y="3567194"/>
            <a:ext cx="32288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FB3397-FFBF-389F-576F-B897615CA9E7}"/>
              </a:ext>
            </a:extLst>
          </p:cNvPr>
          <p:cNvCxnSpPr>
            <a:cxnSpLocks/>
          </p:cNvCxnSpPr>
          <p:nvPr/>
        </p:nvCxnSpPr>
        <p:spPr>
          <a:xfrm>
            <a:off x="6584196" y="3567194"/>
            <a:ext cx="78524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E4CB80E-705C-0B1C-0983-F43FE44D794C}"/>
              </a:ext>
            </a:extLst>
          </p:cNvPr>
          <p:cNvCxnSpPr>
            <a:cxnSpLocks/>
          </p:cNvCxnSpPr>
          <p:nvPr/>
        </p:nvCxnSpPr>
        <p:spPr>
          <a:xfrm>
            <a:off x="7441769" y="3567194"/>
            <a:ext cx="3383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80BF829-CD4D-C830-751A-E65963FEB68E}"/>
              </a:ext>
            </a:extLst>
          </p:cNvPr>
          <p:cNvCxnSpPr>
            <a:cxnSpLocks/>
          </p:cNvCxnSpPr>
          <p:nvPr/>
        </p:nvCxnSpPr>
        <p:spPr>
          <a:xfrm>
            <a:off x="5315919" y="4541004"/>
            <a:ext cx="92214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B8E61AE-5B91-8BD6-099C-5AFE8F693AA0}"/>
              </a:ext>
            </a:extLst>
          </p:cNvPr>
          <p:cNvCxnSpPr>
            <a:cxnSpLocks/>
          </p:cNvCxnSpPr>
          <p:nvPr/>
        </p:nvCxnSpPr>
        <p:spPr>
          <a:xfrm>
            <a:off x="6328475" y="4541004"/>
            <a:ext cx="104096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Google Shape;340;p36">
            <a:extLst>
              <a:ext uri="{FF2B5EF4-FFF2-40B4-BE49-F238E27FC236}">
                <a16:creationId xmlns:a16="http://schemas.microsoft.com/office/drawing/2014/main" id="{40B0B295-8213-52C9-B26D-437F50F66EFB}"/>
              </a:ext>
            </a:extLst>
          </p:cNvPr>
          <p:cNvSpPr txBox="1">
            <a:spLocks/>
          </p:cNvSpPr>
          <p:nvPr/>
        </p:nvSpPr>
        <p:spPr>
          <a:xfrm>
            <a:off x="713250" y="272638"/>
            <a:ext cx="7717500" cy="541057"/>
          </a:xfrm>
          <a:prstGeom prst="rect">
            <a:avLst/>
          </a:prstGeom>
          <a:solidFill>
            <a:schemeClr val="bg2"/>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r>
              <a:rPr lang="en-US" sz="2800" dirty="0"/>
              <a:t>Read silently and answer.</a:t>
            </a:r>
          </a:p>
        </p:txBody>
      </p:sp>
    </p:spTree>
    <p:extLst>
      <p:ext uri="{BB962C8B-B14F-4D97-AF65-F5344CB8AC3E}">
        <p14:creationId xmlns:p14="http://schemas.microsoft.com/office/powerpoint/2010/main" val="184884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par>
                                <p:cTn id="19" presetID="16" presetClass="entr" presetSubtype="21"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par>
                                <p:cTn id="27" presetID="16" presetClass="entr" presetSubtype="21"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par>
                                <p:cTn id="30" presetID="16" presetClass="entr" presetSubtype="21"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par>
                                <p:cTn id="33" presetID="16" presetClass="entr" presetSubtype="21"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barn(inVertical)">
                                      <p:cBhvr>
                                        <p:cTn id="40" dur="500"/>
                                        <p:tgtEl>
                                          <p:spTgt spid="24"/>
                                        </p:tgtEl>
                                      </p:cBhvr>
                                    </p:animEffect>
                                  </p:childTnLst>
                                </p:cTn>
                              </p:par>
                              <p:par>
                                <p:cTn id="41" presetID="16" presetClass="entr" presetSubtype="21"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barn(inVertical)">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barn(inVertical)">
                                      <p:cBhvr>
                                        <p:cTn id="48" dur="500"/>
                                        <p:tgtEl>
                                          <p:spTgt spid="28"/>
                                        </p:tgtEl>
                                      </p:cBhvr>
                                    </p:animEffect>
                                  </p:childTnLst>
                                </p:cTn>
                              </p:par>
                              <p:par>
                                <p:cTn id="49" presetID="1" presetClass="exit" presetSubtype="0" fill="hold" grpId="0" nodeType="withEffect">
                                  <p:stCondLst>
                                    <p:cond delay="0"/>
                                  </p:stCondLst>
                                  <p:childTnLst>
                                    <p:set>
                                      <p:cBhvr>
                                        <p:cTn id="50" dur="1" fill="hold">
                                          <p:stCondLst>
                                            <p:cond delay="0"/>
                                          </p:stCondLst>
                                        </p:cTn>
                                        <p:tgtEl>
                                          <p:spTgt spid="3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21" name="Rectangle 20">
            <a:extLst>
              <a:ext uri="{FF2B5EF4-FFF2-40B4-BE49-F238E27FC236}">
                <a16:creationId xmlns:a16="http://schemas.microsoft.com/office/drawing/2014/main" id="{636BFB58-86FE-00D9-B8D5-FA1D569B5B6B}"/>
              </a:ext>
            </a:extLst>
          </p:cNvPr>
          <p:cNvSpPr/>
          <p:nvPr/>
        </p:nvSpPr>
        <p:spPr>
          <a:xfrm>
            <a:off x="4342748" y="1361672"/>
            <a:ext cx="438480" cy="278831"/>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0C550B-9C5F-DC65-0368-40D4951CCC0B}"/>
              </a:ext>
            </a:extLst>
          </p:cNvPr>
          <p:cNvSpPr/>
          <p:nvPr/>
        </p:nvSpPr>
        <p:spPr>
          <a:xfrm>
            <a:off x="5255588" y="1124619"/>
            <a:ext cx="3466425" cy="2793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CD671ED-2FC1-8CB0-AA94-12AAD781D968}"/>
              </a:ext>
            </a:extLst>
          </p:cNvPr>
          <p:cNvSpPr/>
          <p:nvPr/>
        </p:nvSpPr>
        <p:spPr>
          <a:xfrm>
            <a:off x="4328865" y="845319"/>
            <a:ext cx="1545883" cy="2793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Google Shape;340;p36"/>
          <p:cNvSpPr txBox="1">
            <a:spLocks noGrp="1"/>
          </p:cNvSpPr>
          <p:nvPr>
            <p:ph type="title"/>
          </p:nvPr>
        </p:nvSpPr>
        <p:spPr>
          <a:xfrm>
            <a:off x="713250" y="282279"/>
            <a:ext cx="7717500"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t>Swap and check.</a:t>
            </a:r>
            <a:endParaRPr sz="2800" dirty="0"/>
          </a:p>
        </p:txBody>
      </p:sp>
      <p:sp>
        <p:nvSpPr>
          <p:cNvPr id="351" name="Google Shape;351;p36"/>
          <p:cNvSpPr/>
          <p:nvPr/>
        </p:nvSpPr>
        <p:spPr>
          <a:xfrm rot="10800000" flipH="1">
            <a:off x="1167608" y="133226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ectangle: Rounded Corners 4">
            <a:extLst>
              <a:ext uri="{FF2B5EF4-FFF2-40B4-BE49-F238E27FC236}">
                <a16:creationId xmlns:a16="http://schemas.microsoft.com/office/drawing/2014/main" id="{8C35AB95-FBEC-26C8-6CDA-02EA4B0EB63D}"/>
              </a:ext>
            </a:extLst>
          </p:cNvPr>
          <p:cNvSpPr/>
          <p:nvPr/>
        </p:nvSpPr>
        <p:spPr>
          <a:xfrm>
            <a:off x="356462" y="1040042"/>
            <a:ext cx="3828082" cy="482067"/>
          </a:xfrm>
          <a:prstGeom prst="roundRect">
            <a:avLst/>
          </a:prstGeom>
          <a:solidFill>
            <a:srgbClr val="E4E8F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Calibri" panose="020F0502020204030204" pitchFamily="34" charset="0"/>
                <a:cs typeface="Calibri" panose="020F0502020204030204" pitchFamily="34" charset="0"/>
              </a:rPr>
              <a:t>1. Where is Quoc Hoc – Hue?</a:t>
            </a:r>
          </a:p>
        </p:txBody>
      </p:sp>
      <p:cxnSp>
        <p:nvCxnSpPr>
          <p:cNvPr id="3" name="Straight Connector 2">
            <a:extLst>
              <a:ext uri="{FF2B5EF4-FFF2-40B4-BE49-F238E27FC236}">
                <a16:creationId xmlns:a16="http://schemas.microsoft.com/office/drawing/2014/main" id="{4509CDAA-7836-23D0-BE7A-4BDDD5964305}"/>
              </a:ext>
            </a:extLst>
          </p:cNvPr>
          <p:cNvCxnSpPr>
            <a:cxnSpLocks/>
          </p:cNvCxnSpPr>
          <p:nvPr/>
        </p:nvCxnSpPr>
        <p:spPr>
          <a:xfrm>
            <a:off x="736170" y="1418095"/>
            <a:ext cx="67417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C6D081F-9BA1-3808-56BE-4BFDD713939D}"/>
              </a:ext>
            </a:extLst>
          </p:cNvPr>
          <p:cNvCxnSpPr>
            <a:cxnSpLocks/>
          </p:cNvCxnSpPr>
          <p:nvPr/>
        </p:nvCxnSpPr>
        <p:spPr>
          <a:xfrm>
            <a:off x="1694482" y="1418095"/>
            <a:ext cx="165315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E9F8D24-95EF-22AD-E052-008E929FDCC3}"/>
              </a:ext>
            </a:extLst>
          </p:cNvPr>
          <p:cNvSpPr txBox="1"/>
          <p:nvPr/>
        </p:nvSpPr>
        <p:spPr>
          <a:xfrm>
            <a:off x="356462" y="1836908"/>
            <a:ext cx="3828082" cy="830997"/>
          </a:xfrm>
          <a:prstGeom prst="rect">
            <a:avLst/>
          </a:prstGeom>
          <a:noFill/>
        </p:spPr>
        <p:txBody>
          <a:bodyPr wrap="square" rtlCol="0">
            <a:spAutoFit/>
          </a:bodyPr>
          <a:lstStyle/>
          <a:p>
            <a:r>
              <a:rPr lang="en-US" sz="2400" b="1" i="1" dirty="0">
                <a:solidFill>
                  <a:srgbClr val="FF0000"/>
                </a:solidFill>
                <a:latin typeface="Calibri" panose="020F0502020204030204" pitchFamily="34" charset="0"/>
                <a:cs typeface="Calibri" panose="020F0502020204030204" pitchFamily="34" charset="0"/>
                <a:sym typeface="Wingdings 3" panose="05040102010807070707" pitchFamily="18" charset="2"/>
              </a:rPr>
              <a:t> </a:t>
            </a:r>
            <a:r>
              <a:rPr lang="en-US" sz="2400" b="1" i="1" dirty="0">
                <a:solidFill>
                  <a:srgbClr val="FF0000"/>
                </a:solidFill>
                <a:latin typeface="Calibri" panose="020F0502020204030204" pitchFamily="34" charset="0"/>
                <a:cs typeface="Calibri" panose="020F0502020204030204" pitchFamily="34" charset="0"/>
              </a:rPr>
              <a:t>It’s on the bank of the Huong River, in Hue</a:t>
            </a:r>
          </a:p>
        </p:txBody>
      </p:sp>
      <p:sp>
        <p:nvSpPr>
          <p:cNvPr id="12" name="TextBox 11">
            <a:extLst>
              <a:ext uri="{FF2B5EF4-FFF2-40B4-BE49-F238E27FC236}">
                <a16:creationId xmlns:a16="http://schemas.microsoft.com/office/drawing/2014/main" id="{CD7C8E32-5CD3-3C30-6657-2CBCB423FD18}"/>
              </a:ext>
            </a:extLst>
          </p:cNvPr>
          <p:cNvSpPr txBox="1"/>
          <p:nvPr/>
        </p:nvSpPr>
        <p:spPr>
          <a:xfrm>
            <a:off x="4259124" y="798163"/>
            <a:ext cx="4528414" cy="4016484"/>
          </a:xfrm>
          <a:prstGeom prst="rect">
            <a:avLst/>
          </a:prstGeom>
          <a:noFill/>
        </p:spPr>
        <p:txBody>
          <a:bodyPr wrap="square">
            <a:spAutoFit/>
          </a:bodyPr>
          <a:lstStyle/>
          <a:p>
            <a:pPr algn="just"/>
            <a:r>
              <a:rPr lang="en-US" sz="1700" b="0" i="0" dirty="0">
                <a:solidFill>
                  <a:srgbClr val="333333"/>
                </a:solidFill>
                <a:effectLst/>
                <a:latin typeface="Calibri" panose="020F0502020204030204" pitchFamily="34" charset="0"/>
                <a:cs typeface="Calibri" panose="020F0502020204030204" pitchFamily="34" charset="0"/>
              </a:rPr>
              <a:t>Quoc Hoc – Hue is one of the oldest schools in Viet Nam. It is on the bank of the Huong River, in Hue. It was founded in 1896. It used to be a school for children from rich and royal families. Well-known people such as Ho Chi Minh, Vo Nguyen </a:t>
            </a:r>
            <a:r>
              <a:rPr lang="en-US" sz="1700" b="0" i="0" dirty="0" err="1">
                <a:solidFill>
                  <a:srgbClr val="333333"/>
                </a:solidFill>
                <a:effectLst/>
                <a:latin typeface="Calibri" panose="020F0502020204030204" pitchFamily="34" charset="0"/>
                <a:cs typeface="Calibri" panose="020F0502020204030204" pitchFamily="34" charset="0"/>
              </a:rPr>
              <a:t>Giap</a:t>
            </a:r>
            <a:r>
              <a:rPr lang="en-US" sz="1700" b="0" i="0" dirty="0">
                <a:solidFill>
                  <a:srgbClr val="333333"/>
                </a:solidFill>
                <a:effectLst/>
                <a:latin typeface="Calibri" panose="020F0502020204030204" pitchFamily="34" charset="0"/>
                <a:cs typeface="Calibri" panose="020F0502020204030204" pitchFamily="34" charset="0"/>
              </a:rPr>
              <a:t>, Xuan Dieu studied there.</a:t>
            </a:r>
          </a:p>
          <a:p>
            <a:pPr algn="just"/>
            <a:r>
              <a:rPr lang="en-US" sz="1700" b="0" i="0" dirty="0">
                <a:solidFill>
                  <a:srgbClr val="333333"/>
                </a:solidFill>
                <a:effectLst/>
                <a:latin typeface="Calibri" panose="020F0502020204030204" pitchFamily="34" charset="0"/>
                <a:cs typeface="Calibri" panose="020F0502020204030204" pitchFamily="34" charset="0"/>
              </a:rPr>
              <a:t>Nowadays, the school is for gifted students. They are intelligent and study hard. They have to pass an entrance exam to enter the school. The school has over 50 classrooms with TVs, projectors, and computers. It also has a swimming pool, a library, two English labs, four computer rooms, and many other modern facilities. The school is one of the largest and most beautiful schools in Viet Nam.</a:t>
            </a:r>
          </a:p>
        </p:txBody>
      </p:sp>
    </p:spTree>
    <p:extLst>
      <p:ext uri="{BB962C8B-B14F-4D97-AF65-F5344CB8AC3E}">
        <p14:creationId xmlns:p14="http://schemas.microsoft.com/office/powerpoint/2010/main" val="351030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9" grpId="0" animBg="1"/>
      <p:bldP spid="14" grpId="0" animBg="1"/>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15" name="Rectangle 14">
            <a:extLst>
              <a:ext uri="{FF2B5EF4-FFF2-40B4-BE49-F238E27FC236}">
                <a16:creationId xmlns:a16="http://schemas.microsoft.com/office/drawing/2014/main" id="{7E31F9EE-F0FC-2253-EE52-07A28E07FD58}"/>
              </a:ext>
            </a:extLst>
          </p:cNvPr>
          <p:cNvSpPr/>
          <p:nvPr/>
        </p:nvSpPr>
        <p:spPr>
          <a:xfrm>
            <a:off x="5713426" y="2170093"/>
            <a:ext cx="935347" cy="25572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39BF387-2588-9112-5AF0-39E54C6C6618}"/>
              </a:ext>
            </a:extLst>
          </p:cNvPr>
          <p:cNvSpPr/>
          <p:nvPr/>
        </p:nvSpPr>
        <p:spPr>
          <a:xfrm>
            <a:off x="4504231" y="2160073"/>
            <a:ext cx="1106155" cy="2657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C1BFF76-66AB-066F-8698-2A9CEF1792AE}"/>
              </a:ext>
            </a:extLst>
          </p:cNvPr>
          <p:cNvSpPr/>
          <p:nvPr/>
        </p:nvSpPr>
        <p:spPr>
          <a:xfrm>
            <a:off x="8441408" y="1880773"/>
            <a:ext cx="276389" cy="2657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1677E26-B124-1C9E-6CC9-F08675CF151F}"/>
              </a:ext>
            </a:extLst>
          </p:cNvPr>
          <p:cNvSpPr/>
          <p:nvPr/>
        </p:nvSpPr>
        <p:spPr>
          <a:xfrm>
            <a:off x="7121471" y="1880773"/>
            <a:ext cx="1201120" cy="2657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706753B-955A-9BDE-4539-A56D806473D9}"/>
              </a:ext>
            </a:extLst>
          </p:cNvPr>
          <p:cNvSpPr/>
          <p:nvPr/>
        </p:nvSpPr>
        <p:spPr>
          <a:xfrm>
            <a:off x="6661425" y="2160073"/>
            <a:ext cx="1201121" cy="26574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D6E9C55-062D-7BE2-8362-9DDB018C9A8E}"/>
              </a:ext>
            </a:extLst>
          </p:cNvPr>
          <p:cNvSpPr/>
          <p:nvPr/>
        </p:nvSpPr>
        <p:spPr>
          <a:xfrm>
            <a:off x="4504231" y="1880773"/>
            <a:ext cx="1741586" cy="26574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CD7C8E32-5CD3-3C30-6657-2CBCB423FD18}"/>
              </a:ext>
            </a:extLst>
          </p:cNvPr>
          <p:cNvSpPr txBox="1"/>
          <p:nvPr/>
        </p:nvSpPr>
        <p:spPr>
          <a:xfrm>
            <a:off x="4401191" y="798163"/>
            <a:ext cx="4386347" cy="4016484"/>
          </a:xfrm>
          <a:prstGeom prst="rect">
            <a:avLst/>
          </a:prstGeom>
          <a:noFill/>
        </p:spPr>
        <p:txBody>
          <a:bodyPr wrap="square">
            <a:spAutoFit/>
          </a:bodyPr>
          <a:lstStyle/>
          <a:p>
            <a:pPr algn="just"/>
            <a:r>
              <a:rPr lang="en-US" sz="1700" b="0" i="0" dirty="0">
                <a:solidFill>
                  <a:srgbClr val="333333"/>
                </a:solidFill>
                <a:effectLst/>
                <a:latin typeface="Calibri" panose="020F0502020204030204" pitchFamily="34" charset="0"/>
                <a:cs typeface="Calibri" panose="020F0502020204030204" pitchFamily="34" charset="0"/>
              </a:rPr>
              <a:t>Quoc Hoc – Hue is one of the oldest schools in Viet Nam. It is on the bank of the Huong River, in Hue. It was founded in 1896. It used to be a school for children from rich and royal families. Well-known people such as Ho Chi Minh, Vo Nguyen </a:t>
            </a:r>
            <a:r>
              <a:rPr lang="en-US" sz="1700" b="0" i="0" dirty="0" err="1">
                <a:solidFill>
                  <a:srgbClr val="333333"/>
                </a:solidFill>
                <a:effectLst/>
                <a:latin typeface="Calibri" panose="020F0502020204030204" pitchFamily="34" charset="0"/>
                <a:cs typeface="Calibri" panose="020F0502020204030204" pitchFamily="34" charset="0"/>
              </a:rPr>
              <a:t>Giap</a:t>
            </a:r>
            <a:r>
              <a:rPr lang="en-US" sz="1700" b="0" i="0" dirty="0">
                <a:solidFill>
                  <a:srgbClr val="333333"/>
                </a:solidFill>
                <a:effectLst/>
                <a:latin typeface="Calibri" panose="020F0502020204030204" pitchFamily="34" charset="0"/>
                <a:cs typeface="Calibri" panose="020F0502020204030204" pitchFamily="34" charset="0"/>
              </a:rPr>
              <a:t>, Xuan Dieu studied there.</a:t>
            </a:r>
          </a:p>
          <a:p>
            <a:pPr algn="just"/>
            <a:r>
              <a:rPr lang="en-US" sz="1700" b="0" i="0" dirty="0">
                <a:solidFill>
                  <a:srgbClr val="333333"/>
                </a:solidFill>
                <a:effectLst/>
                <a:latin typeface="Calibri" panose="020F0502020204030204" pitchFamily="34" charset="0"/>
                <a:cs typeface="Calibri" panose="020F0502020204030204" pitchFamily="34" charset="0"/>
              </a:rPr>
              <a:t>Nowadays, the school is for gifted students. They are intelligent and study hard. They have to pass an entrance exam to enter the school. The school has over 50 classrooms with TVs, projectors, and computers. It also has a swimming pool, a library, two English labs, four computer rooms, and many other modern facilities. The school is one of the largest and most beautiful schools in Viet Nam.</a:t>
            </a:r>
          </a:p>
        </p:txBody>
      </p:sp>
      <p:sp>
        <p:nvSpPr>
          <p:cNvPr id="2" name="Rectangle: Rounded Corners 1">
            <a:extLst>
              <a:ext uri="{FF2B5EF4-FFF2-40B4-BE49-F238E27FC236}">
                <a16:creationId xmlns:a16="http://schemas.microsoft.com/office/drawing/2014/main" id="{FA3BEE70-481F-CBA0-331E-D98D066D9856}"/>
              </a:ext>
            </a:extLst>
          </p:cNvPr>
          <p:cNvSpPr/>
          <p:nvPr/>
        </p:nvSpPr>
        <p:spPr>
          <a:xfrm>
            <a:off x="345802" y="964872"/>
            <a:ext cx="3913322" cy="698350"/>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latin typeface="Calibri" panose="020F0502020204030204" pitchFamily="34" charset="0"/>
                <a:cs typeface="Calibri" panose="020F0502020204030204" pitchFamily="34" charset="0"/>
              </a:rPr>
              <a:t>2. Who were  some of the well-known students of the school?  </a:t>
            </a:r>
          </a:p>
        </p:txBody>
      </p:sp>
      <p:cxnSp>
        <p:nvCxnSpPr>
          <p:cNvPr id="4" name="Straight Connector 3">
            <a:extLst>
              <a:ext uri="{FF2B5EF4-FFF2-40B4-BE49-F238E27FC236}">
                <a16:creationId xmlns:a16="http://schemas.microsoft.com/office/drawing/2014/main" id="{64A566DB-998E-ABD1-8F66-C442EA1284F4}"/>
              </a:ext>
            </a:extLst>
          </p:cNvPr>
          <p:cNvCxnSpPr>
            <a:cxnSpLocks/>
          </p:cNvCxnSpPr>
          <p:nvPr/>
        </p:nvCxnSpPr>
        <p:spPr>
          <a:xfrm>
            <a:off x="725510" y="1296430"/>
            <a:ext cx="41845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1081AAB-0996-941F-9D53-1C72DEFAB0BD}"/>
              </a:ext>
            </a:extLst>
          </p:cNvPr>
          <p:cNvCxnSpPr>
            <a:cxnSpLocks/>
          </p:cNvCxnSpPr>
          <p:nvPr/>
        </p:nvCxnSpPr>
        <p:spPr>
          <a:xfrm>
            <a:off x="2931435" y="1306763"/>
            <a:ext cx="109521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8ED107B-F56B-3859-7E42-E6E021DAC045}"/>
              </a:ext>
            </a:extLst>
          </p:cNvPr>
          <p:cNvCxnSpPr>
            <a:cxnSpLocks/>
          </p:cNvCxnSpPr>
          <p:nvPr/>
        </p:nvCxnSpPr>
        <p:spPr>
          <a:xfrm>
            <a:off x="487869" y="1569263"/>
            <a:ext cx="77233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B7A4094-3096-F982-21EE-07B7E56DC901}"/>
              </a:ext>
            </a:extLst>
          </p:cNvPr>
          <p:cNvSpPr txBox="1"/>
          <p:nvPr/>
        </p:nvSpPr>
        <p:spPr>
          <a:xfrm>
            <a:off x="356462" y="2013644"/>
            <a:ext cx="3828082" cy="830997"/>
          </a:xfrm>
          <a:prstGeom prst="rect">
            <a:avLst/>
          </a:prstGeom>
          <a:noFill/>
        </p:spPr>
        <p:txBody>
          <a:bodyPr wrap="square" rtlCol="0">
            <a:spAutoFit/>
          </a:bodyPr>
          <a:lstStyle/>
          <a:p>
            <a:r>
              <a:rPr lang="en-US" sz="2400" b="1" dirty="0">
                <a:solidFill>
                  <a:srgbClr val="FF0000"/>
                </a:solidFill>
                <a:latin typeface="Calibri" panose="020F0502020204030204" pitchFamily="34" charset="0"/>
                <a:cs typeface="Calibri" panose="020F0502020204030204" pitchFamily="34" charset="0"/>
                <a:sym typeface="Wingdings 3" panose="05040102010807070707" pitchFamily="18" charset="2"/>
              </a:rPr>
              <a:t></a:t>
            </a:r>
            <a:r>
              <a:rPr lang="en-US" sz="2400" b="1" i="1" dirty="0">
                <a:solidFill>
                  <a:srgbClr val="FF0000"/>
                </a:solidFill>
                <a:latin typeface="Calibri" panose="020F0502020204030204" pitchFamily="34" charset="0"/>
                <a:cs typeface="Calibri" panose="020F0502020204030204" pitchFamily="34" charset="0"/>
                <a:sym typeface="Wingdings 3" panose="05040102010807070707" pitchFamily="18" charset="2"/>
              </a:rPr>
              <a:t> </a:t>
            </a:r>
            <a:r>
              <a:rPr lang="en-US" sz="2400" b="1" i="1" dirty="0">
                <a:solidFill>
                  <a:srgbClr val="FF0000"/>
                </a:solidFill>
                <a:latin typeface="Calibri" panose="020F0502020204030204" pitchFamily="34" charset="0"/>
                <a:cs typeface="Calibri" panose="020F0502020204030204" pitchFamily="34" charset="0"/>
              </a:rPr>
              <a:t>They were Ho Chi Minh, </a:t>
            </a:r>
          </a:p>
          <a:p>
            <a:r>
              <a:rPr lang="en-US" sz="2400" b="1" i="1" dirty="0">
                <a:solidFill>
                  <a:srgbClr val="FF0000"/>
                </a:solidFill>
                <a:latin typeface="Calibri" panose="020F0502020204030204" pitchFamily="34" charset="0"/>
                <a:cs typeface="Calibri" panose="020F0502020204030204" pitchFamily="34" charset="0"/>
              </a:rPr>
              <a:t>Vo Nguyen </a:t>
            </a:r>
            <a:r>
              <a:rPr lang="en-US" sz="2400" b="1" i="1" dirty="0" err="1">
                <a:solidFill>
                  <a:srgbClr val="FF0000"/>
                </a:solidFill>
                <a:latin typeface="Calibri" panose="020F0502020204030204" pitchFamily="34" charset="0"/>
                <a:cs typeface="Calibri" panose="020F0502020204030204" pitchFamily="34" charset="0"/>
              </a:rPr>
              <a:t>Giap</a:t>
            </a:r>
            <a:r>
              <a:rPr lang="en-US" sz="2400" b="1" i="1" dirty="0">
                <a:solidFill>
                  <a:srgbClr val="FF0000"/>
                </a:solidFill>
                <a:latin typeface="Calibri" panose="020F0502020204030204" pitchFamily="34" charset="0"/>
                <a:cs typeface="Calibri" panose="020F0502020204030204" pitchFamily="34" charset="0"/>
              </a:rPr>
              <a:t>, Xuan Dieu. </a:t>
            </a:r>
          </a:p>
        </p:txBody>
      </p:sp>
      <p:sp>
        <p:nvSpPr>
          <p:cNvPr id="26" name="Google Shape;340;p36">
            <a:extLst>
              <a:ext uri="{FF2B5EF4-FFF2-40B4-BE49-F238E27FC236}">
                <a16:creationId xmlns:a16="http://schemas.microsoft.com/office/drawing/2014/main" id="{EF544179-1054-A186-9FC1-F4662098D680}"/>
              </a:ext>
            </a:extLst>
          </p:cNvPr>
          <p:cNvSpPr txBox="1">
            <a:spLocks noGrp="1"/>
          </p:cNvSpPr>
          <p:nvPr>
            <p:ph type="title"/>
          </p:nvPr>
        </p:nvSpPr>
        <p:spPr>
          <a:xfrm>
            <a:off x="713250" y="282279"/>
            <a:ext cx="7717500"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t>Swap and check.</a:t>
            </a:r>
            <a:endParaRPr sz="2800" dirty="0"/>
          </a:p>
        </p:txBody>
      </p:sp>
    </p:spTree>
    <p:extLst>
      <p:ext uri="{BB962C8B-B14F-4D97-AF65-F5344CB8AC3E}">
        <p14:creationId xmlns:p14="http://schemas.microsoft.com/office/powerpoint/2010/main" val="229040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P spid="11" grpId="0" animBg="1"/>
      <p:bldP spid="10" grpId="0" animBg="1"/>
      <p:bldP spid="17" grpId="0" animBg="1"/>
      <p:bldP spid="16" grpId="0" animBg="1"/>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22" name="Rectangle 21">
            <a:extLst>
              <a:ext uri="{FF2B5EF4-FFF2-40B4-BE49-F238E27FC236}">
                <a16:creationId xmlns:a16="http://schemas.microsoft.com/office/drawing/2014/main" id="{28DB9819-6885-E34F-B440-5398E11EF9DA}"/>
              </a:ext>
            </a:extLst>
          </p:cNvPr>
          <p:cNvSpPr/>
          <p:nvPr/>
        </p:nvSpPr>
        <p:spPr>
          <a:xfrm>
            <a:off x="6684429" y="2677447"/>
            <a:ext cx="1002729" cy="2439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7C137E8-C430-FA4B-7DBC-074207E62D29}"/>
              </a:ext>
            </a:extLst>
          </p:cNvPr>
          <p:cNvSpPr/>
          <p:nvPr/>
        </p:nvSpPr>
        <p:spPr>
          <a:xfrm>
            <a:off x="5307231" y="2677447"/>
            <a:ext cx="938586" cy="2439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416C7EC-6FC9-7B0B-D18C-0C90EC21C4E8}"/>
              </a:ext>
            </a:extLst>
          </p:cNvPr>
          <p:cNvSpPr/>
          <p:nvPr/>
        </p:nvSpPr>
        <p:spPr>
          <a:xfrm>
            <a:off x="7262599" y="2407792"/>
            <a:ext cx="1385455" cy="25791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D7C8E32-5CD3-3C30-6657-2CBCB423FD18}"/>
              </a:ext>
            </a:extLst>
          </p:cNvPr>
          <p:cNvSpPr txBox="1"/>
          <p:nvPr/>
        </p:nvSpPr>
        <p:spPr>
          <a:xfrm>
            <a:off x="4401191" y="798163"/>
            <a:ext cx="4386347" cy="4016484"/>
          </a:xfrm>
          <a:prstGeom prst="rect">
            <a:avLst/>
          </a:prstGeom>
          <a:noFill/>
        </p:spPr>
        <p:txBody>
          <a:bodyPr wrap="square">
            <a:spAutoFit/>
          </a:bodyPr>
          <a:lstStyle/>
          <a:p>
            <a:pPr algn="just"/>
            <a:r>
              <a:rPr lang="en-US" sz="1700" b="0" i="0" dirty="0">
                <a:solidFill>
                  <a:srgbClr val="333333"/>
                </a:solidFill>
                <a:effectLst/>
                <a:latin typeface="Calibri" panose="020F0502020204030204" pitchFamily="34" charset="0"/>
                <a:cs typeface="Calibri" panose="020F0502020204030204" pitchFamily="34" charset="0"/>
              </a:rPr>
              <a:t>Quoc Hoc – Hue is one of the oldest schools in Viet Nam. It is on the bank of the Huong River, in Hue. It was founded in 1896. It used to be a school for children from rich and royal families. Well-known people such as Ho Chi Minh, Vo Nguyen </a:t>
            </a:r>
            <a:r>
              <a:rPr lang="en-US" sz="1700" b="0" i="0" dirty="0" err="1">
                <a:solidFill>
                  <a:srgbClr val="333333"/>
                </a:solidFill>
                <a:effectLst/>
                <a:latin typeface="Calibri" panose="020F0502020204030204" pitchFamily="34" charset="0"/>
                <a:cs typeface="Calibri" panose="020F0502020204030204" pitchFamily="34" charset="0"/>
              </a:rPr>
              <a:t>Giap</a:t>
            </a:r>
            <a:r>
              <a:rPr lang="en-US" sz="1700" b="0" i="0" dirty="0">
                <a:solidFill>
                  <a:srgbClr val="333333"/>
                </a:solidFill>
                <a:effectLst/>
                <a:latin typeface="Calibri" panose="020F0502020204030204" pitchFamily="34" charset="0"/>
                <a:cs typeface="Calibri" panose="020F0502020204030204" pitchFamily="34" charset="0"/>
              </a:rPr>
              <a:t>, Xuan Dieu studied there.</a:t>
            </a:r>
          </a:p>
          <a:p>
            <a:pPr algn="just"/>
            <a:r>
              <a:rPr lang="en-US" sz="1700" b="0" i="0" dirty="0">
                <a:solidFill>
                  <a:srgbClr val="333333"/>
                </a:solidFill>
                <a:effectLst/>
                <a:latin typeface="Calibri" panose="020F0502020204030204" pitchFamily="34" charset="0"/>
                <a:cs typeface="Calibri" panose="020F0502020204030204" pitchFamily="34" charset="0"/>
              </a:rPr>
              <a:t>Nowadays, the school is for gifted students. They are intelligent and study hard. They have to pass an entrance exam to enter the school. The school has over 50 classrooms with TVs, projectors, and computers. It also has a swimming pool, a library, two English labs, four computer rooms, and many other modern facilities. The school is one of the largest and most beautiful schools in Viet Nam.</a:t>
            </a: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TextBox 22">
            <a:extLst>
              <a:ext uri="{FF2B5EF4-FFF2-40B4-BE49-F238E27FC236}">
                <a16:creationId xmlns:a16="http://schemas.microsoft.com/office/drawing/2014/main" id="{BE9F8D24-95EF-22AD-E052-008E929FDCC3}"/>
              </a:ext>
            </a:extLst>
          </p:cNvPr>
          <p:cNvSpPr txBox="1"/>
          <p:nvPr/>
        </p:nvSpPr>
        <p:spPr>
          <a:xfrm>
            <a:off x="353803" y="1920455"/>
            <a:ext cx="3828082" cy="830997"/>
          </a:xfrm>
          <a:prstGeom prst="rect">
            <a:avLst/>
          </a:prstGeom>
          <a:noFill/>
        </p:spPr>
        <p:txBody>
          <a:bodyPr wrap="square" rtlCol="0">
            <a:spAutoFit/>
          </a:bodyPr>
          <a:lstStyle/>
          <a:p>
            <a:r>
              <a:rPr lang="en-US" sz="2400" b="1" dirty="0">
                <a:solidFill>
                  <a:srgbClr val="FF0000"/>
                </a:solidFill>
                <a:latin typeface="Calibri" panose="020F0502020204030204" pitchFamily="34" charset="0"/>
                <a:cs typeface="Calibri" panose="020F0502020204030204" pitchFamily="34" charset="0"/>
                <a:sym typeface="Wingdings 3" panose="05040102010807070707" pitchFamily="18" charset="2"/>
              </a:rPr>
              <a:t></a:t>
            </a:r>
            <a:r>
              <a:rPr lang="en-US" sz="2400" b="1" i="1" dirty="0">
                <a:solidFill>
                  <a:srgbClr val="FF0000"/>
                </a:solidFill>
                <a:latin typeface="Calibri" panose="020F0502020204030204" pitchFamily="34" charset="0"/>
                <a:cs typeface="Calibri" panose="020F0502020204030204" pitchFamily="34" charset="0"/>
                <a:sym typeface="Wingdings 3" panose="05040102010807070707" pitchFamily="18" charset="2"/>
              </a:rPr>
              <a:t> </a:t>
            </a:r>
            <a:r>
              <a:rPr lang="en-US" sz="2400" b="1" i="1" dirty="0">
                <a:solidFill>
                  <a:srgbClr val="FF0000"/>
                </a:solidFill>
                <a:latin typeface="Calibri" panose="020F0502020204030204" pitchFamily="34" charset="0"/>
                <a:cs typeface="Calibri" panose="020F0502020204030204" pitchFamily="34" charset="0"/>
              </a:rPr>
              <a:t>They are intelligent and study hard</a:t>
            </a:r>
          </a:p>
        </p:txBody>
      </p:sp>
      <p:sp>
        <p:nvSpPr>
          <p:cNvPr id="3" name="Rectangle: Rounded Corners 2">
            <a:extLst>
              <a:ext uri="{FF2B5EF4-FFF2-40B4-BE49-F238E27FC236}">
                <a16:creationId xmlns:a16="http://schemas.microsoft.com/office/drawing/2014/main" id="{CF3F4F5D-9767-835E-49B7-20DD9FF9CF14}"/>
              </a:ext>
            </a:extLst>
          </p:cNvPr>
          <p:cNvSpPr/>
          <p:nvPr/>
        </p:nvSpPr>
        <p:spPr>
          <a:xfrm>
            <a:off x="379546" y="1075141"/>
            <a:ext cx="3913321" cy="482067"/>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Calibri" panose="020F0502020204030204" pitchFamily="34" charset="0"/>
                <a:cs typeface="Calibri" panose="020F0502020204030204" pitchFamily="34" charset="0"/>
              </a:rPr>
              <a:t>3. What are the students like?</a:t>
            </a:r>
          </a:p>
        </p:txBody>
      </p:sp>
      <p:cxnSp>
        <p:nvCxnSpPr>
          <p:cNvPr id="5" name="Straight Connector 4">
            <a:extLst>
              <a:ext uri="{FF2B5EF4-FFF2-40B4-BE49-F238E27FC236}">
                <a16:creationId xmlns:a16="http://schemas.microsoft.com/office/drawing/2014/main" id="{A1B563FF-20EB-F1DC-365F-2E32CC7D3B28}"/>
              </a:ext>
            </a:extLst>
          </p:cNvPr>
          <p:cNvCxnSpPr>
            <a:cxnSpLocks/>
          </p:cNvCxnSpPr>
          <p:nvPr/>
        </p:nvCxnSpPr>
        <p:spPr>
          <a:xfrm>
            <a:off x="759255" y="1438388"/>
            <a:ext cx="5271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D086A6-2DDB-C75A-F748-C3395C5154E9}"/>
              </a:ext>
            </a:extLst>
          </p:cNvPr>
          <p:cNvCxnSpPr>
            <a:cxnSpLocks/>
          </p:cNvCxnSpPr>
          <p:nvPr/>
        </p:nvCxnSpPr>
        <p:spPr>
          <a:xfrm>
            <a:off x="1371438" y="1438388"/>
            <a:ext cx="32288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90C7CFE-D28D-2D0D-3840-C62318CB38F3}"/>
              </a:ext>
            </a:extLst>
          </p:cNvPr>
          <p:cNvCxnSpPr>
            <a:cxnSpLocks/>
          </p:cNvCxnSpPr>
          <p:nvPr/>
        </p:nvCxnSpPr>
        <p:spPr>
          <a:xfrm>
            <a:off x="2174765" y="1438388"/>
            <a:ext cx="83965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127B4A5-29E0-B9DA-0361-9198CCF948F4}"/>
              </a:ext>
            </a:extLst>
          </p:cNvPr>
          <p:cNvCxnSpPr>
            <a:cxnSpLocks/>
          </p:cNvCxnSpPr>
          <p:nvPr/>
        </p:nvCxnSpPr>
        <p:spPr>
          <a:xfrm>
            <a:off x="3140827" y="1438388"/>
            <a:ext cx="33838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Google Shape;340;p36">
            <a:extLst>
              <a:ext uri="{FF2B5EF4-FFF2-40B4-BE49-F238E27FC236}">
                <a16:creationId xmlns:a16="http://schemas.microsoft.com/office/drawing/2014/main" id="{1A80AFFD-3185-39AF-8D07-CC6FC41FD547}"/>
              </a:ext>
            </a:extLst>
          </p:cNvPr>
          <p:cNvSpPr txBox="1">
            <a:spLocks noGrp="1"/>
          </p:cNvSpPr>
          <p:nvPr>
            <p:ph type="title"/>
          </p:nvPr>
        </p:nvSpPr>
        <p:spPr>
          <a:xfrm>
            <a:off x="713250" y="282279"/>
            <a:ext cx="7717500"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t>Swap and check.</a:t>
            </a:r>
            <a:endParaRPr sz="2800" dirty="0"/>
          </a:p>
        </p:txBody>
      </p:sp>
    </p:spTree>
    <p:extLst>
      <p:ext uri="{BB962C8B-B14F-4D97-AF65-F5344CB8AC3E}">
        <p14:creationId xmlns:p14="http://schemas.microsoft.com/office/powerpoint/2010/main" val="2663333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1" grpId="0" animBg="1"/>
      <p:bldP spid="8" grpId="0" animBg="1"/>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21" name="Rectangle 20">
            <a:extLst>
              <a:ext uri="{FF2B5EF4-FFF2-40B4-BE49-F238E27FC236}">
                <a16:creationId xmlns:a16="http://schemas.microsoft.com/office/drawing/2014/main" id="{17C137E8-C430-FA4B-7DBC-074207E62D29}"/>
              </a:ext>
            </a:extLst>
          </p:cNvPr>
          <p:cNvSpPr/>
          <p:nvPr/>
        </p:nvSpPr>
        <p:spPr>
          <a:xfrm>
            <a:off x="6765010" y="3718981"/>
            <a:ext cx="395207" cy="23719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416C7EC-6FC9-7B0B-D18C-0C90EC21C4E8}"/>
              </a:ext>
            </a:extLst>
          </p:cNvPr>
          <p:cNvSpPr/>
          <p:nvPr/>
        </p:nvSpPr>
        <p:spPr>
          <a:xfrm>
            <a:off x="4488403" y="3179399"/>
            <a:ext cx="1036744" cy="25791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C358F5B-E100-A2AE-802C-8FDDD65BCA97}"/>
              </a:ext>
            </a:extLst>
          </p:cNvPr>
          <p:cNvSpPr/>
          <p:nvPr/>
        </p:nvSpPr>
        <p:spPr>
          <a:xfrm>
            <a:off x="7515739" y="3437315"/>
            <a:ext cx="1002729" cy="25791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6FBCD82-38D4-F86E-C061-95C8CCF70B96}"/>
              </a:ext>
            </a:extLst>
          </p:cNvPr>
          <p:cNvSpPr/>
          <p:nvPr/>
        </p:nvSpPr>
        <p:spPr>
          <a:xfrm>
            <a:off x="7206458" y="3712186"/>
            <a:ext cx="1002729" cy="24398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D7C8E32-5CD3-3C30-6657-2CBCB423FD18}"/>
              </a:ext>
            </a:extLst>
          </p:cNvPr>
          <p:cNvSpPr txBox="1"/>
          <p:nvPr/>
        </p:nvSpPr>
        <p:spPr>
          <a:xfrm>
            <a:off x="4401191" y="798163"/>
            <a:ext cx="4386347" cy="4016484"/>
          </a:xfrm>
          <a:prstGeom prst="rect">
            <a:avLst/>
          </a:prstGeom>
          <a:noFill/>
        </p:spPr>
        <p:txBody>
          <a:bodyPr wrap="square">
            <a:spAutoFit/>
          </a:bodyPr>
          <a:lstStyle/>
          <a:p>
            <a:pPr algn="just"/>
            <a:r>
              <a:rPr lang="en-US" sz="1700" b="0" i="0" dirty="0">
                <a:solidFill>
                  <a:srgbClr val="333333"/>
                </a:solidFill>
                <a:effectLst/>
                <a:latin typeface="Calibri" panose="020F0502020204030204" pitchFamily="34" charset="0"/>
                <a:cs typeface="Calibri" panose="020F0502020204030204" pitchFamily="34" charset="0"/>
              </a:rPr>
              <a:t>Quoc Hoc – Hue is one of the oldest schools in Viet Nam. It is on the bank of the Huong River, in Hue. It was founded in 1896. It used to be a school for children from rich and royal families. Well-known people such as Ho Chi Minh, Vo Nguyen </a:t>
            </a:r>
            <a:r>
              <a:rPr lang="en-US" sz="1700" b="0" i="0" dirty="0" err="1">
                <a:solidFill>
                  <a:srgbClr val="333333"/>
                </a:solidFill>
                <a:effectLst/>
                <a:latin typeface="Calibri" panose="020F0502020204030204" pitchFamily="34" charset="0"/>
                <a:cs typeface="Calibri" panose="020F0502020204030204" pitchFamily="34" charset="0"/>
              </a:rPr>
              <a:t>Giap</a:t>
            </a:r>
            <a:r>
              <a:rPr lang="en-US" sz="1700" b="0" i="0" dirty="0">
                <a:solidFill>
                  <a:srgbClr val="333333"/>
                </a:solidFill>
                <a:effectLst/>
                <a:latin typeface="Calibri" panose="020F0502020204030204" pitchFamily="34" charset="0"/>
                <a:cs typeface="Calibri" panose="020F0502020204030204" pitchFamily="34" charset="0"/>
              </a:rPr>
              <a:t>, Xuan Dieu studied there.</a:t>
            </a:r>
          </a:p>
          <a:p>
            <a:pPr algn="just"/>
            <a:r>
              <a:rPr lang="en-US" sz="1700" b="0" i="0" dirty="0">
                <a:solidFill>
                  <a:srgbClr val="333333"/>
                </a:solidFill>
                <a:effectLst/>
                <a:latin typeface="Calibri" panose="020F0502020204030204" pitchFamily="34" charset="0"/>
                <a:cs typeface="Calibri" panose="020F0502020204030204" pitchFamily="34" charset="0"/>
              </a:rPr>
              <a:t>Nowadays, the school is for gifted students. They are intelligent and study hard. They have to pass an entrance exam to enter the school. The school has over 50 classrooms with TVs, projectors, and computers. It also has a swimming pool, a library, two English labs, four computer rooms, and many other modern facilities. The school is one of the largest and most beautiful schools in Viet Nam.</a:t>
            </a:r>
          </a:p>
        </p:txBody>
      </p:sp>
      <p:sp>
        <p:nvSpPr>
          <p:cNvPr id="23" name="TextBox 22">
            <a:extLst>
              <a:ext uri="{FF2B5EF4-FFF2-40B4-BE49-F238E27FC236}">
                <a16:creationId xmlns:a16="http://schemas.microsoft.com/office/drawing/2014/main" id="{BE9F8D24-95EF-22AD-E052-008E929FDCC3}"/>
              </a:ext>
            </a:extLst>
          </p:cNvPr>
          <p:cNvSpPr txBox="1"/>
          <p:nvPr/>
        </p:nvSpPr>
        <p:spPr>
          <a:xfrm>
            <a:off x="356462" y="2110085"/>
            <a:ext cx="3828082" cy="461665"/>
          </a:xfrm>
          <a:prstGeom prst="rect">
            <a:avLst/>
          </a:prstGeom>
          <a:noFill/>
        </p:spPr>
        <p:txBody>
          <a:bodyPr wrap="square" rtlCol="0">
            <a:spAutoFit/>
          </a:bodyPr>
          <a:lstStyle/>
          <a:p>
            <a:r>
              <a:rPr lang="en-US" sz="2400" b="1" dirty="0">
                <a:solidFill>
                  <a:srgbClr val="FF0000"/>
                </a:solidFill>
                <a:latin typeface="Calibri" panose="020F0502020204030204" pitchFamily="34" charset="0"/>
                <a:cs typeface="Calibri" panose="020F0502020204030204" pitchFamily="34" charset="0"/>
                <a:sym typeface="Wingdings 3" panose="05040102010807070707" pitchFamily="18" charset="2"/>
              </a:rPr>
              <a:t></a:t>
            </a:r>
            <a:r>
              <a:rPr lang="en-US" sz="2400" b="1" i="1" dirty="0">
                <a:solidFill>
                  <a:srgbClr val="FF0000"/>
                </a:solidFill>
                <a:latin typeface="Calibri" panose="020F0502020204030204" pitchFamily="34" charset="0"/>
                <a:cs typeface="Calibri" panose="020F0502020204030204" pitchFamily="34" charset="0"/>
                <a:sym typeface="Wingdings 3" panose="05040102010807070707" pitchFamily="18" charset="2"/>
              </a:rPr>
              <a:t> </a:t>
            </a:r>
            <a:r>
              <a:rPr lang="en-US" sz="2400" b="1" i="1" dirty="0">
                <a:solidFill>
                  <a:srgbClr val="FF0000"/>
                </a:solidFill>
                <a:latin typeface="Calibri" panose="020F0502020204030204" pitchFamily="34" charset="0"/>
                <a:cs typeface="Calibri" panose="020F0502020204030204" pitchFamily="34" charset="0"/>
              </a:rPr>
              <a:t>It has two English labs. </a:t>
            </a:r>
          </a:p>
        </p:txBody>
      </p:sp>
      <p:sp>
        <p:nvSpPr>
          <p:cNvPr id="2" name="Rectangle: Rounded Corners 1">
            <a:extLst>
              <a:ext uri="{FF2B5EF4-FFF2-40B4-BE49-F238E27FC236}">
                <a16:creationId xmlns:a16="http://schemas.microsoft.com/office/drawing/2014/main" id="{9BAC615F-764A-146B-A7E2-800AB70E493F}"/>
              </a:ext>
            </a:extLst>
          </p:cNvPr>
          <p:cNvSpPr/>
          <p:nvPr/>
        </p:nvSpPr>
        <p:spPr>
          <a:xfrm>
            <a:off x="426204" y="1014704"/>
            <a:ext cx="3828082" cy="659113"/>
          </a:xfrm>
          <a:prstGeom prst="roundRect">
            <a:avLst/>
          </a:prstGeom>
          <a:solidFill>
            <a:srgbClr val="E4E8F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Calibri" panose="020F0502020204030204" pitchFamily="34" charset="0"/>
                <a:cs typeface="Calibri" panose="020F0502020204030204" pitchFamily="34" charset="0"/>
              </a:rPr>
              <a:t>4. How many English labs does it have?</a:t>
            </a:r>
          </a:p>
        </p:txBody>
      </p:sp>
      <p:cxnSp>
        <p:nvCxnSpPr>
          <p:cNvPr id="4" name="Straight Connector 3">
            <a:extLst>
              <a:ext uri="{FF2B5EF4-FFF2-40B4-BE49-F238E27FC236}">
                <a16:creationId xmlns:a16="http://schemas.microsoft.com/office/drawing/2014/main" id="{7D75DCEF-4D95-001A-41B6-827F7FAEEF1A}"/>
              </a:ext>
            </a:extLst>
          </p:cNvPr>
          <p:cNvCxnSpPr>
            <a:cxnSpLocks/>
          </p:cNvCxnSpPr>
          <p:nvPr/>
        </p:nvCxnSpPr>
        <p:spPr>
          <a:xfrm>
            <a:off x="782665" y="1339205"/>
            <a:ext cx="108488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5426D96-5C25-8246-078F-0A85D8460EDE}"/>
              </a:ext>
            </a:extLst>
          </p:cNvPr>
          <p:cNvCxnSpPr>
            <a:cxnSpLocks/>
          </p:cNvCxnSpPr>
          <p:nvPr/>
        </p:nvCxnSpPr>
        <p:spPr>
          <a:xfrm>
            <a:off x="1965702" y="1339205"/>
            <a:ext cx="120370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Google Shape;340;p36">
            <a:extLst>
              <a:ext uri="{FF2B5EF4-FFF2-40B4-BE49-F238E27FC236}">
                <a16:creationId xmlns:a16="http://schemas.microsoft.com/office/drawing/2014/main" id="{61887560-34B1-722E-5C96-EC49DF1422D6}"/>
              </a:ext>
            </a:extLst>
          </p:cNvPr>
          <p:cNvSpPr txBox="1">
            <a:spLocks noGrp="1"/>
          </p:cNvSpPr>
          <p:nvPr>
            <p:ph type="title"/>
          </p:nvPr>
        </p:nvSpPr>
        <p:spPr>
          <a:xfrm>
            <a:off x="713250" y="282279"/>
            <a:ext cx="7717500"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t>Swap and check.</a:t>
            </a:r>
            <a:endParaRPr sz="2800" dirty="0"/>
          </a:p>
        </p:txBody>
      </p:sp>
    </p:spTree>
    <p:extLst>
      <p:ext uri="{BB962C8B-B14F-4D97-AF65-F5344CB8AC3E}">
        <p14:creationId xmlns:p14="http://schemas.microsoft.com/office/powerpoint/2010/main" val="302344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arn(inVertical)">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8" grpId="0" animBg="1"/>
      <p:bldP spid="16" grpId="0" animBg="1"/>
      <p:bldP spid="17" grpId="0" animBg="1"/>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3810294" y="1405851"/>
            <a:ext cx="1653900" cy="9300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1691700" y="2568156"/>
            <a:ext cx="5762100" cy="827093"/>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5400" dirty="0"/>
              <a:t>SPEAKING</a:t>
            </a:r>
            <a:endParaRPr sz="5400" dirty="0"/>
          </a:p>
        </p:txBody>
      </p:sp>
      <p:sp>
        <p:nvSpPr>
          <p:cNvPr id="322" name="Google Shape;322;p35"/>
          <p:cNvSpPr txBox="1">
            <a:spLocks noGrp="1"/>
          </p:cNvSpPr>
          <p:nvPr>
            <p:ph type="title" idx="2"/>
          </p:nvPr>
        </p:nvSpPr>
        <p:spPr>
          <a:xfrm>
            <a:off x="4187694" y="1513701"/>
            <a:ext cx="899100" cy="6834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02</a:t>
            </a:r>
            <a:endParaRPr dirty="0"/>
          </a:p>
        </p:txBody>
      </p:sp>
      <p:sp>
        <p:nvSpPr>
          <p:cNvPr id="323" name="Google Shape;323;p35"/>
          <p:cNvSpPr txBox="1">
            <a:spLocks noGrp="1"/>
          </p:cNvSpPr>
          <p:nvPr>
            <p:ph type="subTitle" idx="1"/>
          </p:nvPr>
        </p:nvSpPr>
        <p:spPr>
          <a:xfrm>
            <a:off x="1687295" y="3485217"/>
            <a:ext cx="5760600" cy="307800"/>
          </a:xfrm>
          <a:prstGeom prst="rect">
            <a:avLst/>
          </a:prstGeom>
        </p:spPr>
        <p:txBody>
          <a:bodyPr spcFirstLastPara="1" wrap="square" lIns="0" tIns="0" rIns="0" bIns="0" anchor="t" anchorCtr="0">
            <a:noAutofit/>
          </a:bodyPr>
          <a:lstStyle/>
          <a:p>
            <a:pPr marL="0" lvl="0" indent="0" algn="ctr" rtl="0">
              <a:spcBef>
                <a:spcPts val="0"/>
              </a:spcBef>
              <a:spcAft>
                <a:spcPts val="1600"/>
              </a:spcAft>
              <a:buNone/>
            </a:pPr>
            <a:r>
              <a:rPr lang="en-US" sz="2400" dirty="0"/>
              <a:t>Page 66</a:t>
            </a:r>
            <a:endParaRPr sz="2400" dirty="0"/>
          </a:p>
        </p:txBody>
      </p:sp>
      <p:sp>
        <p:nvSpPr>
          <p:cNvPr id="324" name="Google Shape;324;p35"/>
          <p:cNvSpPr/>
          <p:nvPr/>
        </p:nvSpPr>
        <p:spPr>
          <a:xfrm>
            <a:off x="5269771" y="1513701"/>
            <a:ext cx="229551" cy="273877"/>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a:off x="3555324" y="1003827"/>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5"/>
          <p:cNvSpPr/>
          <p:nvPr/>
        </p:nvSpPr>
        <p:spPr>
          <a:xfrm>
            <a:off x="6947966" y="200726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a:off x="7517554" y="124341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a:off x="1121453" y="118910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a:off x="1344363" y="190426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p:nvPr/>
        </p:nvSpPr>
        <p:spPr>
          <a:xfrm>
            <a:off x="5086788" y="54951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5"/>
          <p:cNvSpPr/>
          <p:nvPr/>
        </p:nvSpPr>
        <p:spPr>
          <a:xfrm>
            <a:off x="6394566" y="7928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a:off x="5855826" y="13717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a:off x="4416833" y="22696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999407" y="2108023"/>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4834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549" name="Google Shape;549;p39"/>
          <p:cNvSpPr/>
          <p:nvPr/>
        </p:nvSpPr>
        <p:spPr>
          <a:xfrm>
            <a:off x="961821" y="4357034"/>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9"/>
          <p:cNvSpPr/>
          <p:nvPr/>
        </p:nvSpPr>
        <p:spPr>
          <a:xfrm>
            <a:off x="8585449" y="1643890"/>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9"/>
          <p:cNvSpPr/>
          <p:nvPr/>
        </p:nvSpPr>
        <p:spPr>
          <a:xfrm>
            <a:off x="8009691" y="781454"/>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9"/>
          <p:cNvSpPr/>
          <p:nvPr/>
        </p:nvSpPr>
        <p:spPr>
          <a:xfrm>
            <a:off x="8461779" y="871226"/>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9"/>
          <p:cNvSpPr/>
          <p:nvPr/>
        </p:nvSpPr>
        <p:spPr>
          <a:xfrm>
            <a:off x="7699128" y="130135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9"/>
          <p:cNvSpPr/>
          <p:nvPr/>
        </p:nvSpPr>
        <p:spPr>
          <a:xfrm>
            <a:off x="7639976" y="445035"/>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9"/>
          <p:cNvSpPr/>
          <p:nvPr/>
        </p:nvSpPr>
        <p:spPr>
          <a:xfrm>
            <a:off x="8621963" y="31841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9"/>
          <p:cNvSpPr/>
          <p:nvPr/>
        </p:nvSpPr>
        <p:spPr>
          <a:xfrm>
            <a:off x="832713" y="493682"/>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9"/>
          <p:cNvSpPr/>
          <p:nvPr/>
        </p:nvSpPr>
        <p:spPr>
          <a:xfrm>
            <a:off x="1298216" y="359770"/>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9"/>
          <p:cNvSpPr/>
          <p:nvPr/>
        </p:nvSpPr>
        <p:spPr>
          <a:xfrm>
            <a:off x="759476" y="938674"/>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9"/>
          <p:cNvSpPr/>
          <p:nvPr/>
        </p:nvSpPr>
        <p:spPr>
          <a:xfrm>
            <a:off x="920958" y="4064807"/>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9"/>
          <p:cNvSpPr/>
          <p:nvPr/>
        </p:nvSpPr>
        <p:spPr>
          <a:xfrm>
            <a:off x="832732" y="4439711"/>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40;p36">
            <a:extLst>
              <a:ext uri="{FF2B5EF4-FFF2-40B4-BE49-F238E27FC236}">
                <a16:creationId xmlns:a16="http://schemas.microsoft.com/office/drawing/2014/main" id="{F13A2048-7E11-1000-59DD-9FBEF9675FE5}"/>
              </a:ext>
            </a:extLst>
          </p:cNvPr>
          <p:cNvSpPr txBox="1">
            <a:spLocks noGrp="1"/>
          </p:cNvSpPr>
          <p:nvPr>
            <p:ph type="title"/>
          </p:nvPr>
        </p:nvSpPr>
        <p:spPr>
          <a:xfrm>
            <a:off x="713250" y="282279"/>
            <a:ext cx="7717500"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t>Read again and complete the table.</a:t>
            </a:r>
            <a:endParaRPr sz="2800" dirty="0"/>
          </a:p>
        </p:txBody>
      </p:sp>
      <p:graphicFrame>
        <p:nvGraphicFramePr>
          <p:cNvPr id="5" name="Google Shape;290;p16">
            <a:extLst>
              <a:ext uri="{FF2B5EF4-FFF2-40B4-BE49-F238E27FC236}">
                <a16:creationId xmlns:a16="http://schemas.microsoft.com/office/drawing/2014/main" id="{F0A63968-55B7-76EE-FFB8-D6B1EF2A2E47}"/>
              </a:ext>
            </a:extLst>
          </p:cNvPr>
          <p:cNvGraphicFramePr/>
          <p:nvPr>
            <p:extLst>
              <p:ext uri="{D42A27DB-BD31-4B8C-83A1-F6EECF244321}">
                <p14:modId xmlns:p14="http://schemas.microsoft.com/office/powerpoint/2010/main" val="3322227415"/>
              </p:ext>
            </p:extLst>
          </p:nvPr>
        </p:nvGraphicFramePr>
        <p:xfrm>
          <a:off x="961821" y="986747"/>
          <a:ext cx="4926646" cy="2560360"/>
        </p:xfrm>
        <a:graphic>
          <a:graphicData uri="http://schemas.openxmlformats.org/drawingml/2006/table">
            <a:tbl>
              <a:tblPr firstRow="1" bandRow="1">
                <a:noFill/>
              </a:tblPr>
              <a:tblGrid>
                <a:gridCol w="1331038">
                  <a:extLst>
                    <a:ext uri="{9D8B030D-6E8A-4147-A177-3AD203B41FA5}">
                      <a16:colId xmlns:a16="http://schemas.microsoft.com/office/drawing/2014/main" val="20000"/>
                    </a:ext>
                  </a:extLst>
                </a:gridCol>
                <a:gridCol w="3595608">
                  <a:extLst>
                    <a:ext uri="{9D8B030D-6E8A-4147-A177-3AD203B41FA5}">
                      <a16:colId xmlns:a16="http://schemas.microsoft.com/office/drawing/2014/main" val="20001"/>
                    </a:ext>
                  </a:extLst>
                </a:gridCol>
              </a:tblGrid>
              <a:tr h="433178">
                <a:tc>
                  <a:txBody>
                    <a:bodyPr/>
                    <a:lstStyle/>
                    <a:p>
                      <a:pPr marL="0" marR="0" lvl="0" indent="0" algn="l" rtl="0">
                        <a:spcBef>
                          <a:spcPts val="0"/>
                        </a:spcBef>
                        <a:spcAft>
                          <a:spcPts val="0"/>
                        </a:spcAft>
                        <a:buNone/>
                      </a:pPr>
                      <a:r>
                        <a:rPr lang="en-US" sz="2400" b="0" u="none" strike="noStrike" cap="none" dirty="0">
                          <a:solidFill>
                            <a:schemeClr val="dk1"/>
                          </a:solidFill>
                          <a:latin typeface="Calibri"/>
                          <a:ea typeface="Calibri"/>
                          <a:cs typeface="Calibri"/>
                          <a:sym typeface="Calibri"/>
                        </a:rPr>
                        <a:t>Name</a:t>
                      </a:r>
                      <a:endParaRPr sz="1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r>
                        <a:rPr lang="en-US" sz="2400" b="0" i="1" dirty="0">
                          <a:solidFill>
                            <a:schemeClr val="dk1"/>
                          </a:solidFill>
                          <a:latin typeface="Calibri"/>
                          <a:ea typeface="Calibri"/>
                          <a:cs typeface="Calibri"/>
                          <a:sym typeface="Calibri"/>
                        </a:rPr>
                        <a:t>Quoc Hoc - Hue</a:t>
                      </a:r>
                      <a:endParaRPr sz="1200" dirty="0"/>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433178">
                <a:tc>
                  <a:txBody>
                    <a:bodyPr/>
                    <a:lstStyle/>
                    <a:p>
                      <a:pPr marL="0" marR="0" lvl="0" indent="0" algn="l" rtl="0">
                        <a:spcBef>
                          <a:spcPts val="0"/>
                        </a:spcBef>
                        <a:spcAft>
                          <a:spcPts val="0"/>
                        </a:spcAft>
                        <a:buNone/>
                      </a:pPr>
                      <a:r>
                        <a:rPr lang="en-US" sz="2400" b="0" dirty="0">
                          <a:solidFill>
                            <a:schemeClr val="dk1"/>
                          </a:solidFill>
                          <a:latin typeface="Calibri"/>
                          <a:ea typeface="Calibri"/>
                          <a:cs typeface="Calibri"/>
                          <a:sym typeface="Calibri"/>
                        </a:rPr>
                        <a:t>Location</a:t>
                      </a:r>
                      <a:endParaRPr sz="1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endParaRPr sz="2400" b="0" dirty="0">
                        <a:solidFill>
                          <a:schemeClr val="dk1"/>
                        </a:solidFill>
                        <a:latin typeface="Calibri"/>
                        <a:ea typeface="Calibri"/>
                        <a:cs typeface="Calibri"/>
                        <a:sym typeface="Calibri"/>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433178">
                <a:tc>
                  <a:txBody>
                    <a:bodyPr/>
                    <a:lstStyle/>
                    <a:p>
                      <a:pPr marL="0" marR="0" lvl="0" indent="0" algn="l" rtl="0">
                        <a:spcBef>
                          <a:spcPts val="0"/>
                        </a:spcBef>
                        <a:spcAft>
                          <a:spcPts val="0"/>
                        </a:spcAft>
                        <a:buNone/>
                      </a:pPr>
                      <a:r>
                        <a:rPr lang="en-US" sz="2400" b="0" dirty="0">
                          <a:solidFill>
                            <a:schemeClr val="dk1"/>
                          </a:solidFill>
                          <a:latin typeface="Calibri"/>
                          <a:ea typeface="Calibri"/>
                          <a:cs typeface="Calibri"/>
                          <a:sym typeface="Calibri"/>
                        </a:rPr>
                        <a:t>Students</a:t>
                      </a:r>
                      <a:endParaRPr sz="1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endParaRPr sz="2400" b="0">
                        <a:solidFill>
                          <a:schemeClr val="dk1"/>
                        </a:solidFill>
                        <a:latin typeface="Calibri"/>
                        <a:ea typeface="Calibri"/>
                        <a:cs typeface="Calibri"/>
                        <a:sym typeface="Calibri"/>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2"/>
                  </a:ext>
                </a:extLst>
              </a:tr>
              <a:tr h="918305">
                <a:tc>
                  <a:txBody>
                    <a:bodyPr/>
                    <a:lstStyle/>
                    <a:p>
                      <a:pPr marL="0" marR="0" lvl="0" indent="0" algn="l" rtl="0">
                        <a:spcBef>
                          <a:spcPts val="0"/>
                        </a:spcBef>
                        <a:spcAft>
                          <a:spcPts val="0"/>
                        </a:spcAft>
                        <a:buNone/>
                      </a:pPr>
                      <a:r>
                        <a:rPr lang="en-US" sz="2400" b="0" dirty="0">
                          <a:solidFill>
                            <a:schemeClr val="dk1"/>
                          </a:solidFill>
                          <a:latin typeface="Calibri"/>
                          <a:ea typeface="Calibri"/>
                          <a:cs typeface="Calibri"/>
                          <a:sym typeface="Calibri"/>
                        </a:rPr>
                        <a:t>School facilities</a:t>
                      </a:r>
                      <a:endParaRPr sz="1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endParaRPr sz="2400" b="0" dirty="0">
                        <a:solidFill>
                          <a:schemeClr val="dk1"/>
                        </a:solidFill>
                        <a:latin typeface="Calibri"/>
                        <a:ea typeface="Calibri"/>
                        <a:cs typeface="Calibri"/>
                        <a:sym typeface="Calibri"/>
                      </a:endParaRPr>
                    </a:p>
                    <a:p>
                      <a:pPr marL="0" marR="0" lvl="0" indent="0" algn="l" rtl="0">
                        <a:spcBef>
                          <a:spcPts val="0"/>
                        </a:spcBef>
                        <a:spcAft>
                          <a:spcPts val="0"/>
                        </a:spcAft>
                        <a:buNone/>
                      </a:pPr>
                      <a:endParaRPr lang="en-US" sz="24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400" b="0" dirty="0">
                        <a:solidFill>
                          <a:schemeClr val="dk1"/>
                        </a:solidFill>
                        <a:latin typeface="Calibri"/>
                        <a:ea typeface="Calibri"/>
                        <a:cs typeface="Calibri"/>
                        <a:sym typeface="Calibri"/>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3"/>
                  </a:ext>
                </a:extLst>
              </a:tr>
            </a:tbl>
          </a:graphicData>
        </a:graphic>
      </p:graphicFrame>
      <p:pic>
        <p:nvPicPr>
          <p:cNvPr id="12" name="Picture 4">
            <a:extLst>
              <a:ext uri="{FF2B5EF4-FFF2-40B4-BE49-F238E27FC236}">
                <a16:creationId xmlns:a16="http://schemas.microsoft.com/office/drawing/2014/main" id="{04C16127-82EA-04E4-4B55-A5EAC4E931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8136"/>
          <a:stretch/>
        </p:blipFill>
        <p:spPr bwMode="auto">
          <a:xfrm>
            <a:off x="6000212" y="1190175"/>
            <a:ext cx="2548517" cy="1934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549" name="Google Shape;549;p39"/>
          <p:cNvSpPr/>
          <p:nvPr/>
        </p:nvSpPr>
        <p:spPr>
          <a:xfrm>
            <a:off x="961821" y="4357034"/>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9"/>
          <p:cNvSpPr/>
          <p:nvPr/>
        </p:nvSpPr>
        <p:spPr>
          <a:xfrm>
            <a:off x="8585449" y="1643890"/>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9"/>
          <p:cNvSpPr/>
          <p:nvPr/>
        </p:nvSpPr>
        <p:spPr>
          <a:xfrm>
            <a:off x="8009691" y="781454"/>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9"/>
          <p:cNvSpPr/>
          <p:nvPr/>
        </p:nvSpPr>
        <p:spPr>
          <a:xfrm>
            <a:off x="8461779" y="871226"/>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9"/>
          <p:cNvSpPr/>
          <p:nvPr/>
        </p:nvSpPr>
        <p:spPr>
          <a:xfrm>
            <a:off x="7699128" y="130135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9"/>
          <p:cNvSpPr/>
          <p:nvPr/>
        </p:nvSpPr>
        <p:spPr>
          <a:xfrm>
            <a:off x="7639976" y="445035"/>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9"/>
          <p:cNvSpPr/>
          <p:nvPr/>
        </p:nvSpPr>
        <p:spPr>
          <a:xfrm>
            <a:off x="8621963" y="31841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9"/>
          <p:cNvSpPr/>
          <p:nvPr/>
        </p:nvSpPr>
        <p:spPr>
          <a:xfrm>
            <a:off x="832713" y="493682"/>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9"/>
          <p:cNvSpPr/>
          <p:nvPr/>
        </p:nvSpPr>
        <p:spPr>
          <a:xfrm>
            <a:off x="1298216" y="359770"/>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9"/>
          <p:cNvSpPr/>
          <p:nvPr/>
        </p:nvSpPr>
        <p:spPr>
          <a:xfrm>
            <a:off x="759476" y="938674"/>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9"/>
          <p:cNvSpPr/>
          <p:nvPr/>
        </p:nvSpPr>
        <p:spPr>
          <a:xfrm>
            <a:off x="920958" y="4064807"/>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9"/>
          <p:cNvSpPr/>
          <p:nvPr/>
        </p:nvSpPr>
        <p:spPr>
          <a:xfrm>
            <a:off x="832732" y="4439711"/>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40;p36">
            <a:extLst>
              <a:ext uri="{FF2B5EF4-FFF2-40B4-BE49-F238E27FC236}">
                <a16:creationId xmlns:a16="http://schemas.microsoft.com/office/drawing/2014/main" id="{F13A2048-7E11-1000-59DD-9FBEF9675FE5}"/>
              </a:ext>
            </a:extLst>
          </p:cNvPr>
          <p:cNvSpPr txBox="1">
            <a:spLocks noGrp="1"/>
          </p:cNvSpPr>
          <p:nvPr>
            <p:ph type="title"/>
          </p:nvPr>
        </p:nvSpPr>
        <p:spPr>
          <a:xfrm>
            <a:off x="713250" y="282279"/>
            <a:ext cx="7717500"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800" dirty="0"/>
              <a:t>Read again and complete the table.</a:t>
            </a:r>
            <a:endParaRPr sz="2800" dirty="0"/>
          </a:p>
        </p:txBody>
      </p:sp>
      <p:graphicFrame>
        <p:nvGraphicFramePr>
          <p:cNvPr id="5" name="Google Shape;290;p16">
            <a:extLst>
              <a:ext uri="{FF2B5EF4-FFF2-40B4-BE49-F238E27FC236}">
                <a16:creationId xmlns:a16="http://schemas.microsoft.com/office/drawing/2014/main" id="{F0A63968-55B7-76EE-FFB8-D6B1EF2A2E47}"/>
              </a:ext>
            </a:extLst>
          </p:cNvPr>
          <p:cNvGraphicFramePr/>
          <p:nvPr/>
        </p:nvGraphicFramePr>
        <p:xfrm>
          <a:off x="1272676" y="918076"/>
          <a:ext cx="6598647" cy="2926120"/>
        </p:xfrm>
        <a:graphic>
          <a:graphicData uri="http://schemas.openxmlformats.org/drawingml/2006/table">
            <a:tbl>
              <a:tblPr firstRow="1" bandRow="1">
                <a:noFill/>
              </a:tblPr>
              <a:tblGrid>
                <a:gridCol w="1661960">
                  <a:extLst>
                    <a:ext uri="{9D8B030D-6E8A-4147-A177-3AD203B41FA5}">
                      <a16:colId xmlns:a16="http://schemas.microsoft.com/office/drawing/2014/main" val="20000"/>
                    </a:ext>
                  </a:extLst>
                </a:gridCol>
                <a:gridCol w="4936687">
                  <a:extLst>
                    <a:ext uri="{9D8B030D-6E8A-4147-A177-3AD203B41FA5}">
                      <a16:colId xmlns:a16="http://schemas.microsoft.com/office/drawing/2014/main" val="20001"/>
                    </a:ext>
                  </a:extLst>
                </a:gridCol>
              </a:tblGrid>
              <a:tr h="433178">
                <a:tc>
                  <a:txBody>
                    <a:bodyPr/>
                    <a:lstStyle/>
                    <a:p>
                      <a:pPr marL="0" marR="0" lvl="0" indent="0" algn="l" rtl="0">
                        <a:spcBef>
                          <a:spcPts val="0"/>
                        </a:spcBef>
                        <a:spcAft>
                          <a:spcPts val="0"/>
                        </a:spcAft>
                        <a:buNone/>
                      </a:pPr>
                      <a:r>
                        <a:rPr lang="en-US" sz="2400" b="0" u="none" strike="noStrike" cap="none" dirty="0">
                          <a:solidFill>
                            <a:schemeClr val="dk1"/>
                          </a:solidFill>
                          <a:latin typeface="Calibri"/>
                          <a:ea typeface="Calibri"/>
                          <a:cs typeface="Calibri"/>
                          <a:sym typeface="Calibri"/>
                        </a:rPr>
                        <a:t>Name</a:t>
                      </a:r>
                      <a:endParaRPr sz="1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r>
                        <a:rPr lang="en-US" sz="2400" b="0" i="1" dirty="0">
                          <a:solidFill>
                            <a:schemeClr val="dk1"/>
                          </a:solidFill>
                          <a:latin typeface="Calibri"/>
                          <a:ea typeface="Calibri"/>
                          <a:cs typeface="Calibri"/>
                          <a:sym typeface="Calibri"/>
                        </a:rPr>
                        <a:t>Quoc Hoc - Hue</a:t>
                      </a:r>
                      <a:endParaRPr sz="1200" dirty="0"/>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433178">
                <a:tc>
                  <a:txBody>
                    <a:bodyPr/>
                    <a:lstStyle/>
                    <a:p>
                      <a:pPr marL="0" marR="0" lvl="0" indent="0" algn="l" rtl="0">
                        <a:spcBef>
                          <a:spcPts val="0"/>
                        </a:spcBef>
                        <a:spcAft>
                          <a:spcPts val="0"/>
                        </a:spcAft>
                        <a:buNone/>
                      </a:pPr>
                      <a:r>
                        <a:rPr lang="en-US" sz="2400" b="0" dirty="0">
                          <a:solidFill>
                            <a:schemeClr val="dk1"/>
                          </a:solidFill>
                          <a:latin typeface="Calibri"/>
                          <a:ea typeface="Calibri"/>
                          <a:cs typeface="Calibri"/>
                          <a:sym typeface="Calibri"/>
                        </a:rPr>
                        <a:t>Location</a:t>
                      </a:r>
                      <a:endParaRPr sz="1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endParaRPr sz="2400" b="0">
                        <a:solidFill>
                          <a:schemeClr val="dk1"/>
                        </a:solidFill>
                        <a:latin typeface="Calibri"/>
                        <a:ea typeface="Calibri"/>
                        <a:cs typeface="Calibri"/>
                        <a:sym typeface="Calibri"/>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433178">
                <a:tc>
                  <a:txBody>
                    <a:bodyPr/>
                    <a:lstStyle/>
                    <a:p>
                      <a:pPr marL="0" marR="0" lvl="0" indent="0" algn="l" rtl="0">
                        <a:spcBef>
                          <a:spcPts val="0"/>
                        </a:spcBef>
                        <a:spcAft>
                          <a:spcPts val="0"/>
                        </a:spcAft>
                        <a:buNone/>
                      </a:pPr>
                      <a:r>
                        <a:rPr lang="en-US" sz="2400" b="0" dirty="0">
                          <a:solidFill>
                            <a:schemeClr val="dk1"/>
                          </a:solidFill>
                          <a:latin typeface="Calibri"/>
                          <a:ea typeface="Calibri"/>
                          <a:cs typeface="Calibri"/>
                          <a:sym typeface="Calibri"/>
                        </a:rPr>
                        <a:t>Students</a:t>
                      </a:r>
                      <a:endParaRPr sz="1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endParaRPr sz="2400" b="0">
                        <a:solidFill>
                          <a:schemeClr val="dk1"/>
                        </a:solidFill>
                        <a:latin typeface="Calibri"/>
                        <a:ea typeface="Calibri"/>
                        <a:cs typeface="Calibri"/>
                        <a:sym typeface="Calibri"/>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2"/>
                  </a:ext>
                </a:extLst>
              </a:tr>
              <a:tr h="918305">
                <a:tc>
                  <a:txBody>
                    <a:bodyPr/>
                    <a:lstStyle/>
                    <a:p>
                      <a:pPr marL="0" marR="0" lvl="0" indent="0" algn="l" rtl="0">
                        <a:spcBef>
                          <a:spcPts val="0"/>
                        </a:spcBef>
                        <a:spcAft>
                          <a:spcPts val="0"/>
                        </a:spcAft>
                        <a:buNone/>
                      </a:pPr>
                      <a:r>
                        <a:rPr lang="en-US" sz="2400" b="0" dirty="0">
                          <a:solidFill>
                            <a:schemeClr val="dk1"/>
                          </a:solidFill>
                          <a:latin typeface="Calibri"/>
                          <a:ea typeface="Calibri"/>
                          <a:cs typeface="Calibri"/>
                          <a:sym typeface="Calibri"/>
                        </a:rPr>
                        <a:t>School facilities</a:t>
                      </a:r>
                      <a:endParaRPr sz="1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endParaRPr sz="2400" b="0" dirty="0">
                        <a:solidFill>
                          <a:schemeClr val="dk1"/>
                        </a:solidFill>
                        <a:latin typeface="Calibri"/>
                        <a:ea typeface="Calibri"/>
                        <a:cs typeface="Calibri"/>
                        <a:sym typeface="Calibri"/>
                      </a:endParaRPr>
                    </a:p>
                    <a:p>
                      <a:pPr marL="0" marR="0" lvl="0" indent="0" algn="l" rtl="0">
                        <a:spcBef>
                          <a:spcPts val="0"/>
                        </a:spcBef>
                        <a:spcAft>
                          <a:spcPts val="0"/>
                        </a:spcAft>
                        <a:buNone/>
                      </a:pPr>
                      <a:endParaRPr lang="en-US" sz="2400" b="0" dirty="0">
                        <a:solidFill>
                          <a:schemeClr val="dk1"/>
                        </a:solidFill>
                        <a:latin typeface="Calibri"/>
                        <a:ea typeface="Calibri"/>
                        <a:cs typeface="Calibri"/>
                        <a:sym typeface="Calibri"/>
                      </a:endParaRPr>
                    </a:p>
                    <a:p>
                      <a:pPr marL="0" marR="0" lvl="0" indent="0" algn="l" rtl="0">
                        <a:spcBef>
                          <a:spcPts val="0"/>
                        </a:spcBef>
                        <a:spcAft>
                          <a:spcPts val="0"/>
                        </a:spcAft>
                        <a:buNone/>
                      </a:pPr>
                      <a:endParaRPr lang="en-US" sz="24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400" b="0" dirty="0">
                        <a:solidFill>
                          <a:schemeClr val="dk1"/>
                        </a:solidFill>
                        <a:latin typeface="Calibri"/>
                        <a:ea typeface="Calibri"/>
                        <a:cs typeface="Calibri"/>
                        <a:sym typeface="Calibri"/>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3"/>
                  </a:ext>
                </a:extLst>
              </a:tr>
            </a:tbl>
          </a:graphicData>
        </a:graphic>
      </p:graphicFrame>
      <p:sp>
        <p:nvSpPr>
          <p:cNvPr id="6" name="Google Shape;291;p16">
            <a:extLst>
              <a:ext uri="{FF2B5EF4-FFF2-40B4-BE49-F238E27FC236}">
                <a16:creationId xmlns:a16="http://schemas.microsoft.com/office/drawing/2014/main" id="{04047065-94E9-5B78-5F69-D2F9364F622F}"/>
              </a:ext>
            </a:extLst>
          </p:cNvPr>
          <p:cNvSpPr/>
          <p:nvPr/>
        </p:nvSpPr>
        <p:spPr>
          <a:xfrm>
            <a:off x="2909740" y="1399236"/>
            <a:ext cx="4961583"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i="1" dirty="0">
                <a:solidFill>
                  <a:srgbClr val="C00000"/>
                </a:solidFill>
                <a:latin typeface="Calibri"/>
                <a:ea typeface="Calibri"/>
                <a:cs typeface="Calibri"/>
                <a:sym typeface="Calibri"/>
              </a:rPr>
              <a:t>On the bank of the Huong River, in Hue </a:t>
            </a:r>
            <a:endParaRPr sz="2200" dirty="0">
              <a:solidFill>
                <a:srgbClr val="C00000"/>
              </a:solidFill>
            </a:endParaRPr>
          </a:p>
        </p:txBody>
      </p:sp>
      <p:sp>
        <p:nvSpPr>
          <p:cNvPr id="7" name="Google Shape;291;p16">
            <a:extLst>
              <a:ext uri="{FF2B5EF4-FFF2-40B4-BE49-F238E27FC236}">
                <a16:creationId xmlns:a16="http://schemas.microsoft.com/office/drawing/2014/main" id="{D0201979-BD67-117B-4658-0B37BD57E76D}"/>
              </a:ext>
            </a:extLst>
          </p:cNvPr>
          <p:cNvSpPr/>
          <p:nvPr/>
        </p:nvSpPr>
        <p:spPr>
          <a:xfrm>
            <a:off x="2909739" y="1830083"/>
            <a:ext cx="4961583" cy="430847"/>
          </a:xfrm>
          <a:prstGeom prst="rect">
            <a:avLst/>
          </a:prstGeom>
          <a:noFill/>
          <a:ln>
            <a:noFill/>
          </a:ln>
        </p:spPr>
        <p:txBody>
          <a:bodyPr spcFirstLastPara="1" wrap="square" lIns="91425" tIns="45700" rIns="91425" bIns="45700" anchor="t" anchorCtr="0">
            <a:spAutoFit/>
          </a:bodyPr>
          <a:lstStyle/>
          <a:p>
            <a:pPr lvl="0"/>
            <a:r>
              <a:rPr lang="en-US" sz="2200" i="1" dirty="0">
                <a:solidFill>
                  <a:srgbClr val="C00000"/>
                </a:solidFill>
                <a:latin typeface="Calibri"/>
                <a:ea typeface="Calibri"/>
                <a:cs typeface="Calibri"/>
                <a:sym typeface="Calibri"/>
              </a:rPr>
              <a:t>Intelligent and hard-working </a:t>
            </a:r>
          </a:p>
        </p:txBody>
      </p:sp>
      <p:sp>
        <p:nvSpPr>
          <p:cNvPr id="8" name="Google Shape;291;p16">
            <a:extLst>
              <a:ext uri="{FF2B5EF4-FFF2-40B4-BE49-F238E27FC236}">
                <a16:creationId xmlns:a16="http://schemas.microsoft.com/office/drawing/2014/main" id="{6239FA86-A799-79F7-4EB1-2EB4844DF2C9}"/>
              </a:ext>
            </a:extLst>
          </p:cNvPr>
          <p:cNvSpPr/>
          <p:nvPr/>
        </p:nvSpPr>
        <p:spPr>
          <a:xfrm>
            <a:off x="2935280" y="2311243"/>
            <a:ext cx="4961583" cy="1446509"/>
          </a:xfrm>
          <a:prstGeom prst="rect">
            <a:avLst/>
          </a:prstGeom>
          <a:noFill/>
          <a:ln>
            <a:noFill/>
          </a:ln>
        </p:spPr>
        <p:txBody>
          <a:bodyPr spcFirstLastPara="1" wrap="square" lIns="91425" tIns="45700" rIns="91425" bIns="45700" anchor="t" anchorCtr="0">
            <a:spAutoFit/>
          </a:bodyPr>
          <a:lstStyle/>
          <a:p>
            <a:pPr lvl="0"/>
            <a:r>
              <a:rPr lang="en-US" sz="2200" i="1" dirty="0">
                <a:solidFill>
                  <a:srgbClr val="C00000"/>
                </a:solidFill>
                <a:latin typeface="Calibri"/>
                <a:ea typeface="Calibri"/>
                <a:cs typeface="Calibri"/>
                <a:sym typeface="Calibri"/>
              </a:rPr>
              <a:t>Over 50 classrooms (with TVs, projectors, computers), a swimming pool, a library, two English labs, four computer rooms, and many other modern facilities. </a:t>
            </a:r>
          </a:p>
        </p:txBody>
      </p:sp>
      <p:sp>
        <p:nvSpPr>
          <p:cNvPr id="10" name="Rectangle: Rounded Corners 9">
            <a:extLst>
              <a:ext uri="{FF2B5EF4-FFF2-40B4-BE49-F238E27FC236}">
                <a16:creationId xmlns:a16="http://schemas.microsoft.com/office/drawing/2014/main" id="{5BF81CED-0F58-1446-E3D1-73A67F7675BC}"/>
              </a:ext>
            </a:extLst>
          </p:cNvPr>
          <p:cNvSpPr/>
          <p:nvPr/>
        </p:nvSpPr>
        <p:spPr>
          <a:xfrm>
            <a:off x="1272676" y="4011336"/>
            <a:ext cx="1662604" cy="691396"/>
          </a:xfrm>
          <a:prstGeom prst="roundRect">
            <a:avLst/>
          </a:prstGeom>
          <a:solidFill>
            <a:srgbClr val="E4E8F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Calibri" panose="020F0502020204030204" pitchFamily="34" charset="0"/>
                <a:cs typeface="Calibri" panose="020F0502020204030204" pitchFamily="34" charset="0"/>
              </a:rPr>
              <a:t>Report it to the class</a:t>
            </a:r>
          </a:p>
        </p:txBody>
      </p:sp>
      <p:sp>
        <p:nvSpPr>
          <p:cNvPr id="11" name="TextBox 10">
            <a:extLst>
              <a:ext uri="{FF2B5EF4-FFF2-40B4-BE49-F238E27FC236}">
                <a16:creationId xmlns:a16="http://schemas.microsoft.com/office/drawing/2014/main" id="{0C9DEBCC-E298-56FB-CB7C-BE45859B373F}"/>
              </a:ext>
            </a:extLst>
          </p:cNvPr>
          <p:cNvSpPr txBox="1"/>
          <p:nvPr/>
        </p:nvSpPr>
        <p:spPr>
          <a:xfrm>
            <a:off x="3006672" y="4011336"/>
            <a:ext cx="5775207" cy="707886"/>
          </a:xfrm>
          <a:prstGeom prst="rect">
            <a:avLst/>
          </a:prstGeom>
          <a:noFill/>
        </p:spPr>
        <p:txBody>
          <a:bodyPr wrap="square" rtlCol="0">
            <a:spAutoFit/>
          </a:bodyPr>
          <a:lstStyle/>
          <a:p>
            <a:r>
              <a:rPr lang="en-US" sz="2000" b="1" dirty="0">
                <a:solidFill>
                  <a:schemeClr val="accent2"/>
                </a:solidFill>
                <a:latin typeface="Calibri" panose="020F0502020204030204" pitchFamily="34" charset="0"/>
                <a:cs typeface="Calibri" panose="020F0502020204030204" pitchFamily="34" charset="0"/>
                <a:sym typeface="Wingdings 3" panose="05040102010807070707" pitchFamily="18" charset="2"/>
              </a:rPr>
              <a:t>Example:</a:t>
            </a:r>
            <a:r>
              <a:rPr lang="en-US" sz="2000" b="1" i="1" dirty="0">
                <a:solidFill>
                  <a:schemeClr val="accent2"/>
                </a:solidFill>
                <a:latin typeface="Calibri" panose="020F0502020204030204" pitchFamily="34" charset="0"/>
                <a:cs typeface="Calibri" panose="020F0502020204030204" pitchFamily="34" charset="0"/>
              </a:rPr>
              <a:t> </a:t>
            </a:r>
          </a:p>
          <a:p>
            <a:r>
              <a:rPr lang="en-US" sz="2000" dirty="0">
                <a:solidFill>
                  <a:schemeClr val="accent6"/>
                </a:solidFill>
                <a:latin typeface="Calibri" panose="020F0502020204030204" pitchFamily="34" charset="0"/>
                <a:cs typeface="Calibri" panose="020F0502020204030204" pitchFamily="34" charset="0"/>
              </a:rPr>
              <a:t>The name of the school is Quoc Hoc – Hue </a:t>
            </a:r>
          </a:p>
        </p:txBody>
      </p:sp>
    </p:spTree>
    <p:extLst>
      <p:ext uri="{BB962C8B-B14F-4D97-AF65-F5344CB8AC3E}">
        <p14:creationId xmlns:p14="http://schemas.microsoft.com/office/powerpoint/2010/main" val="177805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26" presetClass="emph" presetSubtype="0" fill="hold" grpId="1" nodeType="withEffect">
                                  <p:stCondLst>
                                    <p:cond delay="0"/>
                                  </p:stCondLst>
                                  <p:childTnLst>
                                    <p:animEffect transition="out" filter="fade">
                                      <p:cBhvr>
                                        <p:cTn id="24" dur="500" tmFilter="0, 0; .2, .5; .8, .5; 1, 0"/>
                                        <p:tgtEl>
                                          <p:spTgt spid="10"/>
                                        </p:tgtEl>
                                      </p:cBhvr>
                                    </p:animEffect>
                                    <p:animScale>
                                      <p:cBhvr>
                                        <p:cTn id="25" dur="250" autoRev="1" fill="hold"/>
                                        <p:tgtEl>
                                          <p:spTgt spid="10"/>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animBg="1"/>
      <p:bldP spid="10" grpId="1"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4BCF7B-3116-6BF4-1FD4-DE9DA4194C9D}"/>
              </a:ext>
            </a:extLst>
          </p:cNvPr>
          <p:cNvSpPr>
            <a:spLocks noGrp="1"/>
          </p:cNvSpPr>
          <p:nvPr>
            <p:ph type="title"/>
          </p:nvPr>
        </p:nvSpPr>
        <p:spPr/>
        <p:txBody>
          <a:bodyPr/>
          <a:lstStyle/>
          <a:p>
            <a:r>
              <a:rPr lang="en-US" sz="4000" dirty="0"/>
              <a:t>Quoc Hoc - Hue</a:t>
            </a:r>
          </a:p>
        </p:txBody>
      </p:sp>
      <p:pic>
        <p:nvPicPr>
          <p:cNvPr id="1028" name="Picture 4">
            <a:extLst>
              <a:ext uri="{FF2B5EF4-FFF2-40B4-BE49-F238E27FC236}">
                <a16:creationId xmlns:a16="http://schemas.microsoft.com/office/drawing/2014/main" id="{665C91AE-4EDE-BBCB-9A90-FB3482D169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8136"/>
          <a:stretch/>
        </p:blipFill>
        <p:spPr bwMode="auto">
          <a:xfrm>
            <a:off x="440421" y="1320442"/>
            <a:ext cx="2557222" cy="19408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1FB5767C-9EF9-E97B-01DD-86002D1106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645" r="33474"/>
          <a:stretch/>
        </p:blipFill>
        <p:spPr bwMode="auto">
          <a:xfrm>
            <a:off x="3023442" y="2306548"/>
            <a:ext cx="3097066" cy="22778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288A409-6132-74E7-C894-A781B63796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970"/>
          <a:stretch/>
        </p:blipFill>
        <p:spPr bwMode="auto">
          <a:xfrm>
            <a:off x="6146358" y="1320442"/>
            <a:ext cx="2557222" cy="193081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2">
            <a:extLst>
              <a:ext uri="{FF2B5EF4-FFF2-40B4-BE49-F238E27FC236}">
                <a16:creationId xmlns:a16="http://schemas.microsoft.com/office/drawing/2014/main" id="{4309083E-070A-571A-3EF8-AFFC096641CE}"/>
              </a:ext>
            </a:extLst>
          </p:cNvPr>
          <p:cNvSpPr txBox="1">
            <a:spLocks/>
          </p:cNvSpPr>
          <p:nvPr/>
        </p:nvSpPr>
        <p:spPr>
          <a:xfrm>
            <a:off x="618766" y="382794"/>
            <a:ext cx="7906417" cy="572700"/>
          </a:xfrm>
          <a:prstGeom prst="rect">
            <a:avLst/>
          </a:prstGeom>
          <a:solidFill>
            <a:schemeClr val="bg2"/>
          </a:solid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Vazirmatn Black"/>
              <a:buNone/>
              <a:defRPr sz="3300" b="0" i="0" u="none" strike="noStrike" cap="none">
                <a:solidFill>
                  <a:schemeClr val="accent2"/>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2pPr>
            <a:lvl3pPr marR="0" lvl="2"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3pPr>
            <a:lvl4pPr marR="0" lvl="3"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4pPr>
            <a:lvl5pPr marR="0" lvl="4"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5pPr>
            <a:lvl6pPr marR="0" lvl="5"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6pPr>
            <a:lvl7pPr marR="0" lvl="6"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7pPr>
            <a:lvl8pPr marR="0" lvl="7"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8pPr>
            <a:lvl9pPr marR="0" lvl="8" algn="l" rtl="0">
              <a:lnSpc>
                <a:spcPct val="100000"/>
              </a:lnSpc>
              <a:spcBef>
                <a:spcPts val="0"/>
              </a:spcBef>
              <a:spcAft>
                <a:spcPts val="0"/>
              </a:spcAft>
              <a:buClr>
                <a:schemeClr val="dk1"/>
              </a:buClr>
              <a:buSzPts val="2800"/>
              <a:buFont typeface="Passion One"/>
              <a:buNone/>
              <a:defRPr sz="2800" b="1" i="0" u="none" strike="noStrike" cap="none">
                <a:solidFill>
                  <a:schemeClr val="dk1"/>
                </a:solidFill>
                <a:latin typeface="Passion One"/>
                <a:ea typeface="Passion One"/>
                <a:cs typeface="Passion One"/>
                <a:sym typeface="Passion One"/>
              </a:defRPr>
            </a:lvl9pPr>
          </a:lstStyle>
          <a:p>
            <a:r>
              <a:rPr lang="en-US" sz="2800" dirty="0"/>
              <a:t>What do you know about Quoc Hoc - Hue?</a:t>
            </a:r>
          </a:p>
        </p:txBody>
      </p:sp>
    </p:spTree>
    <p:extLst>
      <p:ext uri="{BB962C8B-B14F-4D97-AF65-F5344CB8AC3E}">
        <p14:creationId xmlns:p14="http://schemas.microsoft.com/office/powerpoint/2010/main" val="84899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strips(downLeft)">
                                      <p:cBhvr>
                                        <p:cTn id="7" dur="500"/>
                                        <p:tgtEl>
                                          <p:spTgt spid="1028"/>
                                        </p:tgtEl>
                                      </p:cBhvr>
                                    </p:animEffect>
                                  </p:childTnLst>
                                </p:cTn>
                              </p:par>
                              <p:par>
                                <p:cTn id="8" presetID="18" presetClass="entr" presetSubtype="1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par>
                                <p:cTn id="11" presetID="18" presetClass="entr" presetSubtype="12"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26" presetClass="emph" presetSubtype="0" fill="hold" grpId="2" nodeType="withEffect">
                                  <p:stCondLst>
                                    <p:cond delay="0"/>
                                  </p:stCondLst>
                                  <p:childTnLst>
                                    <p:animEffect transition="out" filter="fade">
                                      <p:cBhvr>
                                        <p:cTn id="20" dur="500" tmFilter="0, 0; .2, .5; .8, .5; 1, 0"/>
                                        <p:tgtEl>
                                          <p:spTgt spid="3"/>
                                        </p:tgtEl>
                                      </p:cBhvr>
                                    </p:animEffect>
                                    <p:animScale>
                                      <p:cBhvr>
                                        <p:cTn id="21" dur="250" autoRev="1" fill="hold"/>
                                        <p:tgtEl>
                                          <p:spTgt spid="3"/>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par>
                                <p:cTn id="27" presetID="1" presetClass="exit" presetSubtype="0" fill="hold" grpId="1" nodeType="withEffect">
                                  <p:stCondLst>
                                    <p:cond delay="0"/>
                                  </p:stCondLst>
                                  <p:childTnLst>
                                    <p:set>
                                      <p:cBhvr>
                                        <p:cTn id="2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3" grpId="2"/>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549" name="Google Shape;549;p39"/>
          <p:cNvSpPr/>
          <p:nvPr/>
        </p:nvSpPr>
        <p:spPr>
          <a:xfrm>
            <a:off x="961821" y="4357034"/>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9"/>
          <p:cNvSpPr/>
          <p:nvPr/>
        </p:nvSpPr>
        <p:spPr>
          <a:xfrm>
            <a:off x="8585449" y="1643890"/>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9"/>
          <p:cNvSpPr/>
          <p:nvPr/>
        </p:nvSpPr>
        <p:spPr>
          <a:xfrm>
            <a:off x="8009691" y="781454"/>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9"/>
          <p:cNvSpPr/>
          <p:nvPr/>
        </p:nvSpPr>
        <p:spPr>
          <a:xfrm>
            <a:off x="8461779" y="871226"/>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9"/>
          <p:cNvSpPr/>
          <p:nvPr/>
        </p:nvSpPr>
        <p:spPr>
          <a:xfrm>
            <a:off x="7699128" y="130135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9"/>
          <p:cNvSpPr/>
          <p:nvPr/>
        </p:nvSpPr>
        <p:spPr>
          <a:xfrm>
            <a:off x="7639976" y="445035"/>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9"/>
          <p:cNvSpPr/>
          <p:nvPr/>
        </p:nvSpPr>
        <p:spPr>
          <a:xfrm>
            <a:off x="8621963" y="31841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9"/>
          <p:cNvSpPr/>
          <p:nvPr/>
        </p:nvSpPr>
        <p:spPr>
          <a:xfrm>
            <a:off x="832713" y="493682"/>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9"/>
          <p:cNvSpPr/>
          <p:nvPr/>
        </p:nvSpPr>
        <p:spPr>
          <a:xfrm>
            <a:off x="1298216" y="359770"/>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9"/>
          <p:cNvSpPr/>
          <p:nvPr/>
        </p:nvSpPr>
        <p:spPr>
          <a:xfrm>
            <a:off x="759476" y="938674"/>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9"/>
          <p:cNvSpPr/>
          <p:nvPr/>
        </p:nvSpPr>
        <p:spPr>
          <a:xfrm>
            <a:off x="920958" y="4064807"/>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9"/>
          <p:cNvSpPr/>
          <p:nvPr/>
        </p:nvSpPr>
        <p:spPr>
          <a:xfrm>
            <a:off x="832732" y="4439711"/>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40;p36">
            <a:extLst>
              <a:ext uri="{FF2B5EF4-FFF2-40B4-BE49-F238E27FC236}">
                <a16:creationId xmlns:a16="http://schemas.microsoft.com/office/drawing/2014/main" id="{F13A2048-7E11-1000-59DD-9FBEF9675FE5}"/>
              </a:ext>
            </a:extLst>
          </p:cNvPr>
          <p:cNvSpPr txBox="1">
            <a:spLocks noGrp="1"/>
          </p:cNvSpPr>
          <p:nvPr>
            <p:ph type="title"/>
          </p:nvPr>
        </p:nvSpPr>
        <p:spPr>
          <a:xfrm>
            <a:off x="247973" y="459831"/>
            <a:ext cx="8655803"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200" dirty="0"/>
              <a:t>Ex 4. Work in pairs. Answer the questions with the information in the table. </a:t>
            </a:r>
          </a:p>
        </p:txBody>
      </p:sp>
      <p:graphicFrame>
        <p:nvGraphicFramePr>
          <p:cNvPr id="2" name="Google Shape;290;p16">
            <a:extLst>
              <a:ext uri="{FF2B5EF4-FFF2-40B4-BE49-F238E27FC236}">
                <a16:creationId xmlns:a16="http://schemas.microsoft.com/office/drawing/2014/main" id="{A7A75BB7-A29C-9A52-717A-7445CC92AEA2}"/>
              </a:ext>
            </a:extLst>
          </p:cNvPr>
          <p:cNvGraphicFramePr/>
          <p:nvPr>
            <p:extLst>
              <p:ext uri="{D42A27DB-BD31-4B8C-83A1-F6EECF244321}">
                <p14:modId xmlns:p14="http://schemas.microsoft.com/office/powerpoint/2010/main" val="32435986"/>
              </p:ext>
            </p:extLst>
          </p:nvPr>
        </p:nvGraphicFramePr>
        <p:xfrm>
          <a:off x="612182" y="1140065"/>
          <a:ext cx="4672739" cy="3124437"/>
        </p:xfrm>
        <a:graphic>
          <a:graphicData uri="http://schemas.openxmlformats.org/drawingml/2006/table">
            <a:tbl>
              <a:tblPr firstRow="1" bandRow="1">
                <a:noFill/>
              </a:tblPr>
              <a:tblGrid>
                <a:gridCol w="1346250">
                  <a:extLst>
                    <a:ext uri="{9D8B030D-6E8A-4147-A177-3AD203B41FA5}">
                      <a16:colId xmlns:a16="http://schemas.microsoft.com/office/drawing/2014/main" val="20000"/>
                    </a:ext>
                  </a:extLst>
                </a:gridCol>
                <a:gridCol w="3326489">
                  <a:extLst>
                    <a:ext uri="{9D8B030D-6E8A-4147-A177-3AD203B41FA5}">
                      <a16:colId xmlns:a16="http://schemas.microsoft.com/office/drawing/2014/main" val="20001"/>
                    </a:ext>
                  </a:extLst>
                </a:gridCol>
              </a:tblGrid>
              <a:tr h="754973">
                <a:tc>
                  <a:txBody>
                    <a:bodyPr/>
                    <a:lstStyle/>
                    <a:p>
                      <a:pPr marL="0" marR="0" lvl="0" indent="0" algn="l" rtl="0">
                        <a:spcBef>
                          <a:spcPts val="0"/>
                        </a:spcBef>
                        <a:spcAft>
                          <a:spcPts val="0"/>
                        </a:spcAft>
                        <a:buNone/>
                      </a:pPr>
                      <a:r>
                        <a:rPr lang="en-US" sz="2200" b="0" u="none" strike="noStrike" cap="none" dirty="0">
                          <a:solidFill>
                            <a:schemeClr val="dk1"/>
                          </a:solidFill>
                          <a:latin typeface="Calibri" panose="020F0502020204030204" pitchFamily="34" charset="0"/>
                          <a:ea typeface="Calibri"/>
                          <a:cs typeface="Calibri" panose="020F0502020204030204" pitchFamily="34" charset="0"/>
                          <a:sym typeface="Calibri"/>
                        </a:rPr>
                        <a:t>Name</a:t>
                      </a:r>
                      <a:endParaRPr sz="2200" dirty="0">
                        <a:latin typeface="Calibri" panose="020F0502020204030204" pitchFamily="34" charset="0"/>
                        <a:cs typeface="Calibri" panose="020F0502020204030204" pitchFamily="34" charset="0"/>
                      </a:endParaRPr>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r>
                        <a:rPr lang="en-US" sz="2200" dirty="0">
                          <a:latin typeface="Calibri" panose="020F0502020204030204" pitchFamily="34" charset="0"/>
                          <a:cs typeface="Calibri" panose="020F0502020204030204" pitchFamily="34" charset="0"/>
                        </a:rPr>
                        <a:t>Hung </a:t>
                      </a:r>
                      <a:r>
                        <a:rPr lang="en-US" sz="2200" dirty="0" err="1">
                          <a:latin typeface="Calibri" panose="020F0502020204030204" pitchFamily="34" charset="0"/>
                          <a:cs typeface="Calibri" panose="020F0502020204030204" pitchFamily="34" charset="0"/>
                        </a:rPr>
                        <a:t>Vuong</a:t>
                      </a:r>
                      <a:r>
                        <a:rPr lang="en-US" sz="2200" dirty="0">
                          <a:latin typeface="Calibri" panose="020F0502020204030204" pitchFamily="34" charset="0"/>
                          <a:cs typeface="Calibri" panose="020F0502020204030204" pitchFamily="34" charset="0"/>
                        </a:rPr>
                        <a:t> Lower Secondary school </a:t>
                      </a:r>
                      <a:endParaRPr sz="2200" dirty="0">
                        <a:latin typeface="Calibri" panose="020F0502020204030204" pitchFamily="34" charset="0"/>
                        <a:cs typeface="Calibri" panose="020F0502020204030204" pitchFamily="34" charset="0"/>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422789">
                <a:tc>
                  <a:txBody>
                    <a:bodyPr/>
                    <a:lstStyle/>
                    <a:p>
                      <a:pPr marL="0" marR="0" lvl="0" indent="0" algn="l" rtl="0">
                        <a:spcBef>
                          <a:spcPts val="0"/>
                        </a:spcBef>
                        <a:spcAft>
                          <a:spcPts val="0"/>
                        </a:spcAft>
                        <a:buNone/>
                      </a:pPr>
                      <a:r>
                        <a:rPr lang="en-US" sz="2200" b="0" dirty="0">
                          <a:solidFill>
                            <a:schemeClr val="dk1"/>
                          </a:solidFill>
                          <a:latin typeface="Calibri"/>
                          <a:ea typeface="Calibri"/>
                          <a:cs typeface="Calibri"/>
                          <a:sym typeface="Calibri"/>
                        </a:rPr>
                        <a:t>Location</a:t>
                      </a:r>
                      <a:endParaRPr sz="2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r>
                        <a:rPr lang="en-US" sz="2200" b="0" dirty="0">
                          <a:solidFill>
                            <a:schemeClr val="dk1"/>
                          </a:solidFill>
                          <a:latin typeface="Calibri"/>
                          <a:ea typeface="Calibri"/>
                          <a:cs typeface="Calibri"/>
                          <a:sym typeface="Calibri"/>
                        </a:rPr>
                        <a:t>120, Hung </a:t>
                      </a:r>
                      <a:r>
                        <a:rPr lang="en-US" sz="2200" b="0" dirty="0" err="1">
                          <a:solidFill>
                            <a:schemeClr val="dk1"/>
                          </a:solidFill>
                          <a:latin typeface="Calibri"/>
                          <a:ea typeface="Calibri"/>
                          <a:cs typeface="Calibri"/>
                          <a:sym typeface="Calibri"/>
                        </a:rPr>
                        <a:t>Vuong</a:t>
                      </a:r>
                      <a:r>
                        <a:rPr lang="en-US" sz="2200" b="0" dirty="0">
                          <a:solidFill>
                            <a:schemeClr val="dk1"/>
                          </a:solidFill>
                          <a:latin typeface="Calibri"/>
                          <a:ea typeface="Calibri"/>
                          <a:cs typeface="Calibri"/>
                          <a:sym typeface="Calibri"/>
                        </a:rPr>
                        <a:t> Street</a:t>
                      </a:r>
                      <a:endParaRPr sz="2200" b="0" dirty="0">
                        <a:solidFill>
                          <a:schemeClr val="dk1"/>
                        </a:solidFill>
                        <a:latin typeface="Calibri"/>
                        <a:ea typeface="Calibri"/>
                        <a:cs typeface="Calibri"/>
                        <a:sym typeface="Calibri"/>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754973">
                <a:tc>
                  <a:txBody>
                    <a:bodyPr/>
                    <a:lstStyle/>
                    <a:p>
                      <a:pPr marL="0" marR="0" lvl="0" indent="0" algn="l" rtl="0">
                        <a:spcBef>
                          <a:spcPts val="0"/>
                        </a:spcBef>
                        <a:spcAft>
                          <a:spcPts val="0"/>
                        </a:spcAft>
                        <a:buNone/>
                      </a:pPr>
                      <a:r>
                        <a:rPr lang="en-US" sz="2200" b="0" dirty="0">
                          <a:solidFill>
                            <a:schemeClr val="dk1"/>
                          </a:solidFill>
                          <a:latin typeface="Calibri"/>
                          <a:ea typeface="Calibri"/>
                          <a:cs typeface="Calibri"/>
                          <a:sym typeface="Calibri"/>
                        </a:rPr>
                        <a:t>Students</a:t>
                      </a:r>
                      <a:endParaRPr sz="2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r>
                        <a:rPr lang="en-US" sz="2200" b="0" dirty="0">
                          <a:solidFill>
                            <a:schemeClr val="dk1"/>
                          </a:solidFill>
                          <a:latin typeface="Calibri"/>
                          <a:ea typeface="Calibri"/>
                          <a:cs typeface="Calibri"/>
                          <a:sym typeface="Calibri"/>
                        </a:rPr>
                        <a:t>Hard-working and intelligent</a:t>
                      </a:r>
                      <a:endParaRPr sz="2200" b="0" dirty="0">
                        <a:solidFill>
                          <a:schemeClr val="dk1"/>
                        </a:solidFill>
                        <a:latin typeface="Calibri"/>
                        <a:ea typeface="Calibri"/>
                        <a:cs typeface="Calibri"/>
                        <a:sym typeface="Calibri"/>
                      </a:endParaRP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2"/>
                  </a:ext>
                </a:extLst>
              </a:tr>
              <a:tr h="1173687">
                <a:tc>
                  <a:txBody>
                    <a:bodyPr/>
                    <a:lstStyle/>
                    <a:p>
                      <a:pPr marL="0" marR="0" lvl="0" indent="0" algn="l" rtl="0">
                        <a:spcBef>
                          <a:spcPts val="0"/>
                        </a:spcBef>
                        <a:spcAft>
                          <a:spcPts val="0"/>
                        </a:spcAft>
                        <a:buNone/>
                      </a:pPr>
                      <a:r>
                        <a:rPr lang="en-US" sz="2200" b="0" dirty="0">
                          <a:solidFill>
                            <a:schemeClr val="dk1"/>
                          </a:solidFill>
                          <a:latin typeface="Calibri"/>
                          <a:ea typeface="Calibri"/>
                          <a:cs typeface="Calibri"/>
                          <a:sym typeface="Calibri"/>
                        </a:rPr>
                        <a:t>School facilities</a:t>
                      </a:r>
                      <a:endParaRPr sz="2200" dirty="0"/>
                    </a:p>
                  </a:txBody>
                  <a:tcPr marL="91450" marR="91450" marT="45725" marB="45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l" rtl="0">
                        <a:spcBef>
                          <a:spcPts val="0"/>
                        </a:spcBef>
                        <a:spcAft>
                          <a:spcPts val="0"/>
                        </a:spcAft>
                        <a:buNone/>
                      </a:pPr>
                      <a:r>
                        <a:rPr lang="en-US" sz="2200" b="0" dirty="0">
                          <a:solidFill>
                            <a:schemeClr val="dk1"/>
                          </a:solidFill>
                          <a:latin typeface="Calibri"/>
                          <a:ea typeface="Calibri"/>
                          <a:cs typeface="Calibri"/>
                          <a:sym typeface="Calibri"/>
                        </a:rPr>
                        <a:t>20 classrooms, one library, two computer rooms, one gym, one garden</a:t>
                      </a:r>
                    </a:p>
                  </a:txBody>
                  <a:tcPr marL="91450" marR="91450" marT="45725" marB="457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98B38829-9EEE-CCD0-6E2E-65469FE08297}"/>
              </a:ext>
            </a:extLst>
          </p:cNvPr>
          <p:cNvSpPr txBox="1"/>
          <p:nvPr/>
        </p:nvSpPr>
        <p:spPr>
          <a:xfrm>
            <a:off x="5362414" y="1141113"/>
            <a:ext cx="3541362" cy="2862322"/>
          </a:xfrm>
          <a:prstGeom prst="rect">
            <a:avLst/>
          </a:prstGeom>
          <a:noFill/>
        </p:spPr>
        <p:txBody>
          <a:bodyPr wrap="square" rtlCol="0">
            <a:spAutoFit/>
          </a:bodyPr>
          <a:lstStyle/>
          <a:p>
            <a:r>
              <a:rPr lang="en-US" sz="2000" b="1" dirty="0">
                <a:solidFill>
                  <a:schemeClr val="accent6"/>
                </a:solidFill>
                <a:latin typeface="Calibri" panose="020F0502020204030204" pitchFamily="34" charset="0"/>
                <a:cs typeface="Calibri" panose="020F0502020204030204" pitchFamily="34" charset="0"/>
              </a:rPr>
              <a:t>1. </a:t>
            </a:r>
            <a:r>
              <a:rPr lang="en-US" sz="2000" dirty="0">
                <a:latin typeface="Calibri" panose="020F0502020204030204" pitchFamily="34" charset="0"/>
                <a:cs typeface="Calibri" panose="020F0502020204030204" pitchFamily="34" charset="0"/>
              </a:rPr>
              <a:t>What is the full name of the school?</a:t>
            </a:r>
          </a:p>
          <a:p>
            <a:endParaRPr lang="en-US" sz="2000" dirty="0">
              <a:latin typeface="Calibri" panose="020F0502020204030204" pitchFamily="34" charset="0"/>
              <a:cs typeface="Calibri" panose="020F0502020204030204" pitchFamily="34" charset="0"/>
            </a:endParaRPr>
          </a:p>
          <a:p>
            <a:r>
              <a:rPr lang="en-US" sz="2000" b="1" dirty="0">
                <a:solidFill>
                  <a:schemeClr val="accent6"/>
                </a:solidFill>
                <a:latin typeface="Calibri" panose="020F0502020204030204" pitchFamily="34" charset="0"/>
                <a:cs typeface="Calibri" panose="020F0502020204030204" pitchFamily="34" charset="0"/>
              </a:rPr>
              <a:t>2. </a:t>
            </a:r>
            <a:r>
              <a:rPr lang="en-US" sz="2000" dirty="0">
                <a:latin typeface="Calibri" panose="020F0502020204030204" pitchFamily="34" charset="0"/>
                <a:cs typeface="Calibri" panose="020F0502020204030204" pitchFamily="34" charset="0"/>
              </a:rPr>
              <a:t>Where is it?</a:t>
            </a:r>
          </a:p>
          <a:p>
            <a:endParaRPr lang="en-US" sz="2000" dirty="0">
              <a:latin typeface="Calibri" panose="020F0502020204030204" pitchFamily="34" charset="0"/>
              <a:cs typeface="Calibri" panose="020F0502020204030204" pitchFamily="34" charset="0"/>
            </a:endParaRPr>
          </a:p>
          <a:p>
            <a:r>
              <a:rPr lang="en-US" sz="2000" b="1" dirty="0">
                <a:solidFill>
                  <a:schemeClr val="accent6"/>
                </a:solidFill>
                <a:latin typeface="Calibri" panose="020F0502020204030204" pitchFamily="34" charset="0"/>
                <a:cs typeface="Calibri" panose="020F0502020204030204" pitchFamily="34" charset="0"/>
              </a:rPr>
              <a:t>3. </a:t>
            </a:r>
            <a:r>
              <a:rPr lang="en-US" sz="2000" dirty="0">
                <a:latin typeface="Calibri" panose="020F0502020204030204" pitchFamily="34" charset="0"/>
                <a:cs typeface="Calibri" panose="020F0502020204030204" pitchFamily="34" charset="0"/>
              </a:rPr>
              <a:t>What are the students like?</a:t>
            </a:r>
          </a:p>
          <a:p>
            <a:endParaRPr lang="en-US" sz="2000" dirty="0">
              <a:latin typeface="Calibri" panose="020F0502020204030204" pitchFamily="34" charset="0"/>
              <a:cs typeface="Calibri" panose="020F0502020204030204" pitchFamily="34" charset="0"/>
            </a:endParaRPr>
          </a:p>
          <a:p>
            <a:r>
              <a:rPr lang="en-US" sz="2000" b="1" dirty="0">
                <a:solidFill>
                  <a:schemeClr val="accent6"/>
                </a:solidFill>
                <a:latin typeface="Calibri" panose="020F0502020204030204" pitchFamily="34" charset="0"/>
                <a:cs typeface="Calibri" panose="020F0502020204030204" pitchFamily="34" charset="0"/>
              </a:rPr>
              <a:t>4. </a:t>
            </a:r>
            <a:r>
              <a:rPr lang="en-US" sz="2000" dirty="0">
                <a:latin typeface="Calibri" panose="020F0502020204030204" pitchFamily="34" charset="0"/>
                <a:cs typeface="Calibri" panose="020F0502020204030204" pitchFamily="34" charset="0"/>
              </a:rPr>
              <a:t>What facilities does the school have?</a:t>
            </a:r>
          </a:p>
        </p:txBody>
      </p:sp>
      <p:pic>
        <p:nvPicPr>
          <p:cNvPr id="9" name="3 Minute Countdown timer (Minimal)">
            <a:hlinkClick r:id="" action="ppaction://media"/>
            <a:extLst>
              <a:ext uri="{FF2B5EF4-FFF2-40B4-BE49-F238E27FC236}">
                <a16:creationId xmlns:a16="http://schemas.microsoft.com/office/drawing/2014/main" id="{5AF099D5-925C-B91A-0106-348D4B5BFE5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100835" y="3839488"/>
            <a:ext cx="1701359" cy="956267"/>
          </a:xfrm>
          <a:prstGeom prst="rect">
            <a:avLst/>
          </a:prstGeom>
        </p:spPr>
      </p:pic>
    </p:spTree>
    <p:extLst>
      <p:ext uri="{BB962C8B-B14F-4D97-AF65-F5344CB8AC3E}">
        <p14:creationId xmlns:p14="http://schemas.microsoft.com/office/powerpoint/2010/main" val="266711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8004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fill="hold" display="0">
                  <p:stCondLst>
                    <p:cond delay="indefinite"/>
                  </p:stCondLst>
                </p:cTn>
                <p:tgtEl>
                  <p:spTgt spid="9"/>
                </p:tgtEl>
              </p:cMediaNode>
            </p:vide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9"/>
                                        </p:tgtEl>
                                      </p:cBhvr>
                                    </p:cmd>
                                  </p:childTnLst>
                                </p:cTn>
                              </p:par>
                            </p:childTnLst>
                          </p:cTn>
                        </p:par>
                      </p:childTnLst>
                    </p:cTn>
                  </p:par>
                </p:childTnLst>
              </p:cTn>
              <p:nextCondLst>
                <p:cond evt="onClick" delay="0">
                  <p:tgtEl>
                    <p:spTgt spid="9"/>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549" name="Google Shape;549;p39"/>
          <p:cNvSpPr/>
          <p:nvPr/>
        </p:nvSpPr>
        <p:spPr>
          <a:xfrm>
            <a:off x="961821" y="4357034"/>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9"/>
          <p:cNvSpPr/>
          <p:nvPr/>
        </p:nvSpPr>
        <p:spPr>
          <a:xfrm>
            <a:off x="8009691" y="781454"/>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9"/>
          <p:cNvSpPr/>
          <p:nvPr/>
        </p:nvSpPr>
        <p:spPr>
          <a:xfrm>
            <a:off x="8461779" y="871226"/>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9"/>
          <p:cNvSpPr/>
          <p:nvPr/>
        </p:nvSpPr>
        <p:spPr>
          <a:xfrm>
            <a:off x="7699128" y="130135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9"/>
          <p:cNvSpPr/>
          <p:nvPr/>
        </p:nvSpPr>
        <p:spPr>
          <a:xfrm>
            <a:off x="7639976" y="445035"/>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9"/>
          <p:cNvSpPr/>
          <p:nvPr/>
        </p:nvSpPr>
        <p:spPr>
          <a:xfrm>
            <a:off x="8621963" y="31841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9"/>
          <p:cNvSpPr/>
          <p:nvPr/>
        </p:nvSpPr>
        <p:spPr>
          <a:xfrm>
            <a:off x="832713" y="493682"/>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9"/>
          <p:cNvSpPr/>
          <p:nvPr/>
        </p:nvSpPr>
        <p:spPr>
          <a:xfrm>
            <a:off x="1298216" y="359770"/>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9"/>
          <p:cNvSpPr/>
          <p:nvPr/>
        </p:nvSpPr>
        <p:spPr>
          <a:xfrm>
            <a:off x="759476" y="938674"/>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9"/>
          <p:cNvSpPr/>
          <p:nvPr/>
        </p:nvSpPr>
        <p:spPr>
          <a:xfrm>
            <a:off x="920958" y="4064807"/>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9"/>
          <p:cNvSpPr/>
          <p:nvPr/>
        </p:nvSpPr>
        <p:spPr>
          <a:xfrm>
            <a:off x="832732" y="4439711"/>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40;p36">
            <a:extLst>
              <a:ext uri="{FF2B5EF4-FFF2-40B4-BE49-F238E27FC236}">
                <a16:creationId xmlns:a16="http://schemas.microsoft.com/office/drawing/2014/main" id="{F13A2048-7E11-1000-59DD-9FBEF9675FE5}"/>
              </a:ext>
            </a:extLst>
          </p:cNvPr>
          <p:cNvSpPr txBox="1">
            <a:spLocks noGrp="1"/>
          </p:cNvSpPr>
          <p:nvPr>
            <p:ph type="title"/>
          </p:nvPr>
        </p:nvSpPr>
        <p:spPr>
          <a:xfrm>
            <a:off x="247973" y="243734"/>
            <a:ext cx="8655803"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200" dirty="0"/>
              <a:t>Ex 5. Work in groups. Tell about your school. </a:t>
            </a:r>
          </a:p>
        </p:txBody>
      </p:sp>
      <p:sp>
        <p:nvSpPr>
          <p:cNvPr id="5" name="TextBox 4">
            <a:extLst>
              <a:ext uri="{FF2B5EF4-FFF2-40B4-BE49-F238E27FC236}">
                <a16:creationId xmlns:a16="http://schemas.microsoft.com/office/drawing/2014/main" id="{31DC444B-BF4F-2E73-B063-F2F2D07BC1BF}"/>
              </a:ext>
            </a:extLst>
          </p:cNvPr>
          <p:cNvSpPr txBox="1"/>
          <p:nvPr/>
        </p:nvSpPr>
        <p:spPr>
          <a:xfrm>
            <a:off x="1388043" y="1761726"/>
            <a:ext cx="3132589" cy="461665"/>
          </a:xfrm>
          <a:prstGeom prst="rect">
            <a:avLst/>
          </a:prstGeom>
          <a:noFill/>
        </p:spPr>
        <p:txBody>
          <a:bodyPr wrap="none" rtlCol="0">
            <a:spAutoFit/>
          </a:bodyPr>
          <a:lstStyle/>
          <a:p>
            <a:pPr marL="285750" indent="-285750">
              <a:buFont typeface="Courier New" panose="02070309020205020404" pitchFamily="49" charset="0"/>
              <a:buChar char="o"/>
            </a:pPr>
            <a:r>
              <a:rPr lang="en-US" sz="2400" b="1" dirty="0">
                <a:latin typeface="Calibri" panose="020F0502020204030204" pitchFamily="34" charset="0"/>
                <a:cs typeface="Calibri" panose="020F0502020204030204" pitchFamily="34" charset="0"/>
              </a:rPr>
              <a:t>Work in groups of 6. </a:t>
            </a:r>
          </a:p>
        </p:txBody>
      </p:sp>
      <p:sp>
        <p:nvSpPr>
          <p:cNvPr id="6" name="Rectangle: Rounded Corners 5">
            <a:extLst>
              <a:ext uri="{FF2B5EF4-FFF2-40B4-BE49-F238E27FC236}">
                <a16:creationId xmlns:a16="http://schemas.microsoft.com/office/drawing/2014/main" id="{6F44B36F-10DD-32EF-3A2E-6D06093C779C}"/>
              </a:ext>
            </a:extLst>
          </p:cNvPr>
          <p:cNvSpPr/>
          <p:nvPr/>
        </p:nvSpPr>
        <p:spPr>
          <a:xfrm>
            <a:off x="5125605" y="953672"/>
            <a:ext cx="2031718" cy="383117"/>
          </a:xfrm>
          <a:prstGeom prst="roundRect">
            <a:avLst/>
          </a:prstGeom>
          <a:solidFill>
            <a:srgbClr val="E4E8F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Leader?  </a:t>
            </a:r>
          </a:p>
        </p:txBody>
      </p:sp>
      <p:sp>
        <p:nvSpPr>
          <p:cNvPr id="7" name="Rectangle: Rounded Corners 6">
            <a:extLst>
              <a:ext uri="{FF2B5EF4-FFF2-40B4-BE49-F238E27FC236}">
                <a16:creationId xmlns:a16="http://schemas.microsoft.com/office/drawing/2014/main" id="{A70A2A19-3E34-FE93-8271-FD2F23DAE4C9}"/>
              </a:ext>
            </a:extLst>
          </p:cNvPr>
          <p:cNvSpPr/>
          <p:nvPr/>
        </p:nvSpPr>
        <p:spPr>
          <a:xfrm>
            <a:off x="5125605" y="1545875"/>
            <a:ext cx="2034612" cy="383117"/>
          </a:xfrm>
          <a:prstGeom prst="roundRect">
            <a:avLst/>
          </a:prstGeom>
          <a:solidFill>
            <a:srgbClr val="E4E8F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Idea thinkers?  </a:t>
            </a:r>
          </a:p>
        </p:txBody>
      </p:sp>
      <p:sp>
        <p:nvSpPr>
          <p:cNvPr id="8" name="Rectangle: Rounded Corners 7">
            <a:extLst>
              <a:ext uri="{FF2B5EF4-FFF2-40B4-BE49-F238E27FC236}">
                <a16:creationId xmlns:a16="http://schemas.microsoft.com/office/drawing/2014/main" id="{47CCD9D4-091C-2E86-29F7-8BC975425B0C}"/>
              </a:ext>
            </a:extLst>
          </p:cNvPr>
          <p:cNvSpPr/>
          <p:nvPr/>
        </p:nvSpPr>
        <p:spPr>
          <a:xfrm>
            <a:off x="5125605" y="2123046"/>
            <a:ext cx="2034612" cy="383117"/>
          </a:xfrm>
          <a:prstGeom prst="roundRect">
            <a:avLst/>
          </a:prstGeom>
          <a:solidFill>
            <a:srgbClr val="E4E8F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Drawers?  </a:t>
            </a:r>
          </a:p>
        </p:txBody>
      </p:sp>
      <p:sp>
        <p:nvSpPr>
          <p:cNvPr id="9" name="Rectangle: Rounded Corners 8">
            <a:extLst>
              <a:ext uri="{FF2B5EF4-FFF2-40B4-BE49-F238E27FC236}">
                <a16:creationId xmlns:a16="http://schemas.microsoft.com/office/drawing/2014/main" id="{2AEA5A34-D28F-1878-D9BD-9CEE9CEC5EC3}"/>
              </a:ext>
            </a:extLst>
          </p:cNvPr>
          <p:cNvSpPr/>
          <p:nvPr/>
        </p:nvSpPr>
        <p:spPr>
          <a:xfrm>
            <a:off x="5125605" y="2715249"/>
            <a:ext cx="2034612" cy="383117"/>
          </a:xfrm>
          <a:prstGeom prst="roundRect">
            <a:avLst/>
          </a:prstGeom>
          <a:solidFill>
            <a:srgbClr val="E4E8F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Presenters?  </a:t>
            </a:r>
          </a:p>
        </p:txBody>
      </p:sp>
    </p:spTree>
    <p:extLst>
      <p:ext uri="{BB962C8B-B14F-4D97-AF65-F5344CB8AC3E}">
        <p14:creationId xmlns:p14="http://schemas.microsoft.com/office/powerpoint/2010/main" val="50327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549" name="Google Shape;549;p39"/>
          <p:cNvSpPr/>
          <p:nvPr/>
        </p:nvSpPr>
        <p:spPr>
          <a:xfrm>
            <a:off x="961821" y="4357034"/>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9"/>
          <p:cNvSpPr/>
          <p:nvPr/>
        </p:nvSpPr>
        <p:spPr>
          <a:xfrm>
            <a:off x="8585449" y="1643890"/>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9"/>
          <p:cNvSpPr/>
          <p:nvPr/>
        </p:nvSpPr>
        <p:spPr>
          <a:xfrm>
            <a:off x="8009691" y="781454"/>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9"/>
          <p:cNvSpPr/>
          <p:nvPr/>
        </p:nvSpPr>
        <p:spPr>
          <a:xfrm>
            <a:off x="8461779" y="871226"/>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9"/>
          <p:cNvSpPr/>
          <p:nvPr/>
        </p:nvSpPr>
        <p:spPr>
          <a:xfrm>
            <a:off x="7699128" y="130135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9"/>
          <p:cNvSpPr/>
          <p:nvPr/>
        </p:nvSpPr>
        <p:spPr>
          <a:xfrm>
            <a:off x="7639976" y="445035"/>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9"/>
          <p:cNvSpPr/>
          <p:nvPr/>
        </p:nvSpPr>
        <p:spPr>
          <a:xfrm>
            <a:off x="8621963" y="31841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9"/>
          <p:cNvSpPr/>
          <p:nvPr/>
        </p:nvSpPr>
        <p:spPr>
          <a:xfrm>
            <a:off x="832713" y="493682"/>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9"/>
          <p:cNvSpPr/>
          <p:nvPr/>
        </p:nvSpPr>
        <p:spPr>
          <a:xfrm>
            <a:off x="1298216" y="359770"/>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9"/>
          <p:cNvSpPr/>
          <p:nvPr/>
        </p:nvSpPr>
        <p:spPr>
          <a:xfrm>
            <a:off x="759476" y="938674"/>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9"/>
          <p:cNvSpPr/>
          <p:nvPr/>
        </p:nvSpPr>
        <p:spPr>
          <a:xfrm>
            <a:off x="920958" y="4064807"/>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9"/>
          <p:cNvSpPr/>
          <p:nvPr/>
        </p:nvSpPr>
        <p:spPr>
          <a:xfrm>
            <a:off x="832732" y="4439711"/>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40;p36">
            <a:extLst>
              <a:ext uri="{FF2B5EF4-FFF2-40B4-BE49-F238E27FC236}">
                <a16:creationId xmlns:a16="http://schemas.microsoft.com/office/drawing/2014/main" id="{F13A2048-7E11-1000-59DD-9FBEF9675FE5}"/>
              </a:ext>
            </a:extLst>
          </p:cNvPr>
          <p:cNvSpPr txBox="1">
            <a:spLocks noGrp="1"/>
          </p:cNvSpPr>
          <p:nvPr>
            <p:ph type="title"/>
          </p:nvPr>
        </p:nvSpPr>
        <p:spPr>
          <a:xfrm>
            <a:off x="247973" y="243734"/>
            <a:ext cx="8655803" cy="5158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200" dirty="0"/>
              <a:t>Ex 5. Work in groups. Tell about your school. </a:t>
            </a:r>
          </a:p>
        </p:txBody>
      </p:sp>
      <p:sp>
        <p:nvSpPr>
          <p:cNvPr id="6" name="TextBox 5">
            <a:extLst>
              <a:ext uri="{FF2B5EF4-FFF2-40B4-BE49-F238E27FC236}">
                <a16:creationId xmlns:a16="http://schemas.microsoft.com/office/drawing/2014/main" id="{7895A53D-19AE-DF16-299C-B1D37871FE93}"/>
              </a:ext>
            </a:extLst>
          </p:cNvPr>
          <p:cNvSpPr txBox="1"/>
          <p:nvPr/>
        </p:nvSpPr>
        <p:spPr>
          <a:xfrm>
            <a:off x="845913" y="817800"/>
            <a:ext cx="4442242" cy="3594702"/>
          </a:xfrm>
          <a:prstGeom prst="rect">
            <a:avLst/>
          </a:prstGeom>
          <a:noFill/>
        </p:spPr>
        <p:txBody>
          <a:bodyPr wrap="none" rtlCol="0">
            <a:spAutoFit/>
          </a:bodyPr>
          <a:lstStyle/>
          <a:p>
            <a:pPr marL="342900" indent="-342900">
              <a:lnSpc>
                <a:spcPct val="150000"/>
              </a:lnSpc>
              <a:buFont typeface="Courier New" panose="02070309020205020404" pitchFamily="49" charset="0"/>
              <a:buChar char="o"/>
            </a:pPr>
            <a:r>
              <a:rPr lang="en-US" sz="2200" b="1" dirty="0">
                <a:latin typeface="Calibri" panose="020F0502020204030204" pitchFamily="34" charset="0"/>
                <a:cs typeface="Calibri" panose="020F0502020204030204" pitchFamily="34" charset="0"/>
              </a:rPr>
              <a:t>Think about your school. </a:t>
            </a:r>
          </a:p>
          <a:p>
            <a:pPr marL="342900" indent="-342900">
              <a:lnSpc>
                <a:spcPct val="150000"/>
              </a:lnSpc>
              <a:buFont typeface="Courier New" panose="02070309020205020404" pitchFamily="49" charset="0"/>
              <a:buChar char="o"/>
            </a:pPr>
            <a:endParaRPr lang="en-US" sz="2200" b="1" dirty="0">
              <a:latin typeface="Calibri" panose="020F0502020204030204" pitchFamily="34" charset="0"/>
              <a:cs typeface="Calibri" panose="020F0502020204030204" pitchFamily="34" charset="0"/>
            </a:endParaRPr>
          </a:p>
          <a:p>
            <a:pPr marL="342900" indent="-342900">
              <a:lnSpc>
                <a:spcPct val="150000"/>
              </a:lnSpc>
              <a:buFont typeface="Courier New" panose="02070309020205020404" pitchFamily="49" charset="0"/>
              <a:buChar char="o"/>
            </a:pPr>
            <a:endParaRPr lang="en-US" sz="2200" b="1" dirty="0">
              <a:latin typeface="Calibri" panose="020F0502020204030204" pitchFamily="34" charset="0"/>
              <a:cs typeface="Calibri" panose="020F0502020204030204" pitchFamily="34" charset="0"/>
            </a:endParaRPr>
          </a:p>
          <a:p>
            <a:pPr marL="342900" indent="-342900">
              <a:lnSpc>
                <a:spcPct val="150000"/>
              </a:lnSpc>
              <a:buFont typeface="Courier New" panose="02070309020205020404" pitchFamily="49" charset="0"/>
              <a:buChar char="o"/>
            </a:pPr>
            <a:endParaRPr lang="en-US" sz="2200" b="1" dirty="0">
              <a:latin typeface="Calibri" panose="020F0502020204030204" pitchFamily="34" charset="0"/>
              <a:cs typeface="Calibri" panose="020F0502020204030204" pitchFamily="34" charset="0"/>
            </a:endParaRPr>
          </a:p>
          <a:p>
            <a:pPr marL="342900" indent="-342900">
              <a:lnSpc>
                <a:spcPct val="150000"/>
              </a:lnSpc>
              <a:buFont typeface="Courier New" panose="02070309020205020404" pitchFamily="49" charset="0"/>
              <a:buChar char="o"/>
            </a:pPr>
            <a:endParaRPr lang="en-US" sz="2200" b="1" dirty="0">
              <a:latin typeface="Calibri" panose="020F0502020204030204" pitchFamily="34" charset="0"/>
              <a:cs typeface="Calibri" panose="020F0502020204030204" pitchFamily="34" charset="0"/>
            </a:endParaRPr>
          </a:p>
          <a:p>
            <a:pPr marL="342900" indent="-342900">
              <a:lnSpc>
                <a:spcPct val="150000"/>
              </a:lnSpc>
              <a:buFont typeface="Courier New" panose="02070309020205020404" pitchFamily="49" charset="0"/>
              <a:buChar char="o"/>
            </a:pPr>
            <a:r>
              <a:rPr lang="en-US" sz="2200" b="1" dirty="0">
                <a:latin typeface="Calibri" panose="020F0502020204030204" pitchFamily="34" charset="0"/>
                <a:cs typeface="Calibri" panose="020F0502020204030204" pitchFamily="34" charset="0"/>
              </a:rPr>
              <a:t>Draw and write some key words  </a:t>
            </a:r>
          </a:p>
          <a:p>
            <a:pPr marL="342900" indent="-342900">
              <a:lnSpc>
                <a:spcPct val="150000"/>
              </a:lnSpc>
              <a:buFont typeface="Courier New" panose="02070309020205020404" pitchFamily="49" charset="0"/>
              <a:buChar char="o"/>
            </a:pPr>
            <a:r>
              <a:rPr lang="en-US" sz="2200" b="1" dirty="0">
                <a:latin typeface="Calibri" panose="020F0502020204030204" pitchFamily="34" charset="0"/>
                <a:cs typeface="Calibri" panose="020F0502020204030204" pitchFamily="34" charset="0"/>
              </a:rPr>
              <a:t>5 minutes </a:t>
            </a:r>
          </a:p>
        </p:txBody>
      </p:sp>
      <p:sp>
        <p:nvSpPr>
          <p:cNvPr id="7" name="Rectangle: Rounded Corners 6">
            <a:extLst>
              <a:ext uri="{FF2B5EF4-FFF2-40B4-BE49-F238E27FC236}">
                <a16:creationId xmlns:a16="http://schemas.microsoft.com/office/drawing/2014/main" id="{041EA1CA-DC34-7C8A-5443-1C44D6AB0A2F}"/>
              </a:ext>
            </a:extLst>
          </p:cNvPr>
          <p:cNvSpPr/>
          <p:nvPr/>
        </p:nvSpPr>
        <p:spPr>
          <a:xfrm>
            <a:off x="1421228" y="1429538"/>
            <a:ext cx="2997023" cy="380838"/>
          </a:xfrm>
          <a:prstGeom prst="round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ysClr val="windowText" lastClr="000000"/>
                </a:solidFill>
                <a:latin typeface="Calibri" panose="020F0502020204030204" pitchFamily="34" charset="0"/>
                <a:cs typeface="Calibri" panose="020F0502020204030204" pitchFamily="34" charset="0"/>
              </a:rPr>
              <a:t>Name </a:t>
            </a:r>
          </a:p>
        </p:txBody>
      </p:sp>
      <p:sp>
        <p:nvSpPr>
          <p:cNvPr id="8" name="Rectangle: Rounded Corners 7">
            <a:extLst>
              <a:ext uri="{FF2B5EF4-FFF2-40B4-BE49-F238E27FC236}">
                <a16:creationId xmlns:a16="http://schemas.microsoft.com/office/drawing/2014/main" id="{057FC75B-16E6-A3A4-D4FC-7E47BC3E64FE}"/>
              </a:ext>
            </a:extLst>
          </p:cNvPr>
          <p:cNvSpPr/>
          <p:nvPr/>
        </p:nvSpPr>
        <p:spPr>
          <a:xfrm>
            <a:off x="1421228" y="1958976"/>
            <a:ext cx="2997023" cy="380838"/>
          </a:xfrm>
          <a:prstGeom prst="round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ysClr val="windowText" lastClr="000000"/>
                </a:solidFill>
                <a:latin typeface="Calibri" panose="020F0502020204030204" pitchFamily="34" charset="0"/>
                <a:cs typeface="Calibri" panose="020F0502020204030204" pitchFamily="34" charset="0"/>
              </a:rPr>
              <a:t>Location</a:t>
            </a:r>
          </a:p>
        </p:txBody>
      </p:sp>
      <p:sp>
        <p:nvSpPr>
          <p:cNvPr id="10" name="Rectangle: Rounded Corners 9">
            <a:extLst>
              <a:ext uri="{FF2B5EF4-FFF2-40B4-BE49-F238E27FC236}">
                <a16:creationId xmlns:a16="http://schemas.microsoft.com/office/drawing/2014/main" id="{8A34FD36-0FE4-8A7E-8EEC-580AB9F198A1}"/>
              </a:ext>
            </a:extLst>
          </p:cNvPr>
          <p:cNvSpPr/>
          <p:nvPr/>
        </p:nvSpPr>
        <p:spPr>
          <a:xfrm>
            <a:off x="1421228" y="2488414"/>
            <a:ext cx="2997023" cy="380838"/>
          </a:xfrm>
          <a:prstGeom prst="round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ysClr val="windowText" lastClr="000000"/>
                </a:solidFill>
                <a:latin typeface="Calibri" panose="020F0502020204030204" pitchFamily="34" charset="0"/>
                <a:cs typeface="Calibri" panose="020F0502020204030204" pitchFamily="34" charset="0"/>
              </a:rPr>
              <a:t>Students and teachers</a:t>
            </a:r>
          </a:p>
        </p:txBody>
      </p:sp>
      <p:sp>
        <p:nvSpPr>
          <p:cNvPr id="11" name="Rectangle: Rounded Corners 10">
            <a:extLst>
              <a:ext uri="{FF2B5EF4-FFF2-40B4-BE49-F238E27FC236}">
                <a16:creationId xmlns:a16="http://schemas.microsoft.com/office/drawing/2014/main" id="{49F7F7B2-0161-FF7D-3055-E7AF99CCB5E9}"/>
              </a:ext>
            </a:extLst>
          </p:cNvPr>
          <p:cNvSpPr/>
          <p:nvPr/>
        </p:nvSpPr>
        <p:spPr>
          <a:xfrm>
            <a:off x="1421228" y="3017852"/>
            <a:ext cx="2997023" cy="380838"/>
          </a:xfrm>
          <a:prstGeom prst="round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ysClr val="windowText" lastClr="000000"/>
                </a:solidFill>
                <a:latin typeface="Calibri" panose="020F0502020204030204" pitchFamily="34" charset="0"/>
                <a:cs typeface="Calibri" panose="020F0502020204030204" pitchFamily="34" charset="0"/>
              </a:rPr>
              <a:t>School facilities </a:t>
            </a:r>
          </a:p>
        </p:txBody>
      </p:sp>
      <p:pic>
        <p:nvPicPr>
          <p:cNvPr id="6146" name="Picture 2" descr="53,251 Elementary School Illustrations &amp; Clip Art - iStock">
            <a:extLst>
              <a:ext uri="{FF2B5EF4-FFF2-40B4-BE49-F238E27FC236}">
                <a16:creationId xmlns:a16="http://schemas.microsoft.com/office/drawing/2014/main" id="{7FDBAE05-EF09-082B-681B-AA21ED86C2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9298" y="1495011"/>
            <a:ext cx="2975008" cy="2153478"/>
          </a:xfrm>
          <a:prstGeom prst="rect">
            <a:avLst/>
          </a:prstGeom>
          <a:noFill/>
          <a:extLst>
            <a:ext uri="{909E8E84-426E-40DD-AFC4-6F175D3DCCD1}">
              <a14:hiddenFill xmlns:a14="http://schemas.microsoft.com/office/drawing/2010/main">
                <a:solidFill>
                  <a:srgbClr val="FFFFFF"/>
                </a:solidFill>
              </a14:hiddenFill>
            </a:ext>
          </a:extLst>
        </p:spPr>
      </p:pic>
      <p:pic>
        <p:nvPicPr>
          <p:cNvPr id="12" name="5 MINUTE TIMER - COUNTDOWN TIMER (MINIMAL)">
            <a:hlinkClick r:id="" action="ppaction://media"/>
            <a:extLst>
              <a:ext uri="{FF2B5EF4-FFF2-40B4-BE49-F238E27FC236}">
                <a16:creationId xmlns:a16="http://schemas.microsoft.com/office/drawing/2014/main" id="{5DB0D270-688F-8017-BFB1-19309F1B995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38920" y="3881513"/>
            <a:ext cx="1579331" cy="888373"/>
          </a:xfrm>
          <a:prstGeom prst="rect">
            <a:avLst/>
          </a:prstGeom>
        </p:spPr>
      </p:pic>
    </p:spTree>
    <p:extLst>
      <p:ext uri="{BB962C8B-B14F-4D97-AF65-F5344CB8AC3E}">
        <p14:creationId xmlns:p14="http://schemas.microsoft.com/office/powerpoint/2010/main" val="269755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arn(inVertical)">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barn(inVertical)">
                                      <p:cBhvr>
                                        <p:cTn id="37" dur="500"/>
                                        <p:tgtEl>
                                          <p:spTgt spid="6">
                                            <p:txEl>
                                              <p:pRg st="6" end="6"/>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30000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5" fill="hold" display="0">
                  <p:stCondLst>
                    <p:cond delay="indefinite"/>
                  </p:stCondLst>
                </p:cTn>
                <p:tgtEl>
                  <p:spTgt spid="12"/>
                </p:tgtEl>
              </p:cMediaNode>
            </p:video>
            <p:seq concurrent="1" nextAc="seek">
              <p:cTn id="46" restart="whenNotActive" fill="hold" evtFilter="cancelBubble" nodeType="interactiveSeq">
                <p:stCondLst>
                  <p:cond evt="onClick" delay="0">
                    <p:tgtEl>
                      <p:spTgt spid="12"/>
                    </p:tgtEl>
                  </p:cond>
                </p:stCondLst>
                <p:endSync evt="end" delay="0">
                  <p:rtn val="all"/>
                </p:endSync>
                <p:childTnLst>
                  <p:par>
                    <p:cTn id="47" fill="hold">
                      <p:stCondLst>
                        <p:cond delay="0"/>
                      </p:stCondLst>
                      <p:childTnLst>
                        <p:par>
                          <p:cTn id="48" fill="hold">
                            <p:stCondLst>
                              <p:cond delay="0"/>
                            </p:stCondLst>
                            <p:childTnLst>
                              <p:par>
                                <p:cTn id="49" presetID="2" presetClass="mediacall" presetSubtype="0" fill="hold" nodeType="clickEffect">
                                  <p:stCondLst>
                                    <p:cond delay="0"/>
                                  </p:stCondLst>
                                  <p:childTnLst>
                                    <p:cmd type="call" cmd="togglePause">
                                      <p:cBhvr>
                                        <p:cTn id="50" dur="1" fill="hold"/>
                                        <p:tgtEl>
                                          <p:spTgt spid="12"/>
                                        </p:tgtEl>
                                      </p:cBhvr>
                                    </p:cmd>
                                  </p:childTnLst>
                                </p:cTn>
                              </p:par>
                            </p:childTnLst>
                          </p:cTn>
                        </p:par>
                      </p:childTnLst>
                    </p:cTn>
                  </p:par>
                </p:childTnLst>
              </p:cTn>
              <p:nextCondLst>
                <p:cond evt="onClick" delay="0">
                  <p:tgtEl>
                    <p:spTgt spid="12"/>
                  </p:tgtEl>
                </p:cond>
              </p:nextCondLst>
            </p:seq>
          </p:childTnLst>
        </p:cTn>
      </p:par>
    </p:tnLst>
    <p:bldLst>
      <p:bldP spid="7" grpId="0" animBg="1"/>
      <p:bldP spid="8"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7"/>
          <p:cNvSpPr txBox="1">
            <a:spLocks noGrp="1"/>
          </p:cNvSpPr>
          <p:nvPr>
            <p:ph type="title"/>
          </p:nvPr>
        </p:nvSpPr>
        <p:spPr>
          <a:xfrm>
            <a:off x="4269783" y="1868261"/>
            <a:ext cx="4382707" cy="5727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 sz="4800" dirty="0"/>
              <a:t>Let’s present!</a:t>
            </a:r>
            <a:endParaRPr sz="4800" dirty="0"/>
          </a:p>
        </p:txBody>
      </p:sp>
      <p:grpSp>
        <p:nvGrpSpPr>
          <p:cNvPr id="359" name="Google Shape;359;p37"/>
          <p:cNvGrpSpPr/>
          <p:nvPr/>
        </p:nvGrpSpPr>
        <p:grpSpPr>
          <a:xfrm>
            <a:off x="615496" y="854750"/>
            <a:ext cx="4287475" cy="3619249"/>
            <a:chOff x="615496" y="854750"/>
            <a:chExt cx="4287475" cy="3619249"/>
          </a:xfrm>
        </p:grpSpPr>
        <p:sp>
          <p:nvSpPr>
            <p:cNvPr id="360" name="Google Shape;360;p37"/>
            <p:cNvSpPr/>
            <p:nvPr/>
          </p:nvSpPr>
          <p:spPr>
            <a:xfrm>
              <a:off x="713225" y="4405450"/>
              <a:ext cx="4189746" cy="68549"/>
            </a:xfrm>
            <a:custGeom>
              <a:avLst/>
              <a:gdLst/>
              <a:ahLst/>
              <a:cxnLst/>
              <a:rect l="l" t="t" r="r" b="b"/>
              <a:pathLst>
                <a:path w="129423" h="2483" extrusionOk="0">
                  <a:moveTo>
                    <a:pt x="1027" y="1"/>
                  </a:moveTo>
                  <a:cubicBezTo>
                    <a:pt x="457" y="1"/>
                    <a:pt x="0" y="486"/>
                    <a:pt x="0" y="1056"/>
                  </a:cubicBezTo>
                  <a:lnTo>
                    <a:pt x="0" y="1427"/>
                  </a:lnTo>
                  <a:cubicBezTo>
                    <a:pt x="0" y="1998"/>
                    <a:pt x="457" y="2483"/>
                    <a:pt x="1027" y="2483"/>
                  </a:cubicBezTo>
                  <a:lnTo>
                    <a:pt x="128366" y="2483"/>
                  </a:lnTo>
                  <a:cubicBezTo>
                    <a:pt x="128937" y="2483"/>
                    <a:pt x="129422" y="1998"/>
                    <a:pt x="129394" y="1427"/>
                  </a:cubicBezTo>
                  <a:lnTo>
                    <a:pt x="129394" y="1056"/>
                  </a:lnTo>
                  <a:cubicBezTo>
                    <a:pt x="129394" y="486"/>
                    <a:pt x="128937" y="1"/>
                    <a:pt x="128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7"/>
            <p:cNvSpPr/>
            <p:nvPr/>
          </p:nvSpPr>
          <p:spPr>
            <a:xfrm flipH="1">
              <a:off x="615496" y="1517771"/>
              <a:ext cx="3796015" cy="2906395"/>
            </a:xfrm>
            <a:custGeom>
              <a:avLst/>
              <a:gdLst/>
              <a:ahLst/>
              <a:cxnLst/>
              <a:rect l="l" t="t" r="r" b="b"/>
              <a:pathLst>
                <a:path w="115556" h="88468" extrusionOk="0">
                  <a:moveTo>
                    <a:pt x="87198" y="0"/>
                  </a:moveTo>
                  <a:cubicBezTo>
                    <a:pt x="86911" y="0"/>
                    <a:pt x="86625" y="6"/>
                    <a:pt x="86339" y="18"/>
                  </a:cubicBezTo>
                  <a:cubicBezTo>
                    <a:pt x="83685" y="104"/>
                    <a:pt x="81032" y="817"/>
                    <a:pt x="78721" y="2044"/>
                  </a:cubicBezTo>
                  <a:cubicBezTo>
                    <a:pt x="76352" y="3242"/>
                    <a:pt x="74327" y="4869"/>
                    <a:pt x="72558" y="6695"/>
                  </a:cubicBezTo>
                  <a:cubicBezTo>
                    <a:pt x="70732" y="8492"/>
                    <a:pt x="69219" y="10490"/>
                    <a:pt x="67850" y="12601"/>
                  </a:cubicBezTo>
                  <a:cubicBezTo>
                    <a:pt x="66452" y="14741"/>
                    <a:pt x="65624" y="17109"/>
                    <a:pt x="64340" y="19135"/>
                  </a:cubicBezTo>
                  <a:cubicBezTo>
                    <a:pt x="63713" y="20133"/>
                    <a:pt x="62914" y="21046"/>
                    <a:pt x="62001" y="21845"/>
                  </a:cubicBezTo>
                  <a:cubicBezTo>
                    <a:pt x="61059" y="22616"/>
                    <a:pt x="59946" y="23186"/>
                    <a:pt x="58805" y="23700"/>
                  </a:cubicBezTo>
                  <a:cubicBezTo>
                    <a:pt x="57664" y="24156"/>
                    <a:pt x="56466" y="24527"/>
                    <a:pt x="55210" y="24756"/>
                  </a:cubicBezTo>
                  <a:cubicBezTo>
                    <a:pt x="53955" y="25012"/>
                    <a:pt x="52728" y="25184"/>
                    <a:pt x="51444" y="25298"/>
                  </a:cubicBezTo>
                  <a:cubicBezTo>
                    <a:pt x="50160" y="25440"/>
                    <a:pt x="48876" y="25469"/>
                    <a:pt x="47592" y="25497"/>
                  </a:cubicBezTo>
                  <a:cubicBezTo>
                    <a:pt x="46936" y="25555"/>
                    <a:pt x="46251" y="25555"/>
                    <a:pt x="45623" y="25612"/>
                  </a:cubicBezTo>
                  <a:lnTo>
                    <a:pt x="44625" y="25697"/>
                  </a:lnTo>
                  <a:lnTo>
                    <a:pt x="43655" y="25783"/>
                  </a:lnTo>
                  <a:cubicBezTo>
                    <a:pt x="41058" y="26125"/>
                    <a:pt x="38462" y="26753"/>
                    <a:pt x="36179" y="28094"/>
                  </a:cubicBezTo>
                  <a:cubicBezTo>
                    <a:pt x="35038" y="28750"/>
                    <a:pt x="33982" y="29578"/>
                    <a:pt x="33126" y="30548"/>
                  </a:cubicBezTo>
                  <a:cubicBezTo>
                    <a:pt x="32270" y="31518"/>
                    <a:pt x="31614" y="32602"/>
                    <a:pt x="31043" y="33715"/>
                  </a:cubicBezTo>
                  <a:cubicBezTo>
                    <a:pt x="29902" y="35969"/>
                    <a:pt x="29246" y="38365"/>
                    <a:pt x="28390" y="40648"/>
                  </a:cubicBezTo>
                  <a:cubicBezTo>
                    <a:pt x="28190" y="41190"/>
                    <a:pt x="27962" y="41732"/>
                    <a:pt x="27705" y="42303"/>
                  </a:cubicBezTo>
                  <a:cubicBezTo>
                    <a:pt x="27477" y="42845"/>
                    <a:pt x="27220" y="43416"/>
                    <a:pt x="26963" y="43986"/>
                  </a:cubicBezTo>
                  <a:cubicBezTo>
                    <a:pt x="26507" y="45128"/>
                    <a:pt x="26136" y="46297"/>
                    <a:pt x="25793" y="47496"/>
                  </a:cubicBezTo>
                  <a:cubicBezTo>
                    <a:pt x="25109" y="49835"/>
                    <a:pt x="24538" y="52232"/>
                    <a:pt x="23625" y="54486"/>
                  </a:cubicBezTo>
                  <a:cubicBezTo>
                    <a:pt x="22712" y="56712"/>
                    <a:pt x="21428" y="58852"/>
                    <a:pt x="19659" y="60563"/>
                  </a:cubicBezTo>
                  <a:cubicBezTo>
                    <a:pt x="18775" y="61419"/>
                    <a:pt x="17776" y="62218"/>
                    <a:pt x="16692" y="62846"/>
                  </a:cubicBezTo>
                  <a:cubicBezTo>
                    <a:pt x="15636" y="63502"/>
                    <a:pt x="14438" y="64044"/>
                    <a:pt x="13268" y="64501"/>
                  </a:cubicBezTo>
                  <a:lnTo>
                    <a:pt x="12383" y="64815"/>
                  </a:lnTo>
                  <a:lnTo>
                    <a:pt x="11442" y="65100"/>
                  </a:lnTo>
                  <a:cubicBezTo>
                    <a:pt x="11128" y="65186"/>
                    <a:pt x="10843" y="65271"/>
                    <a:pt x="10529" y="65385"/>
                  </a:cubicBezTo>
                  <a:cubicBezTo>
                    <a:pt x="10186" y="65500"/>
                    <a:pt x="9872" y="65557"/>
                    <a:pt x="9587" y="65699"/>
                  </a:cubicBezTo>
                  <a:cubicBezTo>
                    <a:pt x="8389" y="66184"/>
                    <a:pt x="7248" y="66812"/>
                    <a:pt x="6192" y="67554"/>
                  </a:cubicBezTo>
                  <a:cubicBezTo>
                    <a:pt x="4137" y="69095"/>
                    <a:pt x="2625" y="71235"/>
                    <a:pt x="1684" y="73489"/>
                  </a:cubicBezTo>
                  <a:cubicBezTo>
                    <a:pt x="714" y="75771"/>
                    <a:pt x="257" y="78196"/>
                    <a:pt x="114" y="80622"/>
                  </a:cubicBezTo>
                  <a:cubicBezTo>
                    <a:pt x="0" y="83047"/>
                    <a:pt x="114" y="85501"/>
                    <a:pt x="571" y="87897"/>
                  </a:cubicBezTo>
                  <a:cubicBezTo>
                    <a:pt x="143" y="85501"/>
                    <a:pt x="29" y="83047"/>
                    <a:pt x="286" y="80650"/>
                  </a:cubicBezTo>
                  <a:cubicBezTo>
                    <a:pt x="457" y="78225"/>
                    <a:pt x="913" y="75800"/>
                    <a:pt x="1912" y="73546"/>
                  </a:cubicBezTo>
                  <a:cubicBezTo>
                    <a:pt x="2911" y="71320"/>
                    <a:pt x="4423" y="69237"/>
                    <a:pt x="6449" y="67782"/>
                  </a:cubicBezTo>
                  <a:cubicBezTo>
                    <a:pt x="7447" y="67069"/>
                    <a:pt x="8589" y="66470"/>
                    <a:pt x="9758" y="65985"/>
                  </a:cubicBezTo>
                  <a:cubicBezTo>
                    <a:pt x="10044" y="65842"/>
                    <a:pt x="10386" y="65785"/>
                    <a:pt x="10671" y="65671"/>
                  </a:cubicBezTo>
                  <a:cubicBezTo>
                    <a:pt x="10985" y="65557"/>
                    <a:pt x="11271" y="65500"/>
                    <a:pt x="11584" y="65385"/>
                  </a:cubicBezTo>
                  <a:lnTo>
                    <a:pt x="12526" y="65100"/>
                  </a:lnTo>
                  <a:lnTo>
                    <a:pt x="13439" y="64786"/>
                  </a:lnTo>
                  <a:cubicBezTo>
                    <a:pt x="14666" y="64330"/>
                    <a:pt x="15836" y="63788"/>
                    <a:pt x="16948" y="63131"/>
                  </a:cubicBezTo>
                  <a:cubicBezTo>
                    <a:pt x="18033" y="62475"/>
                    <a:pt x="19088" y="61705"/>
                    <a:pt x="20001" y="60820"/>
                  </a:cubicBezTo>
                  <a:cubicBezTo>
                    <a:pt x="21856" y="59080"/>
                    <a:pt x="23226" y="56854"/>
                    <a:pt x="24139" y="54572"/>
                  </a:cubicBezTo>
                  <a:cubicBezTo>
                    <a:pt x="25109" y="52261"/>
                    <a:pt x="25708" y="49864"/>
                    <a:pt x="26393" y="47553"/>
                  </a:cubicBezTo>
                  <a:cubicBezTo>
                    <a:pt x="26735" y="46412"/>
                    <a:pt x="27134" y="45242"/>
                    <a:pt x="27591" y="44129"/>
                  </a:cubicBezTo>
                  <a:cubicBezTo>
                    <a:pt x="27819" y="43558"/>
                    <a:pt x="28105" y="43016"/>
                    <a:pt x="28361" y="42446"/>
                  </a:cubicBezTo>
                  <a:cubicBezTo>
                    <a:pt x="28590" y="41875"/>
                    <a:pt x="28846" y="41304"/>
                    <a:pt x="29075" y="40734"/>
                  </a:cubicBezTo>
                  <a:cubicBezTo>
                    <a:pt x="29931" y="38451"/>
                    <a:pt x="30587" y="36111"/>
                    <a:pt x="31700" y="33943"/>
                  </a:cubicBezTo>
                  <a:cubicBezTo>
                    <a:pt x="32270" y="32859"/>
                    <a:pt x="32926" y="31832"/>
                    <a:pt x="33725" y="30947"/>
                  </a:cubicBezTo>
                  <a:cubicBezTo>
                    <a:pt x="34524" y="30034"/>
                    <a:pt x="35523" y="29264"/>
                    <a:pt x="36579" y="28636"/>
                  </a:cubicBezTo>
                  <a:cubicBezTo>
                    <a:pt x="38719" y="27438"/>
                    <a:pt x="41258" y="26810"/>
                    <a:pt x="43797" y="26496"/>
                  </a:cubicBezTo>
                  <a:lnTo>
                    <a:pt x="44767" y="26410"/>
                  </a:lnTo>
                  <a:lnTo>
                    <a:pt x="45709" y="26325"/>
                  </a:lnTo>
                  <a:cubicBezTo>
                    <a:pt x="46365" y="26296"/>
                    <a:pt x="46993" y="26296"/>
                    <a:pt x="47649" y="26268"/>
                  </a:cubicBezTo>
                  <a:cubicBezTo>
                    <a:pt x="48962" y="26239"/>
                    <a:pt x="50246" y="26182"/>
                    <a:pt x="51558" y="26097"/>
                  </a:cubicBezTo>
                  <a:cubicBezTo>
                    <a:pt x="52842" y="25983"/>
                    <a:pt x="54183" y="25783"/>
                    <a:pt x="55467" y="25555"/>
                  </a:cubicBezTo>
                  <a:cubicBezTo>
                    <a:pt x="56751" y="25298"/>
                    <a:pt x="58035" y="24955"/>
                    <a:pt x="59233" y="24442"/>
                  </a:cubicBezTo>
                  <a:cubicBezTo>
                    <a:pt x="60460" y="23957"/>
                    <a:pt x="61630" y="23300"/>
                    <a:pt x="62629" y="22445"/>
                  </a:cubicBezTo>
                  <a:cubicBezTo>
                    <a:pt x="63656" y="21617"/>
                    <a:pt x="64483" y="20590"/>
                    <a:pt x="65168" y="19534"/>
                  </a:cubicBezTo>
                  <a:cubicBezTo>
                    <a:pt x="66509" y="17337"/>
                    <a:pt x="67336" y="15026"/>
                    <a:pt x="68649" y="13000"/>
                  </a:cubicBezTo>
                  <a:cubicBezTo>
                    <a:pt x="70018" y="10918"/>
                    <a:pt x="71502" y="8977"/>
                    <a:pt x="73242" y="7208"/>
                  </a:cubicBezTo>
                  <a:cubicBezTo>
                    <a:pt x="74954" y="5439"/>
                    <a:pt x="76952" y="3899"/>
                    <a:pt x="79177" y="2757"/>
                  </a:cubicBezTo>
                  <a:cubicBezTo>
                    <a:pt x="81374" y="1616"/>
                    <a:pt x="83856" y="931"/>
                    <a:pt x="86367" y="846"/>
                  </a:cubicBezTo>
                  <a:cubicBezTo>
                    <a:pt x="86667" y="832"/>
                    <a:pt x="86967" y="825"/>
                    <a:pt x="87266" y="825"/>
                  </a:cubicBezTo>
                  <a:cubicBezTo>
                    <a:pt x="89504" y="825"/>
                    <a:pt x="91729" y="1200"/>
                    <a:pt x="93843" y="1930"/>
                  </a:cubicBezTo>
                  <a:cubicBezTo>
                    <a:pt x="94442" y="2130"/>
                    <a:pt x="95013" y="2358"/>
                    <a:pt x="95612" y="2586"/>
                  </a:cubicBezTo>
                  <a:cubicBezTo>
                    <a:pt x="96182" y="2843"/>
                    <a:pt x="96753" y="3071"/>
                    <a:pt x="97324" y="3357"/>
                  </a:cubicBezTo>
                  <a:cubicBezTo>
                    <a:pt x="97923" y="3613"/>
                    <a:pt x="98465" y="3927"/>
                    <a:pt x="99007" y="4212"/>
                  </a:cubicBezTo>
                  <a:cubicBezTo>
                    <a:pt x="99292" y="4355"/>
                    <a:pt x="99549" y="4555"/>
                    <a:pt x="99777" y="4726"/>
                  </a:cubicBezTo>
                  <a:lnTo>
                    <a:pt x="100548" y="5268"/>
                  </a:lnTo>
                  <a:cubicBezTo>
                    <a:pt x="102488" y="6723"/>
                    <a:pt x="104114" y="8606"/>
                    <a:pt x="105256" y="10718"/>
                  </a:cubicBezTo>
                  <a:cubicBezTo>
                    <a:pt x="106397" y="12829"/>
                    <a:pt x="107110" y="15140"/>
                    <a:pt x="107567" y="17480"/>
                  </a:cubicBezTo>
                  <a:cubicBezTo>
                    <a:pt x="108023" y="19848"/>
                    <a:pt x="108194" y="22245"/>
                    <a:pt x="108166" y="24670"/>
                  </a:cubicBezTo>
                  <a:cubicBezTo>
                    <a:pt x="108166" y="27095"/>
                    <a:pt x="107966" y="29520"/>
                    <a:pt x="107681" y="31889"/>
                  </a:cubicBezTo>
                  <a:cubicBezTo>
                    <a:pt x="107338" y="34285"/>
                    <a:pt x="106968" y="36682"/>
                    <a:pt x="106454" y="39079"/>
                  </a:cubicBezTo>
                  <a:cubicBezTo>
                    <a:pt x="106311" y="39678"/>
                    <a:pt x="106197" y="40277"/>
                    <a:pt x="106112" y="40876"/>
                  </a:cubicBezTo>
                  <a:lnTo>
                    <a:pt x="105969" y="41818"/>
                  </a:lnTo>
                  <a:cubicBezTo>
                    <a:pt x="105883" y="42132"/>
                    <a:pt x="105826" y="42417"/>
                    <a:pt x="105826" y="42731"/>
                  </a:cubicBezTo>
                  <a:cubicBezTo>
                    <a:pt x="105798" y="43359"/>
                    <a:pt x="105741" y="43986"/>
                    <a:pt x="105712" y="44585"/>
                  </a:cubicBezTo>
                  <a:cubicBezTo>
                    <a:pt x="105741" y="45213"/>
                    <a:pt x="105769" y="45841"/>
                    <a:pt x="105826" y="46440"/>
                  </a:cubicBezTo>
                  <a:cubicBezTo>
                    <a:pt x="106055" y="48951"/>
                    <a:pt x="106939" y="51348"/>
                    <a:pt x="108109" y="53545"/>
                  </a:cubicBezTo>
                  <a:cubicBezTo>
                    <a:pt x="109250" y="55770"/>
                    <a:pt x="110677" y="57824"/>
                    <a:pt x="111761" y="59964"/>
                  </a:cubicBezTo>
                  <a:lnTo>
                    <a:pt x="112189" y="60792"/>
                  </a:lnTo>
                  <a:cubicBezTo>
                    <a:pt x="112303" y="61049"/>
                    <a:pt x="112446" y="61334"/>
                    <a:pt x="112560" y="61619"/>
                  </a:cubicBezTo>
                  <a:cubicBezTo>
                    <a:pt x="112674" y="61847"/>
                    <a:pt x="112817" y="62133"/>
                    <a:pt x="112902" y="62418"/>
                  </a:cubicBezTo>
                  <a:lnTo>
                    <a:pt x="113188" y="63274"/>
                  </a:lnTo>
                  <a:cubicBezTo>
                    <a:pt x="113587" y="64415"/>
                    <a:pt x="113844" y="65614"/>
                    <a:pt x="114015" y="66783"/>
                  </a:cubicBezTo>
                  <a:cubicBezTo>
                    <a:pt x="114386" y="69180"/>
                    <a:pt x="114443" y="71605"/>
                    <a:pt x="114272" y="73974"/>
                  </a:cubicBezTo>
                  <a:cubicBezTo>
                    <a:pt x="114101" y="76370"/>
                    <a:pt x="113701" y="78767"/>
                    <a:pt x="113016" y="81078"/>
                  </a:cubicBezTo>
                  <a:cubicBezTo>
                    <a:pt x="112351" y="83323"/>
                    <a:pt x="111471" y="85540"/>
                    <a:pt x="110140" y="87470"/>
                  </a:cubicBezTo>
                  <a:lnTo>
                    <a:pt x="110140" y="87470"/>
                  </a:lnTo>
                  <a:lnTo>
                    <a:pt x="83029" y="87526"/>
                  </a:lnTo>
                  <a:lnTo>
                    <a:pt x="55610" y="87640"/>
                  </a:lnTo>
                  <a:lnTo>
                    <a:pt x="571" y="87897"/>
                  </a:lnTo>
                  <a:lnTo>
                    <a:pt x="55495" y="88297"/>
                  </a:lnTo>
                  <a:lnTo>
                    <a:pt x="83000" y="88382"/>
                  </a:lnTo>
                  <a:lnTo>
                    <a:pt x="110534" y="88468"/>
                  </a:lnTo>
                  <a:lnTo>
                    <a:pt x="110791" y="88468"/>
                  </a:lnTo>
                  <a:lnTo>
                    <a:pt x="110934" y="88297"/>
                  </a:lnTo>
                  <a:cubicBezTo>
                    <a:pt x="112389" y="86185"/>
                    <a:pt x="113359" y="83817"/>
                    <a:pt x="114072" y="81478"/>
                  </a:cubicBezTo>
                  <a:cubicBezTo>
                    <a:pt x="114785" y="79081"/>
                    <a:pt x="115213" y="76656"/>
                    <a:pt x="115385" y="74202"/>
                  </a:cubicBezTo>
                  <a:cubicBezTo>
                    <a:pt x="115556" y="71748"/>
                    <a:pt x="115499" y="69266"/>
                    <a:pt x="115128" y="66812"/>
                  </a:cubicBezTo>
                  <a:cubicBezTo>
                    <a:pt x="114957" y="65614"/>
                    <a:pt x="114700" y="64358"/>
                    <a:pt x="114300" y="63188"/>
                  </a:cubicBezTo>
                  <a:lnTo>
                    <a:pt x="113986" y="62275"/>
                  </a:lnTo>
                  <a:cubicBezTo>
                    <a:pt x="113872" y="61990"/>
                    <a:pt x="113730" y="61705"/>
                    <a:pt x="113644" y="61419"/>
                  </a:cubicBezTo>
                  <a:cubicBezTo>
                    <a:pt x="113501" y="61134"/>
                    <a:pt x="113387" y="60849"/>
                    <a:pt x="113245" y="60563"/>
                  </a:cubicBezTo>
                  <a:lnTo>
                    <a:pt x="112817" y="59765"/>
                  </a:lnTo>
                  <a:cubicBezTo>
                    <a:pt x="111647" y="57511"/>
                    <a:pt x="110249" y="55485"/>
                    <a:pt x="109136" y="53288"/>
                  </a:cubicBezTo>
                  <a:cubicBezTo>
                    <a:pt x="108023" y="51148"/>
                    <a:pt x="107224" y="48865"/>
                    <a:pt x="106968" y="46526"/>
                  </a:cubicBezTo>
                  <a:cubicBezTo>
                    <a:pt x="106939" y="45926"/>
                    <a:pt x="106939" y="45356"/>
                    <a:pt x="106882" y="44728"/>
                  </a:cubicBezTo>
                  <a:cubicBezTo>
                    <a:pt x="106939" y="44129"/>
                    <a:pt x="106968" y="43558"/>
                    <a:pt x="106996" y="42959"/>
                  </a:cubicBezTo>
                  <a:cubicBezTo>
                    <a:pt x="106996" y="42645"/>
                    <a:pt x="107053" y="42360"/>
                    <a:pt x="107110" y="42075"/>
                  </a:cubicBezTo>
                  <a:lnTo>
                    <a:pt x="107253" y="41162"/>
                  </a:lnTo>
                  <a:cubicBezTo>
                    <a:pt x="107338" y="40591"/>
                    <a:pt x="107510" y="39992"/>
                    <a:pt x="107595" y="39393"/>
                  </a:cubicBezTo>
                  <a:cubicBezTo>
                    <a:pt x="108052" y="36996"/>
                    <a:pt x="108480" y="34571"/>
                    <a:pt x="108822" y="32145"/>
                  </a:cubicBezTo>
                  <a:cubicBezTo>
                    <a:pt x="109421" y="27295"/>
                    <a:pt x="109650" y="22330"/>
                    <a:pt x="108708" y="17451"/>
                  </a:cubicBezTo>
                  <a:cubicBezTo>
                    <a:pt x="108223" y="15026"/>
                    <a:pt x="107453" y="12601"/>
                    <a:pt x="106254" y="10375"/>
                  </a:cubicBezTo>
                  <a:cubicBezTo>
                    <a:pt x="105027" y="8178"/>
                    <a:pt x="103315" y="6153"/>
                    <a:pt x="101233" y="4612"/>
                  </a:cubicBezTo>
                  <a:cubicBezTo>
                    <a:pt x="100947" y="4384"/>
                    <a:pt x="100690" y="4212"/>
                    <a:pt x="100405" y="4041"/>
                  </a:cubicBezTo>
                  <a:cubicBezTo>
                    <a:pt x="100148" y="3870"/>
                    <a:pt x="99863" y="3642"/>
                    <a:pt x="99578" y="3499"/>
                  </a:cubicBezTo>
                  <a:cubicBezTo>
                    <a:pt x="99007" y="3214"/>
                    <a:pt x="98436" y="2871"/>
                    <a:pt x="97837" y="2615"/>
                  </a:cubicBezTo>
                  <a:cubicBezTo>
                    <a:pt x="97267" y="2329"/>
                    <a:pt x="96667" y="2073"/>
                    <a:pt x="96040" y="1816"/>
                  </a:cubicBezTo>
                  <a:cubicBezTo>
                    <a:pt x="95441" y="1588"/>
                    <a:pt x="94841" y="1331"/>
                    <a:pt x="94185" y="1160"/>
                  </a:cubicBezTo>
                  <a:cubicBezTo>
                    <a:pt x="91968" y="420"/>
                    <a:pt x="89591" y="0"/>
                    <a:pt x="871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7"/>
            <p:cNvSpPr/>
            <p:nvPr/>
          </p:nvSpPr>
          <p:spPr>
            <a:xfrm flipH="1">
              <a:off x="656736" y="1591654"/>
              <a:ext cx="4189689" cy="2813784"/>
            </a:xfrm>
            <a:custGeom>
              <a:avLst/>
              <a:gdLst/>
              <a:ahLst/>
              <a:cxnLst/>
              <a:rect l="l" t="t" r="r" b="b"/>
              <a:pathLst>
                <a:path w="127540" h="85649" extrusionOk="0">
                  <a:moveTo>
                    <a:pt x="96714" y="1"/>
                  </a:moveTo>
                  <a:cubicBezTo>
                    <a:pt x="88217" y="1"/>
                    <a:pt x="81545" y="4940"/>
                    <a:pt x="76410" y="12121"/>
                  </a:cubicBezTo>
                  <a:cubicBezTo>
                    <a:pt x="72415" y="17770"/>
                    <a:pt x="73157" y="24647"/>
                    <a:pt x="54554" y="24932"/>
                  </a:cubicBezTo>
                  <a:cubicBezTo>
                    <a:pt x="35922" y="25217"/>
                    <a:pt x="36950" y="34462"/>
                    <a:pt x="33098" y="41737"/>
                  </a:cubicBezTo>
                  <a:cubicBezTo>
                    <a:pt x="29246" y="49013"/>
                    <a:pt x="30758" y="59541"/>
                    <a:pt x="15379" y="63564"/>
                  </a:cubicBezTo>
                  <a:cubicBezTo>
                    <a:pt x="0" y="67587"/>
                    <a:pt x="4138" y="85620"/>
                    <a:pt x="4138" y="85620"/>
                  </a:cubicBezTo>
                  <a:lnTo>
                    <a:pt x="4138" y="85648"/>
                  </a:lnTo>
                  <a:lnTo>
                    <a:pt x="121548" y="85648"/>
                  </a:lnTo>
                  <a:cubicBezTo>
                    <a:pt x="125028" y="81283"/>
                    <a:pt x="127539" y="72295"/>
                    <a:pt x="125685" y="63593"/>
                  </a:cubicBezTo>
                  <a:cubicBezTo>
                    <a:pt x="123830" y="54862"/>
                    <a:pt x="114842" y="50839"/>
                    <a:pt x="117610" y="39169"/>
                  </a:cubicBezTo>
                  <a:cubicBezTo>
                    <a:pt x="120321" y="27471"/>
                    <a:pt x="122803" y="9467"/>
                    <a:pt x="108480" y="2848"/>
                  </a:cubicBezTo>
                  <a:cubicBezTo>
                    <a:pt x="104218" y="882"/>
                    <a:pt x="100303" y="1"/>
                    <a:pt x="967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363" name="Google Shape;363;p37"/>
            <p:cNvGrpSpPr/>
            <p:nvPr/>
          </p:nvGrpSpPr>
          <p:grpSpPr>
            <a:xfrm>
              <a:off x="1684725" y="854750"/>
              <a:ext cx="1331095" cy="3565198"/>
              <a:chOff x="1684725" y="854750"/>
              <a:chExt cx="1331095" cy="3565198"/>
            </a:xfrm>
          </p:grpSpPr>
          <p:sp>
            <p:nvSpPr>
              <p:cNvPr id="364" name="Google Shape;364;p37"/>
              <p:cNvSpPr/>
              <p:nvPr/>
            </p:nvSpPr>
            <p:spPr>
              <a:xfrm>
                <a:off x="1822486" y="3960450"/>
                <a:ext cx="285107" cy="10581"/>
              </a:xfrm>
              <a:custGeom>
                <a:avLst/>
                <a:gdLst/>
                <a:ahLst/>
                <a:cxnLst/>
                <a:rect l="l" t="t" r="r" b="b"/>
                <a:pathLst>
                  <a:path w="2856" h="106" extrusionOk="0">
                    <a:moveTo>
                      <a:pt x="716" y="1"/>
                    </a:moveTo>
                    <a:cubicBezTo>
                      <a:pt x="480" y="10"/>
                      <a:pt x="236" y="10"/>
                      <a:pt x="0" y="27"/>
                    </a:cubicBezTo>
                    <a:cubicBezTo>
                      <a:pt x="236" y="62"/>
                      <a:pt x="480" y="71"/>
                      <a:pt x="707" y="88"/>
                    </a:cubicBezTo>
                    <a:cubicBezTo>
                      <a:pt x="934" y="97"/>
                      <a:pt x="1179" y="97"/>
                      <a:pt x="1415" y="106"/>
                    </a:cubicBezTo>
                    <a:lnTo>
                      <a:pt x="2139" y="106"/>
                    </a:lnTo>
                    <a:cubicBezTo>
                      <a:pt x="2375" y="97"/>
                      <a:pt x="2620" y="97"/>
                      <a:pt x="2855" y="71"/>
                    </a:cubicBezTo>
                    <a:cubicBezTo>
                      <a:pt x="2628" y="53"/>
                      <a:pt x="2393" y="27"/>
                      <a:pt x="2148" y="18"/>
                    </a:cubicBezTo>
                    <a:cubicBezTo>
                      <a:pt x="1921" y="10"/>
                      <a:pt x="1677" y="10"/>
                      <a:pt x="1441" y="1"/>
                    </a:cubicBezTo>
                    <a:close/>
                  </a:path>
                </a:pathLst>
              </a:custGeom>
              <a:solidFill>
                <a:srgbClr val="7197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7"/>
              <p:cNvSpPr/>
              <p:nvPr/>
            </p:nvSpPr>
            <p:spPr>
              <a:xfrm>
                <a:off x="2409967" y="3963145"/>
                <a:ext cx="482067" cy="455901"/>
              </a:xfrm>
              <a:custGeom>
                <a:avLst/>
                <a:gdLst/>
                <a:ahLst/>
                <a:cxnLst/>
                <a:rect l="l" t="t" r="r" b="b"/>
                <a:pathLst>
                  <a:path w="4829" h="4567" extrusionOk="0">
                    <a:moveTo>
                      <a:pt x="437" y="0"/>
                    </a:moveTo>
                    <a:lnTo>
                      <a:pt x="437" y="2087"/>
                    </a:lnTo>
                    <a:cubicBezTo>
                      <a:pt x="437" y="2244"/>
                      <a:pt x="411" y="2384"/>
                      <a:pt x="358" y="2523"/>
                    </a:cubicBezTo>
                    <a:cubicBezTo>
                      <a:pt x="227" y="2873"/>
                      <a:pt x="0" y="3659"/>
                      <a:pt x="18" y="4567"/>
                    </a:cubicBezTo>
                    <a:lnTo>
                      <a:pt x="4829" y="4567"/>
                    </a:lnTo>
                    <a:cubicBezTo>
                      <a:pt x="4829" y="4567"/>
                      <a:pt x="4549" y="3929"/>
                      <a:pt x="3274" y="3536"/>
                    </a:cubicBezTo>
                    <a:cubicBezTo>
                      <a:pt x="3039" y="3475"/>
                      <a:pt x="2838" y="3353"/>
                      <a:pt x="2663" y="3205"/>
                    </a:cubicBezTo>
                    <a:lnTo>
                      <a:pt x="2192" y="2794"/>
                    </a:lnTo>
                    <a:cubicBezTo>
                      <a:pt x="1930" y="2576"/>
                      <a:pt x="1808" y="2227"/>
                      <a:pt x="1877" y="1904"/>
                    </a:cubicBezTo>
                    <a:lnTo>
                      <a:pt x="2209" y="18"/>
                    </a:lnTo>
                    <a:lnTo>
                      <a:pt x="437" y="0"/>
                    </a:lnTo>
                    <a:close/>
                  </a:path>
                </a:pathLst>
              </a:custGeom>
              <a:solidFill>
                <a:srgbClr val="BD5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7"/>
              <p:cNvSpPr/>
              <p:nvPr/>
            </p:nvSpPr>
            <p:spPr>
              <a:xfrm>
                <a:off x="2410766" y="4248149"/>
                <a:ext cx="483864" cy="168305"/>
              </a:xfrm>
              <a:custGeom>
                <a:avLst/>
                <a:gdLst/>
                <a:ahLst/>
                <a:cxnLst/>
                <a:rect l="l" t="t" r="r" b="b"/>
                <a:pathLst>
                  <a:path w="4847" h="1686" extrusionOk="0">
                    <a:moveTo>
                      <a:pt x="2280" y="0"/>
                    </a:moveTo>
                    <a:lnTo>
                      <a:pt x="1415" y="568"/>
                    </a:lnTo>
                    <a:lnTo>
                      <a:pt x="254" y="9"/>
                    </a:lnTo>
                    <a:cubicBezTo>
                      <a:pt x="132" y="419"/>
                      <a:pt x="1" y="1031"/>
                      <a:pt x="36" y="1685"/>
                    </a:cubicBezTo>
                    <a:lnTo>
                      <a:pt x="4847" y="1685"/>
                    </a:lnTo>
                    <a:cubicBezTo>
                      <a:pt x="4847" y="1685"/>
                      <a:pt x="4559" y="1057"/>
                      <a:pt x="3284" y="664"/>
                    </a:cubicBezTo>
                    <a:cubicBezTo>
                      <a:pt x="3066" y="594"/>
                      <a:pt x="2856" y="481"/>
                      <a:pt x="2673" y="323"/>
                    </a:cubicBezTo>
                    <a:lnTo>
                      <a:pt x="22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7"/>
              <p:cNvSpPr/>
              <p:nvPr/>
            </p:nvSpPr>
            <p:spPr>
              <a:xfrm>
                <a:off x="1684725" y="3963145"/>
                <a:ext cx="381840" cy="455901"/>
              </a:xfrm>
              <a:custGeom>
                <a:avLst/>
                <a:gdLst/>
                <a:ahLst/>
                <a:cxnLst/>
                <a:rect l="l" t="t" r="r" b="b"/>
                <a:pathLst>
                  <a:path w="3825" h="4567" extrusionOk="0">
                    <a:moveTo>
                      <a:pt x="2070" y="0"/>
                    </a:moveTo>
                    <a:lnTo>
                      <a:pt x="1948" y="1904"/>
                    </a:lnTo>
                    <a:cubicBezTo>
                      <a:pt x="1939" y="2148"/>
                      <a:pt x="1834" y="2384"/>
                      <a:pt x="1659" y="2558"/>
                    </a:cubicBezTo>
                    <a:lnTo>
                      <a:pt x="909" y="3344"/>
                    </a:lnTo>
                    <a:cubicBezTo>
                      <a:pt x="909" y="3344"/>
                      <a:pt x="411" y="3711"/>
                      <a:pt x="236" y="3868"/>
                    </a:cubicBezTo>
                    <a:cubicBezTo>
                      <a:pt x="62" y="4008"/>
                      <a:pt x="0" y="4567"/>
                      <a:pt x="0" y="4567"/>
                    </a:cubicBezTo>
                    <a:lnTo>
                      <a:pt x="3685" y="4567"/>
                    </a:lnTo>
                    <a:lnTo>
                      <a:pt x="3406" y="2698"/>
                    </a:lnTo>
                    <a:cubicBezTo>
                      <a:pt x="3388" y="2593"/>
                      <a:pt x="3388" y="2471"/>
                      <a:pt x="3406" y="2349"/>
                    </a:cubicBezTo>
                    <a:lnTo>
                      <a:pt x="3825" y="0"/>
                    </a:lnTo>
                    <a:close/>
                  </a:path>
                </a:pathLst>
              </a:custGeom>
              <a:solidFill>
                <a:srgbClr val="BD5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7"/>
              <p:cNvSpPr/>
              <p:nvPr/>
            </p:nvSpPr>
            <p:spPr>
              <a:xfrm>
                <a:off x="1684725" y="4221995"/>
                <a:ext cx="367964" cy="197953"/>
              </a:xfrm>
              <a:custGeom>
                <a:avLst/>
                <a:gdLst/>
                <a:ahLst/>
                <a:cxnLst/>
                <a:rect l="l" t="t" r="r" b="b"/>
                <a:pathLst>
                  <a:path w="3686" h="1983" extrusionOk="0">
                    <a:moveTo>
                      <a:pt x="1616" y="0"/>
                    </a:moveTo>
                    <a:lnTo>
                      <a:pt x="909" y="760"/>
                    </a:lnTo>
                    <a:cubicBezTo>
                      <a:pt x="909" y="760"/>
                      <a:pt x="411" y="1135"/>
                      <a:pt x="236" y="1284"/>
                    </a:cubicBezTo>
                    <a:cubicBezTo>
                      <a:pt x="62" y="1424"/>
                      <a:pt x="0" y="1982"/>
                      <a:pt x="0" y="1982"/>
                    </a:cubicBezTo>
                    <a:lnTo>
                      <a:pt x="3685" y="1982"/>
                    </a:lnTo>
                    <a:lnTo>
                      <a:pt x="3441" y="358"/>
                    </a:lnTo>
                    <a:lnTo>
                      <a:pt x="2899" y="638"/>
                    </a:lnTo>
                    <a:cubicBezTo>
                      <a:pt x="2899" y="638"/>
                      <a:pt x="2445" y="44"/>
                      <a:pt x="1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7"/>
              <p:cNvSpPr/>
              <p:nvPr/>
            </p:nvSpPr>
            <p:spPr>
              <a:xfrm>
                <a:off x="2180665" y="1311556"/>
                <a:ext cx="456012" cy="734013"/>
              </a:xfrm>
              <a:custGeom>
                <a:avLst/>
                <a:gdLst/>
                <a:ahLst/>
                <a:cxnLst/>
                <a:rect l="l" t="t" r="r" b="b"/>
                <a:pathLst>
                  <a:path w="4568" h="7353" extrusionOk="0">
                    <a:moveTo>
                      <a:pt x="1075" y="0"/>
                    </a:moveTo>
                    <a:lnTo>
                      <a:pt x="1" y="1703"/>
                    </a:lnTo>
                    <a:lnTo>
                      <a:pt x="909" y="7353"/>
                    </a:lnTo>
                    <a:lnTo>
                      <a:pt x="4480" y="7344"/>
                    </a:lnTo>
                    <a:lnTo>
                      <a:pt x="4567" y="1703"/>
                    </a:lnTo>
                    <a:lnTo>
                      <a:pt x="2996" y="9"/>
                    </a:lnTo>
                    <a:lnTo>
                      <a:pt x="10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7"/>
              <p:cNvSpPr/>
              <p:nvPr/>
            </p:nvSpPr>
            <p:spPr>
              <a:xfrm>
                <a:off x="2274802" y="1408288"/>
                <a:ext cx="239786" cy="127377"/>
              </a:xfrm>
              <a:custGeom>
                <a:avLst/>
                <a:gdLst/>
                <a:ahLst/>
                <a:cxnLst/>
                <a:rect l="l" t="t" r="r" b="b"/>
                <a:pathLst>
                  <a:path w="2402" h="1276" fill="none" extrusionOk="0">
                    <a:moveTo>
                      <a:pt x="2402" y="909"/>
                    </a:moveTo>
                    <a:lnTo>
                      <a:pt x="1293" y="1"/>
                    </a:lnTo>
                    <a:lnTo>
                      <a:pt x="1" y="1276"/>
                    </a:lnTo>
                  </a:path>
                </a:pathLst>
              </a:custGeom>
              <a:solidFill>
                <a:schemeClr val="lt1"/>
              </a:solidFill>
              <a:ln w="1300" cap="flat" cmpd="sng">
                <a:solidFill>
                  <a:srgbClr val="FFFFFF"/>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7"/>
              <p:cNvSpPr/>
              <p:nvPr/>
            </p:nvSpPr>
            <p:spPr>
              <a:xfrm>
                <a:off x="2403878" y="1451013"/>
                <a:ext cx="71476" cy="540552"/>
              </a:xfrm>
              <a:custGeom>
                <a:avLst/>
                <a:gdLst/>
                <a:ahLst/>
                <a:cxnLst/>
                <a:rect l="l" t="t" r="r" b="b"/>
                <a:pathLst>
                  <a:path w="716" h="5415" fill="none" extrusionOk="0">
                    <a:moveTo>
                      <a:pt x="0" y="1"/>
                    </a:moveTo>
                    <a:lnTo>
                      <a:pt x="716" y="5414"/>
                    </a:lnTo>
                  </a:path>
                </a:pathLst>
              </a:custGeom>
              <a:solidFill>
                <a:schemeClr val="lt1"/>
              </a:solidFill>
              <a:ln w="1300" cap="flat" cmpd="sng">
                <a:solidFill>
                  <a:srgbClr val="FFFFFF"/>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7"/>
              <p:cNvSpPr/>
              <p:nvPr/>
            </p:nvSpPr>
            <p:spPr>
              <a:xfrm>
                <a:off x="1791041" y="2048075"/>
                <a:ext cx="1017342" cy="1960463"/>
              </a:xfrm>
              <a:custGeom>
                <a:avLst/>
                <a:gdLst/>
                <a:ahLst/>
                <a:cxnLst/>
                <a:rect l="l" t="t" r="r" b="b"/>
                <a:pathLst>
                  <a:path w="10191" h="19639" extrusionOk="0">
                    <a:moveTo>
                      <a:pt x="8628" y="1"/>
                    </a:moveTo>
                    <a:lnTo>
                      <a:pt x="3729" y="132"/>
                    </a:lnTo>
                    <a:lnTo>
                      <a:pt x="2952" y="2847"/>
                    </a:lnTo>
                    <a:lnTo>
                      <a:pt x="1" y="19446"/>
                    </a:lnTo>
                    <a:lnTo>
                      <a:pt x="3380" y="19446"/>
                    </a:lnTo>
                    <a:lnTo>
                      <a:pt x="6855" y="4559"/>
                    </a:lnTo>
                    <a:lnTo>
                      <a:pt x="5825" y="19638"/>
                    </a:lnTo>
                    <a:lnTo>
                      <a:pt x="9239" y="19638"/>
                    </a:lnTo>
                    <a:lnTo>
                      <a:pt x="10190" y="2140"/>
                    </a:lnTo>
                    <a:lnTo>
                      <a:pt x="86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7"/>
              <p:cNvSpPr/>
              <p:nvPr/>
            </p:nvSpPr>
            <p:spPr>
              <a:xfrm>
                <a:off x="2068260" y="2048075"/>
                <a:ext cx="741020" cy="388818"/>
              </a:xfrm>
              <a:custGeom>
                <a:avLst/>
                <a:gdLst/>
                <a:ahLst/>
                <a:cxnLst/>
                <a:rect l="l" t="t" r="r" b="b"/>
                <a:pathLst>
                  <a:path w="7423" h="3895" extrusionOk="0">
                    <a:moveTo>
                      <a:pt x="5868" y="1"/>
                    </a:moveTo>
                    <a:lnTo>
                      <a:pt x="952" y="132"/>
                    </a:lnTo>
                    <a:lnTo>
                      <a:pt x="175" y="2847"/>
                    </a:lnTo>
                    <a:lnTo>
                      <a:pt x="0" y="3895"/>
                    </a:lnTo>
                    <a:cubicBezTo>
                      <a:pt x="2829" y="2760"/>
                      <a:pt x="6331" y="2594"/>
                      <a:pt x="7405" y="2577"/>
                    </a:cubicBezTo>
                    <a:lnTo>
                      <a:pt x="7422" y="2140"/>
                    </a:lnTo>
                    <a:lnTo>
                      <a:pt x="5868" y="1"/>
                    </a:lnTo>
                    <a:close/>
                  </a:path>
                </a:pathLst>
              </a:custGeom>
              <a:solidFill>
                <a:srgbClr val="000000">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7"/>
              <p:cNvSpPr/>
              <p:nvPr/>
            </p:nvSpPr>
            <p:spPr>
              <a:xfrm>
                <a:off x="2472659" y="2081217"/>
                <a:ext cx="41928" cy="423757"/>
              </a:xfrm>
              <a:custGeom>
                <a:avLst/>
                <a:gdLst/>
                <a:ahLst/>
                <a:cxnLst/>
                <a:rect l="l" t="t" r="r" b="b"/>
                <a:pathLst>
                  <a:path w="420" h="4245" extrusionOk="0">
                    <a:moveTo>
                      <a:pt x="167" y="0"/>
                    </a:moveTo>
                    <a:lnTo>
                      <a:pt x="97" y="18"/>
                    </a:lnTo>
                    <a:lnTo>
                      <a:pt x="359" y="2803"/>
                    </a:lnTo>
                    <a:lnTo>
                      <a:pt x="1" y="4218"/>
                    </a:lnTo>
                    <a:lnTo>
                      <a:pt x="53" y="4244"/>
                    </a:lnTo>
                    <a:lnTo>
                      <a:pt x="420" y="2803"/>
                    </a:lnTo>
                    <a:lnTo>
                      <a:pt x="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7"/>
              <p:cNvSpPr/>
              <p:nvPr/>
            </p:nvSpPr>
            <p:spPr>
              <a:xfrm>
                <a:off x="2299259" y="2388882"/>
                <a:ext cx="321744" cy="100"/>
              </a:xfrm>
              <a:custGeom>
                <a:avLst/>
                <a:gdLst/>
                <a:ahLst/>
                <a:cxnLst/>
                <a:rect l="l" t="t" r="r" b="b"/>
                <a:pathLst>
                  <a:path w="3223" h="1" fill="none" extrusionOk="0">
                    <a:moveTo>
                      <a:pt x="3222" y="1"/>
                    </a:moveTo>
                    <a:lnTo>
                      <a:pt x="0" y="1"/>
                    </a:lnTo>
                  </a:path>
                </a:pathLst>
              </a:custGeom>
              <a:noFill/>
              <a:ln w="1300" cap="flat" cmpd="sng">
                <a:solidFill>
                  <a:schemeClr val="dk1"/>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7"/>
              <p:cNvSpPr/>
              <p:nvPr/>
            </p:nvSpPr>
            <p:spPr>
              <a:xfrm>
                <a:off x="2505801" y="2081217"/>
                <a:ext cx="24558" cy="251160"/>
              </a:xfrm>
              <a:custGeom>
                <a:avLst/>
                <a:gdLst/>
                <a:ahLst/>
                <a:cxnLst/>
                <a:rect l="l" t="t" r="r" b="b"/>
                <a:pathLst>
                  <a:path w="246" h="2516" extrusionOk="0">
                    <a:moveTo>
                      <a:pt x="184" y="0"/>
                    </a:moveTo>
                    <a:lnTo>
                      <a:pt x="1" y="2515"/>
                    </a:lnTo>
                    <a:lnTo>
                      <a:pt x="62" y="2515"/>
                    </a:lnTo>
                    <a:lnTo>
                      <a:pt x="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7"/>
              <p:cNvSpPr/>
              <p:nvPr/>
            </p:nvSpPr>
            <p:spPr>
              <a:xfrm>
                <a:off x="2606027" y="2189329"/>
                <a:ext cx="94237" cy="1819211"/>
              </a:xfrm>
              <a:custGeom>
                <a:avLst/>
                <a:gdLst/>
                <a:ahLst/>
                <a:cxnLst/>
                <a:rect l="l" t="t" r="r" b="b"/>
                <a:pathLst>
                  <a:path w="944" h="18224" extrusionOk="0">
                    <a:moveTo>
                      <a:pt x="883" y="0"/>
                    </a:moveTo>
                    <a:lnTo>
                      <a:pt x="1" y="18223"/>
                    </a:lnTo>
                    <a:lnTo>
                      <a:pt x="62" y="18223"/>
                    </a:lnTo>
                    <a:lnTo>
                      <a:pt x="9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7"/>
              <p:cNvSpPr/>
              <p:nvPr/>
            </p:nvSpPr>
            <p:spPr>
              <a:xfrm>
                <a:off x="1941879" y="2189329"/>
                <a:ext cx="333025" cy="1799945"/>
              </a:xfrm>
              <a:custGeom>
                <a:avLst/>
                <a:gdLst/>
                <a:ahLst/>
                <a:cxnLst/>
                <a:rect l="l" t="t" r="r" b="b"/>
                <a:pathLst>
                  <a:path w="3336" h="18031" extrusionOk="0">
                    <a:moveTo>
                      <a:pt x="3275" y="0"/>
                    </a:moveTo>
                    <a:lnTo>
                      <a:pt x="0" y="18031"/>
                    </a:lnTo>
                    <a:lnTo>
                      <a:pt x="61" y="18031"/>
                    </a:lnTo>
                    <a:lnTo>
                      <a:pt x="3336" y="9"/>
                    </a:lnTo>
                    <a:lnTo>
                      <a:pt x="32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7"/>
              <p:cNvSpPr/>
              <p:nvPr/>
            </p:nvSpPr>
            <p:spPr>
              <a:xfrm>
                <a:off x="2192045" y="2022819"/>
                <a:ext cx="469888" cy="75967"/>
              </a:xfrm>
              <a:custGeom>
                <a:avLst/>
                <a:gdLst/>
                <a:ahLst/>
                <a:cxnLst/>
                <a:rect l="l" t="t" r="r" b="b"/>
                <a:pathLst>
                  <a:path w="4707" h="761" extrusionOk="0">
                    <a:moveTo>
                      <a:pt x="4707" y="0"/>
                    </a:moveTo>
                    <a:lnTo>
                      <a:pt x="0" y="9"/>
                    </a:lnTo>
                    <a:lnTo>
                      <a:pt x="0" y="760"/>
                    </a:lnTo>
                    <a:lnTo>
                      <a:pt x="4707" y="760"/>
                    </a:lnTo>
                    <a:lnTo>
                      <a:pt x="47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7"/>
              <p:cNvSpPr/>
              <p:nvPr/>
            </p:nvSpPr>
            <p:spPr>
              <a:xfrm>
                <a:off x="2131051" y="854750"/>
                <a:ext cx="534177" cy="407186"/>
              </a:xfrm>
              <a:custGeom>
                <a:avLst/>
                <a:gdLst/>
                <a:ahLst/>
                <a:cxnLst/>
                <a:rect l="l" t="t" r="r" b="b"/>
                <a:pathLst>
                  <a:path w="5351" h="4079" extrusionOk="0">
                    <a:moveTo>
                      <a:pt x="3526" y="1"/>
                    </a:moveTo>
                    <a:cubicBezTo>
                      <a:pt x="3324" y="1"/>
                      <a:pt x="3100" y="20"/>
                      <a:pt x="2855" y="62"/>
                    </a:cubicBezTo>
                    <a:cubicBezTo>
                      <a:pt x="2078" y="211"/>
                      <a:pt x="1484" y="691"/>
                      <a:pt x="1188" y="1494"/>
                    </a:cubicBezTo>
                    <a:cubicBezTo>
                      <a:pt x="1030" y="1896"/>
                      <a:pt x="1013" y="2315"/>
                      <a:pt x="655" y="2568"/>
                    </a:cubicBezTo>
                    <a:cubicBezTo>
                      <a:pt x="288" y="2813"/>
                      <a:pt x="236" y="3188"/>
                      <a:pt x="271" y="3398"/>
                    </a:cubicBezTo>
                    <a:cubicBezTo>
                      <a:pt x="306" y="3599"/>
                      <a:pt x="227" y="3904"/>
                      <a:pt x="0" y="4079"/>
                    </a:cubicBezTo>
                    <a:lnTo>
                      <a:pt x="5222" y="4079"/>
                    </a:lnTo>
                    <a:cubicBezTo>
                      <a:pt x="5222" y="4079"/>
                      <a:pt x="4933" y="3642"/>
                      <a:pt x="4986" y="3267"/>
                    </a:cubicBezTo>
                    <a:cubicBezTo>
                      <a:pt x="5038" y="2891"/>
                      <a:pt x="5213" y="2629"/>
                      <a:pt x="5082" y="2245"/>
                    </a:cubicBezTo>
                    <a:cubicBezTo>
                      <a:pt x="4951" y="1870"/>
                      <a:pt x="4776" y="1695"/>
                      <a:pt x="5029" y="1363"/>
                    </a:cubicBezTo>
                    <a:cubicBezTo>
                      <a:pt x="5350" y="943"/>
                      <a:pt x="4949" y="1"/>
                      <a:pt x="3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7"/>
              <p:cNvSpPr/>
              <p:nvPr/>
            </p:nvSpPr>
            <p:spPr>
              <a:xfrm>
                <a:off x="2288778" y="946291"/>
                <a:ext cx="299083" cy="452507"/>
              </a:xfrm>
              <a:custGeom>
                <a:avLst/>
                <a:gdLst/>
                <a:ahLst/>
                <a:cxnLst/>
                <a:rect l="l" t="t" r="r" b="b"/>
                <a:pathLst>
                  <a:path w="2996" h="4533" extrusionOk="0">
                    <a:moveTo>
                      <a:pt x="1441" y="1"/>
                    </a:moveTo>
                    <a:cubicBezTo>
                      <a:pt x="1441" y="167"/>
                      <a:pt x="1301" y="1092"/>
                      <a:pt x="559" y="1450"/>
                    </a:cubicBezTo>
                    <a:lnTo>
                      <a:pt x="498" y="1974"/>
                    </a:lnTo>
                    <a:lnTo>
                      <a:pt x="0" y="3659"/>
                    </a:lnTo>
                    <a:lnTo>
                      <a:pt x="1188" y="4533"/>
                    </a:lnTo>
                    <a:lnTo>
                      <a:pt x="1921" y="3668"/>
                    </a:lnTo>
                    <a:lnTo>
                      <a:pt x="1921" y="2917"/>
                    </a:lnTo>
                    <a:cubicBezTo>
                      <a:pt x="1954" y="2920"/>
                      <a:pt x="1986" y="2922"/>
                      <a:pt x="2018" y="2922"/>
                    </a:cubicBezTo>
                    <a:cubicBezTo>
                      <a:pt x="2462" y="2922"/>
                      <a:pt x="2814" y="2638"/>
                      <a:pt x="2847" y="2149"/>
                    </a:cubicBezTo>
                    <a:cubicBezTo>
                      <a:pt x="2882" y="1625"/>
                      <a:pt x="2847" y="1171"/>
                      <a:pt x="2995" y="883"/>
                    </a:cubicBezTo>
                    <a:cubicBezTo>
                      <a:pt x="2987" y="874"/>
                      <a:pt x="2227" y="865"/>
                      <a:pt x="1441" y="1"/>
                    </a:cubicBezTo>
                    <a:close/>
                  </a:path>
                </a:pathLst>
              </a:custGeom>
              <a:solidFill>
                <a:srgbClr val="BD5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7"/>
              <p:cNvSpPr/>
              <p:nvPr/>
            </p:nvSpPr>
            <p:spPr>
              <a:xfrm>
                <a:off x="2390801" y="1110206"/>
                <a:ext cx="55005" cy="54105"/>
              </a:xfrm>
              <a:custGeom>
                <a:avLst/>
                <a:gdLst/>
                <a:ahLst/>
                <a:cxnLst/>
                <a:rect l="l" t="t" r="r" b="b"/>
                <a:pathLst>
                  <a:path w="551" h="542" extrusionOk="0">
                    <a:moveTo>
                      <a:pt x="279" y="0"/>
                    </a:moveTo>
                    <a:cubicBezTo>
                      <a:pt x="122" y="0"/>
                      <a:pt x="0" y="114"/>
                      <a:pt x="0" y="271"/>
                    </a:cubicBezTo>
                    <a:cubicBezTo>
                      <a:pt x="0" y="420"/>
                      <a:pt x="122" y="542"/>
                      <a:pt x="279" y="542"/>
                    </a:cubicBezTo>
                    <a:cubicBezTo>
                      <a:pt x="428" y="542"/>
                      <a:pt x="550" y="420"/>
                      <a:pt x="550" y="271"/>
                    </a:cubicBezTo>
                    <a:cubicBezTo>
                      <a:pt x="550" y="114"/>
                      <a:pt x="428" y="0"/>
                      <a:pt x="279" y="0"/>
                    </a:cubicBezTo>
                    <a:close/>
                  </a:path>
                </a:pathLst>
              </a:custGeom>
              <a:solidFill>
                <a:srgbClr val="D6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7"/>
              <p:cNvSpPr/>
              <p:nvPr/>
            </p:nvSpPr>
            <p:spPr>
              <a:xfrm>
                <a:off x="2383813" y="1189568"/>
                <a:ext cx="87249" cy="45420"/>
              </a:xfrm>
              <a:custGeom>
                <a:avLst/>
                <a:gdLst/>
                <a:ahLst/>
                <a:cxnLst/>
                <a:rect l="l" t="t" r="r" b="b"/>
                <a:pathLst>
                  <a:path w="874" h="455" fill="none" extrusionOk="0">
                    <a:moveTo>
                      <a:pt x="873" y="454"/>
                    </a:moveTo>
                    <a:cubicBezTo>
                      <a:pt x="873" y="454"/>
                      <a:pt x="349" y="454"/>
                      <a:pt x="0" y="0"/>
                    </a:cubicBezTo>
                  </a:path>
                </a:pathLst>
              </a:custGeom>
              <a:noFill/>
              <a:ln w="1300" cap="flat" cmpd="sng">
                <a:solidFill>
                  <a:schemeClr val="dk1"/>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7"/>
              <p:cNvSpPr/>
              <p:nvPr/>
            </p:nvSpPr>
            <p:spPr>
              <a:xfrm>
                <a:off x="2279194" y="1029846"/>
                <a:ext cx="109012" cy="113701"/>
              </a:xfrm>
              <a:custGeom>
                <a:avLst/>
                <a:gdLst/>
                <a:ahLst/>
                <a:cxnLst/>
                <a:rect l="l" t="t" r="r" b="b"/>
                <a:pathLst>
                  <a:path w="1092" h="1139" extrusionOk="0">
                    <a:moveTo>
                      <a:pt x="448" y="0"/>
                    </a:moveTo>
                    <a:cubicBezTo>
                      <a:pt x="399" y="0"/>
                      <a:pt x="351" y="9"/>
                      <a:pt x="306" y="28"/>
                    </a:cubicBezTo>
                    <a:cubicBezTo>
                      <a:pt x="70" y="133"/>
                      <a:pt x="0" y="456"/>
                      <a:pt x="131" y="744"/>
                    </a:cubicBezTo>
                    <a:cubicBezTo>
                      <a:pt x="237" y="984"/>
                      <a:pt x="445" y="1138"/>
                      <a:pt x="646" y="1138"/>
                    </a:cubicBezTo>
                    <a:cubicBezTo>
                      <a:pt x="693" y="1138"/>
                      <a:pt x="741" y="1130"/>
                      <a:pt x="786" y="1111"/>
                    </a:cubicBezTo>
                    <a:cubicBezTo>
                      <a:pt x="1013" y="1006"/>
                      <a:pt x="1092" y="683"/>
                      <a:pt x="961" y="386"/>
                    </a:cubicBezTo>
                    <a:cubicBezTo>
                      <a:pt x="856" y="148"/>
                      <a:pt x="644" y="0"/>
                      <a:pt x="448" y="0"/>
                    </a:cubicBezTo>
                    <a:close/>
                  </a:path>
                </a:pathLst>
              </a:custGeom>
              <a:solidFill>
                <a:srgbClr val="BD5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7"/>
              <p:cNvSpPr/>
              <p:nvPr/>
            </p:nvSpPr>
            <p:spPr>
              <a:xfrm>
                <a:off x="2294867" y="1115397"/>
                <a:ext cx="37635" cy="36736"/>
              </a:xfrm>
              <a:custGeom>
                <a:avLst/>
                <a:gdLst/>
                <a:ahLst/>
                <a:cxnLst/>
                <a:rect l="l" t="t" r="r" b="b"/>
                <a:pathLst>
                  <a:path w="377" h="368" fill="none" extrusionOk="0">
                    <a:moveTo>
                      <a:pt x="1" y="184"/>
                    </a:moveTo>
                    <a:cubicBezTo>
                      <a:pt x="1" y="280"/>
                      <a:pt x="79" y="368"/>
                      <a:pt x="193" y="368"/>
                    </a:cubicBezTo>
                    <a:cubicBezTo>
                      <a:pt x="289" y="368"/>
                      <a:pt x="376" y="289"/>
                      <a:pt x="376" y="184"/>
                    </a:cubicBezTo>
                    <a:cubicBezTo>
                      <a:pt x="376" y="88"/>
                      <a:pt x="297" y="1"/>
                      <a:pt x="193" y="1"/>
                    </a:cubicBezTo>
                    <a:cubicBezTo>
                      <a:pt x="79" y="10"/>
                      <a:pt x="1" y="88"/>
                      <a:pt x="1" y="184"/>
                    </a:cubicBezTo>
                    <a:close/>
                  </a:path>
                </a:pathLst>
              </a:custGeom>
              <a:solidFill>
                <a:schemeClr val="lt1"/>
              </a:solidFill>
              <a:ln w="1300" cap="flat" cmpd="sng">
                <a:solidFill>
                  <a:srgbClr val="FFFFFF"/>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7"/>
              <p:cNvSpPr/>
              <p:nvPr/>
            </p:nvSpPr>
            <p:spPr>
              <a:xfrm>
                <a:off x="2523271" y="1087346"/>
                <a:ext cx="30547" cy="27652"/>
              </a:xfrm>
              <a:custGeom>
                <a:avLst/>
                <a:gdLst/>
                <a:ahLst/>
                <a:cxnLst/>
                <a:rect l="l" t="t" r="r" b="b"/>
                <a:pathLst>
                  <a:path w="306" h="277" extrusionOk="0">
                    <a:moveTo>
                      <a:pt x="158" y="1"/>
                    </a:moveTo>
                    <a:cubicBezTo>
                      <a:pt x="120" y="1"/>
                      <a:pt x="83" y="25"/>
                      <a:pt x="53" y="55"/>
                    </a:cubicBezTo>
                    <a:lnTo>
                      <a:pt x="114" y="133"/>
                    </a:lnTo>
                    <a:lnTo>
                      <a:pt x="114" y="133"/>
                    </a:lnTo>
                    <a:lnTo>
                      <a:pt x="26" y="107"/>
                    </a:lnTo>
                    <a:cubicBezTo>
                      <a:pt x="18" y="107"/>
                      <a:pt x="18" y="107"/>
                      <a:pt x="18" y="116"/>
                    </a:cubicBezTo>
                    <a:cubicBezTo>
                      <a:pt x="0" y="186"/>
                      <a:pt x="53" y="256"/>
                      <a:pt x="131" y="273"/>
                    </a:cubicBezTo>
                    <a:cubicBezTo>
                      <a:pt x="139" y="275"/>
                      <a:pt x="147" y="276"/>
                      <a:pt x="156" y="276"/>
                    </a:cubicBezTo>
                    <a:cubicBezTo>
                      <a:pt x="212" y="276"/>
                      <a:pt x="272" y="228"/>
                      <a:pt x="280" y="160"/>
                    </a:cubicBezTo>
                    <a:cubicBezTo>
                      <a:pt x="306" y="90"/>
                      <a:pt x="245" y="20"/>
                      <a:pt x="175" y="2"/>
                    </a:cubicBezTo>
                    <a:cubicBezTo>
                      <a:pt x="169" y="1"/>
                      <a:pt x="163" y="1"/>
                      <a:pt x="1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7"/>
              <p:cNvSpPr/>
              <p:nvPr/>
            </p:nvSpPr>
            <p:spPr>
              <a:xfrm>
                <a:off x="2437819" y="1074768"/>
                <a:ext cx="30647" cy="27152"/>
              </a:xfrm>
              <a:custGeom>
                <a:avLst/>
                <a:gdLst/>
                <a:ahLst/>
                <a:cxnLst/>
                <a:rect l="l" t="t" r="r" b="b"/>
                <a:pathLst>
                  <a:path w="307" h="272" extrusionOk="0">
                    <a:moveTo>
                      <a:pt x="147" y="1"/>
                    </a:moveTo>
                    <a:cubicBezTo>
                      <a:pt x="113" y="1"/>
                      <a:pt x="80" y="23"/>
                      <a:pt x="53" y="50"/>
                    </a:cubicBezTo>
                    <a:lnTo>
                      <a:pt x="123" y="137"/>
                    </a:lnTo>
                    <a:lnTo>
                      <a:pt x="35" y="102"/>
                    </a:lnTo>
                    <a:cubicBezTo>
                      <a:pt x="27" y="102"/>
                      <a:pt x="27" y="102"/>
                      <a:pt x="27" y="111"/>
                    </a:cubicBezTo>
                    <a:cubicBezTo>
                      <a:pt x="1" y="181"/>
                      <a:pt x="53" y="251"/>
                      <a:pt x="132" y="268"/>
                    </a:cubicBezTo>
                    <a:cubicBezTo>
                      <a:pt x="141" y="270"/>
                      <a:pt x="150" y="272"/>
                      <a:pt x="159" y="272"/>
                    </a:cubicBezTo>
                    <a:cubicBezTo>
                      <a:pt x="219" y="272"/>
                      <a:pt x="274" y="223"/>
                      <a:pt x="289" y="155"/>
                    </a:cubicBezTo>
                    <a:cubicBezTo>
                      <a:pt x="306" y="94"/>
                      <a:pt x="254" y="15"/>
                      <a:pt x="175" y="6"/>
                    </a:cubicBezTo>
                    <a:cubicBezTo>
                      <a:pt x="166" y="2"/>
                      <a:pt x="156" y="1"/>
                      <a:pt x="1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8" name="Google Shape;388;p37"/>
              <p:cNvGrpSpPr/>
              <p:nvPr/>
            </p:nvGrpSpPr>
            <p:grpSpPr>
              <a:xfrm>
                <a:off x="2312337" y="1037033"/>
                <a:ext cx="247571" cy="126480"/>
                <a:chOff x="2312337" y="1037033"/>
                <a:chExt cx="247571" cy="126480"/>
              </a:xfrm>
            </p:grpSpPr>
            <p:sp>
              <p:nvSpPr>
                <p:cNvPr id="389" name="Google Shape;389;p37"/>
                <p:cNvSpPr/>
                <p:nvPr/>
              </p:nvSpPr>
              <p:spPr>
                <a:xfrm>
                  <a:off x="2312337" y="1052706"/>
                  <a:ext cx="48017" cy="54105"/>
                </a:xfrm>
                <a:custGeom>
                  <a:avLst/>
                  <a:gdLst/>
                  <a:ahLst/>
                  <a:cxnLst/>
                  <a:rect l="l" t="t" r="r" b="b"/>
                  <a:pathLst>
                    <a:path w="481" h="542" fill="none" extrusionOk="0">
                      <a:moveTo>
                        <a:pt x="480" y="542"/>
                      </a:moveTo>
                      <a:cubicBezTo>
                        <a:pt x="480" y="542"/>
                        <a:pt x="393" y="96"/>
                        <a:pt x="0" y="0"/>
                      </a:cubicBezTo>
                    </a:path>
                  </a:pathLst>
                </a:custGeom>
                <a:solidFill>
                  <a:schemeClr val="lt1"/>
                </a:solidFill>
                <a:ln w="1300" cap="flat" cmpd="sng">
                  <a:solidFill>
                    <a:srgbClr val="422424"/>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7"/>
                <p:cNvSpPr/>
                <p:nvPr/>
              </p:nvSpPr>
              <p:spPr>
                <a:xfrm>
                  <a:off x="2326213" y="1062289"/>
                  <a:ext cx="7088" cy="27053"/>
                </a:xfrm>
                <a:custGeom>
                  <a:avLst/>
                  <a:gdLst/>
                  <a:ahLst/>
                  <a:cxnLst/>
                  <a:rect l="l" t="t" r="r" b="b"/>
                  <a:pathLst>
                    <a:path w="71" h="271" fill="none" extrusionOk="0">
                      <a:moveTo>
                        <a:pt x="1" y="271"/>
                      </a:moveTo>
                      <a:lnTo>
                        <a:pt x="71" y="0"/>
                      </a:lnTo>
                    </a:path>
                  </a:pathLst>
                </a:custGeom>
                <a:solidFill>
                  <a:schemeClr val="lt1"/>
                </a:solidFill>
                <a:ln w="1300" cap="flat" cmpd="sng">
                  <a:solidFill>
                    <a:srgbClr val="422424"/>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7"/>
                <p:cNvSpPr/>
                <p:nvPr/>
              </p:nvSpPr>
              <p:spPr>
                <a:xfrm>
                  <a:off x="2473557" y="1098826"/>
                  <a:ext cx="29749" cy="46319"/>
                </a:xfrm>
                <a:custGeom>
                  <a:avLst/>
                  <a:gdLst/>
                  <a:ahLst/>
                  <a:cxnLst/>
                  <a:rect l="l" t="t" r="r" b="b"/>
                  <a:pathLst>
                    <a:path w="298" h="464" fill="none" extrusionOk="0">
                      <a:moveTo>
                        <a:pt x="297" y="1"/>
                      </a:moveTo>
                      <a:lnTo>
                        <a:pt x="297" y="272"/>
                      </a:lnTo>
                      <a:cubicBezTo>
                        <a:pt x="297" y="394"/>
                        <a:pt x="158" y="464"/>
                        <a:pt x="1" y="359"/>
                      </a:cubicBezTo>
                    </a:path>
                  </a:pathLst>
                </a:custGeom>
                <a:solidFill>
                  <a:schemeClr val="lt1"/>
                </a:solidFill>
                <a:ln w="1300" cap="flat" cmpd="sng">
                  <a:solidFill>
                    <a:srgbClr val="422424"/>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7"/>
                <p:cNvSpPr/>
                <p:nvPr/>
              </p:nvSpPr>
              <p:spPr>
                <a:xfrm>
                  <a:off x="2429134" y="1133765"/>
                  <a:ext cx="69779" cy="29748"/>
                </a:xfrm>
                <a:custGeom>
                  <a:avLst/>
                  <a:gdLst/>
                  <a:ahLst/>
                  <a:cxnLst/>
                  <a:rect l="l" t="t" r="r" b="b"/>
                  <a:pathLst>
                    <a:path w="699" h="298" fill="none" extrusionOk="0">
                      <a:moveTo>
                        <a:pt x="699" y="245"/>
                      </a:moveTo>
                      <a:cubicBezTo>
                        <a:pt x="559" y="288"/>
                        <a:pt x="219" y="297"/>
                        <a:pt x="0" y="0"/>
                      </a:cubicBezTo>
                    </a:path>
                  </a:pathLst>
                </a:custGeom>
                <a:solidFill>
                  <a:schemeClr val="lt1"/>
                </a:solidFill>
                <a:ln w="1300" cap="flat" cmpd="sng">
                  <a:solidFill>
                    <a:srgbClr val="422424"/>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7"/>
                <p:cNvSpPr/>
                <p:nvPr/>
              </p:nvSpPr>
              <p:spPr>
                <a:xfrm>
                  <a:off x="2423843" y="1128474"/>
                  <a:ext cx="15873" cy="9683"/>
                </a:xfrm>
                <a:custGeom>
                  <a:avLst/>
                  <a:gdLst/>
                  <a:ahLst/>
                  <a:cxnLst/>
                  <a:rect l="l" t="t" r="r" b="b"/>
                  <a:pathLst>
                    <a:path w="159" h="97" fill="none" extrusionOk="0">
                      <a:moveTo>
                        <a:pt x="158" y="1"/>
                      </a:moveTo>
                      <a:lnTo>
                        <a:pt x="1" y="97"/>
                      </a:lnTo>
                    </a:path>
                  </a:pathLst>
                </a:custGeom>
                <a:solidFill>
                  <a:schemeClr val="lt1"/>
                </a:solidFill>
                <a:ln w="1300" cap="flat" cmpd="sng">
                  <a:solidFill>
                    <a:srgbClr val="422424"/>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7"/>
                <p:cNvSpPr/>
                <p:nvPr/>
              </p:nvSpPr>
              <p:spPr>
                <a:xfrm>
                  <a:off x="2423843" y="1037033"/>
                  <a:ext cx="57700" cy="10482"/>
                </a:xfrm>
                <a:custGeom>
                  <a:avLst/>
                  <a:gdLst/>
                  <a:ahLst/>
                  <a:cxnLst/>
                  <a:rect l="l" t="t" r="r" b="b"/>
                  <a:pathLst>
                    <a:path w="578" h="105" fill="none" extrusionOk="0">
                      <a:moveTo>
                        <a:pt x="577" y="105"/>
                      </a:moveTo>
                      <a:cubicBezTo>
                        <a:pt x="577" y="105"/>
                        <a:pt x="237" y="0"/>
                        <a:pt x="1" y="79"/>
                      </a:cubicBezTo>
                    </a:path>
                  </a:pathLst>
                </a:custGeom>
                <a:solidFill>
                  <a:schemeClr val="lt1"/>
                </a:solidFill>
                <a:ln w="2625" cap="rnd" cmpd="sng">
                  <a:solidFill>
                    <a:srgbClr val="73272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7"/>
                <p:cNvSpPr/>
                <p:nvPr/>
              </p:nvSpPr>
              <p:spPr>
                <a:xfrm>
                  <a:off x="2514486" y="1051807"/>
                  <a:ext cx="45422" cy="13177"/>
                </a:xfrm>
                <a:custGeom>
                  <a:avLst/>
                  <a:gdLst/>
                  <a:ahLst/>
                  <a:cxnLst/>
                  <a:rect l="l" t="t" r="r" b="b"/>
                  <a:pathLst>
                    <a:path w="455" h="132" fill="none" extrusionOk="0">
                      <a:moveTo>
                        <a:pt x="455" y="131"/>
                      </a:moveTo>
                      <a:cubicBezTo>
                        <a:pt x="455" y="131"/>
                        <a:pt x="237" y="0"/>
                        <a:pt x="1" y="79"/>
                      </a:cubicBezTo>
                    </a:path>
                  </a:pathLst>
                </a:custGeom>
                <a:solidFill>
                  <a:schemeClr val="lt1"/>
                </a:solidFill>
                <a:ln w="2625" cap="rnd" cmpd="sng">
                  <a:solidFill>
                    <a:srgbClr val="73272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6" name="Google Shape;396;p37"/>
              <p:cNvSpPr/>
              <p:nvPr/>
            </p:nvSpPr>
            <p:spPr>
              <a:xfrm>
                <a:off x="2019445" y="1311556"/>
                <a:ext cx="388828" cy="964010"/>
              </a:xfrm>
              <a:custGeom>
                <a:avLst/>
                <a:gdLst/>
                <a:ahLst/>
                <a:cxnLst/>
                <a:rect l="l" t="t" r="r" b="b"/>
                <a:pathLst>
                  <a:path w="3895" h="9657" extrusionOk="0">
                    <a:moveTo>
                      <a:pt x="2690" y="0"/>
                    </a:moveTo>
                    <a:lnTo>
                      <a:pt x="961" y="690"/>
                    </a:lnTo>
                    <a:cubicBezTo>
                      <a:pt x="341" y="935"/>
                      <a:pt x="0" y="1616"/>
                      <a:pt x="184" y="2262"/>
                    </a:cubicBezTo>
                    <a:lnTo>
                      <a:pt x="1476" y="6820"/>
                    </a:lnTo>
                    <a:lnTo>
                      <a:pt x="507" y="8304"/>
                    </a:lnTo>
                    <a:lnTo>
                      <a:pt x="2751" y="9605"/>
                    </a:lnTo>
                    <a:cubicBezTo>
                      <a:pt x="2813" y="9640"/>
                      <a:pt x="2880" y="9657"/>
                      <a:pt x="2946" y="9657"/>
                    </a:cubicBezTo>
                    <a:cubicBezTo>
                      <a:pt x="3109" y="9657"/>
                      <a:pt x="3262" y="9555"/>
                      <a:pt x="3318" y="9387"/>
                    </a:cubicBezTo>
                    <a:lnTo>
                      <a:pt x="3781" y="7981"/>
                    </a:lnTo>
                    <a:cubicBezTo>
                      <a:pt x="3868" y="7684"/>
                      <a:pt x="3895" y="7370"/>
                      <a:pt x="3842" y="7064"/>
                    </a:cubicBezTo>
                    <a:lnTo>
                      <a:pt x="269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7"/>
              <p:cNvSpPr/>
              <p:nvPr/>
            </p:nvSpPr>
            <p:spPr>
              <a:xfrm>
                <a:off x="2215604" y="1999260"/>
                <a:ext cx="118595" cy="98627"/>
              </a:xfrm>
              <a:custGeom>
                <a:avLst/>
                <a:gdLst/>
                <a:ahLst/>
                <a:cxnLst/>
                <a:rect l="l" t="t" r="r" b="b"/>
                <a:pathLst>
                  <a:path w="1188" h="988" fill="none" extrusionOk="0">
                    <a:moveTo>
                      <a:pt x="0" y="1"/>
                    </a:moveTo>
                    <a:lnTo>
                      <a:pt x="1187" y="987"/>
                    </a:lnTo>
                  </a:path>
                </a:pathLst>
              </a:custGeom>
              <a:noFill/>
              <a:ln w="1300" cap="flat" cmpd="sng">
                <a:solidFill>
                  <a:srgbClr val="1B2536"/>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7"/>
              <p:cNvSpPr/>
              <p:nvPr/>
            </p:nvSpPr>
            <p:spPr>
              <a:xfrm>
                <a:off x="2223391" y="1337710"/>
                <a:ext cx="160523" cy="636384"/>
              </a:xfrm>
              <a:custGeom>
                <a:avLst/>
                <a:gdLst/>
                <a:ahLst/>
                <a:cxnLst/>
                <a:rect l="l" t="t" r="r" b="b"/>
                <a:pathLst>
                  <a:path w="1608" h="6375" fill="none" extrusionOk="0">
                    <a:moveTo>
                      <a:pt x="472" y="0"/>
                    </a:moveTo>
                    <a:lnTo>
                      <a:pt x="359" y="166"/>
                    </a:lnTo>
                    <a:cubicBezTo>
                      <a:pt x="18" y="681"/>
                      <a:pt x="1" y="1354"/>
                      <a:pt x="297" y="1886"/>
                    </a:cubicBezTo>
                    <a:lnTo>
                      <a:pt x="498" y="2271"/>
                    </a:lnTo>
                    <a:lnTo>
                      <a:pt x="271" y="2952"/>
                    </a:lnTo>
                    <a:cubicBezTo>
                      <a:pt x="175" y="3257"/>
                      <a:pt x="193" y="3589"/>
                      <a:pt x="332" y="3877"/>
                    </a:cubicBezTo>
                    <a:lnTo>
                      <a:pt x="1607" y="6375"/>
                    </a:lnTo>
                  </a:path>
                </a:pathLst>
              </a:custGeom>
              <a:noFill/>
              <a:ln w="1300" cap="flat" cmpd="sng">
                <a:solidFill>
                  <a:srgbClr val="1B2536"/>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7"/>
              <p:cNvSpPr/>
              <p:nvPr/>
            </p:nvSpPr>
            <p:spPr>
              <a:xfrm>
                <a:off x="2069158" y="1991474"/>
                <a:ext cx="247572" cy="282605"/>
              </a:xfrm>
              <a:custGeom>
                <a:avLst/>
                <a:gdLst/>
                <a:ahLst/>
                <a:cxnLst/>
                <a:rect l="l" t="t" r="r" b="b"/>
                <a:pathLst>
                  <a:path w="2480" h="2831" extrusionOk="0">
                    <a:moveTo>
                      <a:pt x="978" y="0"/>
                    </a:moveTo>
                    <a:lnTo>
                      <a:pt x="0" y="1485"/>
                    </a:lnTo>
                    <a:lnTo>
                      <a:pt x="2253" y="2786"/>
                    </a:lnTo>
                    <a:cubicBezTo>
                      <a:pt x="2321" y="2808"/>
                      <a:pt x="2389" y="2831"/>
                      <a:pt x="2451" y="2831"/>
                    </a:cubicBezTo>
                    <a:cubicBezTo>
                      <a:pt x="2461" y="2831"/>
                      <a:pt x="2471" y="2830"/>
                      <a:pt x="2480" y="2829"/>
                    </a:cubicBezTo>
                    <a:lnTo>
                      <a:pt x="9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7"/>
              <p:cNvSpPr/>
              <p:nvPr/>
            </p:nvSpPr>
            <p:spPr>
              <a:xfrm>
                <a:off x="2089124" y="1642780"/>
                <a:ext cx="74272" cy="280808"/>
              </a:xfrm>
              <a:custGeom>
                <a:avLst/>
                <a:gdLst/>
                <a:ahLst/>
                <a:cxnLst/>
                <a:rect l="l" t="t" r="r" b="b"/>
                <a:pathLst>
                  <a:path w="744" h="2813" extrusionOk="0">
                    <a:moveTo>
                      <a:pt x="743" y="0"/>
                    </a:moveTo>
                    <a:lnTo>
                      <a:pt x="1" y="795"/>
                    </a:lnTo>
                    <a:lnTo>
                      <a:pt x="577" y="2812"/>
                    </a:lnTo>
                    <a:lnTo>
                      <a:pt x="74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7"/>
              <p:cNvSpPr/>
              <p:nvPr/>
            </p:nvSpPr>
            <p:spPr>
              <a:xfrm>
                <a:off x="2122266" y="2189329"/>
                <a:ext cx="153535" cy="103818"/>
              </a:xfrm>
              <a:custGeom>
                <a:avLst/>
                <a:gdLst/>
                <a:ahLst/>
                <a:cxnLst/>
                <a:rect l="l" t="t" r="r" b="b"/>
                <a:pathLst>
                  <a:path w="1538" h="1040" extrusionOk="0">
                    <a:moveTo>
                      <a:pt x="935" y="0"/>
                    </a:moveTo>
                    <a:lnTo>
                      <a:pt x="1" y="1039"/>
                    </a:lnTo>
                    <a:lnTo>
                      <a:pt x="1537" y="699"/>
                    </a:lnTo>
                    <a:lnTo>
                      <a:pt x="935" y="0"/>
                    </a:lnTo>
                    <a:close/>
                  </a:path>
                </a:pathLst>
              </a:custGeom>
              <a:solidFill>
                <a:srgbClr val="BD5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7"/>
              <p:cNvSpPr/>
              <p:nvPr/>
            </p:nvSpPr>
            <p:spPr>
              <a:xfrm>
                <a:off x="2479647" y="1312454"/>
                <a:ext cx="536174" cy="949236"/>
              </a:xfrm>
              <a:custGeom>
                <a:avLst/>
                <a:gdLst/>
                <a:ahLst/>
                <a:cxnLst/>
                <a:rect l="l" t="t" r="r" b="b"/>
                <a:pathLst>
                  <a:path w="5371" h="9509" extrusionOk="0">
                    <a:moveTo>
                      <a:pt x="1" y="0"/>
                    </a:moveTo>
                    <a:lnTo>
                      <a:pt x="909" y="9064"/>
                    </a:lnTo>
                    <a:cubicBezTo>
                      <a:pt x="935" y="9308"/>
                      <a:pt x="1153" y="9509"/>
                      <a:pt x="1415" y="9509"/>
                    </a:cubicBezTo>
                    <a:lnTo>
                      <a:pt x="3685" y="9509"/>
                    </a:lnTo>
                    <a:cubicBezTo>
                      <a:pt x="3685" y="9509"/>
                      <a:pt x="2777" y="7326"/>
                      <a:pt x="2053" y="6121"/>
                    </a:cubicBezTo>
                    <a:lnTo>
                      <a:pt x="2070" y="5466"/>
                    </a:lnTo>
                    <a:lnTo>
                      <a:pt x="3144" y="6593"/>
                    </a:lnTo>
                    <a:cubicBezTo>
                      <a:pt x="3379" y="6842"/>
                      <a:pt x="3695" y="6968"/>
                      <a:pt x="4014" y="6968"/>
                    </a:cubicBezTo>
                    <a:cubicBezTo>
                      <a:pt x="4265" y="6968"/>
                      <a:pt x="4518" y="6890"/>
                      <a:pt x="4733" y="6732"/>
                    </a:cubicBezTo>
                    <a:cubicBezTo>
                      <a:pt x="5248" y="6348"/>
                      <a:pt x="5371" y="5641"/>
                      <a:pt x="5030" y="5108"/>
                    </a:cubicBezTo>
                    <a:lnTo>
                      <a:pt x="2725" y="1537"/>
                    </a:lnTo>
                    <a:cubicBezTo>
                      <a:pt x="2463" y="1135"/>
                      <a:pt x="2079" y="821"/>
                      <a:pt x="1633" y="646"/>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7"/>
              <p:cNvSpPr/>
              <p:nvPr/>
            </p:nvSpPr>
            <p:spPr>
              <a:xfrm>
                <a:off x="2491027" y="1326330"/>
                <a:ext cx="110809" cy="619015"/>
              </a:xfrm>
              <a:custGeom>
                <a:avLst/>
                <a:gdLst/>
                <a:ahLst/>
                <a:cxnLst/>
                <a:rect l="l" t="t" r="r" b="b"/>
                <a:pathLst>
                  <a:path w="1110" h="6201" fill="none" extrusionOk="0">
                    <a:moveTo>
                      <a:pt x="0" y="1"/>
                    </a:moveTo>
                    <a:cubicBezTo>
                      <a:pt x="262" y="394"/>
                      <a:pt x="978" y="988"/>
                      <a:pt x="428" y="2219"/>
                    </a:cubicBezTo>
                    <a:cubicBezTo>
                      <a:pt x="996" y="3214"/>
                      <a:pt x="1109" y="4559"/>
                      <a:pt x="690" y="6200"/>
                    </a:cubicBezTo>
                  </a:path>
                </a:pathLst>
              </a:custGeom>
              <a:noFill/>
              <a:ln w="1300" cap="flat" cmpd="sng">
                <a:solidFill>
                  <a:srgbClr val="1B2536"/>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7"/>
              <p:cNvSpPr/>
              <p:nvPr/>
            </p:nvSpPr>
            <p:spPr>
              <a:xfrm>
                <a:off x="2780425" y="1721243"/>
                <a:ext cx="20065" cy="183977"/>
              </a:xfrm>
              <a:custGeom>
                <a:avLst/>
                <a:gdLst/>
                <a:ahLst/>
                <a:cxnLst/>
                <a:rect l="l" t="t" r="r" b="b"/>
                <a:pathLst>
                  <a:path w="201" h="1843" fill="none" extrusionOk="0">
                    <a:moveTo>
                      <a:pt x="201" y="1843"/>
                    </a:moveTo>
                    <a:lnTo>
                      <a:pt x="0" y="0"/>
                    </a:lnTo>
                  </a:path>
                </a:pathLst>
              </a:custGeom>
              <a:noFill/>
              <a:ln w="1300" cap="flat" cmpd="sng">
                <a:solidFill>
                  <a:srgbClr val="1B2536"/>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7"/>
              <p:cNvSpPr/>
              <p:nvPr/>
            </p:nvSpPr>
            <p:spPr>
              <a:xfrm>
                <a:off x="2416057" y="1382133"/>
                <a:ext cx="531781" cy="504815"/>
              </a:xfrm>
              <a:custGeom>
                <a:avLst/>
                <a:gdLst/>
                <a:ahLst/>
                <a:cxnLst/>
                <a:rect l="l" t="t" r="r" b="b"/>
                <a:pathLst>
                  <a:path w="5327" h="5057" extrusionOk="0">
                    <a:moveTo>
                      <a:pt x="1755" y="1"/>
                    </a:moveTo>
                    <a:lnTo>
                      <a:pt x="0" y="5056"/>
                    </a:lnTo>
                    <a:lnTo>
                      <a:pt x="3580" y="5039"/>
                    </a:lnTo>
                    <a:lnTo>
                      <a:pt x="53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7"/>
              <p:cNvSpPr/>
              <p:nvPr/>
            </p:nvSpPr>
            <p:spPr>
              <a:xfrm>
                <a:off x="1738731" y="1357775"/>
                <a:ext cx="476876" cy="974591"/>
              </a:xfrm>
              <a:custGeom>
                <a:avLst/>
                <a:gdLst/>
                <a:ahLst/>
                <a:cxnLst/>
                <a:rect l="l" t="t" r="r" b="b"/>
                <a:pathLst>
                  <a:path w="4777" h="9763" extrusionOk="0">
                    <a:moveTo>
                      <a:pt x="4288" y="0"/>
                    </a:moveTo>
                    <a:lnTo>
                      <a:pt x="3624" y="262"/>
                    </a:lnTo>
                    <a:cubicBezTo>
                      <a:pt x="3013" y="515"/>
                      <a:pt x="2507" y="961"/>
                      <a:pt x="2201" y="1554"/>
                    </a:cubicBezTo>
                    <a:lnTo>
                      <a:pt x="376" y="5065"/>
                    </a:lnTo>
                    <a:cubicBezTo>
                      <a:pt x="1" y="5789"/>
                      <a:pt x="149" y="6671"/>
                      <a:pt x="752" y="7230"/>
                    </a:cubicBezTo>
                    <a:lnTo>
                      <a:pt x="3476" y="9762"/>
                    </a:lnTo>
                    <a:lnTo>
                      <a:pt x="4777" y="8330"/>
                    </a:lnTo>
                    <a:lnTo>
                      <a:pt x="2821" y="5606"/>
                    </a:lnTo>
                    <a:lnTo>
                      <a:pt x="4463" y="2716"/>
                    </a:lnTo>
                    <a:lnTo>
                      <a:pt x="42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7"/>
              <p:cNvSpPr/>
              <p:nvPr/>
            </p:nvSpPr>
            <p:spPr>
              <a:xfrm>
                <a:off x="1975820" y="1858105"/>
                <a:ext cx="44623" cy="59296"/>
              </a:xfrm>
              <a:custGeom>
                <a:avLst/>
                <a:gdLst/>
                <a:ahLst/>
                <a:cxnLst/>
                <a:rect l="l" t="t" r="r" b="b"/>
                <a:pathLst>
                  <a:path w="447" h="594" fill="none" extrusionOk="0">
                    <a:moveTo>
                      <a:pt x="446" y="594"/>
                    </a:moveTo>
                    <a:lnTo>
                      <a:pt x="1" y="0"/>
                    </a:lnTo>
                  </a:path>
                </a:pathLst>
              </a:custGeom>
              <a:noFill/>
              <a:ln w="1300" cap="flat" cmpd="sng">
                <a:solidFill>
                  <a:srgbClr val="1B2536"/>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7"/>
              <p:cNvSpPr/>
              <p:nvPr/>
            </p:nvSpPr>
            <p:spPr>
              <a:xfrm>
                <a:off x="2780425" y="1587276"/>
                <a:ext cx="157827" cy="152033"/>
              </a:xfrm>
              <a:custGeom>
                <a:avLst/>
                <a:gdLst/>
                <a:ahLst/>
                <a:cxnLst/>
                <a:rect l="l" t="t" r="r" b="b"/>
                <a:pathLst>
                  <a:path w="1581" h="1523" extrusionOk="0">
                    <a:moveTo>
                      <a:pt x="584" y="1"/>
                    </a:moveTo>
                    <a:cubicBezTo>
                      <a:pt x="536" y="1"/>
                      <a:pt x="488" y="16"/>
                      <a:pt x="454" y="50"/>
                    </a:cubicBezTo>
                    <a:lnTo>
                      <a:pt x="279" y="233"/>
                    </a:lnTo>
                    <a:cubicBezTo>
                      <a:pt x="227" y="295"/>
                      <a:pt x="218" y="382"/>
                      <a:pt x="262" y="452"/>
                    </a:cubicBezTo>
                    <a:lnTo>
                      <a:pt x="672" y="1159"/>
                    </a:lnTo>
                    <a:cubicBezTo>
                      <a:pt x="672" y="1159"/>
                      <a:pt x="121" y="860"/>
                      <a:pt x="28" y="860"/>
                    </a:cubicBezTo>
                    <a:cubicBezTo>
                      <a:pt x="23" y="860"/>
                      <a:pt x="20" y="860"/>
                      <a:pt x="18" y="862"/>
                    </a:cubicBezTo>
                    <a:cubicBezTo>
                      <a:pt x="0" y="880"/>
                      <a:pt x="227" y="1142"/>
                      <a:pt x="419" y="1351"/>
                    </a:cubicBezTo>
                    <a:cubicBezTo>
                      <a:pt x="524" y="1461"/>
                      <a:pt x="666" y="1522"/>
                      <a:pt x="810" y="1522"/>
                    </a:cubicBezTo>
                    <a:cubicBezTo>
                      <a:pt x="894" y="1522"/>
                      <a:pt x="979" y="1501"/>
                      <a:pt x="1057" y="1456"/>
                    </a:cubicBezTo>
                    <a:cubicBezTo>
                      <a:pt x="1292" y="1334"/>
                      <a:pt x="1580" y="1089"/>
                      <a:pt x="1502" y="722"/>
                    </a:cubicBezTo>
                    <a:cubicBezTo>
                      <a:pt x="1493" y="687"/>
                      <a:pt x="1249" y="391"/>
                      <a:pt x="1030" y="233"/>
                    </a:cubicBezTo>
                    <a:cubicBezTo>
                      <a:pt x="899" y="146"/>
                      <a:pt x="760" y="76"/>
                      <a:pt x="664" y="15"/>
                    </a:cubicBezTo>
                    <a:cubicBezTo>
                      <a:pt x="639" y="6"/>
                      <a:pt x="611" y="1"/>
                      <a:pt x="584" y="1"/>
                    </a:cubicBezTo>
                    <a:close/>
                  </a:path>
                </a:pathLst>
              </a:custGeom>
              <a:solidFill>
                <a:srgbClr val="BD5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7"/>
              <p:cNvSpPr/>
              <p:nvPr/>
            </p:nvSpPr>
            <p:spPr>
              <a:xfrm>
                <a:off x="2821354" y="1596560"/>
                <a:ext cx="71576" cy="55902"/>
              </a:xfrm>
              <a:custGeom>
                <a:avLst/>
                <a:gdLst/>
                <a:ahLst/>
                <a:cxnLst/>
                <a:rect l="l" t="t" r="r" b="b"/>
                <a:pathLst>
                  <a:path w="717" h="560" fill="none" extrusionOk="0">
                    <a:moveTo>
                      <a:pt x="716" y="560"/>
                    </a:moveTo>
                    <a:lnTo>
                      <a:pt x="0" y="1"/>
                    </a:lnTo>
                  </a:path>
                </a:pathLst>
              </a:custGeom>
              <a:noFill/>
              <a:ln w="1300" cap="flat" cmpd="sng">
                <a:solidFill>
                  <a:schemeClr val="dk1"/>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7"/>
              <p:cNvSpPr/>
              <p:nvPr/>
            </p:nvSpPr>
            <p:spPr>
              <a:xfrm>
                <a:off x="2808277" y="1612233"/>
                <a:ext cx="59397" cy="71575"/>
              </a:xfrm>
              <a:custGeom>
                <a:avLst/>
                <a:gdLst/>
                <a:ahLst/>
                <a:cxnLst/>
                <a:rect l="l" t="t" r="r" b="b"/>
                <a:pathLst>
                  <a:path w="595" h="717" fill="none" extrusionOk="0">
                    <a:moveTo>
                      <a:pt x="594" y="717"/>
                    </a:moveTo>
                    <a:lnTo>
                      <a:pt x="0" y="1"/>
                    </a:lnTo>
                  </a:path>
                </a:pathLst>
              </a:custGeom>
              <a:noFill/>
              <a:ln w="1300" cap="flat" cmpd="sng">
                <a:solidFill>
                  <a:schemeClr val="dk1"/>
                </a:solidFill>
                <a:prstDash val="solid"/>
                <a:miter lim="873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1" name="Google Shape;411;p37"/>
            <p:cNvSpPr/>
            <p:nvPr/>
          </p:nvSpPr>
          <p:spPr>
            <a:xfrm>
              <a:off x="984399" y="2915440"/>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7"/>
            <p:cNvSpPr/>
            <p:nvPr/>
          </p:nvSpPr>
          <p:spPr>
            <a:xfrm>
              <a:off x="1426741" y="2368029"/>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7"/>
            <p:cNvSpPr/>
            <p:nvPr/>
          </p:nvSpPr>
          <p:spPr>
            <a:xfrm>
              <a:off x="3413729" y="1459688"/>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7"/>
            <p:cNvSpPr/>
            <p:nvPr/>
          </p:nvSpPr>
          <p:spPr>
            <a:xfrm>
              <a:off x="656728" y="3204519"/>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7"/>
            <p:cNvSpPr/>
            <p:nvPr/>
          </p:nvSpPr>
          <p:spPr>
            <a:xfrm>
              <a:off x="1038726" y="3536110"/>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7"/>
            <p:cNvSpPr/>
            <p:nvPr/>
          </p:nvSpPr>
          <p:spPr>
            <a:xfrm>
              <a:off x="879638" y="3919682"/>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7"/>
            <p:cNvSpPr/>
            <p:nvPr/>
          </p:nvSpPr>
          <p:spPr>
            <a:xfrm>
              <a:off x="3109213" y="2043832"/>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7"/>
            <p:cNvSpPr/>
            <p:nvPr/>
          </p:nvSpPr>
          <p:spPr>
            <a:xfrm>
              <a:off x="3057891" y="3032407"/>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7"/>
            <p:cNvSpPr/>
            <p:nvPr/>
          </p:nvSpPr>
          <p:spPr>
            <a:xfrm>
              <a:off x="1645526" y="11326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7"/>
            <p:cNvSpPr/>
            <p:nvPr/>
          </p:nvSpPr>
          <p:spPr>
            <a:xfrm>
              <a:off x="3541183" y="3825170"/>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569;p40">
            <a:extLst>
              <a:ext uri="{FF2B5EF4-FFF2-40B4-BE49-F238E27FC236}">
                <a16:creationId xmlns:a16="http://schemas.microsoft.com/office/drawing/2014/main" id="{282F3E83-9D58-9CC0-2EBF-91464F18809B}"/>
              </a:ext>
            </a:extLst>
          </p:cNvPr>
          <p:cNvSpPr txBox="1">
            <a:spLocks/>
          </p:cNvSpPr>
          <p:nvPr/>
        </p:nvSpPr>
        <p:spPr>
          <a:xfrm>
            <a:off x="4276545" y="2725571"/>
            <a:ext cx="4327188" cy="486900"/>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i="1" dirty="0">
                <a:latin typeface="Calibri" panose="020F0502020204030204" pitchFamily="34" charset="0"/>
                <a:cs typeface="Calibri" panose="020F0502020204030204" pitchFamily="34" charset="0"/>
              </a:rPr>
              <a:t>I’d like to talk about my school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40"/>
          <p:cNvSpPr txBox="1">
            <a:spLocks noGrp="1"/>
          </p:cNvSpPr>
          <p:nvPr>
            <p:ph type="title"/>
          </p:nvPr>
        </p:nvSpPr>
        <p:spPr>
          <a:xfrm>
            <a:off x="713250" y="514491"/>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800" dirty="0"/>
              <a:t>RECAP</a:t>
            </a:r>
            <a:endParaRPr sz="4800" dirty="0"/>
          </a:p>
        </p:txBody>
      </p:sp>
      <p:sp>
        <p:nvSpPr>
          <p:cNvPr id="569" name="Google Shape;569;p40"/>
          <p:cNvSpPr txBox="1">
            <a:spLocks noGrp="1"/>
          </p:cNvSpPr>
          <p:nvPr>
            <p:ph type="subTitle" idx="3"/>
          </p:nvPr>
        </p:nvSpPr>
        <p:spPr>
          <a:xfrm>
            <a:off x="2805628" y="2019561"/>
            <a:ext cx="3989400" cy="48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2400" dirty="0"/>
              <a:t>Read about a famous school</a:t>
            </a:r>
            <a:endParaRPr sz="2400" dirty="0"/>
          </a:p>
        </p:txBody>
      </p:sp>
      <p:sp>
        <p:nvSpPr>
          <p:cNvPr id="570" name="Google Shape;570;p40"/>
          <p:cNvSpPr txBox="1">
            <a:spLocks noGrp="1"/>
          </p:cNvSpPr>
          <p:nvPr>
            <p:ph type="subTitle" idx="4"/>
          </p:nvPr>
        </p:nvSpPr>
        <p:spPr>
          <a:xfrm>
            <a:off x="2796122" y="1483424"/>
            <a:ext cx="3992700" cy="340800"/>
          </a:xfrm>
          <a:prstGeom prst="rect">
            <a:avLst/>
          </a:prstGeom>
        </p:spPr>
        <p:txBody>
          <a:bodyPr spcFirstLastPara="1" wrap="square" lIns="0" tIns="0" rIns="0" bIns="0" anchor="t" anchorCtr="0">
            <a:noAutofit/>
          </a:bodyPr>
          <a:lstStyle/>
          <a:p>
            <a:pPr marL="0" lvl="0" indent="0" algn="l" rtl="0">
              <a:spcBef>
                <a:spcPts val="0"/>
              </a:spcBef>
              <a:spcAft>
                <a:spcPts val="1200"/>
              </a:spcAft>
              <a:buNone/>
            </a:pPr>
            <a:r>
              <a:rPr lang="en" sz="3200" dirty="0"/>
              <a:t>READING </a:t>
            </a:r>
            <a:endParaRPr sz="3200" dirty="0"/>
          </a:p>
        </p:txBody>
      </p:sp>
      <p:sp>
        <p:nvSpPr>
          <p:cNvPr id="574" name="Google Shape;574;p40"/>
          <p:cNvSpPr/>
          <p:nvPr/>
        </p:nvSpPr>
        <p:spPr>
          <a:xfrm>
            <a:off x="1698519" y="1450883"/>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0"/>
          <p:cNvSpPr/>
          <p:nvPr/>
        </p:nvSpPr>
        <p:spPr>
          <a:xfrm>
            <a:off x="1698519" y="2902058"/>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6" name="Google Shape;576;p40"/>
          <p:cNvGrpSpPr/>
          <p:nvPr/>
        </p:nvGrpSpPr>
        <p:grpSpPr>
          <a:xfrm>
            <a:off x="1975863" y="1533385"/>
            <a:ext cx="311129" cy="315469"/>
            <a:chOff x="6669147" y="2101311"/>
            <a:chExt cx="311129" cy="315469"/>
          </a:xfrm>
        </p:grpSpPr>
        <p:sp>
          <p:nvSpPr>
            <p:cNvPr id="577" name="Google Shape;577;p40"/>
            <p:cNvSpPr/>
            <p:nvPr/>
          </p:nvSpPr>
          <p:spPr>
            <a:xfrm>
              <a:off x="6943201" y="2210243"/>
              <a:ext cx="37076" cy="56686"/>
            </a:xfrm>
            <a:custGeom>
              <a:avLst/>
              <a:gdLst/>
              <a:ahLst/>
              <a:cxnLst/>
              <a:rect l="l" t="t" r="r" b="b"/>
              <a:pathLst>
                <a:path w="743" h="1136" extrusionOk="0">
                  <a:moveTo>
                    <a:pt x="551" y="0"/>
                  </a:moveTo>
                  <a:cubicBezTo>
                    <a:pt x="455" y="0"/>
                    <a:pt x="367" y="87"/>
                    <a:pt x="367" y="183"/>
                  </a:cubicBezTo>
                  <a:lnTo>
                    <a:pt x="367" y="384"/>
                  </a:lnTo>
                  <a:lnTo>
                    <a:pt x="0" y="384"/>
                  </a:lnTo>
                  <a:lnTo>
                    <a:pt x="0" y="751"/>
                  </a:lnTo>
                  <a:lnTo>
                    <a:pt x="367" y="751"/>
                  </a:lnTo>
                  <a:lnTo>
                    <a:pt x="367" y="952"/>
                  </a:lnTo>
                  <a:cubicBezTo>
                    <a:pt x="367" y="1048"/>
                    <a:pt x="437" y="1126"/>
                    <a:pt x="533" y="1135"/>
                  </a:cubicBezTo>
                  <a:cubicBezTo>
                    <a:pt x="538" y="1136"/>
                    <a:pt x="543" y="1136"/>
                    <a:pt x="548" y="1136"/>
                  </a:cubicBezTo>
                  <a:cubicBezTo>
                    <a:pt x="647" y="1136"/>
                    <a:pt x="734" y="1052"/>
                    <a:pt x="734" y="952"/>
                  </a:cubicBezTo>
                  <a:lnTo>
                    <a:pt x="734" y="183"/>
                  </a:lnTo>
                  <a:cubicBezTo>
                    <a:pt x="743" y="87"/>
                    <a:pt x="655" y="0"/>
                    <a:pt x="5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0"/>
            <p:cNvSpPr/>
            <p:nvPr/>
          </p:nvSpPr>
          <p:spPr>
            <a:xfrm>
              <a:off x="6756723" y="2278607"/>
              <a:ext cx="91117" cy="23603"/>
            </a:xfrm>
            <a:custGeom>
              <a:avLst/>
              <a:gdLst/>
              <a:ahLst/>
              <a:cxnLst/>
              <a:rect l="l" t="t" r="r" b="b"/>
              <a:pathLst>
                <a:path w="1826" h="473" extrusionOk="0">
                  <a:moveTo>
                    <a:pt x="0" y="1"/>
                  </a:moveTo>
                  <a:cubicBezTo>
                    <a:pt x="210" y="298"/>
                    <a:pt x="550" y="472"/>
                    <a:pt x="908" y="472"/>
                  </a:cubicBezTo>
                  <a:cubicBezTo>
                    <a:pt x="1275" y="472"/>
                    <a:pt x="1616" y="298"/>
                    <a:pt x="18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0"/>
            <p:cNvSpPr/>
            <p:nvPr/>
          </p:nvSpPr>
          <p:spPr>
            <a:xfrm>
              <a:off x="6669147" y="2278208"/>
              <a:ext cx="268861" cy="138572"/>
            </a:xfrm>
            <a:custGeom>
              <a:avLst/>
              <a:gdLst/>
              <a:ahLst/>
              <a:cxnLst/>
              <a:rect l="l" t="t" r="r" b="b"/>
              <a:pathLst>
                <a:path w="5388" h="2777" extrusionOk="0">
                  <a:moveTo>
                    <a:pt x="1188" y="1179"/>
                  </a:moveTo>
                  <a:cubicBezTo>
                    <a:pt x="1284" y="1179"/>
                    <a:pt x="1371" y="1266"/>
                    <a:pt x="1371" y="1362"/>
                  </a:cubicBezTo>
                  <a:cubicBezTo>
                    <a:pt x="1371" y="1467"/>
                    <a:pt x="1284" y="1554"/>
                    <a:pt x="1188" y="1554"/>
                  </a:cubicBezTo>
                  <a:cubicBezTo>
                    <a:pt x="1092" y="1554"/>
                    <a:pt x="1004" y="1467"/>
                    <a:pt x="1004" y="1362"/>
                  </a:cubicBezTo>
                  <a:cubicBezTo>
                    <a:pt x="1004" y="1266"/>
                    <a:pt x="1092" y="1179"/>
                    <a:pt x="1188" y="1179"/>
                  </a:cubicBezTo>
                  <a:close/>
                  <a:moveTo>
                    <a:pt x="1921" y="1179"/>
                  </a:moveTo>
                  <a:cubicBezTo>
                    <a:pt x="2017" y="1179"/>
                    <a:pt x="2105" y="1266"/>
                    <a:pt x="2105" y="1362"/>
                  </a:cubicBezTo>
                  <a:cubicBezTo>
                    <a:pt x="2105" y="1467"/>
                    <a:pt x="2026" y="1554"/>
                    <a:pt x="1921" y="1554"/>
                  </a:cubicBezTo>
                  <a:cubicBezTo>
                    <a:pt x="1825" y="1554"/>
                    <a:pt x="1738" y="1467"/>
                    <a:pt x="1738" y="1362"/>
                  </a:cubicBezTo>
                  <a:cubicBezTo>
                    <a:pt x="1738" y="1266"/>
                    <a:pt x="1816" y="1179"/>
                    <a:pt x="1921" y="1179"/>
                  </a:cubicBezTo>
                  <a:close/>
                  <a:moveTo>
                    <a:pt x="2663" y="1179"/>
                  </a:moveTo>
                  <a:cubicBezTo>
                    <a:pt x="2759" y="1179"/>
                    <a:pt x="2847" y="1266"/>
                    <a:pt x="2847" y="1362"/>
                  </a:cubicBezTo>
                  <a:cubicBezTo>
                    <a:pt x="2847" y="1467"/>
                    <a:pt x="2759" y="1554"/>
                    <a:pt x="2663" y="1554"/>
                  </a:cubicBezTo>
                  <a:cubicBezTo>
                    <a:pt x="2559" y="1554"/>
                    <a:pt x="2471" y="1467"/>
                    <a:pt x="2471" y="1362"/>
                  </a:cubicBezTo>
                  <a:cubicBezTo>
                    <a:pt x="2480" y="1258"/>
                    <a:pt x="2567" y="1179"/>
                    <a:pt x="2663" y="1179"/>
                  </a:cubicBezTo>
                  <a:close/>
                  <a:moveTo>
                    <a:pt x="3406" y="1179"/>
                  </a:moveTo>
                  <a:cubicBezTo>
                    <a:pt x="3502" y="1179"/>
                    <a:pt x="3589" y="1266"/>
                    <a:pt x="3589" y="1362"/>
                  </a:cubicBezTo>
                  <a:cubicBezTo>
                    <a:pt x="3589" y="1467"/>
                    <a:pt x="3510" y="1554"/>
                    <a:pt x="3406" y="1554"/>
                  </a:cubicBezTo>
                  <a:cubicBezTo>
                    <a:pt x="3310" y="1554"/>
                    <a:pt x="3222" y="1467"/>
                    <a:pt x="3222" y="1362"/>
                  </a:cubicBezTo>
                  <a:cubicBezTo>
                    <a:pt x="3222" y="1266"/>
                    <a:pt x="3310" y="1179"/>
                    <a:pt x="3406" y="1179"/>
                  </a:cubicBezTo>
                  <a:close/>
                  <a:moveTo>
                    <a:pt x="4148" y="1179"/>
                  </a:moveTo>
                  <a:cubicBezTo>
                    <a:pt x="4244" y="1179"/>
                    <a:pt x="4331" y="1266"/>
                    <a:pt x="4331" y="1362"/>
                  </a:cubicBezTo>
                  <a:cubicBezTo>
                    <a:pt x="4331" y="1467"/>
                    <a:pt x="4244" y="1554"/>
                    <a:pt x="4148" y="1554"/>
                  </a:cubicBezTo>
                  <a:cubicBezTo>
                    <a:pt x="4052" y="1554"/>
                    <a:pt x="3964" y="1467"/>
                    <a:pt x="3964" y="1362"/>
                  </a:cubicBezTo>
                  <a:cubicBezTo>
                    <a:pt x="3964" y="1266"/>
                    <a:pt x="4043" y="1179"/>
                    <a:pt x="4148" y="1179"/>
                  </a:cubicBezTo>
                  <a:close/>
                  <a:moveTo>
                    <a:pt x="1188" y="1930"/>
                  </a:moveTo>
                  <a:cubicBezTo>
                    <a:pt x="1284" y="1930"/>
                    <a:pt x="1371" y="2017"/>
                    <a:pt x="1371" y="2113"/>
                  </a:cubicBezTo>
                  <a:cubicBezTo>
                    <a:pt x="1371" y="2218"/>
                    <a:pt x="1284" y="2305"/>
                    <a:pt x="1188" y="2305"/>
                  </a:cubicBezTo>
                  <a:cubicBezTo>
                    <a:pt x="1092" y="2305"/>
                    <a:pt x="1004" y="2218"/>
                    <a:pt x="1004" y="2113"/>
                  </a:cubicBezTo>
                  <a:cubicBezTo>
                    <a:pt x="1004" y="2017"/>
                    <a:pt x="1092" y="1930"/>
                    <a:pt x="1188" y="1930"/>
                  </a:cubicBezTo>
                  <a:close/>
                  <a:moveTo>
                    <a:pt x="1921" y="1930"/>
                  </a:moveTo>
                  <a:cubicBezTo>
                    <a:pt x="2017" y="1930"/>
                    <a:pt x="2105" y="2017"/>
                    <a:pt x="2105" y="2113"/>
                  </a:cubicBezTo>
                  <a:cubicBezTo>
                    <a:pt x="2105" y="2218"/>
                    <a:pt x="2026" y="2305"/>
                    <a:pt x="1921" y="2305"/>
                  </a:cubicBezTo>
                  <a:cubicBezTo>
                    <a:pt x="1825" y="2305"/>
                    <a:pt x="1738" y="2218"/>
                    <a:pt x="1738" y="2113"/>
                  </a:cubicBezTo>
                  <a:cubicBezTo>
                    <a:pt x="1738" y="2017"/>
                    <a:pt x="1816" y="1930"/>
                    <a:pt x="1921" y="1930"/>
                  </a:cubicBezTo>
                  <a:close/>
                  <a:moveTo>
                    <a:pt x="2663" y="1930"/>
                  </a:moveTo>
                  <a:cubicBezTo>
                    <a:pt x="2759" y="1930"/>
                    <a:pt x="2847" y="2017"/>
                    <a:pt x="2847" y="2113"/>
                  </a:cubicBezTo>
                  <a:cubicBezTo>
                    <a:pt x="2847" y="2218"/>
                    <a:pt x="2768" y="2305"/>
                    <a:pt x="2663" y="2305"/>
                  </a:cubicBezTo>
                  <a:cubicBezTo>
                    <a:pt x="2567" y="2305"/>
                    <a:pt x="2471" y="2218"/>
                    <a:pt x="2471" y="2113"/>
                  </a:cubicBezTo>
                  <a:cubicBezTo>
                    <a:pt x="2471" y="2017"/>
                    <a:pt x="2559" y="1930"/>
                    <a:pt x="2663" y="1930"/>
                  </a:cubicBezTo>
                  <a:close/>
                  <a:moveTo>
                    <a:pt x="3406" y="1930"/>
                  </a:moveTo>
                  <a:cubicBezTo>
                    <a:pt x="3502" y="1930"/>
                    <a:pt x="3589" y="2017"/>
                    <a:pt x="3589" y="2113"/>
                  </a:cubicBezTo>
                  <a:cubicBezTo>
                    <a:pt x="3589" y="2218"/>
                    <a:pt x="3510" y="2305"/>
                    <a:pt x="3406" y="2305"/>
                  </a:cubicBezTo>
                  <a:cubicBezTo>
                    <a:pt x="3310" y="2305"/>
                    <a:pt x="3222" y="2218"/>
                    <a:pt x="3222" y="2113"/>
                  </a:cubicBezTo>
                  <a:cubicBezTo>
                    <a:pt x="3222" y="2017"/>
                    <a:pt x="3310" y="1930"/>
                    <a:pt x="3406" y="1930"/>
                  </a:cubicBezTo>
                  <a:close/>
                  <a:moveTo>
                    <a:pt x="4148" y="1930"/>
                  </a:moveTo>
                  <a:cubicBezTo>
                    <a:pt x="4244" y="1930"/>
                    <a:pt x="4331" y="2017"/>
                    <a:pt x="4331" y="2113"/>
                  </a:cubicBezTo>
                  <a:cubicBezTo>
                    <a:pt x="4331" y="2218"/>
                    <a:pt x="4244" y="2305"/>
                    <a:pt x="4148" y="2305"/>
                  </a:cubicBezTo>
                  <a:cubicBezTo>
                    <a:pt x="4052" y="2305"/>
                    <a:pt x="3964" y="2218"/>
                    <a:pt x="3964" y="2113"/>
                  </a:cubicBezTo>
                  <a:cubicBezTo>
                    <a:pt x="3964" y="2017"/>
                    <a:pt x="4043" y="1930"/>
                    <a:pt x="4148" y="1930"/>
                  </a:cubicBezTo>
                  <a:close/>
                  <a:moveTo>
                    <a:pt x="568" y="0"/>
                  </a:moveTo>
                  <a:lnTo>
                    <a:pt x="9" y="1904"/>
                  </a:lnTo>
                  <a:cubicBezTo>
                    <a:pt x="9" y="1921"/>
                    <a:pt x="0" y="1930"/>
                    <a:pt x="0" y="1956"/>
                  </a:cubicBezTo>
                  <a:lnTo>
                    <a:pt x="0" y="2585"/>
                  </a:lnTo>
                  <a:cubicBezTo>
                    <a:pt x="0" y="2690"/>
                    <a:pt x="88" y="2777"/>
                    <a:pt x="184" y="2777"/>
                  </a:cubicBezTo>
                  <a:lnTo>
                    <a:pt x="5204" y="2777"/>
                  </a:lnTo>
                  <a:cubicBezTo>
                    <a:pt x="5300" y="2777"/>
                    <a:pt x="5388" y="2690"/>
                    <a:pt x="5388" y="2585"/>
                  </a:cubicBezTo>
                  <a:lnTo>
                    <a:pt x="5388" y="1956"/>
                  </a:lnTo>
                  <a:cubicBezTo>
                    <a:pt x="5388" y="1930"/>
                    <a:pt x="5388" y="1921"/>
                    <a:pt x="5379" y="1904"/>
                  </a:cubicBezTo>
                  <a:lnTo>
                    <a:pt x="4803" y="9"/>
                  </a:lnTo>
                  <a:lnTo>
                    <a:pt x="4017" y="9"/>
                  </a:lnTo>
                  <a:cubicBezTo>
                    <a:pt x="4017" y="18"/>
                    <a:pt x="3999" y="35"/>
                    <a:pt x="3999" y="35"/>
                  </a:cubicBezTo>
                  <a:cubicBezTo>
                    <a:pt x="3886" y="280"/>
                    <a:pt x="3685" y="480"/>
                    <a:pt x="3458" y="638"/>
                  </a:cubicBezTo>
                  <a:cubicBezTo>
                    <a:pt x="3231" y="777"/>
                    <a:pt x="2952" y="856"/>
                    <a:pt x="2681" y="856"/>
                  </a:cubicBezTo>
                  <a:cubicBezTo>
                    <a:pt x="2402" y="856"/>
                    <a:pt x="2122" y="777"/>
                    <a:pt x="1895" y="620"/>
                  </a:cubicBezTo>
                  <a:cubicBezTo>
                    <a:pt x="1659" y="472"/>
                    <a:pt x="1467" y="262"/>
                    <a:pt x="1354" y="9"/>
                  </a:cubicBezTo>
                  <a:lnTo>
                    <a:pt x="13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40"/>
            <p:cNvSpPr/>
            <p:nvPr/>
          </p:nvSpPr>
          <p:spPr>
            <a:xfrm>
              <a:off x="6680026" y="2217180"/>
              <a:ext cx="244460" cy="43213"/>
            </a:xfrm>
            <a:custGeom>
              <a:avLst/>
              <a:gdLst/>
              <a:ahLst/>
              <a:cxnLst/>
              <a:rect l="l" t="t" r="r" b="b"/>
              <a:pathLst>
                <a:path w="4899" h="866" extrusionOk="0">
                  <a:moveTo>
                    <a:pt x="184" y="1"/>
                  </a:moveTo>
                  <a:cubicBezTo>
                    <a:pt x="88" y="1"/>
                    <a:pt x="1" y="88"/>
                    <a:pt x="1" y="184"/>
                  </a:cubicBezTo>
                  <a:lnTo>
                    <a:pt x="1" y="682"/>
                  </a:lnTo>
                  <a:cubicBezTo>
                    <a:pt x="1" y="778"/>
                    <a:pt x="88" y="865"/>
                    <a:pt x="184" y="865"/>
                  </a:cubicBezTo>
                  <a:lnTo>
                    <a:pt x="4716" y="865"/>
                  </a:lnTo>
                  <a:cubicBezTo>
                    <a:pt x="4812" y="865"/>
                    <a:pt x="4899" y="778"/>
                    <a:pt x="4899" y="682"/>
                  </a:cubicBezTo>
                  <a:lnTo>
                    <a:pt x="4899" y="184"/>
                  </a:lnTo>
                  <a:cubicBezTo>
                    <a:pt x="4899" y="88"/>
                    <a:pt x="4812" y="1"/>
                    <a:pt x="47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0"/>
            <p:cNvSpPr/>
            <p:nvPr/>
          </p:nvSpPr>
          <p:spPr>
            <a:xfrm>
              <a:off x="6719696" y="2101311"/>
              <a:ext cx="165618" cy="97654"/>
            </a:xfrm>
            <a:custGeom>
              <a:avLst/>
              <a:gdLst/>
              <a:ahLst/>
              <a:cxnLst/>
              <a:rect l="l" t="t" r="r" b="b"/>
              <a:pathLst>
                <a:path w="3319" h="1957" extrusionOk="0">
                  <a:moveTo>
                    <a:pt x="2192" y="428"/>
                  </a:moveTo>
                  <a:cubicBezTo>
                    <a:pt x="2297" y="428"/>
                    <a:pt x="2366" y="489"/>
                    <a:pt x="2384" y="585"/>
                  </a:cubicBezTo>
                  <a:cubicBezTo>
                    <a:pt x="2393" y="699"/>
                    <a:pt x="2305" y="795"/>
                    <a:pt x="2192" y="795"/>
                  </a:cubicBezTo>
                  <a:lnTo>
                    <a:pt x="1092" y="795"/>
                  </a:lnTo>
                  <a:cubicBezTo>
                    <a:pt x="996" y="795"/>
                    <a:pt x="917" y="734"/>
                    <a:pt x="908" y="629"/>
                  </a:cubicBezTo>
                  <a:cubicBezTo>
                    <a:pt x="900" y="515"/>
                    <a:pt x="987" y="428"/>
                    <a:pt x="1092" y="428"/>
                  </a:cubicBezTo>
                  <a:close/>
                  <a:moveTo>
                    <a:pt x="2393" y="1153"/>
                  </a:moveTo>
                  <a:cubicBezTo>
                    <a:pt x="2489" y="1153"/>
                    <a:pt x="2567" y="1223"/>
                    <a:pt x="2576" y="1319"/>
                  </a:cubicBezTo>
                  <a:cubicBezTo>
                    <a:pt x="2585" y="1441"/>
                    <a:pt x="2497" y="1528"/>
                    <a:pt x="2393" y="1528"/>
                  </a:cubicBezTo>
                  <a:lnTo>
                    <a:pt x="917" y="1528"/>
                  </a:lnTo>
                  <a:cubicBezTo>
                    <a:pt x="821" y="1528"/>
                    <a:pt x="742" y="1458"/>
                    <a:pt x="734" y="1362"/>
                  </a:cubicBezTo>
                  <a:cubicBezTo>
                    <a:pt x="725" y="1257"/>
                    <a:pt x="812" y="1153"/>
                    <a:pt x="917" y="1153"/>
                  </a:cubicBezTo>
                  <a:close/>
                  <a:moveTo>
                    <a:pt x="184" y="0"/>
                  </a:moveTo>
                  <a:cubicBezTo>
                    <a:pt x="87" y="0"/>
                    <a:pt x="0" y="87"/>
                    <a:pt x="0" y="184"/>
                  </a:cubicBezTo>
                  <a:lnTo>
                    <a:pt x="0" y="1956"/>
                  </a:lnTo>
                  <a:lnTo>
                    <a:pt x="3318" y="1956"/>
                  </a:lnTo>
                  <a:lnTo>
                    <a:pt x="3318" y="184"/>
                  </a:lnTo>
                  <a:cubicBezTo>
                    <a:pt x="3318" y="87"/>
                    <a:pt x="3231" y="0"/>
                    <a:pt x="31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2" name="Google Shape;582;p40"/>
          <p:cNvGrpSpPr/>
          <p:nvPr/>
        </p:nvGrpSpPr>
        <p:grpSpPr>
          <a:xfrm>
            <a:off x="1973694" y="2991226"/>
            <a:ext cx="315468" cy="309382"/>
            <a:chOff x="3728113" y="3988793"/>
            <a:chExt cx="315468" cy="309382"/>
          </a:xfrm>
        </p:grpSpPr>
        <p:sp>
          <p:nvSpPr>
            <p:cNvPr id="583" name="Google Shape;583;p40"/>
            <p:cNvSpPr/>
            <p:nvPr/>
          </p:nvSpPr>
          <p:spPr>
            <a:xfrm>
              <a:off x="3805209" y="4051967"/>
              <a:ext cx="18812" cy="18812"/>
            </a:xfrm>
            <a:custGeom>
              <a:avLst/>
              <a:gdLst/>
              <a:ahLst/>
              <a:cxnLst/>
              <a:rect l="l" t="t" r="r" b="b"/>
              <a:pathLst>
                <a:path w="377" h="377" extrusionOk="0">
                  <a:moveTo>
                    <a:pt x="193" y="1"/>
                  </a:moveTo>
                  <a:cubicBezTo>
                    <a:pt x="88" y="1"/>
                    <a:pt x="1" y="88"/>
                    <a:pt x="1" y="193"/>
                  </a:cubicBezTo>
                  <a:cubicBezTo>
                    <a:pt x="1" y="289"/>
                    <a:pt x="88" y="376"/>
                    <a:pt x="193" y="376"/>
                  </a:cubicBezTo>
                  <a:cubicBezTo>
                    <a:pt x="289" y="376"/>
                    <a:pt x="376" y="289"/>
                    <a:pt x="376" y="193"/>
                  </a:cubicBezTo>
                  <a:cubicBezTo>
                    <a:pt x="376" y="88"/>
                    <a:pt x="289"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0"/>
            <p:cNvSpPr/>
            <p:nvPr/>
          </p:nvSpPr>
          <p:spPr>
            <a:xfrm>
              <a:off x="3784750" y="4095131"/>
              <a:ext cx="59281" cy="23104"/>
            </a:xfrm>
            <a:custGeom>
              <a:avLst/>
              <a:gdLst/>
              <a:ahLst/>
              <a:cxnLst/>
              <a:rect l="l" t="t" r="r" b="b"/>
              <a:pathLst>
                <a:path w="1188" h="463" extrusionOk="0">
                  <a:moveTo>
                    <a:pt x="603" y="0"/>
                  </a:moveTo>
                  <a:cubicBezTo>
                    <a:pt x="306" y="0"/>
                    <a:pt x="62" y="201"/>
                    <a:pt x="0" y="463"/>
                  </a:cubicBezTo>
                  <a:lnTo>
                    <a:pt x="1188" y="463"/>
                  </a:lnTo>
                  <a:cubicBezTo>
                    <a:pt x="1136" y="183"/>
                    <a:pt x="891" y="0"/>
                    <a:pt x="6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0"/>
            <p:cNvSpPr/>
            <p:nvPr/>
          </p:nvSpPr>
          <p:spPr>
            <a:xfrm>
              <a:off x="3728113" y="3988793"/>
              <a:ext cx="315468" cy="191766"/>
            </a:xfrm>
            <a:custGeom>
              <a:avLst/>
              <a:gdLst/>
              <a:ahLst/>
              <a:cxnLst/>
              <a:rect l="l" t="t" r="r" b="b"/>
              <a:pathLst>
                <a:path w="6322" h="3843" extrusionOk="0">
                  <a:moveTo>
                    <a:pt x="5388" y="952"/>
                  </a:moveTo>
                  <a:cubicBezTo>
                    <a:pt x="5492" y="952"/>
                    <a:pt x="5562" y="1022"/>
                    <a:pt x="5580" y="1118"/>
                  </a:cubicBezTo>
                  <a:cubicBezTo>
                    <a:pt x="5589" y="1223"/>
                    <a:pt x="5501" y="1328"/>
                    <a:pt x="5388" y="1328"/>
                  </a:cubicBezTo>
                  <a:lnTo>
                    <a:pt x="3275" y="1328"/>
                  </a:lnTo>
                  <a:cubicBezTo>
                    <a:pt x="3179" y="1328"/>
                    <a:pt x="3100" y="1258"/>
                    <a:pt x="3091" y="1162"/>
                  </a:cubicBezTo>
                  <a:cubicBezTo>
                    <a:pt x="3074" y="1048"/>
                    <a:pt x="3161" y="952"/>
                    <a:pt x="3275" y="952"/>
                  </a:cubicBezTo>
                  <a:close/>
                  <a:moveTo>
                    <a:pt x="4541" y="1694"/>
                  </a:moveTo>
                  <a:cubicBezTo>
                    <a:pt x="4637" y="1694"/>
                    <a:pt x="4715" y="1756"/>
                    <a:pt x="4724" y="1860"/>
                  </a:cubicBezTo>
                  <a:cubicBezTo>
                    <a:pt x="4733" y="1965"/>
                    <a:pt x="4646" y="2070"/>
                    <a:pt x="4541" y="2070"/>
                  </a:cubicBezTo>
                  <a:lnTo>
                    <a:pt x="3275" y="2070"/>
                  </a:lnTo>
                  <a:cubicBezTo>
                    <a:pt x="3179" y="2070"/>
                    <a:pt x="3100" y="2000"/>
                    <a:pt x="3091" y="1904"/>
                  </a:cubicBezTo>
                  <a:cubicBezTo>
                    <a:pt x="3074" y="1790"/>
                    <a:pt x="3161" y="1694"/>
                    <a:pt x="3275" y="1694"/>
                  </a:cubicBezTo>
                  <a:close/>
                  <a:moveTo>
                    <a:pt x="4541" y="2437"/>
                  </a:moveTo>
                  <a:cubicBezTo>
                    <a:pt x="4637" y="2437"/>
                    <a:pt x="4715" y="2498"/>
                    <a:pt x="4724" y="2603"/>
                  </a:cubicBezTo>
                  <a:cubicBezTo>
                    <a:pt x="4733" y="2707"/>
                    <a:pt x="4646" y="2812"/>
                    <a:pt x="4541" y="2812"/>
                  </a:cubicBezTo>
                  <a:lnTo>
                    <a:pt x="3275" y="2812"/>
                  </a:lnTo>
                  <a:cubicBezTo>
                    <a:pt x="3179" y="2812"/>
                    <a:pt x="3100" y="2742"/>
                    <a:pt x="3091" y="2646"/>
                  </a:cubicBezTo>
                  <a:cubicBezTo>
                    <a:pt x="3074" y="2533"/>
                    <a:pt x="3161" y="2437"/>
                    <a:pt x="3275" y="2437"/>
                  </a:cubicBezTo>
                  <a:close/>
                  <a:moveTo>
                    <a:pt x="1734" y="873"/>
                  </a:moveTo>
                  <a:cubicBezTo>
                    <a:pt x="2044" y="873"/>
                    <a:pt x="2305" y="1120"/>
                    <a:pt x="2305" y="1432"/>
                  </a:cubicBezTo>
                  <a:cubicBezTo>
                    <a:pt x="2305" y="1590"/>
                    <a:pt x="2236" y="1729"/>
                    <a:pt x="2140" y="1825"/>
                  </a:cubicBezTo>
                  <a:cubicBezTo>
                    <a:pt x="2489" y="1983"/>
                    <a:pt x="2725" y="2314"/>
                    <a:pt x="2725" y="2707"/>
                  </a:cubicBezTo>
                  <a:lnTo>
                    <a:pt x="2725" y="2768"/>
                  </a:lnTo>
                  <a:cubicBezTo>
                    <a:pt x="2716" y="2873"/>
                    <a:pt x="2629" y="2952"/>
                    <a:pt x="2532" y="2952"/>
                  </a:cubicBezTo>
                  <a:lnTo>
                    <a:pt x="935" y="2952"/>
                  </a:lnTo>
                  <a:cubicBezTo>
                    <a:pt x="839" y="2952"/>
                    <a:pt x="751" y="2864"/>
                    <a:pt x="751" y="2768"/>
                  </a:cubicBezTo>
                  <a:lnTo>
                    <a:pt x="751" y="2707"/>
                  </a:lnTo>
                  <a:cubicBezTo>
                    <a:pt x="751" y="2314"/>
                    <a:pt x="996" y="1974"/>
                    <a:pt x="1345" y="1825"/>
                  </a:cubicBezTo>
                  <a:cubicBezTo>
                    <a:pt x="1231" y="1721"/>
                    <a:pt x="1170" y="1555"/>
                    <a:pt x="1188" y="1380"/>
                  </a:cubicBezTo>
                  <a:cubicBezTo>
                    <a:pt x="1214" y="1118"/>
                    <a:pt x="1432" y="900"/>
                    <a:pt x="1703" y="874"/>
                  </a:cubicBezTo>
                  <a:cubicBezTo>
                    <a:pt x="1714" y="873"/>
                    <a:pt x="1724" y="873"/>
                    <a:pt x="1734" y="873"/>
                  </a:cubicBezTo>
                  <a:close/>
                  <a:moveTo>
                    <a:pt x="184" y="0"/>
                  </a:moveTo>
                  <a:cubicBezTo>
                    <a:pt x="88" y="0"/>
                    <a:pt x="0" y="88"/>
                    <a:pt x="0" y="193"/>
                  </a:cubicBezTo>
                  <a:lnTo>
                    <a:pt x="0" y="3842"/>
                  </a:lnTo>
                  <a:lnTo>
                    <a:pt x="6322" y="3842"/>
                  </a:lnTo>
                  <a:lnTo>
                    <a:pt x="6322" y="193"/>
                  </a:lnTo>
                  <a:cubicBezTo>
                    <a:pt x="6322" y="88"/>
                    <a:pt x="6243" y="0"/>
                    <a:pt x="61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0"/>
            <p:cNvSpPr/>
            <p:nvPr/>
          </p:nvSpPr>
          <p:spPr>
            <a:xfrm>
              <a:off x="3728113" y="4199223"/>
              <a:ext cx="315468" cy="37126"/>
            </a:xfrm>
            <a:custGeom>
              <a:avLst/>
              <a:gdLst/>
              <a:ahLst/>
              <a:cxnLst/>
              <a:rect l="l" t="t" r="r" b="b"/>
              <a:pathLst>
                <a:path w="6322" h="744" extrusionOk="0">
                  <a:moveTo>
                    <a:pt x="0" y="1"/>
                  </a:moveTo>
                  <a:lnTo>
                    <a:pt x="0" y="560"/>
                  </a:lnTo>
                  <a:cubicBezTo>
                    <a:pt x="0" y="656"/>
                    <a:pt x="88" y="743"/>
                    <a:pt x="184" y="743"/>
                  </a:cubicBezTo>
                  <a:lnTo>
                    <a:pt x="6130" y="743"/>
                  </a:lnTo>
                  <a:cubicBezTo>
                    <a:pt x="6235" y="743"/>
                    <a:pt x="6322" y="656"/>
                    <a:pt x="6322" y="560"/>
                  </a:cubicBezTo>
                  <a:lnTo>
                    <a:pt x="63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0"/>
            <p:cNvSpPr/>
            <p:nvPr/>
          </p:nvSpPr>
          <p:spPr>
            <a:xfrm>
              <a:off x="3802165" y="4254563"/>
              <a:ext cx="167365" cy="43613"/>
            </a:xfrm>
            <a:custGeom>
              <a:avLst/>
              <a:gdLst/>
              <a:ahLst/>
              <a:cxnLst/>
              <a:rect l="l" t="t" r="r" b="b"/>
              <a:pathLst>
                <a:path w="3354" h="874" extrusionOk="0">
                  <a:moveTo>
                    <a:pt x="560" y="1"/>
                  </a:moveTo>
                  <a:lnTo>
                    <a:pt x="560" y="507"/>
                  </a:lnTo>
                  <a:lnTo>
                    <a:pt x="193" y="507"/>
                  </a:lnTo>
                  <a:cubicBezTo>
                    <a:pt x="97" y="507"/>
                    <a:pt x="18" y="568"/>
                    <a:pt x="9" y="673"/>
                  </a:cubicBezTo>
                  <a:cubicBezTo>
                    <a:pt x="1" y="778"/>
                    <a:pt x="88" y="874"/>
                    <a:pt x="193" y="874"/>
                  </a:cubicBezTo>
                  <a:lnTo>
                    <a:pt x="3153" y="874"/>
                  </a:lnTo>
                  <a:cubicBezTo>
                    <a:pt x="3249" y="874"/>
                    <a:pt x="3327" y="813"/>
                    <a:pt x="3336" y="717"/>
                  </a:cubicBezTo>
                  <a:cubicBezTo>
                    <a:pt x="3354" y="595"/>
                    <a:pt x="3266" y="507"/>
                    <a:pt x="3153" y="507"/>
                  </a:cubicBezTo>
                  <a:lnTo>
                    <a:pt x="2786" y="507"/>
                  </a:lnTo>
                  <a:lnTo>
                    <a:pt x="27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6" name="Google Shape;596;p40"/>
          <p:cNvGrpSpPr/>
          <p:nvPr/>
        </p:nvGrpSpPr>
        <p:grpSpPr>
          <a:xfrm>
            <a:off x="6985534" y="2396529"/>
            <a:ext cx="1877988" cy="2268297"/>
            <a:chOff x="6985534" y="2396529"/>
            <a:chExt cx="1877988" cy="2268297"/>
          </a:xfrm>
        </p:grpSpPr>
        <p:sp>
          <p:nvSpPr>
            <p:cNvPr id="597" name="Google Shape;597;p40"/>
            <p:cNvSpPr/>
            <p:nvPr/>
          </p:nvSpPr>
          <p:spPr>
            <a:xfrm>
              <a:off x="8518991" y="3148128"/>
              <a:ext cx="250815" cy="262935"/>
            </a:xfrm>
            <a:custGeom>
              <a:avLst/>
              <a:gdLst/>
              <a:ahLst/>
              <a:cxnLst/>
              <a:rect l="l" t="t" r="r" b="b"/>
              <a:pathLst>
                <a:path w="3249" h="3406" extrusionOk="0">
                  <a:moveTo>
                    <a:pt x="769" y="1"/>
                  </a:moveTo>
                  <a:lnTo>
                    <a:pt x="0" y="2699"/>
                  </a:lnTo>
                  <a:lnTo>
                    <a:pt x="2454" y="3406"/>
                  </a:lnTo>
                  <a:cubicBezTo>
                    <a:pt x="3249" y="629"/>
                    <a:pt x="769" y="1"/>
                    <a:pt x="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0"/>
            <p:cNvSpPr/>
            <p:nvPr/>
          </p:nvSpPr>
          <p:spPr>
            <a:xfrm>
              <a:off x="7177602" y="2916071"/>
              <a:ext cx="1400749" cy="1748755"/>
            </a:xfrm>
            <a:custGeom>
              <a:avLst/>
              <a:gdLst/>
              <a:ahLst/>
              <a:cxnLst/>
              <a:rect l="l" t="t" r="r" b="b"/>
              <a:pathLst>
                <a:path w="18145" h="22653" extrusionOk="0">
                  <a:moveTo>
                    <a:pt x="7253" y="1"/>
                  </a:moveTo>
                  <a:cubicBezTo>
                    <a:pt x="5239" y="1"/>
                    <a:pt x="4890" y="2116"/>
                    <a:pt x="4890" y="2116"/>
                  </a:cubicBezTo>
                  <a:lnTo>
                    <a:pt x="1" y="19055"/>
                  </a:lnTo>
                  <a:lnTo>
                    <a:pt x="12487" y="22653"/>
                  </a:lnTo>
                  <a:lnTo>
                    <a:pt x="18145" y="3007"/>
                  </a:lnTo>
                  <a:lnTo>
                    <a:pt x="8121" y="116"/>
                  </a:lnTo>
                  <a:cubicBezTo>
                    <a:pt x="7802" y="36"/>
                    <a:pt x="7513" y="1"/>
                    <a:pt x="72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0"/>
            <p:cNvSpPr/>
            <p:nvPr/>
          </p:nvSpPr>
          <p:spPr>
            <a:xfrm>
              <a:off x="6985534" y="4123524"/>
              <a:ext cx="1151324" cy="539997"/>
            </a:xfrm>
            <a:custGeom>
              <a:avLst/>
              <a:gdLst/>
              <a:ahLst/>
              <a:cxnLst/>
              <a:rect l="l" t="t" r="r" b="b"/>
              <a:pathLst>
                <a:path w="14914" h="6995" extrusionOk="0">
                  <a:moveTo>
                    <a:pt x="803" y="0"/>
                  </a:moveTo>
                  <a:lnTo>
                    <a:pt x="803" y="0"/>
                  </a:lnTo>
                  <a:cubicBezTo>
                    <a:pt x="0" y="2794"/>
                    <a:pt x="2489" y="3406"/>
                    <a:pt x="2489" y="3406"/>
                  </a:cubicBezTo>
                  <a:lnTo>
                    <a:pt x="14914" y="6994"/>
                  </a:lnTo>
                  <a:cubicBezTo>
                    <a:pt x="14564" y="6881"/>
                    <a:pt x="12556" y="6156"/>
                    <a:pt x="13290" y="3598"/>
                  </a:cubicBezTo>
                  <a:lnTo>
                    <a:pt x="3257" y="707"/>
                  </a:lnTo>
                  <a:lnTo>
                    <a:pt x="8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0"/>
            <p:cNvSpPr/>
            <p:nvPr/>
          </p:nvSpPr>
          <p:spPr>
            <a:xfrm>
              <a:off x="7829460" y="3167042"/>
              <a:ext cx="221171" cy="175933"/>
            </a:xfrm>
            <a:custGeom>
              <a:avLst/>
              <a:gdLst/>
              <a:ahLst/>
              <a:cxnLst/>
              <a:rect l="l" t="t" r="r" b="b"/>
              <a:pathLst>
                <a:path w="2865" h="2279" extrusionOk="0">
                  <a:moveTo>
                    <a:pt x="2305" y="0"/>
                  </a:moveTo>
                  <a:lnTo>
                    <a:pt x="0" y="1275"/>
                  </a:lnTo>
                  <a:lnTo>
                    <a:pt x="646" y="1572"/>
                  </a:lnTo>
                  <a:lnTo>
                    <a:pt x="559" y="2279"/>
                  </a:lnTo>
                  <a:lnTo>
                    <a:pt x="2864" y="1004"/>
                  </a:lnTo>
                  <a:lnTo>
                    <a:pt x="23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0"/>
            <p:cNvSpPr/>
            <p:nvPr/>
          </p:nvSpPr>
          <p:spPr>
            <a:xfrm>
              <a:off x="7987175" y="3183871"/>
              <a:ext cx="175316" cy="219781"/>
            </a:xfrm>
            <a:custGeom>
              <a:avLst/>
              <a:gdLst/>
              <a:ahLst/>
              <a:cxnLst/>
              <a:rect l="l" t="t" r="r" b="b"/>
              <a:pathLst>
                <a:path w="2271" h="2847" extrusionOk="0">
                  <a:moveTo>
                    <a:pt x="996" y="0"/>
                  </a:moveTo>
                  <a:lnTo>
                    <a:pt x="0" y="542"/>
                  </a:lnTo>
                  <a:lnTo>
                    <a:pt x="1266" y="2847"/>
                  </a:lnTo>
                  <a:lnTo>
                    <a:pt x="1563" y="2201"/>
                  </a:lnTo>
                  <a:lnTo>
                    <a:pt x="2270" y="2305"/>
                  </a:lnTo>
                  <a:lnTo>
                    <a:pt x="9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0"/>
            <p:cNvSpPr/>
            <p:nvPr/>
          </p:nvSpPr>
          <p:spPr>
            <a:xfrm>
              <a:off x="7903570" y="3088145"/>
              <a:ext cx="244793" cy="244098"/>
            </a:xfrm>
            <a:custGeom>
              <a:avLst/>
              <a:gdLst/>
              <a:ahLst/>
              <a:cxnLst/>
              <a:rect l="l" t="t" r="r" b="b"/>
              <a:pathLst>
                <a:path w="3171" h="3162" extrusionOk="0">
                  <a:moveTo>
                    <a:pt x="1669" y="0"/>
                  </a:moveTo>
                  <a:cubicBezTo>
                    <a:pt x="1559" y="0"/>
                    <a:pt x="1456" y="176"/>
                    <a:pt x="1354" y="201"/>
                  </a:cubicBezTo>
                  <a:cubicBezTo>
                    <a:pt x="1347" y="202"/>
                    <a:pt x="1340" y="203"/>
                    <a:pt x="1333" y="203"/>
                  </a:cubicBezTo>
                  <a:cubicBezTo>
                    <a:pt x="1238" y="203"/>
                    <a:pt x="1119" y="114"/>
                    <a:pt x="1030" y="114"/>
                  </a:cubicBezTo>
                  <a:cubicBezTo>
                    <a:pt x="1015" y="114"/>
                    <a:pt x="1000" y="117"/>
                    <a:pt x="987" y="123"/>
                  </a:cubicBezTo>
                  <a:cubicBezTo>
                    <a:pt x="874" y="166"/>
                    <a:pt x="865" y="376"/>
                    <a:pt x="778" y="437"/>
                  </a:cubicBezTo>
                  <a:cubicBezTo>
                    <a:pt x="682" y="507"/>
                    <a:pt x="481" y="437"/>
                    <a:pt x="402" y="524"/>
                  </a:cubicBezTo>
                  <a:cubicBezTo>
                    <a:pt x="341" y="603"/>
                    <a:pt x="420" y="804"/>
                    <a:pt x="359" y="900"/>
                  </a:cubicBezTo>
                  <a:cubicBezTo>
                    <a:pt x="306" y="996"/>
                    <a:pt x="97" y="1031"/>
                    <a:pt x="70" y="1136"/>
                  </a:cubicBezTo>
                  <a:cubicBezTo>
                    <a:pt x="35" y="1249"/>
                    <a:pt x="201" y="1389"/>
                    <a:pt x="184" y="1502"/>
                  </a:cubicBezTo>
                  <a:cubicBezTo>
                    <a:pt x="175" y="1607"/>
                    <a:pt x="1" y="1729"/>
                    <a:pt x="27" y="1834"/>
                  </a:cubicBezTo>
                  <a:cubicBezTo>
                    <a:pt x="44" y="1948"/>
                    <a:pt x="245" y="2009"/>
                    <a:pt x="289" y="2113"/>
                  </a:cubicBezTo>
                  <a:cubicBezTo>
                    <a:pt x="332" y="2218"/>
                    <a:pt x="228" y="2402"/>
                    <a:pt x="297" y="2489"/>
                  </a:cubicBezTo>
                  <a:cubicBezTo>
                    <a:pt x="350" y="2576"/>
                    <a:pt x="559" y="2550"/>
                    <a:pt x="647" y="2620"/>
                  </a:cubicBezTo>
                  <a:cubicBezTo>
                    <a:pt x="734" y="2699"/>
                    <a:pt x="725" y="2908"/>
                    <a:pt x="821" y="2960"/>
                  </a:cubicBezTo>
                  <a:cubicBezTo>
                    <a:pt x="838" y="2970"/>
                    <a:pt x="858" y="2974"/>
                    <a:pt x="880" y="2974"/>
                  </a:cubicBezTo>
                  <a:cubicBezTo>
                    <a:pt x="961" y="2974"/>
                    <a:pt x="1070" y="2922"/>
                    <a:pt x="1153" y="2922"/>
                  </a:cubicBezTo>
                  <a:cubicBezTo>
                    <a:pt x="1165" y="2922"/>
                    <a:pt x="1177" y="2923"/>
                    <a:pt x="1188" y="2926"/>
                  </a:cubicBezTo>
                  <a:cubicBezTo>
                    <a:pt x="1302" y="2960"/>
                    <a:pt x="1380" y="3144"/>
                    <a:pt x="1485" y="3161"/>
                  </a:cubicBezTo>
                  <a:cubicBezTo>
                    <a:pt x="1488" y="3161"/>
                    <a:pt x="1491" y="3162"/>
                    <a:pt x="1493" y="3162"/>
                  </a:cubicBezTo>
                  <a:cubicBezTo>
                    <a:pt x="1612" y="3162"/>
                    <a:pt x="1706" y="2986"/>
                    <a:pt x="1817" y="2960"/>
                  </a:cubicBezTo>
                  <a:cubicBezTo>
                    <a:pt x="1823" y="2959"/>
                    <a:pt x="1829" y="2959"/>
                    <a:pt x="1836" y="2959"/>
                  </a:cubicBezTo>
                  <a:cubicBezTo>
                    <a:pt x="1926" y="2959"/>
                    <a:pt x="2050" y="3048"/>
                    <a:pt x="2141" y="3048"/>
                  </a:cubicBezTo>
                  <a:cubicBezTo>
                    <a:pt x="2156" y="3048"/>
                    <a:pt x="2170" y="3045"/>
                    <a:pt x="2183" y="3039"/>
                  </a:cubicBezTo>
                  <a:cubicBezTo>
                    <a:pt x="2297" y="2995"/>
                    <a:pt x="2306" y="2786"/>
                    <a:pt x="2393" y="2725"/>
                  </a:cubicBezTo>
                  <a:cubicBezTo>
                    <a:pt x="2489" y="2655"/>
                    <a:pt x="2690" y="2725"/>
                    <a:pt x="2760" y="2637"/>
                  </a:cubicBezTo>
                  <a:cubicBezTo>
                    <a:pt x="2830" y="2559"/>
                    <a:pt x="2751" y="2367"/>
                    <a:pt x="2803" y="2262"/>
                  </a:cubicBezTo>
                  <a:cubicBezTo>
                    <a:pt x="2865" y="2166"/>
                    <a:pt x="3065" y="2131"/>
                    <a:pt x="3100" y="2026"/>
                  </a:cubicBezTo>
                  <a:cubicBezTo>
                    <a:pt x="3135" y="1913"/>
                    <a:pt x="2969" y="1782"/>
                    <a:pt x="2978" y="1668"/>
                  </a:cubicBezTo>
                  <a:cubicBezTo>
                    <a:pt x="2995" y="1555"/>
                    <a:pt x="3170" y="1432"/>
                    <a:pt x="3144" y="1328"/>
                  </a:cubicBezTo>
                  <a:cubicBezTo>
                    <a:pt x="3126" y="1214"/>
                    <a:pt x="2926" y="1153"/>
                    <a:pt x="2882" y="1057"/>
                  </a:cubicBezTo>
                  <a:cubicBezTo>
                    <a:pt x="2838" y="943"/>
                    <a:pt x="2934" y="760"/>
                    <a:pt x="2873" y="673"/>
                  </a:cubicBezTo>
                  <a:cubicBezTo>
                    <a:pt x="2821" y="585"/>
                    <a:pt x="2611" y="620"/>
                    <a:pt x="2524" y="542"/>
                  </a:cubicBezTo>
                  <a:cubicBezTo>
                    <a:pt x="2437" y="463"/>
                    <a:pt x="2445" y="254"/>
                    <a:pt x="2349" y="201"/>
                  </a:cubicBezTo>
                  <a:cubicBezTo>
                    <a:pt x="2333" y="191"/>
                    <a:pt x="2313" y="187"/>
                    <a:pt x="2291" y="187"/>
                  </a:cubicBezTo>
                  <a:cubicBezTo>
                    <a:pt x="2210" y="187"/>
                    <a:pt x="2100" y="240"/>
                    <a:pt x="2012" y="240"/>
                  </a:cubicBezTo>
                  <a:cubicBezTo>
                    <a:pt x="1999" y="240"/>
                    <a:pt x="1986" y="239"/>
                    <a:pt x="1974" y="236"/>
                  </a:cubicBezTo>
                  <a:cubicBezTo>
                    <a:pt x="1869" y="201"/>
                    <a:pt x="1791" y="18"/>
                    <a:pt x="1677" y="0"/>
                  </a:cubicBezTo>
                  <a:cubicBezTo>
                    <a:pt x="1674" y="0"/>
                    <a:pt x="1672" y="0"/>
                    <a:pt x="16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0"/>
            <p:cNvSpPr/>
            <p:nvPr/>
          </p:nvSpPr>
          <p:spPr>
            <a:xfrm>
              <a:off x="7935916" y="3119024"/>
              <a:ext cx="180719" cy="183576"/>
            </a:xfrm>
            <a:custGeom>
              <a:avLst/>
              <a:gdLst/>
              <a:ahLst/>
              <a:cxnLst/>
              <a:rect l="l" t="t" r="r" b="b"/>
              <a:pathLst>
                <a:path w="2341" h="2378" extrusionOk="0">
                  <a:moveTo>
                    <a:pt x="1217" y="1"/>
                  </a:moveTo>
                  <a:cubicBezTo>
                    <a:pt x="1135" y="1"/>
                    <a:pt x="1061" y="125"/>
                    <a:pt x="987" y="142"/>
                  </a:cubicBezTo>
                  <a:cubicBezTo>
                    <a:pt x="982" y="143"/>
                    <a:pt x="976" y="144"/>
                    <a:pt x="970" y="144"/>
                  </a:cubicBezTo>
                  <a:cubicBezTo>
                    <a:pt x="910" y="144"/>
                    <a:pt x="823" y="82"/>
                    <a:pt x="753" y="82"/>
                  </a:cubicBezTo>
                  <a:cubicBezTo>
                    <a:pt x="740" y="82"/>
                    <a:pt x="728" y="84"/>
                    <a:pt x="717" y="89"/>
                  </a:cubicBezTo>
                  <a:cubicBezTo>
                    <a:pt x="638" y="116"/>
                    <a:pt x="629" y="282"/>
                    <a:pt x="568" y="325"/>
                  </a:cubicBezTo>
                  <a:cubicBezTo>
                    <a:pt x="498" y="369"/>
                    <a:pt x="350" y="325"/>
                    <a:pt x="289" y="395"/>
                  </a:cubicBezTo>
                  <a:cubicBezTo>
                    <a:pt x="236" y="456"/>
                    <a:pt x="306" y="596"/>
                    <a:pt x="263" y="674"/>
                  </a:cubicBezTo>
                  <a:cubicBezTo>
                    <a:pt x="219" y="753"/>
                    <a:pt x="62" y="770"/>
                    <a:pt x="44" y="858"/>
                  </a:cubicBezTo>
                  <a:cubicBezTo>
                    <a:pt x="18" y="945"/>
                    <a:pt x="132" y="1059"/>
                    <a:pt x="132" y="1137"/>
                  </a:cubicBezTo>
                  <a:cubicBezTo>
                    <a:pt x="114" y="1225"/>
                    <a:pt x="1" y="1321"/>
                    <a:pt x="9" y="1399"/>
                  </a:cubicBezTo>
                  <a:cubicBezTo>
                    <a:pt x="18" y="1486"/>
                    <a:pt x="175" y="1530"/>
                    <a:pt x="202" y="1600"/>
                  </a:cubicBezTo>
                  <a:cubicBezTo>
                    <a:pt x="236" y="1679"/>
                    <a:pt x="158" y="1818"/>
                    <a:pt x="202" y="1888"/>
                  </a:cubicBezTo>
                  <a:cubicBezTo>
                    <a:pt x="245" y="1949"/>
                    <a:pt x="402" y="1932"/>
                    <a:pt x="463" y="1984"/>
                  </a:cubicBezTo>
                  <a:cubicBezTo>
                    <a:pt x="533" y="2037"/>
                    <a:pt x="525" y="2194"/>
                    <a:pt x="594" y="2237"/>
                  </a:cubicBezTo>
                  <a:cubicBezTo>
                    <a:pt x="608" y="2243"/>
                    <a:pt x="622" y="2246"/>
                    <a:pt x="638" y="2246"/>
                  </a:cubicBezTo>
                  <a:cubicBezTo>
                    <a:pt x="705" y="2246"/>
                    <a:pt x="789" y="2200"/>
                    <a:pt x="857" y="2200"/>
                  </a:cubicBezTo>
                  <a:cubicBezTo>
                    <a:pt x="866" y="2200"/>
                    <a:pt x="874" y="2201"/>
                    <a:pt x="883" y="2202"/>
                  </a:cubicBezTo>
                  <a:cubicBezTo>
                    <a:pt x="970" y="2229"/>
                    <a:pt x="1031" y="2377"/>
                    <a:pt x="1110" y="2377"/>
                  </a:cubicBezTo>
                  <a:cubicBezTo>
                    <a:pt x="1112" y="2377"/>
                    <a:pt x="1115" y="2377"/>
                    <a:pt x="1117" y="2377"/>
                  </a:cubicBezTo>
                  <a:cubicBezTo>
                    <a:pt x="1202" y="2377"/>
                    <a:pt x="1278" y="2246"/>
                    <a:pt x="1354" y="2237"/>
                  </a:cubicBezTo>
                  <a:cubicBezTo>
                    <a:pt x="1361" y="2235"/>
                    <a:pt x="1369" y="2233"/>
                    <a:pt x="1378" y="2233"/>
                  </a:cubicBezTo>
                  <a:cubicBezTo>
                    <a:pt x="1438" y="2233"/>
                    <a:pt x="1523" y="2297"/>
                    <a:pt x="1591" y="2297"/>
                  </a:cubicBezTo>
                  <a:cubicBezTo>
                    <a:pt x="1603" y="2297"/>
                    <a:pt x="1614" y="2295"/>
                    <a:pt x="1625" y="2290"/>
                  </a:cubicBezTo>
                  <a:cubicBezTo>
                    <a:pt x="1703" y="2255"/>
                    <a:pt x="1712" y="2098"/>
                    <a:pt x="1773" y="2054"/>
                  </a:cubicBezTo>
                  <a:cubicBezTo>
                    <a:pt x="1843" y="2010"/>
                    <a:pt x="1991" y="2054"/>
                    <a:pt x="2053" y="1984"/>
                  </a:cubicBezTo>
                  <a:cubicBezTo>
                    <a:pt x="2105" y="1923"/>
                    <a:pt x="2035" y="1775"/>
                    <a:pt x="2079" y="1705"/>
                  </a:cubicBezTo>
                  <a:cubicBezTo>
                    <a:pt x="2122" y="1626"/>
                    <a:pt x="2280" y="1600"/>
                    <a:pt x="2297" y="1513"/>
                  </a:cubicBezTo>
                  <a:cubicBezTo>
                    <a:pt x="2323" y="1434"/>
                    <a:pt x="2201" y="1329"/>
                    <a:pt x="2210" y="1242"/>
                  </a:cubicBezTo>
                  <a:cubicBezTo>
                    <a:pt x="2227" y="1155"/>
                    <a:pt x="2341" y="1059"/>
                    <a:pt x="2332" y="980"/>
                  </a:cubicBezTo>
                  <a:cubicBezTo>
                    <a:pt x="2323" y="893"/>
                    <a:pt x="2166" y="849"/>
                    <a:pt x="2140" y="770"/>
                  </a:cubicBezTo>
                  <a:cubicBezTo>
                    <a:pt x="2105" y="701"/>
                    <a:pt x="2184" y="552"/>
                    <a:pt x="2140" y="491"/>
                  </a:cubicBezTo>
                  <a:cubicBezTo>
                    <a:pt x="2096" y="421"/>
                    <a:pt x="1939" y="447"/>
                    <a:pt x="1878" y="395"/>
                  </a:cubicBezTo>
                  <a:cubicBezTo>
                    <a:pt x="1808" y="334"/>
                    <a:pt x="1817" y="185"/>
                    <a:pt x="1747" y="142"/>
                  </a:cubicBezTo>
                  <a:cubicBezTo>
                    <a:pt x="1734" y="136"/>
                    <a:pt x="1719" y="133"/>
                    <a:pt x="1704" y="133"/>
                  </a:cubicBezTo>
                  <a:cubicBezTo>
                    <a:pt x="1636" y="133"/>
                    <a:pt x="1553" y="179"/>
                    <a:pt x="1484" y="179"/>
                  </a:cubicBezTo>
                  <a:cubicBezTo>
                    <a:pt x="1475" y="179"/>
                    <a:pt x="1467" y="178"/>
                    <a:pt x="1459" y="177"/>
                  </a:cubicBezTo>
                  <a:cubicBezTo>
                    <a:pt x="1372" y="151"/>
                    <a:pt x="1310" y="2"/>
                    <a:pt x="1232" y="2"/>
                  </a:cubicBezTo>
                  <a:cubicBezTo>
                    <a:pt x="1227" y="1"/>
                    <a:pt x="1222" y="1"/>
                    <a:pt x="12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0"/>
            <p:cNvSpPr/>
            <p:nvPr/>
          </p:nvSpPr>
          <p:spPr>
            <a:xfrm>
              <a:off x="7549001" y="3383350"/>
              <a:ext cx="804244" cy="240779"/>
            </a:xfrm>
            <a:custGeom>
              <a:avLst/>
              <a:gdLst/>
              <a:ahLst/>
              <a:cxnLst/>
              <a:rect l="l" t="t" r="r" b="b"/>
              <a:pathLst>
                <a:path w="10418" h="3119" extrusionOk="0">
                  <a:moveTo>
                    <a:pt x="36" y="1"/>
                  </a:moveTo>
                  <a:lnTo>
                    <a:pt x="1" y="123"/>
                  </a:lnTo>
                  <a:lnTo>
                    <a:pt x="10383" y="3118"/>
                  </a:lnTo>
                  <a:lnTo>
                    <a:pt x="10418" y="2996"/>
                  </a:lnTo>
                  <a:lnTo>
                    <a:pt x="36" y="1"/>
                  </a:lnTo>
                  <a:close/>
                </a:path>
              </a:pathLst>
            </a:custGeom>
            <a:solidFill>
              <a:srgbClr val="7B94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0"/>
            <p:cNvSpPr/>
            <p:nvPr/>
          </p:nvSpPr>
          <p:spPr>
            <a:xfrm>
              <a:off x="7520051" y="3483785"/>
              <a:ext cx="804244" cy="240779"/>
            </a:xfrm>
            <a:custGeom>
              <a:avLst/>
              <a:gdLst/>
              <a:ahLst/>
              <a:cxnLst/>
              <a:rect l="l" t="t" r="r" b="b"/>
              <a:pathLst>
                <a:path w="10418" h="3119" extrusionOk="0">
                  <a:moveTo>
                    <a:pt x="35" y="1"/>
                  </a:moveTo>
                  <a:lnTo>
                    <a:pt x="0" y="132"/>
                  </a:lnTo>
                  <a:lnTo>
                    <a:pt x="10382" y="3118"/>
                  </a:lnTo>
                  <a:lnTo>
                    <a:pt x="10417" y="2996"/>
                  </a:lnTo>
                  <a:lnTo>
                    <a:pt x="35" y="1"/>
                  </a:lnTo>
                  <a:close/>
                </a:path>
              </a:pathLst>
            </a:custGeom>
            <a:solidFill>
              <a:srgbClr val="7B94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0"/>
            <p:cNvSpPr/>
            <p:nvPr/>
          </p:nvSpPr>
          <p:spPr>
            <a:xfrm>
              <a:off x="7491720" y="3583601"/>
              <a:ext cx="804244" cy="241397"/>
            </a:xfrm>
            <a:custGeom>
              <a:avLst/>
              <a:gdLst/>
              <a:ahLst/>
              <a:cxnLst/>
              <a:rect l="l" t="t" r="r" b="b"/>
              <a:pathLst>
                <a:path w="10418" h="3127" extrusionOk="0">
                  <a:moveTo>
                    <a:pt x="36" y="0"/>
                  </a:moveTo>
                  <a:lnTo>
                    <a:pt x="1" y="131"/>
                  </a:lnTo>
                  <a:lnTo>
                    <a:pt x="10382" y="3126"/>
                  </a:lnTo>
                  <a:lnTo>
                    <a:pt x="10417" y="2995"/>
                  </a:lnTo>
                  <a:lnTo>
                    <a:pt x="36" y="0"/>
                  </a:lnTo>
                  <a:close/>
                </a:path>
              </a:pathLst>
            </a:custGeom>
            <a:solidFill>
              <a:srgbClr val="7B94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0"/>
            <p:cNvSpPr/>
            <p:nvPr/>
          </p:nvSpPr>
          <p:spPr>
            <a:xfrm>
              <a:off x="7462771" y="3684036"/>
              <a:ext cx="804166" cy="240702"/>
            </a:xfrm>
            <a:custGeom>
              <a:avLst/>
              <a:gdLst/>
              <a:ahLst/>
              <a:cxnLst/>
              <a:rect l="l" t="t" r="r" b="b"/>
              <a:pathLst>
                <a:path w="10417" h="3118" extrusionOk="0">
                  <a:moveTo>
                    <a:pt x="35" y="0"/>
                  </a:moveTo>
                  <a:lnTo>
                    <a:pt x="0" y="122"/>
                  </a:lnTo>
                  <a:lnTo>
                    <a:pt x="10382" y="3117"/>
                  </a:lnTo>
                  <a:lnTo>
                    <a:pt x="10417" y="2995"/>
                  </a:lnTo>
                  <a:lnTo>
                    <a:pt x="35" y="0"/>
                  </a:lnTo>
                  <a:close/>
                </a:path>
              </a:pathLst>
            </a:custGeom>
            <a:solidFill>
              <a:srgbClr val="7B94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0"/>
            <p:cNvSpPr/>
            <p:nvPr/>
          </p:nvSpPr>
          <p:spPr>
            <a:xfrm>
              <a:off x="7433050" y="3783776"/>
              <a:ext cx="804938" cy="240702"/>
            </a:xfrm>
            <a:custGeom>
              <a:avLst/>
              <a:gdLst/>
              <a:ahLst/>
              <a:cxnLst/>
              <a:rect l="l" t="t" r="r" b="b"/>
              <a:pathLst>
                <a:path w="10427" h="3118" extrusionOk="0">
                  <a:moveTo>
                    <a:pt x="45" y="0"/>
                  </a:moveTo>
                  <a:lnTo>
                    <a:pt x="1" y="123"/>
                  </a:lnTo>
                  <a:lnTo>
                    <a:pt x="10383" y="3118"/>
                  </a:lnTo>
                  <a:lnTo>
                    <a:pt x="10426" y="2995"/>
                  </a:lnTo>
                  <a:lnTo>
                    <a:pt x="45" y="0"/>
                  </a:lnTo>
                  <a:close/>
                </a:path>
              </a:pathLst>
            </a:custGeom>
            <a:solidFill>
              <a:srgbClr val="7B94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0"/>
            <p:cNvSpPr/>
            <p:nvPr/>
          </p:nvSpPr>
          <p:spPr>
            <a:xfrm>
              <a:off x="7404795" y="3884210"/>
              <a:ext cx="804166" cy="240702"/>
            </a:xfrm>
            <a:custGeom>
              <a:avLst/>
              <a:gdLst/>
              <a:ahLst/>
              <a:cxnLst/>
              <a:rect l="l" t="t" r="r" b="b"/>
              <a:pathLst>
                <a:path w="10417" h="3118" extrusionOk="0">
                  <a:moveTo>
                    <a:pt x="35" y="0"/>
                  </a:moveTo>
                  <a:lnTo>
                    <a:pt x="0" y="123"/>
                  </a:lnTo>
                  <a:lnTo>
                    <a:pt x="10382" y="3118"/>
                  </a:lnTo>
                  <a:lnTo>
                    <a:pt x="10417" y="2995"/>
                  </a:lnTo>
                  <a:lnTo>
                    <a:pt x="35" y="0"/>
                  </a:lnTo>
                  <a:close/>
                </a:path>
              </a:pathLst>
            </a:custGeom>
            <a:solidFill>
              <a:srgbClr val="7B94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0"/>
            <p:cNvSpPr/>
            <p:nvPr/>
          </p:nvSpPr>
          <p:spPr>
            <a:xfrm>
              <a:off x="7375769" y="3983950"/>
              <a:ext cx="804244" cy="241397"/>
            </a:xfrm>
            <a:custGeom>
              <a:avLst/>
              <a:gdLst/>
              <a:ahLst/>
              <a:cxnLst/>
              <a:rect l="l" t="t" r="r" b="b"/>
              <a:pathLst>
                <a:path w="10418" h="3127" extrusionOk="0">
                  <a:moveTo>
                    <a:pt x="36" y="1"/>
                  </a:moveTo>
                  <a:lnTo>
                    <a:pt x="1" y="132"/>
                  </a:lnTo>
                  <a:lnTo>
                    <a:pt x="10383" y="3127"/>
                  </a:lnTo>
                  <a:lnTo>
                    <a:pt x="10418" y="2996"/>
                  </a:lnTo>
                  <a:lnTo>
                    <a:pt x="36" y="1"/>
                  </a:lnTo>
                  <a:close/>
                </a:path>
              </a:pathLst>
            </a:custGeom>
            <a:solidFill>
              <a:srgbClr val="7B94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0"/>
            <p:cNvSpPr/>
            <p:nvPr/>
          </p:nvSpPr>
          <p:spPr>
            <a:xfrm>
              <a:off x="7347514" y="4084384"/>
              <a:ext cx="804166" cy="240702"/>
            </a:xfrm>
            <a:custGeom>
              <a:avLst/>
              <a:gdLst/>
              <a:ahLst/>
              <a:cxnLst/>
              <a:rect l="l" t="t" r="r" b="b"/>
              <a:pathLst>
                <a:path w="10417" h="3118" extrusionOk="0">
                  <a:moveTo>
                    <a:pt x="35" y="1"/>
                  </a:moveTo>
                  <a:lnTo>
                    <a:pt x="0" y="123"/>
                  </a:lnTo>
                  <a:lnTo>
                    <a:pt x="10382" y="3118"/>
                  </a:lnTo>
                  <a:lnTo>
                    <a:pt x="10417" y="2987"/>
                  </a:lnTo>
                  <a:lnTo>
                    <a:pt x="35" y="1"/>
                  </a:lnTo>
                  <a:close/>
                </a:path>
              </a:pathLst>
            </a:custGeom>
            <a:solidFill>
              <a:srgbClr val="7B94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0"/>
            <p:cNvSpPr/>
            <p:nvPr/>
          </p:nvSpPr>
          <p:spPr>
            <a:xfrm>
              <a:off x="8024925" y="2712655"/>
              <a:ext cx="838596" cy="939108"/>
            </a:xfrm>
            <a:custGeom>
              <a:avLst/>
              <a:gdLst/>
              <a:ahLst/>
              <a:cxnLst/>
              <a:rect l="l" t="t" r="r" b="b"/>
              <a:pathLst>
                <a:path w="10863" h="12165" extrusionOk="0">
                  <a:moveTo>
                    <a:pt x="1738" y="1"/>
                  </a:moveTo>
                  <a:lnTo>
                    <a:pt x="0" y="1494"/>
                  </a:lnTo>
                  <a:lnTo>
                    <a:pt x="9815" y="12164"/>
                  </a:lnTo>
                  <a:lnTo>
                    <a:pt x="10862" y="11256"/>
                  </a:lnTo>
                  <a:lnTo>
                    <a:pt x="17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0"/>
            <p:cNvSpPr/>
            <p:nvPr/>
          </p:nvSpPr>
          <p:spPr>
            <a:xfrm>
              <a:off x="7939313" y="2605504"/>
              <a:ext cx="219781" cy="222560"/>
            </a:xfrm>
            <a:custGeom>
              <a:avLst/>
              <a:gdLst/>
              <a:ahLst/>
              <a:cxnLst/>
              <a:rect l="l" t="t" r="r" b="b"/>
              <a:pathLst>
                <a:path w="2847" h="2883" extrusionOk="0">
                  <a:moveTo>
                    <a:pt x="1048" y="1"/>
                  </a:moveTo>
                  <a:lnTo>
                    <a:pt x="0" y="909"/>
                  </a:lnTo>
                  <a:lnTo>
                    <a:pt x="1109" y="2882"/>
                  </a:lnTo>
                  <a:lnTo>
                    <a:pt x="2847" y="1389"/>
                  </a:lnTo>
                  <a:lnTo>
                    <a:pt x="104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0"/>
            <p:cNvSpPr/>
            <p:nvPr/>
          </p:nvSpPr>
          <p:spPr>
            <a:xfrm>
              <a:off x="7766081" y="2396529"/>
              <a:ext cx="254211" cy="279146"/>
            </a:xfrm>
            <a:custGeom>
              <a:avLst/>
              <a:gdLst/>
              <a:ahLst/>
              <a:cxnLst/>
              <a:rect l="l" t="t" r="r" b="b"/>
              <a:pathLst>
                <a:path w="3293" h="3616" extrusionOk="0">
                  <a:moveTo>
                    <a:pt x="175" y="1"/>
                  </a:moveTo>
                  <a:lnTo>
                    <a:pt x="1816" y="1887"/>
                  </a:lnTo>
                  <a:lnTo>
                    <a:pt x="1642" y="2044"/>
                  </a:lnTo>
                  <a:lnTo>
                    <a:pt x="0" y="158"/>
                  </a:lnTo>
                  <a:lnTo>
                    <a:pt x="0" y="158"/>
                  </a:lnTo>
                  <a:cubicBezTo>
                    <a:pt x="341" y="3135"/>
                    <a:pt x="2227" y="3616"/>
                    <a:pt x="2227" y="3616"/>
                  </a:cubicBezTo>
                  <a:lnTo>
                    <a:pt x="2751" y="3170"/>
                  </a:lnTo>
                  <a:lnTo>
                    <a:pt x="3275" y="2716"/>
                  </a:lnTo>
                  <a:cubicBezTo>
                    <a:pt x="3292" y="2708"/>
                    <a:pt x="3083" y="769"/>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5" name="Google Shape;615;p40"/>
          <p:cNvSpPr/>
          <p:nvPr/>
        </p:nvSpPr>
        <p:spPr>
          <a:xfrm>
            <a:off x="6579705" y="1372969"/>
            <a:ext cx="77583" cy="93100"/>
          </a:xfrm>
          <a:custGeom>
            <a:avLst/>
            <a:gdLst/>
            <a:ahLst/>
            <a:cxnLst/>
            <a:rect l="l" t="t" r="r" b="b"/>
            <a:pathLst>
              <a:path w="1005" h="1206" extrusionOk="0">
                <a:moveTo>
                  <a:pt x="507" y="1"/>
                </a:moveTo>
                <a:lnTo>
                  <a:pt x="333" y="411"/>
                </a:lnTo>
                <a:lnTo>
                  <a:pt x="1" y="603"/>
                </a:lnTo>
                <a:lnTo>
                  <a:pt x="333" y="804"/>
                </a:lnTo>
                <a:lnTo>
                  <a:pt x="507" y="1206"/>
                </a:lnTo>
                <a:lnTo>
                  <a:pt x="691" y="804"/>
                </a:lnTo>
                <a:lnTo>
                  <a:pt x="1005" y="603"/>
                </a:lnTo>
                <a:lnTo>
                  <a:pt x="691" y="411"/>
                </a:lnTo>
                <a:lnTo>
                  <a:pt x="5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0"/>
          <p:cNvSpPr/>
          <p:nvPr/>
        </p:nvSpPr>
        <p:spPr>
          <a:xfrm>
            <a:off x="7468097" y="2477433"/>
            <a:ext cx="137643" cy="162501"/>
          </a:xfrm>
          <a:custGeom>
            <a:avLst/>
            <a:gdLst/>
            <a:ahLst/>
            <a:cxnLst/>
            <a:rect l="l" t="t" r="r" b="b"/>
            <a:pathLst>
              <a:path w="1783" h="2105" extrusionOk="0">
                <a:moveTo>
                  <a:pt x="892" y="1"/>
                </a:moveTo>
                <a:lnTo>
                  <a:pt x="577" y="699"/>
                </a:lnTo>
                <a:lnTo>
                  <a:pt x="1" y="1048"/>
                </a:lnTo>
                <a:lnTo>
                  <a:pt x="577" y="1398"/>
                </a:lnTo>
                <a:lnTo>
                  <a:pt x="892" y="2105"/>
                </a:lnTo>
                <a:lnTo>
                  <a:pt x="1215" y="1398"/>
                </a:lnTo>
                <a:lnTo>
                  <a:pt x="1782" y="1048"/>
                </a:lnTo>
                <a:lnTo>
                  <a:pt x="1215" y="699"/>
                </a:lnTo>
                <a:lnTo>
                  <a:pt x="8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0"/>
          <p:cNvSpPr/>
          <p:nvPr/>
        </p:nvSpPr>
        <p:spPr>
          <a:xfrm>
            <a:off x="7167489" y="1977267"/>
            <a:ext cx="169294" cy="201640"/>
          </a:xfrm>
          <a:custGeom>
            <a:avLst/>
            <a:gdLst/>
            <a:ahLst/>
            <a:cxnLst/>
            <a:rect l="l" t="t" r="r" b="b"/>
            <a:pathLst>
              <a:path w="2193" h="2612" extrusionOk="0">
                <a:moveTo>
                  <a:pt x="1092" y="1"/>
                </a:moveTo>
                <a:lnTo>
                  <a:pt x="708" y="874"/>
                </a:lnTo>
                <a:lnTo>
                  <a:pt x="1" y="1302"/>
                </a:lnTo>
                <a:lnTo>
                  <a:pt x="708" y="1738"/>
                </a:lnTo>
                <a:lnTo>
                  <a:pt x="1092" y="2611"/>
                </a:lnTo>
                <a:lnTo>
                  <a:pt x="1485" y="1738"/>
                </a:lnTo>
                <a:lnTo>
                  <a:pt x="2192" y="1302"/>
                </a:lnTo>
                <a:lnTo>
                  <a:pt x="1485" y="874"/>
                </a:lnTo>
                <a:lnTo>
                  <a:pt x="10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0"/>
          <p:cNvSpPr/>
          <p:nvPr/>
        </p:nvSpPr>
        <p:spPr>
          <a:xfrm>
            <a:off x="7213345" y="3276743"/>
            <a:ext cx="76889" cy="91711"/>
          </a:xfrm>
          <a:custGeom>
            <a:avLst/>
            <a:gdLst/>
            <a:ahLst/>
            <a:cxnLst/>
            <a:rect l="l" t="t" r="r" b="b"/>
            <a:pathLst>
              <a:path w="996" h="1188" extrusionOk="0">
                <a:moveTo>
                  <a:pt x="498" y="0"/>
                </a:moveTo>
                <a:lnTo>
                  <a:pt x="324" y="393"/>
                </a:lnTo>
                <a:lnTo>
                  <a:pt x="0" y="594"/>
                </a:lnTo>
                <a:lnTo>
                  <a:pt x="324" y="795"/>
                </a:lnTo>
                <a:lnTo>
                  <a:pt x="498" y="1188"/>
                </a:lnTo>
                <a:lnTo>
                  <a:pt x="682" y="795"/>
                </a:lnTo>
                <a:lnTo>
                  <a:pt x="996" y="594"/>
                </a:lnTo>
                <a:lnTo>
                  <a:pt x="682" y="393"/>
                </a:lnTo>
                <a:lnTo>
                  <a:pt x="4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0"/>
          <p:cNvSpPr/>
          <p:nvPr/>
        </p:nvSpPr>
        <p:spPr>
          <a:xfrm>
            <a:off x="8047853" y="2156598"/>
            <a:ext cx="77583" cy="91711"/>
          </a:xfrm>
          <a:custGeom>
            <a:avLst/>
            <a:gdLst/>
            <a:ahLst/>
            <a:cxnLst/>
            <a:rect l="l" t="t" r="r" b="b"/>
            <a:pathLst>
              <a:path w="1005" h="1188" extrusionOk="0">
                <a:moveTo>
                  <a:pt x="498" y="0"/>
                </a:moveTo>
                <a:lnTo>
                  <a:pt x="323" y="402"/>
                </a:lnTo>
                <a:lnTo>
                  <a:pt x="0" y="603"/>
                </a:lnTo>
                <a:lnTo>
                  <a:pt x="323" y="795"/>
                </a:lnTo>
                <a:lnTo>
                  <a:pt x="498" y="1188"/>
                </a:lnTo>
                <a:lnTo>
                  <a:pt x="672" y="795"/>
                </a:lnTo>
                <a:lnTo>
                  <a:pt x="1004" y="603"/>
                </a:lnTo>
                <a:lnTo>
                  <a:pt x="672" y="402"/>
                </a:lnTo>
                <a:lnTo>
                  <a:pt x="4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40"/>
          <p:cNvSpPr/>
          <p:nvPr/>
        </p:nvSpPr>
        <p:spPr>
          <a:xfrm>
            <a:off x="7697298" y="1816850"/>
            <a:ext cx="77583" cy="92405"/>
          </a:xfrm>
          <a:custGeom>
            <a:avLst/>
            <a:gdLst/>
            <a:ahLst/>
            <a:cxnLst/>
            <a:rect l="l" t="t" r="r" b="b"/>
            <a:pathLst>
              <a:path w="1005" h="1197" extrusionOk="0">
                <a:moveTo>
                  <a:pt x="498" y="1"/>
                </a:moveTo>
                <a:lnTo>
                  <a:pt x="324" y="394"/>
                </a:lnTo>
                <a:lnTo>
                  <a:pt x="1" y="603"/>
                </a:lnTo>
                <a:lnTo>
                  <a:pt x="324" y="804"/>
                </a:lnTo>
                <a:lnTo>
                  <a:pt x="498" y="1197"/>
                </a:lnTo>
                <a:lnTo>
                  <a:pt x="691" y="804"/>
                </a:lnTo>
                <a:lnTo>
                  <a:pt x="1005" y="603"/>
                </a:lnTo>
                <a:lnTo>
                  <a:pt x="691" y="394"/>
                </a:lnTo>
                <a:lnTo>
                  <a:pt x="4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0"/>
          <p:cNvSpPr/>
          <p:nvPr/>
        </p:nvSpPr>
        <p:spPr>
          <a:xfrm>
            <a:off x="2344496" y="1460392"/>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40"/>
          <p:cNvSpPr/>
          <p:nvPr/>
        </p:nvSpPr>
        <p:spPr>
          <a:xfrm>
            <a:off x="1752158" y="3195892"/>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40"/>
          <p:cNvSpPr/>
          <p:nvPr/>
        </p:nvSpPr>
        <p:spPr>
          <a:xfrm>
            <a:off x="2351596" y="2902067"/>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70;p40">
            <a:extLst>
              <a:ext uri="{FF2B5EF4-FFF2-40B4-BE49-F238E27FC236}">
                <a16:creationId xmlns:a16="http://schemas.microsoft.com/office/drawing/2014/main" id="{C9FEB1EC-2DF8-9C51-1A39-D1F8AFF36F4F}"/>
              </a:ext>
            </a:extLst>
          </p:cNvPr>
          <p:cNvSpPr txBox="1">
            <a:spLocks/>
          </p:cNvSpPr>
          <p:nvPr/>
        </p:nvSpPr>
        <p:spPr>
          <a:xfrm>
            <a:off x="2794036" y="2927164"/>
            <a:ext cx="3992700" cy="3408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Poppins"/>
                <a:ea typeface="Poppins"/>
                <a:cs typeface="Poppins"/>
                <a:sym typeface="Poppins"/>
              </a:defRPr>
            </a:lvl1pPr>
            <a:lvl2pPr marL="914400" marR="0" lvl="1"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9pPr>
          </a:lstStyle>
          <a:p>
            <a:pPr marL="0" indent="0">
              <a:spcAft>
                <a:spcPts val="1200"/>
              </a:spcAft>
            </a:pPr>
            <a:r>
              <a:rPr lang="en-US" sz="3200" dirty="0"/>
              <a:t>SPEAKING </a:t>
            </a:r>
          </a:p>
        </p:txBody>
      </p:sp>
      <p:sp>
        <p:nvSpPr>
          <p:cNvPr id="11" name="Google Shape;569;p40">
            <a:extLst>
              <a:ext uri="{FF2B5EF4-FFF2-40B4-BE49-F238E27FC236}">
                <a16:creationId xmlns:a16="http://schemas.microsoft.com/office/drawing/2014/main" id="{BA480A72-5A45-3EB1-6138-8F101D57469F}"/>
              </a:ext>
            </a:extLst>
          </p:cNvPr>
          <p:cNvSpPr txBox="1">
            <a:spLocks/>
          </p:cNvSpPr>
          <p:nvPr/>
        </p:nvSpPr>
        <p:spPr>
          <a:xfrm>
            <a:off x="2797336" y="3517661"/>
            <a:ext cx="3989400" cy="4869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1pPr>
            <a:lvl2pPr marL="914400" marR="0" lvl="1"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2pPr>
            <a:lvl3pPr marL="1371600" marR="0" lvl="2"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3pPr>
            <a:lvl4pPr marL="1828800" marR="0" lvl="3"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4pPr>
            <a:lvl5pPr marL="2286000" marR="0" lvl="4"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5pPr>
            <a:lvl6pPr marL="2743200" marR="0" lvl="5"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6pPr>
            <a:lvl7pPr marL="3200400" marR="0" lvl="6"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7pPr>
            <a:lvl8pPr marL="3657600" marR="0" lvl="7"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8pPr>
            <a:lvl9pPr marL="4114800" marR="0" lvl="8" indent="-330200" algn="l" rtl="0">
              <a:lnSpc>
                <a:spcPct val="100000"/>
              </a:lnSpc>
              <a:spcBef>
                <a:spcPts val="0"/>
              </a:spcBef>
              <a:spcAft>
                <a:spcPts val="0"/>
              </a:spcAft>
              <a:buClr>
                <a:schemeClr val="dk1"/>
              </a:buClr>
              <a:buSzPts val="1600"/>
              <a:buFont typeface="Zen Kaku Gothic New"/>
              <a:buNone/>
              <a:defRPr sz="1600" b="0" i="0" u="none" strike="noStrike" cap="none">
                <a:solidFill>
                  <a:schemeClr val="dk1"/>
                </a:solidFill>
                <a:latin typeface="Zen Kaku Gothic New"/>
                <a:ea typeface="Zen Kaku Gothic New"/>
                <a:cs typeface="Zen Kaku Gothic New"/>
                <a:sym typeface="Zen Kaku Gothic New"/>
              </a:defRPr>
            </a:lvl9pPr>
          </a:lstStyle>
          <a:p>
            <a:pPr marL="0" indent="0"/>
            <a:r>
              <a:rPr lang="en-US" sz="2400" dirty="0"/>
              <a:t>Talking about one’s school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74"/>
                                        </p:tgtEl>
                                        <p:attrNameLst>
                                          <p:attrName>style.visibility</p:attrName>
                                        </p:attrNameLst>
                                      </p:cBhvr>
                                      <p:to>
                                        <p:strVal val="visible"/>
                                      </p:to>
                                    </p:set>
                                    <p:animEffect transition="in" filter="barn(inVertical)">
                                      <p:cBhvr>
                                        <p:cTn id="7" dur="500"/>
                                        <p:tgtEl>
                                          <p:spTgt spid="574"/>
                                        </p:tgtEl>
                                      </p:cBhvr>
                                    </p:animEffect>
                                  </p:childTnLst>
                                </p:cTn>
                              </p:par>
                              <p:par>
                                <p:cTn id="8" presetID="16" presetClass="entr" presetSubtype="21" fill="hold" nodeType="withEffect">
                                  <p:stCondLst>
                                    <p:cond delay="0"/>
                                  </p:stCondLst>
                                  <p:childTnLst>
                                    <p:set>
                                      <p:cBhvr>
                                        <p:cTn id="9" dur="1" fill="hold">
                                          <p:stCondLst>
                                            <p:cond delay="0"/>
                                          </p:stCondLst>
                                        </p:cTn>
                                        <p:tgtEl>
                                          <p:spTgt spid="576"/>
                                        </p:tgtEl>
                                        <p:attrNameLst>
                                          <p:attrName>style.visibility</p:attrName>
                                        </p:attrNameLst>
                                      </p:cBhvr>
                                      <p:to>
                                        <p:strVal val="visible"/>
                                      </p:to>
                                    </p:set>
                                    <p:animEffect transition="in" filter="barn(inVertical)">
                                      <p:cBhvr>
                                        <p:cTn id="10" dur="500"/>
                                        <p:tgtEl>
                                          <p:spTgt spid="57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21"/>
                                        </p:tgtEl>
                                        <p:attrNameLst>
                                          <p:attrName>style.visibility</p:attrName>
                                        </p:attrNameLst>
                                      </p:cBhvr>
                                      <p:to>
                                        <p:strVal val="visible"/>
                                      </p:to>
                                    </p:set>
                                    <p:animEffect transition="in" filter="barn(inVertical)">
                                      <p:cBhvr>
                                        <p:cTn id="13" dur="500"/>
                                        <p:tgtEl>
                                          <p:spTgt spid="6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70">
                                            <p:txEl>
                                              <p:pRg st="0" end="0"/>
                                            </p:txEl>
                                          </p:spTgt>
                                        </p:tgtEl>
                                        <p:attrNameLst>
                                          <p:attrName>style.visibility</p:attrName>
                                        </p:attrNameLst>
                                      </p:cBhvr>
                                      <p:to>
                                        <p:strVal val="visible"/>
                                      </p:to>
                                    </p:set>
                                    <p:animEffect transition="in" filter="barn(inVertical)">
                                      <p:cBhvr>
                                        <p:cTn id="16" dur="500"/>
                                        <p:tgtEl>
                                          <p:spTgt spid="57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69">
                                            <p:txEl>
                                              <p:pRg st="0" end="0"/>
                                            </p:txEl>
                                          </p:spTgt>
                                        </p:tgtEl>
                                        <p:attrNameLst>
                                          <p:attrName>style.visibility</p:attrName>
                                        </p:attrNameLst>
                                      </p:cBhvr>
                                      <p:to>
                                        <p:strVal val="visible"/>
                                      </p:to>
                                    </p:set>
                                    <p:animEffect transition="in" filter="barn(inVertical)">
                                      <p:cBhvr>
                                        <p:cTn id="21" dur="500"/>
                                        <p:tgtEl>
                                          <p:spTgt spid="56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75"/>
                                        </p:tgtEl>
                                        <p:attrNameLst>
                                          <p:attrName>style.visibility</p:attrName>
                                        </p:attrNameLst>
                                      </p:cBhvr>
                                      <p:to>
                                        <p:strVal val="visible"/>
                                      </p:to>
                                    </p:set>
                                    <p:animEffect transition="in" filter="barn(inVertical)">
                                      <p:cBhvr>
                                        <p:cTn id="26" dur="500"/>
                                        <p:tgtEl>
                                          <p:spTgt spid="575"/>
                                        </p:tgtEl>
                                      </p:cBhvr>
                                    </p:animEffect>
                                  </p:childTnLst>
                                </p:cTn>
                              </p:par>
                              <p:par>
                                <p:cTn id="27" presetID="16" presetClass="entr" presetSubtype="21" fill="hold" nodeType="withEffect">
                                  <p:stCondLst>
                                    <p:cond delay="0"/>
                                  </p:stCondLst>
                                  <p:childTnLst>
                                    <p:set>
                                      <p:cBhvr>
                                        <p:cTn id="28" dur="1" fill="hold">
                                          <p:stCondLst>
                                            <p:cond delay="0"/>
                                          </p:stCondLst>
                                        </p:cTn>
                                        <p:tgtEl>
                                          <p:spTgt spid="582"/>
                                        </p:tgtEl>
                                        <p:attrNameLst>
                                          <p:attrName>style.visibility</p:attrName>
                                        </p:attrNameLst>
                                      </p:cBhvr>
                                      <p:to>
                                        <p:strVal val="visible"/>
                                      </p:to>
                                    </p:set>
                                    <p:animEffect transition="in" filter="barn(inVertical)">
                                      <p:cBhvr>
                                        <p:cTn id="29" dur="500"/>
                                        <p:tgtEl>
                                          <p:spTgt spid="582"/>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624"/>
                                        </p:tgtEl>
                                        <p:attrNameLst>
                                          <p:attrName>style.visibility</p:attrName>
                                        </p:attrNameLst>
                                      </p:cBhvr>
                                      <p:to>
                                        <p:strVal val="visible"/>
                                      </p:to>
                                    </p:set>
                                    <p:animEffect transition="in" filter="barn(inVertical)">
                                      <p:cBhvr>
                                        <p:cTn id="32" dur="500"/>
                                        <p:tgtEl>
                                          <p:spTgt spid="624"/>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625"/>
                                        </p:tgtEl>
                                        <p:attrNameLst>
                                          <p:attrName>style.visibility</p:attrName>
                                        </p:attrNameLst>
                                      </p:cBhvr>
                                      <p:to>
                                        <p:strVal val="visible"/>
                                      </p:to>
                                    </p:set>
                                    <p:animEffect transition="in" filter="barn(inVertical)">
                                      <p:cBhvr>
                                        <p:cTn id="35" dur="500"/>
                                        <p:tgtEl>
                                          <p:spTgt spid="625"/>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inVertical)">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 grpId="0" build="p"/>
      <p:bldP spid="570" grpId="0" build="p"/>
      <p:bldP spid="574" grpId="0" animBg="1"/>
      <p:bldP spid="575" grpId="0" animBg="1"/>
      <p:bldP spid="621" grpId="0" animBg="1"/>
      <p:bldP spid="624" grpId="0" animBg="1"/>
      <p:bldP spid="625" grpId="0" animBg="1"/>
      <p:bldP spid="8"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51"/>
        <p:cNvGrpSpPr/>
        <p:nvPr/>
      </p:nvGrpSpPr>
      <p:grpSpPr>
        <a:xfrm>
          <a:off x="0" y="0"/>
          <a:ext cx="0" cy="0"/>
          <a:chOff x="0" y="0"/>
          <a:chExt cx="0" cy="0"/>
        </a:xfrm>
      </p:grpSpPr>
      <p:sp>
        <p:nvSpPr>
          <p:cNvPr id="1352" name="Google Shape;1352;p58"/>
          <p:cNvSpPr txBox="1">
            <a:spLocks noGrp="1"/>
          </p:cNvSpPr>
          <p:nvPr>
            <p:ph type="title"/>
          </p:nvPr>
        </p:nvSpPr>
        <p:spPr>
          <a:xfrm>
            <a:off x="895859" y="1665721"/>
            <a:ext cx="4425000" cy="1023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dirty="0"/>
              <a:t>THANKS!</a:t>
            </a:r>
            <a:endParaRPr dirty="0"/>
          </a:p>
        </p:txBody>
      </p:sp>
      <p:sp>
        <p:nvSpPr>
          <p:cNvPr id="1353" name="Google Shape;1353;p58"/>
          <p:cNvSpPr txBox="1">
            <a:spLocks noGrp="1"/>
          </p:cNvSpPr>
          <p:nvPr>
            <p:ph type="subTitle" idx="1"/>
          </p:nvPr>
        </p:nvSpPr>
        <p:spPr>
          <a:xfrm>
            <a:off x="893904" y="2754250"/>
            <a:ext cx="3858900" cy="1064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400" b="1" dirty="0"/>
              <a:t>Do you have any questions?</a:t>
            </a:r>
            <a:endParaRPr sz="2400" b="1" dirty="0"/>
          </a:p>
        </p:txBody>
      </p:sp>
      <p:sp>
        <p:nvSpPr>
          <p:cNvPr id="1354" name="Google Shape;1354;p58"/>
          <p:cNvSpPr txBox="1"/>
          <p:nvPr/>
        </p:nvSpPr>
        <p:spPr>
          <a:xfrm>
            <a:off x="1329675" y="4051499"/>
            <a:ext cx="3858900" cy="20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sz="1200">
                <a:solidFill>
                  <a:schemeClr val="dk1"/>
                </a:solidFill>
                <a:latin typeface="Zen Kaku Gothic New"/>
                <a:ea typeface="Zen Kaku Gothic New"/>
                <a:cs typeface="Zen Kaku Gothic New"/>
                <a:sym typeface="Zen Kaku Gothic New"/>
              </a:rPr>
              <a:t>Please keep this slide for attribution</a:t>
            </a:r>
            <a:endParaRPr sz="1200">
              <a:solidFill>
                <a:schemeClr val="dk1"/>
              </a:solidFill>
              <a:latin typeface="Zen Kaku Gothic New"/>
              <a:ea typeface="Zen Kaku Gothic New"/>
              <a:cs typeface="Zen Kaku Gothic New"/>
              <a:sym typeface="Zen Kaku Gothic New"/>
            </a:endParaRPr>
          </a:p>
        </p:txBody>
      </p:sp>
      <p:grpSp>
        <p:nvGrpSpPr>
          <p:cNvPr id="1355" name="Google Shape;1355;p58"/>
          <p:cNvGrpSpPr/>
          <p:nvPr/>
        </p:nvGrpSpPr>
        <p:grpSpPr>
          <a:xfrm>
            <a:off x="4910515" y="1512925"/>
            <a:ext cx="3639834" cy="2394137"/>
            <a:chOff x="4904090" y="1487225"/>
            <a:chExt cx="3639834" cy="2394137"/>
          </a:xfrm>
        </p:grpSpPr>
        <p:sp>
          <p:nvSpPr>
            <p:cNvPr id="1356" name="Google Shape;1356;p58"/>
            <p:cNvSpPr/>
            <p:nvPr/>
          </p:nvSpPr>
          <p:spPr>
            <a:xfrm>
              <a:off x="5326534" y="1487225"/>
              <a:ext cx="3011967" cy="2306140"/>
            </a:xfrm>
            <a:custGeom>
              <a:avLst/>
              <a:gdLst/>
              <a:ahLst/>
              <a:cxnLst/>
              <a:rect l="l" t="t" r="r" b="b"/>
              <a:pathLst>
                <a:path w="115556" h="88468" extrusionOk="0">
                  <a:moveTo>
                    <a:pt x="87198" y="0"/>
                  </a:moveTo>
                  <a:cubicBezTo>
                    <a:pt x="86911" y="0"/>
                    <a:pt x="86625" y="6"/>
                    <a:pt x="86339" y="18"/>
                  </a:cubicBezTo>
                  <a:cubicBezTo>
                    <a:pt x="83685" y="104"/>
                    <a:pt x="81032" y="817"/>
                    <a:pt x="78721" y="2044"/>
                  </a:cubicBezTo>
                  <a:cubicBezTo>
                    <a:pt x="76352" y="3242"/>
                    <a:pt x="74327" y="4869"/>
                    <a:pt x="72558" y="6695"/>
                  </a:cubicBezTo>
                  <a:cubicBezTo>
                    <a:pt x="70732" y="8492"/>
                    <a:pt x="69219" y="10490"/>
                    <a:pt x="67850" y="12601"/>
                  </a:cubicBezTo>
                  <a:cubicBezTo>
                    <a:pt x="66452" y="14741"/>
                    <a:pt x="65624" y="17109"/>
                    <a:pt x="64340" y="19135"/>
                  </a:cubicBezTo>
                  <a:cubicBezTo>
                    <a:pt x="63713" y="20133"/>
                    <a:pt x="62914" y="21046"/>
                    <a:pt x="62001" y="21845"/>
                  </a:cubicBezTo>
                  <a:cubicBezTo>
                    <a:pt x="61059" y="22616"/>
                    <a:pt x="59946" y="23186"/>
                    <a:pt x="58805" y="23700"/>
                  </a:cubicBezTo>
                  <a:cubicBezTo>
                    <a:pt x="57664" y="24156"/>
                    <a:pt x="56466" y="24527"/>
                    <a:pt x="55210" y="24756"/>
                  </a:cubicBezTo>
                  <a:cubicBezTo>
                    <a:pt x="53955" y="25012"/>
                    <a:pt x="52728" y="25184"/>
                    <a:pt x="51444" y="25298"/>
                  </a:cubicBezTo>
                  <a:cubicBezTo>
                    <a:pt x="50160" y="25440"/>
                    <a:pt x="48876" y="25469"/>
                    <a:pt x="47592" y="25497"/>
                  </a:cubicBezTo>
                  <a:cubicBezTo>
                    <a:pt x="46936" y="25555"/>
                    <a:pt x="46251" y="25555"/>
                    <a:pt x="45623" y="25612"/>
                  </a:cubicBezTo>
                  <a:lnTo>
                    <a:pt x="44625" y="25697"/>
                  </a:lnTo>
                  <a:lnTo>
                    <a:pt x="43655" y="25783"/>
                  </a:lnTo>
                  <a:cubicBezTo>
                    <a:pt x="41058" y="26125"/>
                    <a:pt x="38462" y="26753"/>
                    <a:pt x="36179" y="28094"/>
                  </a:cubicBezTo>
                  <a:cubicBezTo>
                    <a:pt x="35038" y="28750"/>
                    <a:pt x="33982" y="29578"/>
                    <a:pt x="33126" y="30548"/>
                  </a:cubicBezTo>
                  <a:cubicBezTo>
                    <a:pt x="32270" y="31518"/>
                    <a:pt x="31614" y="32602"/>
                    <a:pt x="31043" y="33715"/>
                  </a:cubicBezTo>
                  <a:cubicBezTo>
                    <a:pt x="29902" y="35969"/>
                    <a:pt x="29246" y="38365"/>
                    <a:pt x="28390" y="40648"/>
                  </a:cubicBezTo>
                  <a:cubicBezTo>
                    <a:pt x="28190" y="41190"/>
                    <a:pt x="27962" y="41732"/>
                    <a:pt x="27705" y="42303"/>
                  </a:cubicBezTo>
                  <a:cubicBezTo>
                    <a:pt x="27477" y="42845"/>
                    <a:pt x="27220" y="43416"/>
                    <a:pt x="26963" y="43986"/>
                  </a:cubicBezTo>
                  <a:cubicBezTo>
                    <a:pt x="26507" y="45128"/>
                    <a:pt x="26136" y="46297"/>
                    <a:pt x="25793" y="47496"/>
                  </a:cubicBezTo>
                  <a:cubicBezTo>
                    <a:pt x="25109" y="49835"/>
                    <a:pt x="24538" y="52232"/>
                    <a:pt x="23625" y="54486"/>
                  </a:cubicBezTo>
                  <a:cubicBezTo>
                    <a:pt x="22712" y="56712"/>
                    <a:pt x="21428" y="58852"/>
                    <a:pt x="19659" y="60563"/>
                  </a:cubicBezTo>
                  <a:cubicBezTo>
                    <a:pt x="18775" y="61419"/>
                    <a:pt x="17776" y="62218"/>
                    <a:pt x="16692" y="62846"/>
                  </a:cubicBezTo>
                  <a:cubicBezTo>
                    <a:pt x="15636" y="63502"/>
                    <a:pt x="14438" y="64044"/>
                    <a:pt x="13268" y="64501"/>
                  </a:cubicBezTo>
                  <a:lnTo>
                    <a:pt x="12383" y="64815"/>
                  </a:lnTo>
                  <a:lnTo>
                    <a:pt x="11442" y="65100"/>
                  </a:lnTo>
                  <a:cubicBezTo>
                    <a:pt x="11128" y="65186"/>
                    <a:pt x="10843" y="65271"/>
                    <a:pt x="10529" y="65385"/>
                  </a:cubicBezTo>
                  <a:cubicBezTo>
                    <a:pt x="10186" y="65500"/>
                    <a:pt x="9872" y="65557"/>
                    <a:pt x="9587" y="65699"/>
                  </a:cubicBezTo>
                  <a:cubicBezTo>
                    <a:pt x="8389" y="66184"/>
                    <a:pt x="7248" y="66812"/>
                    <a:pt x="6192" y="67554"/>
                  </a:cubicBezTo>
                  <a:cubicBezTo>
                    <a:pt x="4137" y="69095"/>
                    <a:pt x="2625" y="71235"/>
                    <a:pt x="1684" y="73489"/>
                  </a:cubicBezTo>
                  <a:cubicBezTo>
                    <a:pt x="714" y="75771"/>
                    <a:pt x="257" y="78196"/>
                    <a:pt x="114" y="80622"/>
                  </a:cubicBezTo>
                  <a:cubicBezTo>
                    <a:pt x="0" y="83047"/>
                    <a:pt x="114" y="85501"/>
                    <a:pt x="571" y="87897"/>
                  </a:cubicBezTo>
                  <a:cubicBezTo>
                    <a:pt x="143" y="85501"/>
                    <a:pt x="29" y="83047"/>
                    <a:pt x="286" y="80650"/>
                  </a:cubicBezTo>
                  <a:cubicBezTo>
                    <a:pt x="457" y="78225"/>
                    <a:pt x="913" y="75800"/>
                    <a:pt x="1912" y="73546"/>
                  </a:cubicBezTo>
                  <a:cubicBezTo>
                    <a:pt x="2911" y="71320"/>
                    <a:pt x="4423" y="69237"/>
                    <a:pt x="6449" y="67782"/>
                  </a:cubicBezTo>
                  <a:cubicBezTo>
                    <a:pt x="7447" y="67069"/>
                    <a:pt x="8589" y="66470"/>
                    <a:pt x="9758" y="65985"/>
                  </a:cubicBezTo>
                  <a:cubicBezTo>
                    <a:pt x="10044" y="65842"/>
                    <a:pt x="10386" y="65785"/>
                    <a:pt x="10671" y="65671"/>
                  </a:cubicBezTo>
                  <a:cubicBezTo>
                    <a:pt x="10985" y="65557"/>
                    <a:pt x="11271" y="65500"/>
                    <a:pt x="11584" y="65385"/>
                  </a:cubicBezTo>
                  <a:lnTo>
                    <a:pt x="12526" y="65100"/>
                  </a:lnTo>
                  <a:lnTo>
                    <a:pt x="13439" y="64786"/>
                  </a:lnTo>
                  <a:cubicBezTo>
                    <a:pt x="14666" y="64330"/>
                    <a:pt x="15836" y="63788"/>
                    <a:pt x="16948" y="63131"/>
                  </a:cubicBezTo>
                  <a:cubicBezTo>
                    <a:pt x="18033" y="62475"/>
                    <a:pt x="19088" y="61705"/>
                    <a:pt x="20001" y="60820"/>
                  </a:cubicBezTo>
                  <a:cubicBezTo>
                    <a:pt x="21856" y="59080"/>
                    <a:pt x="23226" y="56854"/>
                    <a:pt x="24139" y="54572"/>
                  </a:cubicBezTo>
                  <a:cubicBezTo>
                    <a:pt x="25109" y="52261"/>
                    <a:pt x="25708" y="49864"/>
                    <a:pt x="26393" y="47553"/>
                  </a:cubicBezTo>
                  <a:cubicBezTo>
                    <a:pt x="26735" y="46412"/>
                    <a:pt x="27134" y="45242"/>
                    <a:pt x="27591" y="44129"/>
                  </a:cubicBezTo>
                  <a:cubicBezTo>
                    <a:pt x="27819" y="43558"/>
                    <a:pt x="28105" y="43016"/>
                    <a:pt x="28361" y="42446"/>
                  </a:cubicBezTo>
                  <a:cubicBezTo>
                    <a:pt x="28590" y="41875"/>
                    <a:pt x="28846" y="41304"/>
                    <a:pt x="29075" y="40734"/>
                  </a:cubicBezTo>
                  <a:cubicBezTo>
                    <a:pt x="29931" y="38451"/>
                    <a:pt x="30587" y="36111"/>
                    <a:pt x="31700" y="33943"/>
                  </a:cubicBezTo>
                  <a:cubicBezTo>
                    <a:pt x="32270" y="32859"/>
                    <a:pt x="32926" y="31832"/>
                    <a:pt x="33725" y="30947"/>
                  </a:cubicBezTo>
                  <a:cubicBezTo>
                    <a:pt x="34524" y="30034"/>
                    <a:pt x="35523" y="29264"/>
                    <a:pt x="36579" y="28636"/>
                  </a:cubicBezTo>
                  <a:cubicBezTo>
                    <a:pt x="38719" y="27438"/>
                    <a:pt x="41258" y="26810"/>
                    <a:pt x="43797" y="26496"/>
                  </a:cubicBezTo>
                  <a:lnTo>
                    <a:pt x="44767" y="26410"/>
                  </a:lnTo>
                  <a:lnTo>
                    <a:pt x="45709" y="26325"/>
                  </a:lnTo>
                  <a:cubicBezTo>
                    <a:pt x="46365" y="26296"/>
                    <a:pt x="46993" y="26296"/>
                    <a:pt x="47649" y="26268"/>
                  </a:cubicBezTo>
                  <a:cubicBezTo>
                    <a:pt x="48962" y="26239"/>
                    <a:pt x="50246" y="26182"/>
                    <a:pt x="51558" y="26097"/>
                  </a:cubicBezTo>
                  <a:cubicBezTo>
                    <a:pt x="52842" y="25983"/>
                    <a:pt x="54183" y="25783"/>
                    <a:pt x="55467" y="25555"/>
                  </a:cubicBezTo>
                  <a:cubicBezTo>
                    <a:pt x="56751" y="25298"/>
                    <a:pt x="58035" y="24955"/>
                    <a:pt x="59233" y="24442"/>
                  </a:cubicBezTo>
                  <a:cubicBezTo>
                    <a:pt x="60460" y="23957"/>
                    <a:pt x="61630" y="23300"/>
                    <a:pt x="62629" y="22445"/>
                  </a:cubicBezTo>
                  <a:cubicBezTo>
                    <a:pt x="63656" y="21617"/>
                    <a:pt x="64483" y="20590"/>
                    <a:pt x="65168" y="19534"/>
                  </a:cubicBezTo>
                  <a:cubicBezTo>
                    <a:pt x="66509" y="17337"/>
                    <a:pt x="67336" y="15026"/>
                    <a:pt x="68649" y="13000"/>
                  </a:cubicBezTo>
                  <a:cubicBezTo>
                    <a:pt x="70018" y="10918"/>
                    <a:pt x="71502" y="8977"/>
                    <a:pt x="73242" y="7208"/>
                  </a:cubicBezTo>
                  <a:cubicBezTo>
                    <a:pt x="74954" y="5439"/>
                    <a:pt x="76952" y="3899"/>
                    <a:pt x="79177" y="2757"/>
                  </a:cubicBezTo>
                  <a:cubicBezTo>
                    <a:pt x="81374" y="1616"/>
                    <a:pt x="83856" y="931"/>
                    <a:pt x="86367" y="846"/>
                  </a:cubicBezTo>
                  <a:cubicBezTo>
                    <a:pt x="86667" y="832"/>
                    <a:pt x="86967" y="825"/>
                    <a:pt x="87266" y="825"/>
                  </a:cubicBezTo>
                  <a:cubicBezTo>
                    <a:pt x="89504" y="825"/>
                    <a:pt x="91729" y="1200"/>
                    <a:pt x="93843" y="1930"/>
                  </a:cubicBezTo>
                  <a:cubicBezTo>
                    <a:pt x="94442" y="2130"/>
                    <a:pt x="95013" y="2358"/>
                    <a:pt x="95612" y="2586"/>
                  </a:cubicBezTo>
                  <a:cubicBezTo>
                    <a:pt x="96182" y="2843"/>
                    <a:pt x="96753" y="3071"/>
                    <a:pt x="97324" y="3357"/>
                  </a:cubicBezTo>
                  <a:cubicBezTo>
                    <a:pt x="97923" y="3613"/>
                    <a:pt x="98465" y="3927"/>
                    <a:pt x="99007" y="4212"/>
                  </a:cubicBezTo>
                  <a:cubicBezTo>
                    <a:pt x="99292" y="4355"/>
                    <a:pt x="99549" y="4555"/>
                    <a:pt x="99777" y="4726"/>
                  </a:cubicBezTo>
                  <a:lnTo>
                    <a:pt x="100548" y="5268"/>
                  </a:lnTo>
                  <a:cubicBezTo>
                    <a:pt x="102488" y="6723"/>
                    <a:pt x="104114" y="8606"/>
                    <a:pt x="105256" y="10718"/>
                  </a:cubicBezTo>
                  <a:cubicBezTo>
                    <a:pt x="106397" y="12829"/>
                    <a:pt x="107110" y="15140"/>
                    <a:pt x="107567" y="17480"/>
                  </a:cubicBezTo>
                  <a:cubicBezTo>
                    <a:pt x="108023" y="19848"/>
                    <a:pt x="108194" y="22245"/>
                    <a:pt x="108166" y="24670"/>
                  </a:cubicBezTo>
                  <a:cubicBezTo>
                    <a:pt x="108166" y="27095"/>
                    <a:pt x="107966" y="29520"/>
                    <a:pt x="107681" y="31889"/>
                  </a:cubicBezTo>
                  <a:cubicBezTo>
                    <a:pt x="107338" y="34285"/>
                    <a:pt x="106968" y="36682"/>
                    <a:pt x="106454" y="39079"/>
                  </a:cubicBezTo>
                  <a:cubicBezTo>
                    <a:pt x="106311" y="39678"/>
                    <a:pt x="106197" y="40277"/>
                    <a:pt x="106112" y="40876"/>
                  </a:cubicBezTo>
                  <a:lnTo>
                    <a:pt x="105969" y="41818"/>
                  </a:lnTo>
                  <a:cubicBezTo>
                    <a:pt x="105883" y="42132"/>
                    <a:pt x="105826" y="42417"/>
                    <a:pt x="105826" y="42731"/>
                  </a:cubicBezTo>
                  <a:cubicBezTo>
                    <a:pt x="105798" y="43359"/>
                    <a:pt x="105741" y="43986"/>
                    <a:pt x="105712" y="44585"/>
                  </a:cubicBezTo>
                  <a:cubicBezTo>
                    <a:pt x="105741" y="45213"/>
                    <a:pt x="105769" y="45841"/>
                    <a:pt x="105826" y="46440"/>
                  </a:cubicBezTo>
                  <a:cubicBezTo>
                    <a:pt x="106055" y="48951"/>
                    <a:pt x="106939" y="51348"/>
                    <a:pt x="108109" y="53545"/>
                  </a:cubicBezTo>
                  <a:cubicBezTo>
                    <a:pt x="109250" y="55770"/>
                    <a:pt x="110677" y="57824"/>
                    <a:pt x="111761" y="59964"/>
                  </a:cubicBezTo>
                  <a:lnTo>
                    <a:pt x="112189" y="60792"/>
                  </a:lnTo>
                  <a:cubicBezTo>
                    <a:pt x="112303" y="61049"/>
                    <a:pt x="112446" y="61334"/>
                    <a:pt x="112560" y="61619"/>
                  </a:cubicBezTo>
                  <a:cubicBezTo>
                    <a:pt x="112674" y="61847"/>
                    <a:pt x="112817" y="62133"/>
                    <a:pt x="112902" y="62418"/>
                  </a:cubicBezTo>
                  <a:lnTo>
                    <a:pt x="113188" y="63274"/>
                  </a:lnTo>
                  <a:cubicBezTo>
                    <a:pt x="113587" y="64415"/>
                    <a:pt x="113844" y="65614"/>
                    <a:pt x="114015" y="66783"/>
                  </a:cubicBezTo>
                  <a:cubicBezTo>
                    <a:pt x="114386" y="69180"/>
                    <a:pt x="114443" y="71605"/>
                    <a:pt x="114272" y="73974"/>
                  </a:cubicBezTo>
                  <a:cubicBezTo>
                    <a:pt x="114101" y="76370"/>
                    <a:pt x="113701" y="78767"/>
                    <a:pt x="113016" y="81078"/>
                  </a:cubicBezTo>
                  <a:cubicBezTo>
                    <a:pt x="112351" y="83323"/>
                    <a:pt x="111471" y="85540"/>
                    <a:pt x="110140" y="87470"/>
                  </a:cubicBezTo>
                  <a:lnTo>
                    <a:pt x="110140" y="87470"/>
                  </a:lnTo>
                  <a:lnTo>
                    <a:pt x="83029" y="87526"/>
                  </a:lnTo>
                  <a:lnTo>
                    <a:pt x="55610" y="87640"/>
                  </a:lnTo>
                  <a:lnTo>
                    <a:pt x="571" y="87897"/>
                  </a:lnTo>
                  <a:lnTo>
                    <a:pt x="55495" y="88297"/>
                  </a:lnTo>
                  <a:lnTo>
                    <a:pt x="83000" y="88382"/>
                  </a:lnTo>
                  <a:lnTo>
                    <a:pt x="110534" y="88468"/>
                  </a:lnTo>
                  <a:lnTo>
                    <a:pt x="110791" y="88468"/>
                  </a:lnTo>
                  <a:lnTo>
                    <a:pt x="110934" y="88297"/>
                  </a:lnTo>
                  <a:cubicBezTo>
                    <a:pt x="112389" y="86185"/>
                    <a:pt x="113359" y="83817"/>
                    <a:pt x="114072" y="81478"/>
                  </a:cubicBezTo>
                  <a:cubicBezTo>
                    <a:pt x="114785" y="79081"/>
                    <a:pt x="115213" y="76656"/>
                    <a:pt x="115385" y="74202"/>
                  </a:cubicBezTo>
                  <a:cubicBezTo>
                    <a:pt x="115556" y="71748"/>
                    <a:pt x="115499" y="69266"/>
                    <a:pt x="115128" y="66812"/>
                  </a:cubicBezTo>
                  <a:cubicBezTo>
                    <a:pt x="114957" y="65614"/>
                    <a:pt x="114700" y="64358"/>
                    <a:pt x="114300" y="63188"/>
                  </a:cubicBezTo>
                  <a:lnTo>
                    <a:pt x="113986" y="62275"/>
                  </a:lnTo>
                  <a:cubicBezTo>
                    <a:pt x="113872" y="61990"/>
                    <a:pt x="113730" y="61705"/>
                    <a:pt x="113644" y="61419"/>
                  </a:cubicBezTo>
                  <a:cubicBezTo>
                    <a:pt x="113501" y="61134"/>
                    <a:pt x="113387" y="60849"/>
                    <a:pt x="113245" y="60563"/>
                  </a:cubicBezTo>
                  <a:lnTo>
                    <a:pt x="112817" y="59765"/>
                  </a:lnTo>
                  <a:cubicBezTo>
                    <a:pt x="111647" y="57511"/>
                    <a:pt x="110249" y="55485"/>
                    <a:pt x="109136" y="53288"/>
                  </a:cubicBezTo>
                  <a:cubicBezTo>
                    <a:pt x="108023" y="51148"/>
                    <a:pt x="107224" y="48865"/>
                    <a:pt x="106968" y="46526"/>
                  </a:cubicBezTo>
                  <a:cubicBezTo>
                    <a:pt x="106939" y="45926"/>
                    <a:pt x="106939" y="45356"/>
                    <a:pt x="106882" y="44728"/>
                  </a:cubicBezTo>
                  <a:cubicBezTo>
                    <a:pt x="106939" y="44129"/>
                    <a:pt x="106968" y="43558"/>
                    <a:pt x="106996" y="42959"/>
                  </a:cubicBezTo>
                  <a:cubicBezTo>
                    <a:pt x="106996" y="42645"/>
                    <a:pt x="107053" y="42360"/>
                    <a:pt x="107110" y="42075"/>
                  </a:cubicBezTo>
                  <a:lnTo>
                    <a:pt x="107253" y="41162"/>
                  </a:lnTo>
                  <a:cubicBezTo>
                    <a:pt x="107338" y="40591"/>
                    <a:pt x="107510" y="39992"/>
                    <a:pt x="107595" y="39393"/>
                  </a:cubicBezTo>
                  <a:cubicBezTo>
                    <a:pt x="108052" y="36996"/>
                    <a:pt x="108480" y="34571"/>
                    <a:pt x="108822" y="32145"/>
                  </a:cubicBezTo>
                  <a:cubicBezTo>
                    <a:pt x="109421" y="27295"/>
                    <a:pt x="109650" y="22330"/>
                    <a:pt x="108708" y="17451"/>
                  </a:cubicBezTo>
                  <a:cubicBezTo>
                    <a:pt x="108223" y="15026"/>
                    <a:pt x="107453" y="12601"/>
                    <a:pt x="106254" y="10375"/>
                  </a:cubicBezTo>
                  <a:cubicBezTo>
                    <a:pt x="105027" y="8178"/>
                    <a:pt x="103315" y="6153"/>
                    <a:pt x="101233" y="4612"/>
                  </a:cubicBezTo>
                  <a:cubicBezTo>
                    <a:pt x="100947" y="4384"/>
                    <a:pt x="100690" y="4212"/>
                    <a:pt x="100405" y="4041"/>
                  </a:cubicBezTo>
                  <a:cubicBezTo>
                    <a:pt x="100148" y="3870"/>
                    <a:pt x="99863" y="3642"/>
                    <a:pt x="99578" y="3499"/>
                  </a:cubicBezTo>
                  <a:cubicBezTo>
                    <a:pt x="99007" y="3214"/>
                    <a:pt x="98436" y="2871"/>
                    <a:pt x="97837" y="2615"/>
                  </a:cubicBezTo>
                  <a:cubicBezTo>
                    <a:pt x="97267" y="2329"/>
                    <a:pt x="96667" y="2073"/>
                    <a:pt x="96040" y="1816"/>
                  </a:cubicBezTo>
                  <a:cubicBezTo>
                    <a:pt x="95441" y="1588"/>
                    <a:pt x="94841" y="1331"/>
                    <a:pt x="94185" y="1160"/>
                  </a:cubicBezTo>
                  <a:cubicBezTo>
                    <a:pt x="91968" y="420"/>
                    <a:pt x="89591" y="0"/>
                    <a:pt x="871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58"/>
            <p:cNvSpPr/>
            <p:nvPr/>
          </p:nvSpPr>
          <p:spPr>
            <a:xfrm>
              <a:off x="4981446" y="1545848"/>
              <a:ext cx="3324330" cy="2232655"/>
            </a:xfrm>
            <a:custGeom>
              <a:avLst/>
              <a:gdLst/>
              <a:ahLst/>
              <a:cxnLst/>
              <a:rect l="l" t="t" r="r" b="b"/>
              <a:pathLst>
                <a:path w="127540" h="85649" extrusionOk="0">
                  <a:moveTo>
                    <a:pt x="96714" y="1"/>
                  </a:moveTo>
                  <a:cubicBezTo>
                    <a:pt x="88217" y="1"/>
                    <a:pt x="81545" y="4940"/>
                    <a:pt x="76410" y="12121"/>
                  </a:cubicBezTo>
                  <a:cubicBezTo>
                    <a:pt x="72415" y="17770"/>
                    <a:pt x="73157" y="24647"/>
                    <a:pt x="54554" y="24932"/>
                  </a:cubicBezTo>
                  <a:cubicBezTo>
                    <a:pt x="35922" y="25217"/>
                    <a:pt x="36950" y="34462"/>
                    <a:pt x="33098" y="41737"/>
                  </a:cubicBezTo>
                  <a:cubicBezTo>
                    <a:pt x="29246" y="49013"/>
                    <a:pt x="30758" y="59541"/>
                    <a:pt x="15379" y="63564"/>
                  </a:cubicBezTo>
                  <a:cubicBezTo>
                    <a:pt x="0" y="67587"/>
                    <a:pt x="4138" y="85620"/>
                    <a:pt x="4138" y="85620"/>
                  </a:cubicBezTo>
                  <a:lnTo>
                    <a:pt x="4138" y="85648"/>
                  </a:lnTo>
                  <a:lnTo>
                    <a:pt x="121548" y="85648"/>
                  </a:lnTo>
                  <a:cubicBezTo>
                    <a:pt x="125028" y="81283"/>
                    <a:pt x="127539" y="72295"/>
                    <a:pt x="125685" y="63593"/>
                  </a:cubicBezTo>
                  <a:cubicBezTo>
                    <a:pt x="123830" y="54862"/>
                    <a:pt x="114842" y="50839"/>
                    <a:pt x="117610" y="39169"/>
                  </a:cubicBezTo>
                  <a:cubicBezTo>
                    <a:pt x="120321" y="27471"/>
                    <a:pt x="122803" y="9467"/>
                    <a:pt x="108480" y="2848"/>
                  </a:cubicBezTo>
                  <a:cubicBezTo>
                    <a:pt x="104218" y="882"/>
                    <a:pt x="100303" y="1"/>
                    <a:pt x="967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358" name="Google Shape;1358;p58"/>
            <p:cNvSpPr/>
            <p:nvPr/>
          </p:nvSpPr>
          <p:spPr>
            <a:xfrm flipH="1">
              <a:off x="4936427" y="3778484"/>
              <a:ext cx="3324553" cy="54390"/>
            </a:xfrm>
            <a:custGeom>
              <a:avLst/>
              <a:gdLst/>
              <a:ahLst/>
              <a:cxnLst/>
              <a:rect l="l" t="t" r="r" b="b"/>
              <a:pathLst>
                <a:path w="129423" h="2483" extrusionOk="0">
                  <a:moveTo>
                    <a:pt x="1027" y="1"/>
                  </a:moveTo>
                  <a:cubicBezTo>
                    <a:pt x="457" y="1"/>
                    <a:pt x="0" y="486"/>
                    <a:pt x="0" y="1056"/>
                  </a:cubicBezTo>
                  <a:lnTo>
                    <a:pt x="0" y="1427"/>
                  </a:lnTo>
                  <a:cubicBezTo>
                    <a:pt x="0" y="1998"/>
                    <a:pt x="457" y="2483"/>
                    <a:pt x="1027" y="2483"/>
                  </a:cubicBezTo>
                  <a:lnTo>
                    <a:pt x="128366" y="2483"/>
                  </a:lnTo>
                  <a:cubicBezTo>
                    <a:pt x="128937" y="2483"/>
                    <a:pt x="129422" y="1998"/>
                    <a:pt x="129394" y="1427"/>
                  </a:cubicBezTo>
                  <a:lnTo>
                    <a:pt x="129394" y="1056"/>
                  </a:lnTo>
                  <a:cubicBezTo>
                    <a:pt x="129394" y="486"/>
                    <a:pt x="128937" y="1"/>
                    <a:pt x="128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58"/>
            <p:cNvSpPr/>
            <p:nvPr/>
          </p:nvSpPr>
          <p:spPr>
            <a:xfrm>
              <a:off x="8169300" y="2551322"/>
              <a:ext cx="62294" cy="73136"/>
            </a:xfrm>
            <a:custGeom>
              <a:avLst/>
              <a:gdLst/>
              <a:ahLst/>
              <a:cxnLst/>
              <a:rect l="l" t="t" r="r" b="b"/>
              <a:pathLst>
                <a:path w="655" h="769" extrusionOk="0">
                  <a:moveTo>
                    <a:pt x="332" y="0"/>
                  </a:moveTo>
                  <a:lnTo>
                    <a:pt x="210" y="254"/>
                  </a:lnTo>
                  <a:lnTo>
                    <a:pt x="0" y="385"/>
                  </a:lnTo>
                  <a:lnTo>
                    <a:pt x="210" y="516"/>
                  </a:lnTo>
                  <a:lnTo>
                    <a:pt x="332" y="769"/>
                  </a:lnTo>
                  <a:lnTo>
                    <a:pt x="445" y="516"/>
                  </a:lnTo>
                  <a:lnTo>
                    <a:pt x="655" y="385"/>
                  </a:lnTo>
                  <a:lnTo>
                    <a:pt x="445" y="254"/>
                  </a:lnTo>
                  <a:lnTo>
                    <a:pt x="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58"/>
            <p:cNvSpPr/>
            <p:nvPr/>
          </p:nvSpPr>
          <p:spPr>
            <a:xfrm>
              <a:off x="8200779" y="2252408"/>
              <a:ext cx="92347" cy="110512"/>
            </a:xfrm>
            <a:custGeom>
              <a:avLst/>
              <a:gdLst/>
              <a:ahLst/>
              <a:cxnLst/>
              <a:rect l="l" t="t" r="r" b="b"/>
              <a:pathLst>
                <a:path w="971" h="1162" extrusionOk="0">
                  <a:moveTo>
                    <a:pt x="490" y="0"/>
                  </a:moveTo>
                  <a:lnTo>
                    <a:pt x="315" y="384"/>
                  </a:lnTo>
                  <a:lnTo>
                    <a:pt x="1" y="576"/>
                  </a:lnTo>
                  <a:lnTo>
                    <a:pt x="315" y="777"/>
                  </a:lnTo>
                  <a:lnTo>
                    <a:pt x="490" y="1161"/>
                  </a:lnTo>
                  <a:lnTo>
                    <a:pt x="656" y="777"/>
                  </a:lnTo>
                  <a:lnTo>
                    <a:pt x="970" y="576"/>
                  </a:lnTo>
                  <a:lnTo>
                    <a:pt x="656" y="384"/>
                  </a:lnTo>
                  <a:lnTo>
                    <a:pt x="4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58"/>
            <p:cNvSpPr/>
            <p:nvPr/>
          </p:nvSpPr>
          <p:spPr>
            <a:xfrm>
              <a:off x="7426251" y="2414276"/>
              <a:ext cx="745623" cy="926037"/>
            </a:xfrm>
            <a:custGeom>
              <a:avLst/>
              <a:gdLst/>
              <a:ahLst/>
              <a:cxnLst/>
              <a:rect l="l" t="t" r="r" b="b"/>
              <a:pathLst>
                <a:path w="7840" h="9737" extrusionOk="0">
                  <a:moveTo>
                    <a:pt x="5700" y="1"/>
                  </a:moveTo>
                  <a:cubicBezTo>
                    <a:pt x="5686" y="1"/>
                    <a:pt x="0" y="3553"/>
                    <a:pt x="1614" y="9736"/>
                  </a:cubicBezTo>
                  <a:cubicBezTo>
                    <a:pt x="1614" y="9736"/>
                    <a:pt x="7839" y="6855"/>
                    <a:pt x="5700" y="1"/>
                  </a:cubicBezTo>
                  <a:cubicBezTo>
                    <a:pt x="5700" y="1"/>
                    <a:pt x="5700" y="1"/>
                    <a:pt x="57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58"/>
            <p:cNvSpPr/>
            <p:nvPr/>
          </p:nvSpPr>
          <p:spPr>
            <a:xfrm>
              <a:off x="7593730" y="2440145"/>
              <a:ext cx="390501" cy="872493"/>
            </a:xfrm>
            <a:custGeom>
              <a:avLst/>
              <a:gdLst/>
              <a:ahLst/>
              <a:cxnLst/>
              <a:rect l="l" t="t" r="r" b="b"/>
              <a:pathLst>
                <a:path w="4106" h="9174" extrusionOk="0">
                  <a:moveTo>
                    <a:pt x="3823" y="0"/>
                  </a:moveTo>
                  <a:cubicBezTo>
                    <a:pt x="3810" y="0"/>
                    <a:pt x="3798" y="8"/>
                    <a:pt x="3791" y="26"/>
                  </a:cubicBezTo>
                  <a:cubicBezTo>
                    <a:pt x="3773" y="122"/>
                    <a:pt x="3747" y="209"/>
                    <a:pt x="3782" y="288"/>
                  </a:cubicBezTo>
                  <a:cubicBezTo>
                    <a:pt x="3633" y="907"/>
                    <a:pt x="3433" y="1519"/>
                    <a:pt x="3223" y="2121"/>
                  </a:cubicBezTo>
                  <a:cubicBezTo>
                    <a:pt x="3101" y="1868"/>
                    <a:pt x="3022" y="1606"/>
                    <a:pt x="2996" y="1335"/>
                  </a:cubicBezTo>
                  <a:cubicBezTo>
                    <a:pt x="2996" y="1248"/>
                    <a:pt x="2987" y="1169"/>
                    <a:pt x="2996" y="1091"/>
                  </a:cubicBezTo>
                  <a:cubicBezTo>
                    <a:pt x="2996" y="1073"/>
                    <a:pt x="3005" y="1047"/>
                    <a:pt x="3005" y="1030"/>
                  </a:cubicBezTo>
                  <a:lnTo>
                    <a:pt x="3005" y="1021"/>
                  </a:lnTo>
                  <a:cubicBezTo>
                    <a:pt x="3016" y="993"/>
                    <a:pt x="2991" y="972"/>
                    <a:pt x="2970" y="972"/>
                  </a:cubicBezTo>
                  <a:cubicBezTo>
                    <a:pt x="2958" y="972"/>
                    <a:pt x="2947" y="979"/>
                    <a:pt x="2944" y="995"/>
                  </a:cubicBezTo>
                  <a:cubicBezTo>
                    <a:pt x="2917" y="1108"/>
                    <a:pt x="2917" y="1222"/>
                    <a:pt x="2926" y="1335"/>
                  </a:cubicBezTo>
                  <a:cubicBezTo>
                    <a:pt x="2952" y="1641"/>
                    <a:pt x="3057" y="1938"/>
                    <a:pt x="3188" y="2208"/>
                  </a:cubicBezTo>
                  <a:cubicBezTo>
                    <a:pt x="3136" y="2357"/>
                    <a:pt x="3083" y="2514"/>
                    <a:pt x="3031" y="2654"/>
                  </a:cubicBezTo>
                  <a:cubicBezTo>
                    <a:pt x="2743" y="3440"/>
                    <a:pt x="2420" y="4217"/>
                    <a:pt x="2079" y="4976"/>
                  </a:cubicBezTo>
                  <a:cubicBezTo>
                    <a:pt x="1983" y="4688"/>
                    <a:pt x="1913" y="4391"/>
                    <a:pt x="1870" y="4086"/>
                  </a:cubicBezTo>
                  <a:cubicBezTo>
                    <a:pt x="1809" y="3623"/>
                    <a:pt x="1817" y="3160"/>
                    <a:pt x="1870" y="2697"/>
                  </a:cubicBezTo>
                  <a:cubicBezTo>
                    <a:pt x="1905" y="2514"/>
                    <a:pt x="1922" y="2313"/>
                    <a:pt x="1983" y="2130"/>
                  </a:cubicBezTo>
                  <a:cubicBezTo>
                    <a:pt x="1988" y="2104"/>
                    <a:pt x="1966" y="2087"/>
                    <a:pt x="1945" y="2087"/>
                  </a:cubicBezTo>
                  <a:cubicBezTo>
                    <a:pt x="1930" y="2087"/>
                    <a:pt x="1917" y="2095"/>
                    <a:pt x="1913" y="2112"/>
                  </a:cubicBezTo>
                  <a:cubicBezTo>
                    <a:pt x="1905" y="2182"/>
                    <a:pt x="1878" y="2252"/>
                    <a:pt x="1870" y="2313"/>
                  </a:cubicBezTo>
                  <a:cubicBezTo>
                    <a:pt x="1686" y="3221"/>
                    <a:pt x="1730" y="4191"/>
                    <a:pt x="2036" y="5064"/>
                  </a:cubicBezTo>
                  <a:cubicBezTo>
                    <a:pt x="1730" y="5754"/>
                    <a:pt x="1416" y="6417"/>
                    <a:pt x="1084" y="7089"/>
                  </a:cubicBezTo>
                  <a:cubicBezTo>
                    <a:pt x="1031" y="7177"/>
                    <a:pt x="988" y="7273"/>
                    <a:pt x="944" y="7360"/>
                  </a:cubicBezTo>
                  <a:cubicBezTo>
                    <a:pt x="831" y="7116"/>
                    <a:pt x="769" y="6871"/>
                    <a:pt x="726" y="6609"/>
                  </a:cubicBezTo>
                  <a:cubicBezTo>
                    <a:pt x="639" y="6138"/>
                    <a:pt x="630" y="5657"/>
                    <a:pt x="647" y="5177"/>
                  </a:cubicBezTo>
                  <a:cubicBezTo>
                    <a:pt x="656" y="4959"/>
                    <a:pt x="673" y="4732"/>
                    <a:pt x="700" y="4496"/>
                  </a:cubicBezTo>
                  <a:cubicBezTo>
                    <a:pt x="709" y="4481"/>
                    <a:pt x="692" y="4470"/>
                    <a:pt x="673" y="4470"/>
                  </a:cubicBezTo>
                  <a:cubicBezTo>
                    <a:pt x="658" y="4470"/>
                    <a:pt x="642" y="4477"/>
                    <a:pt x="639" y="4496"/>
                  </a:cubicBezTo>
                  <a:cubicBezTo>
                    <a:pt x="630" y="4575"/>
                    <a:pt x="612" y="4662"/>
                    <a:pt x="604" y="4741"/>
                  </a:cubicBezTo>
                  <a:cubicBezTo>
                    <a:pt x="560" y="5151"/>
                    <a:pt x="551" y="5570"/>
                    <a:pt x="569" y="5981"/>
                  </a:cubicBezTo>
                  <a:cubicBezTo>
                    <a:pt x="604" y="6478"/>
                    <a:pt x="682" y="6985"/>
                    <a:pt x="892" y="7447"/>
                  </a:cubicBezTo>
                  <a:cubicBezTo>
                    <a:pt x="700" y="7832"/>
                    <a:pt x="508" y="8198"/>
                    <a:pt x="307" y="8574"/>
                  </a:cubicBezTo>
                  <a:lnTo>
                    <a:pt x="19" y="9124"/>
                  </a:lnTo>
                  <a:cubicBezTo>
                    <a:pt x="0" y="9149"/>
                    <a:pt x="21" y="9173"/>
                    <a:pt x="44" y="9173"/>
                  </a:cubicBezTo>
                  <a:cubicBezTo>
                    <a:pt x="53" y="9173"/>
                    <a:pt x="63" y="9169"/>
                    <a:pt x="71" y="9159"/>
                  </a:cubicBezTo>
                  <a:lnTo>
                    <a:pt x="71" y="9150"/>
                  </a:lnTo>
                  <a:cubicBezTo>
                    <a:pt x="115" y="9080"/>
                    <a:pt x="158" y="8993"/>
                    <a:pt x="193" y="8932"/>
                  </a:cubicBezTo>
                  <a:cubicBezTo>
                    <a:pt x="281" y="8775"/>
                    <a:pt x="350" y="8617"/>
                    <a:pt x="438" y="8460"/>
                  </a:cubicBezTo>
                  <a:cubicBezTo>
                    <a:pt x="438" y="8452"/>
                    <a:pt x="455" y="8452"/>
                    <a:pt x="455" y="8443"/>
                  </a:cubicBezTo>
                  <a:cubicBezTo>
                    <a:pt x="726" y="8312"/>
                    <a:pt x="979" y="8146"/>
                    <a:pt x="1215" y="7971"/>
                  </a:cubicBezTo>
                  <a:cubicBezTo>
                    <a:pt x="1660" y="7631"/>
                    <a:pt x="2079" y="7247"/>
                    <a:pt x="2481" y="6845"/>
                  </a:cubicBezTo>
                  <a:cubicBezTo>
                    <a:pt x="2664" y="6653"/>
                    <a:pt x="2865" y="6452"/>
                    <a:pt x="3048" y="6242"/>
                  </a:cubicBezTo>
                  <a:cubicBezTo>
                    <a:pt x="3067" y="6224"/>
                    <a:pt x="3051" y="6202"/>
                    <a:pt x="3028" y="6202"/>
                  </a:cubicBezTo>
                  <a:cubicBezTo>
                    <a:pt x="3018" y="6202"/>
                    <a:pt x="3007" y="6206"/>
                    <a:pt x="2996" y="6216"/>
                  </a:cubicBezTo>
                  <a:cubicBezTo>
                    <a:pt x="2935" y="6277"/>
                    <a:pt x="2865" y="6356"/>
                    <a:pt x="2804" y="6417"/>
                  </a:cubicBezTo>
                  <a:cubicBezTo>
                    <a:pt x="2472" y="6784"/>
                    <a:pt x="2123" y="7116"/>
                    <a:pt x="1765" y="7439"/>
                  </a:cubicBezTo>
                  <a:cubicBezTo>
                    <a:pt x="1372" y="7771"/>
                    <a:pt x="953" y="8111"/>
                    <a:pt x="481" y="8338"/>
                  </a:cubicBezTo>
                  <a:cubicBezTo>
                    <a:pt x="639" y="8041"/>
                    <a:pt x="787" y="7744"/>
                    <a:pt x="944" y="7447"/>
                  </a:cubicBezTo>
                  <a:cubicBezTo>
                    <a:pt x="1040" y="7255"/>
                    <a:pt x="1127" y="7089"/>
                    <a:pt x="1215" y="6897"/>
                  </a:cubicBezTo>
                  <a:cubicBezTo>
                    <a:pt x="1311" y="6679"/>
                    <a:pt x="1424" y="6478"/>
                    <a:pt x="1520" y="6260"/>
                  </a:cubicBezTo>
                  <a:cubicBezTo>
                    <a:pt x="1791" y="6190"/>
                    <a:pt x="2044" y="6068"/>
                    <a:pt x="2289" y="5919"/>
                  </a:cubicBezTo>
                  <a:cubicBezTo>
                    <a:pt x="2708" y="5640"/>
                    <a:pt x="3083" y="5282"/>
                    <a:pt x="3406" y="4907"/>
                  </a:cubicBezTo>
                  <a:cubicBezTo>
                    <a:pt x="3572" y="4714"/>
                    <a:pt x="3729" y="4522"/>
                    <a:pt x="3869" y="4313"/>
                  </a:cubicBezTo>
                  <a:cubicBezTo>
                    <a:pt x="3888" y="4288"/>
                    <a:pt x="3862" y="4267"/>
                    <a:pt x="3839" y="4267"/>
                  </a:cubicBezTo>
                  <a:cubicBezTo>
                    <a:pt x="3830" y="4267"/>
                    <a:pt x="3822" y="4270"/>
                    <a:pt x="3817" y="4278"/>
                  </a:cubicBezTo>
                  <a:cubicBezTo>
                    <a:pt x="3756" y="4348"/>
                    <a:pt x="3712" y="4426"/>
                    <a:pt x="3660" y="4487"/>
                  </a:cubicBezTo>
                  <a:cubicBezTo>
                    <a:pt x="3415" y="4828"/>
                    <a:pt x="3127" y="5142"/>
                    <a:pt x="2813" y="5430"/>
                  </a:cubicBezTo>
                  <a:cubicBezTo>
                    <a:pt x="2446" y="5754"/>
                    <a:pt x="2027" y="6059"/>
                    <a:pt x="1547" y="6190"/>
                  </a:cubicBezTo>
                  <a:cubicBezTo>
                    <a:pt x="1774" y="5719"/>
                    <a:pt x="1983" y="5256"/>
                    <a:pt x="2184" y="4784"/>
                  </a:cubicBezTo>
                  <a:cubicBezTo>
                    <a:pt x="2359" y="4400"/>
                    <a:pt x="2525" y="4016"/>
                    <a:pt x="2682" y="3623"/>
                  </a:cubicBezTo>
                  <a:cubicBezTo>
                    <a:pt x="2839" y="3562"/>
                    <a:pt x="2996" y="3466"/>
                    <a:pt x="3136" y="3352"/>
                  </a:cubicBezTo>
                  <a:cubicBezTo>
                    <a:pt x="3502" y="3082"/>
                    <a:pt x="3826" y="2732"/>
                    <a:pt x="4087" y="2374"/>
                  </a:cubicBezTo>
                  <a:cubicBezTo>
                    <a:pt x="4106" y="2350"/>
                    <a:pt x="4081" y="2325"/>
                    <a:pt x="4058" y="2325"/>
                  </a:cubicBezTo>
                  <a:cubicBezTo>
                    <a:pt x="4049" y="2325"/>
                    <a:pt x="4040" y="2329"/>
                    <a:pt x="4035" y="2339"/>
                  </a:cubicBezTo>
                  <a:cubicBezTo>
                    <a:pt x="4009" y="2383"/>
                    <a:pt x="3983" y="2418"/>
                    <a:pt x="3948" y="2462"/>
                  </a:cubicBezTo>
                  <a:cubicBezTo>
                    <a:pt x="3791" y="2654"/>
                    <a:pt x="3616" y="2837"/>
                    <a:pt x="3433" y="3012"/>
                  </a:cubicBezTo>
                  <a:cubicBezTo>
                    <a:pt x="3214" y="3221"/>
                    <a:pt x="2987" y="3405"/>
                    <a:pt x="2725" y="3536"/>
                  </a:cubicBezTo>
                  <a:cubicBezTo>
                    <a:pt x="2874" y="3160"/>
                    <a:pt x="3022" y="2776"/>
                    <a:pt x="3162" y="2392"/>
                  </a:cubicBezTo>
                  <a:cubicBezTo>
                    <a:pt x="3179" y="2339"/>
                    <a:pt x="3197" y="2296"/>
                    <a:pt x="3214" y="2243"/>
                  </a:cubicBezTo>
                  <a:lnTo>
                    <a:pt x="3214" y="2226"/>
                  </a:lnTo>
                  <a:cubicBezTo>
                    <a:pt x="3468" y="1519"/>
                    <a:pt x="3695" y="785"/>
                    <a:pt x="3860" y="43"/>
                  </a:cubicBezTo>
                  <a:cubicBezTo>
                    <a:pt x="3860" y="17"/>
                    <a:pt x="3842" y="0"/>
                    <a:pt x="38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58"/>
            <p:cNvSpPr/>
            <p:nvPr/>
          </p:nvSpPr>
          <p:spPr>
            <a:xfrm>
              <a:off x="7597153" y="2701587"/>
              <a:ext cx="946770" cy="774916"/>
            </a:xfrm>
            <a:custGeom>
              <a:avLst/>
              <a:gdLst/>
              <a:ahLst/>
              <a:cxnLst/>
              <a:rect l="l" t="t" r="r" b="b"/>
              <a:pathLst>
                <a:path w="9955" h="8148" extrusionOk="0">
                  <a:moveTo>
                    <a:pt x="9954" y="1"/>
                  </a:moveTo>
                  <a:cubicBezTo>
                    <a:pt x="9954" y="1"/>
                    <a:pt x="9954" y="1"/>
                    <a:pt x="9954" y="1"/>
                  </a:cubicBezTo>
                  <a:lnTo>
                    <a:pt x="9954" y="1"/>
                  </a:lnTo>
                  <a:cubicBezTo>
                    <a:pt x="9954" y="1"/>
                    <a:pt x="9954" y="1"/>
                    <a:pt x="9954" y="1"/>
                  </a:cubicBezTo>
                  <a:close/>
                  <a:moveTo>
                    <a:pt x="9954" y="1"/>
                  </a:moveTo>
                  <a:cubicBezTo>
                    <a:pt x="9934" y="12"/>
                    <a:pt x="1620" y="2502"/>
                    <a:pt x="0" y="8147"/>
                  </a:cubicBezTo>
                  <a:cubicBezTo>
                    <a:pt x="0" y="8147"/>
                    <a:pt x="8539" y="6314"/>
                    <a:pt x="99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58"/>
            <p:cNvSpPr/>
            <p:nvPr/>
          </p:nvSpPr>
          <p:spPr>
            <a:xfrm>
              <a:off x="7626350" y="2723271"/>
              <a:ext cx="893987" cy="729170"/>
            </a:xfrm>
            <a:custGeom>
              <a:avLst/>
              <a:gdLst/>
              <a:ahLst/>
              <a:cxnLst/>
              <a:rect l="l" t="t" r="r" b="b"/>
              <a:pathLst>
                <a:path w="9400" h="7667" extrusionOk="0">
                  <a:moveTo>
                    <a:pt x="9362" y="0"/>
                  </a:moveTo>
                  <a:cubicBezTo>
                    <a:pt x="9350" y="0"/>
                    <a:pt x="9336" y="5"/>
                    <a:pt x="9324" y="17"/>
                  </a:cubicBezTo>
                  <a:cubicBezTo>
                    <a:pt x="9245" y="105"/>
                    <a:pt x="9167" y="183"/>
                    <a:pt x="9071" y="236"/>
                  </a:cubicBezTo>
                  <a:cubicBezTo>
                    <a:pt x="8556" y="768"/>
                    <a:pt x="7997" y="1283"/>
                    <a:pt x="7429" y="1799"/>
                  </a:cubicBezTo>
                  <a:cubicBezTo>
                    <a:pt x="7447" y="1563"/>
                    <a:pt x="7499" y="1318"/>
                    <a:pt x="7621" y="1074"/>
                  </a:cubicBezTo>
                  <a:cubicBezTo>
                    <a:pt x="7647" y="1013"/>
                    <a:pt x="7691" y="934"/>
                    <a:pt x="7752" y="864"/>
                  </a:cubicBezTo>
                  <a:cubicBezTo>
                    <a:pt x="7761" y="847"/>
                    <a:pt x="7778" y="838"/>
                    <a:pt x="7796" y="812"/>
                  </a:cubicBezTo>
                  <a:lnTo>
                    <a:pt x="7805" y="803"/>
                  </a:lnTo>
                  <a:cubicBezTo>
                    <a:pt x="7828" y="780"/>
                    <a:pt x="7809" y="764"/>
                    <a:pt x="7785" y="764"/>
                  </a:cubicBezTo>
                  <a:cubicBezTo>
                    <a:pt x="7774" y="764"/>
                    <a:pt x="7761" y="768"/>
                    <a:pt x="7752" y="777"/>
                  </a:cubicBezTo>
                  <a:cubicBezTo>
                    <a:pt x="7665" y="864"/>
                    <a:pt x="7604" y="978"/>
                    <a:pt x="7551" y="1074"/>
                  </a:cubicBezTo>
                  <a:cubicBezTo>
                    <a:pt x="7412" y="1345"/>
                    <a:pt x="7359" y="1624"/>
                    <a:pt x="7359" y="1868"/>
                  </a:cubicBezTo>
                  <a:cubicBezTo>
                    <a:pt x="7211" y="1991"/>
                    <a:pt x="7071" y="2122"/>
                    <a:pt x="6931" y="2244"/>
                  </a:cubicBezTo>
                  <a:cubicBezTo>
                    <a:pt x="6163" y="2907"/>
                    <a:pt x="5377" y="3554"/>
                    <a:pt x="4574" y="4200"/>
                  </a:cubicBezTo>
                  <a:cubicBezTo>
                    <a:pt x="4618" y="3938"/>
                    <a:pt x="4714" y="3658"/>
                    <a:pt x="4836" y="3388"/>
                  </a:cubicBezTo>
                  <a:cubicBezTo>
                    <a:pt x="5028" y="2977"/>
                    <a:pt x="5290" y="2567"/>
                    <a:pt x="5613" y="2165"/>
                  </a:cubicBezTo>
                  <a:cubicBezTo>
                    <a:pt x="5744" y="1999"/>
                    <a:pt x="5884" y="1825"/>
                    <a:pt x="6050" y="1676"/>
                  </a:cubicBezTo>
                  <a:cubicBezTo>
                    <a:pt x="6067" y="1653"/>
                    <a:pt x="6050" y="1638"/>
                    <a:pt x="6026" y="1638"/>
                  </a:cubicBezTo>
                  <a:cubicBezTo>
                    <a:pt x="6014" y="1638"/>
                    <a:pt x="6000" y="1641"/>
                    <a:pt x="5988" y="1650"/>
                  </a:cubicBezTo>
                  <a:cubicBezTo>
                    <a:pt x="5936" y="1711"/>
                    <a:pt x="5884" y="1772"/>
                    <a:pt x="5831" y="1825"/>
                  </a:cubicBezTo>
                  <a:cubicBezTo>
                    <a:pt x="5115" y="2611"/>
                    <a:pt x="4626" y="3475"/>
                    <a:pt x="4487" y="4287"/>
                  </a:cubicBezTo>
                  <a:cubicBezTo>
                    <a:pt x="3779" y="4837"/>
                    <a:pt x="3046" y="5405"/>
                    <a:pt x="2312" y="5955"/>
                  </a:cubicBezTo>
                  <a:cubicBezTo>
                    <a:pt x="2216" y="6033"/>
                    <a:pt x="2103" y="6103"/>
                    <a:pt x="2007" y="6182"/>
                  </a:cubicBezTo>
                  <a:cubicBezTo>
                    <a:pt x="2016" y="5955"/>
                    <a:pt x="2085" y="5710"/>
                    <a:pt x="2182" y="5483"/>
                  </a:cubicBezTo>
                  <a:cubicBezTo>
                    <a:pt x="2356" y="5055"/>
                    <a:pt x="2609" y="4619"/>
                    <a:pt x="2906" y="4208"/>
                  </a:cubicBezTo>
                  <a:cubicBezTo>
                    <a:pt x="3046" y="3999"/>
                    <a:pt x="3186" y="3798"/>
                    <a:pt x="3352" y="3606"/>
                  </a:cubicBezTo>
                  <a:cubicBezTo>
                    <a:pt x="3371" y="3586"/>
                    <a:pt x="3358" y="3575"/>
                    <a:pt x="3336" y="3575"/>
                  </a:cubicBezTo>
                  <a:cubicBezTo>
                    <a:pt x="3319" y="3575"/>
                    <a:pt x="3297" y="3582"/>
                    <a:pt x="3282" y="3597"/>
                  </a:cubicBezTo>
                  <a:cubicBezTo>
                    <a:pt x="3229" y="3658"/>
                    <a:pt x="3177" y="3728"/>
                    <a:pt x="3125" y="3798"/>
                  </a:cubicBezTo>
                  <a:cubicBezTo>
                    <a:pt x="2845" y="4165"/>
                    <a:pt x="2609" y="4523"/>
                    <a:pt x="2400" y="4890"/>
                  </a:cubicBezTo>
                  <a:cubicBezTo>
                    <a:pt x="2164" y="5344"/>
                    <a:pt x="1954" y="5798"/>
                    <a:pt x="1946" y="6226"/>
                  </a:cubicBezTo>
                  <a:cubicBezTo>
                    <a:pt x="1527" y="6540"/>
                    <a:pt x="1099" y="6845"/>
                    <a:pt x="680" y="7151"/>
                  </a:cubicBezTo>
                  <a:cubicBezTo>
                    <a:pt x="461" y="7308"/>
                    <a:pt x="252" y="7457"/>
                    <a:pt x="34" y="7614"/>
                  </a:cubicBezTo>
                  <a:cubicBezTo>
                    <a:pt x="1" y="7640"/>
                    <a:pt x="17" y="7667"/>
                    <a:pt x="47" y="7667"/>
                  </a:cubicBezTo>
                  <a:cubicBezTo>
                    <a:pt x="56" y="7667"/>
                    <a:pt x="67" y="7664"/>
                    <a:pt x="77" y="7657"/>
                  </a:cubicBezTo>
                  <a:cubicBezTo>
                    <a:pt x="77" y="7649"/>
                    <a:pt x="86" y="7649"/>
                    <a:pt x="86" y="7649"/>
                  </a:cubicBezTo>
                  <a:cubicBezTo>
                    <a:pt x="173" y="7588"/>
                    <a:pt x="261" y="7527"/>
                    <a:pt x="339" y="7465"/>
                  </a:cubicBezTo>
                  <a:cubicBezTo>
                    <a:pt x="514" y="7352"/>
                    <a:pt x="697" y="7221"/>
                    <a:pt x="872" y="7090"/>
                  </a:cubicBezTo>
                  <a:cubicBezTo>
                    <a:pt x="881" y="7090"/>
                    <a:pt x="881" y="7072"/>
                    <a:pt x="898" y="7072"/>
                  </a:cubicBezTo>
                  <a:cubicBezTo>
                    <a:pt x="1265" y="7003"/>
                    <a:pt x="1640" y="6880"/>
                    <a:pt x="2007" y="6749"/>
                  </a:cubicBezTo>
                  <a:cubicBezTo>
                    <a:pt x="2705" y="6505"/>
                    <a:pt x="3386" y="6217"/>
                    <a:pt x="4050" y="5911"/>
                  </a:cubicBezTo>
                  <a:cubicBezTo>
                    <a:pt x="4373" y="5754"/>
                    <a:pt x="4705" y="5606"/>
                    <a:pt x="5019" y="5440"/>
                  </a:cubicBezTo>
                  <a:cubicBezTo>
                    <a:pt x="5052" y="5413"/>
                    <a:pt x="5035" y="5387"/>
                    <a:pt x="5006" y="5387"/>
                  </a:cubicBezTo>
                  <a:cubicBezTo>
                    <a:pt x="4997" y="5387"/>
                    <a:pt x="4986" y="5390"/>
                    <a:pt x="4976" y="5396"/>
                  </a:cubicBezTo>
                  <a:cubicBezTo>
                    <a:pt x="4880" y="5448"/>
                    <a:pt x="4757" y="5501"/>
                    <a:pt x="4653" y="5562"/>
                  </a:cubicBezTo>
                  <a:cubicBezTo>
                    <a:pt x="4094" y="5833"/>
                    <a:pt x="3517" y="6095"/>
                    <a:pt x="2932" y="6339"/>
                  </a:cubicBezTo>
                  <a:cubicBezTo>
                    <a:pt x="2312" y="6583"/>
                    <a:pt x="1658" y="6837"/>
                    <a:pt x="1011" y="6994"/>
                  </a:cubicBezTo>
                  <a:cubicBezTo>
                    <a:pt x="1352" y="6749"/>
                    <a:pt x="1693" y="6505"/>
                    <a:pt x="2016" y="6260"/>
                  </a:cubicBezTo>
                  <a:cubicBezTo>
                    <a:pt x="2225" y="6112"/>
                    <a:pt x="2435" y="5964"/>
                    <a:pt x="2627" y="5806"/>
                  </a:cubicBezTo>
                  <a:cubicBezTo>
                    <a:pt x="2863" y="5632"/>
                    <a:pt x="3098" y="5448"/>
                    <a:pt x="3325" y="5274"/>
                  </a:cubicBezTo>
                  <a:cubicBezTo>
                    <a:pt x="3666" y="5248"/>
                    <a:pt x="4015" y="5169"/>
                    <a:pt x="4364" y="5055"/>
                  </a:cubicBezTo>
                  <a:cubicBezTo>
                    <a:pt x="5002" y="4863"/>
                    <a:pt x="5613" y="4575"/>
                    <a:pt x="6189" y="4278"/>
                  </a:cubicBezTo>
                  <a:cubicBezTo>
                    <a:pt x="6469" y="4130"/>
                    <a:pt x="6757" y="3973"/>
                    <a:pt x="7028" y="3816"/>
                  </a:cubicBezTo>
                  <a:cubicBezTo>
                    <a:pt x="7060" y="3790"/>
                    <a:pt x="7044" y="3759"/>
                    <a:pt x="7016" y="3759"/>
                  </a:cubicBezTo>
                  <a:cubicBezTo>
                    <a:pt x="7007" y="3759"/>
                    <a:pt x="6995" y="3763"/>
                    <a:pt x="6984" y="3772"/>
                  </a:cubicBezTo>
                  <a:cubicBezTo>
                    <a:pt x="6888" y="3824"/>
                    <a:pt x="6801" y="3877"/>
                    <a:pt x="6704" y="3938"/>
                  </a:cubicBezTo>
                  <a:cubicBezTo>
                    <a:pt x="6224" y="4200"/>
                    <a:pt x="5735" y="4444"/>
                    <a:pt x="5229" y="4663"/>
                  </a:cubicBezTo>
                  <a:cubicBezTo>
                    <a:pt x="4644" y="4916"/>
                    <a:pt x="3998" y="5143"/>
                    <a:pt x="3395" y="5204"/>
                  </a:cubicBezTo>
                  <a:cubicBezTo>
                    <a:pt x="3902" y="4820"/>
                    <a:pt x="4399" y="4427"/>
                    <a:pt x="4888" y="4034"/>
                  </a:cubicBezTo>
                  <a:cubicBezTo>
                    <a:pt x="5299" y="3702"/>
                    <a:pt x="5692" y="3388"/>
                    <a:pt x="6085" y="3065"/>
                  </a:cubicBezTo>
                  <a:cubicBezTo>
                    <a:pt x="6303" y="3004"/>
                    <a:pt x="6521" y="2942"/>
                    <a:pt x="6739" y="2864"/>
                  </a:cubicBezTo>
                  <a:cubicBezTo>
                    <a:pt x="7289" y="2672"/>
                    <a:pt x="7840" y="2410"/>
                    <a:pt x="8337" y="2113"/>
                  </a:cubicBezTo>
                  <a:cubicBezTo>
                    <a:pt x="8370" y="2087"/>
                    <a:pt x="8353" y="2060"/>
                    <a:pt x="8324" y="2060"/>
                  </a:cubicBezTo>
                  <a:cubicBezTo>
                    <a:pt x="8315" y="2060"/>
                    <a:pt x="8304" y="2063"/>
                    <a:pt x="8294" y="2069"/>
                  </a:cubicBezTo>
                  <a:lnTo>
                    <a:pt x="8136" y="2165"/>
                  </a:lnTo>
                  <a:cubicBezTo>
                    <a:pt x="7848" y="2322"/>
                    <a:pt x="7551" y="2471"/>
                    <a:pt x="7246" y="2602"/>
                  </a:cubicBezTo>
                  <a:cubicBezTo>
                    <a:pt x="6897" y="2759"/>
                    <a:pt x="6530" y="2899"/>
                    <a:pt x="6172" y="2986"/>
                  </a:cubicBezTo>
                  <a:cubicBezTo>
                    <a:pt x="6547" y="2672"/>
                    <a:pt x="6923" y="2349"/>
                    <a:pt x="7289" y="2026"/>
                  </a:cubicBezTo>
                  <a:cubicBezTo>
                    <a:pt x="7333" y="1982"/>
                    <a:pt x="7394" y="1938"/>
                    <a:pt x="7438" y="1895"/>
                  </a:cubicBezTo>
                  <a:lnTo>
                    <a:pt x="7447" y="1895"/>
                  </a:lnTo>
                  <a:cubicBezTo>
                    <a:pt x="8119" y="1292"/>
                    <a:pt x="8774" y="672"/>
                    <a:pt x="9376" y="35"/>
                  </a:cubicBezTo>
                  <a:cubicBezTo>
                    <a:pt x="9399" y="18"/>
                    <a:pt x="9385" y="0"/>
                    <a:pt x="93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58"/>
            <p:cNvSpPr/>
            <p:nvPr/>
          </p:nvSpPr>
          <p:spPr>
            <a:xfrm>
              <a:off x="5456360" y="2410187"/>
              <a:ext cx="220929" cy="1129467"/>
            </a:xfrm>
            <a:custGeom>
              <a:avLst/>
              <a:gdLst/>
              <a:ahLst/>
              <a:cxnLst/>
              <a:rect l="l" t="t" r="r" b="b"/>
              <a:pathLst>
                <a:path w="2323" h="11876" extrusionOk="0">
                  <a:moveTo>
                    <a:pt x="0" y="0"/>
                  </a:moveTo>
                  <a:lnTo>
                    <a:pt x="0" y="11875"/>
                  </a:lnTo>
                  <a:lnTo>
                    <a:pt x="2323" y="11875"/>
                  </a:lnTo>
                  <a:lnTo>
                    <a:pt x="23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8"/>
            <p:cNvSpPr/>
            <p:nvPr/>
          </p:nvSpPr>
          <p:spPr>
            <a:xfrm>
              <a:off x="5483750" y="2410187"/>
              <a:ext cx="15027" cy="1129467"/>
            </a:xfrm>
            <a:custGeom>
              <a:avLst/>
              <a:gdLst/>
              <a:ahLst/>
              <a:cxnLst/>
              <a:rect l="l" t="t" r="r" b="b"/>
              <a:pathLst>
                <a:path w="158" h="11876" extrusionOk="0">
                  <a:moveTo>
                    <a:pt x="0" y="0"/>
                  </a:moveTo>
                  <a:lnTo>
                    <a:pt x="0" y="11875"/>
                  </a:lnTo>
                  <a:lnTo>
                    <a:pt x="157" y="11875"/>
                  </a:lnTo>
                  <a:lnTo>
                    <a:pt x="1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8"/>
            <p:cNvSpPr/>
            <p:nvPr/>
          </p:nvSpPr>
          <p:spPr>
            <a:xfrm>
              <a:off x="5533584" y="2410187"/>
              <a:ext cx="15027" cy="1129467"/>
            </a:xfrm>
            <a:custGeom>
              <a:avLst/>
              <a:gdLst/>
              <a:ahLst/>
              <a:cxnLst/>
              <a:rect l="l" t="t" r="r" b="b"/>
              <a:pathLst>
                <a:path w="158" h="11876" extrusionOk="0">
                  <a:moveTo>
                    <a:pt x="0" y="0"/>
                  </a:moveTo>
                  <a:lnTo>
                    <a:pt x="0" y="11875"/>
                  </a:lnTo>
                  <a:lnTo>
                    <a:pt x="157" y="11875"/>
                  </a:lnTo>
                  <a:lnTo>
                    <a:pt x="1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8"/>
            <p:cNvSpPr/>
            <p:nvPr/>
          </p:nvSpPr>
          <p:spPr>
            <a:xfrm>
              <a:off x="5585036" y="2410187"/>
              <a:ext cx="14171" cy="1129467"/>
            </a:xfrm>
            <a:custGeom>
              <a:avLst/>
              <a:gdLst/>
              <a:ahLst/>
              <a:cxnLst/>
              <a:rect l="l" t="t" r="r" b="b"/>
              <a:pathLst>
                <a:path w="149" h="11876" extrusionOk="0">
                  <a:moveTo>
                    <a:pt x="0" y="0"/>
                  </a:moveTo>
                  <a:lnTo>
                    <a:pt x="0"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8"/>
            <p:cNvSpPr/>
            <p:nvPr/>
          </p:nvSpPr>
          <p:spPr>
            <a:xfrm>
              <a:off x="5635726" y="2410187"/>
              <a:ext cx="14171" cy="1129467"/>
            </a:xfrm>
            <a:custGeom>
              <a:avLst/>
              <a:gdLst/>
              <a:ahLst/>
              <a:cxnLst/>
              <a:rect l="l" t="t" r="r" b="b"/>
              <a:pathLst>
                <a:path w="149" h="11876" extrusionOk="0">
                  <a:moveTo>
                    <a:pt x="0" y="0"/>
                  </a:moveTo>
                  <a:lnTo>
                    <a:pt x="0"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8"/>
            <p:cNvSpPr/>
            <p:nvPr/>
          </p:nvSpPr>
          <p:spPr>
            <a:xfrm>
              <a:off x="5413175" y="2327998"/>
              <a:ext cx="306428" cy="127925"/>
            </a:xfrm>
            <a:custGeom>
              <a:avLst/>
              <a:gdLst/>
              <a:ahLst/>
              <a:cxnLst/>
              <a:rect l="l" t="t" r="r" b="b"/>
              <a:pathLst>
                <a:path w="3222" h="1136" extrusionOk="0">
                  <a:moveTo>
                    <a:pt x="0" y="0"/>
                  </a:moveTo>
                  <a:lnTo>
                    <a:pt x="0" y="1135"/>
                  </a:lnTo>
                  <a:lnTo>
                    <a:pt x="3222" y="1135"/>
                  </a:lnTo>
                  <a:lnTo>
                    <a:pt x="3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8"/>
            <p:cNvSpPr/>
            <p:nvPr/>
          </p:nvSpPr>
          <p:spPr>
            <a:xfrm>
              <a:off x="5413182" y="3539553"/>
              <a:ext cx="306428" cy="108039"/>
            </a:xfrm>
            <a:custGeom>
              <a:avLst/>
              <a:gdLst/>
              <a:ahLst/>
              <a:cxnLst/>
              <a:rect l="l" t="t" r="r" b="b"/>
              <a:pathLst>
                <a:path w="3222" h="1136" extrusionOk="0">
                  <a:moveTo>
                    <a:pt x="0" y="0"/>
                  </a:moveTo>
                  <a:lnTo>
                    <a:pt x="0" y="1135"/>
                  </a:lnTo>
                  <a:lnTo>
                    <a:pt x="3222" y="1135"/>
                  </a:lnTo>
                  <a:lnTo>
                    <a:pt x="3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8"/>
            <p:cNvSpPr/>
            <p:nvPr/>
          </p:nvSpPr>
          <p:spPr>
            <a:xfrm>
              <a:off x="5413182" y="3622579"/>
              <a:ext cx="306428" cy="25773"/>
            </a:xfrm>
            <a:custGeom>
              <a:avLst/>
              <a:gdLst/>
              <a:ahLst/>
              <a:cxnLst/>
              <a:rect l="l" t="t" r="r" b="b"/>
              <a:pathLst>
                <a:path w="3222" h="271" extrusionOk="0">
                  <a:moveTo>
                    <a:pt x="0" y="0"/>
                  </a:moveTo>
                  <a:lnTo>
                    <a:pt x="0" y="271"/>
                  </a:lnTo>
                  <a:lnTo>
                    <a:pt x="3222" y="271"/>
                  </a:lnTo>
                  <a:lnTo>
                    <a:pt x="32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8"/>
            <p:cNvSpPr/>
            <p:nvPr/>
          </p:nvSpPr>
          <p:spPr>
            <a:xfrm>
              <a:off x="5851612" y="2410187"/>
              <a:ext cx="220929" cy="1129467"/>
            </a:xfrm>
            <a:custGeom>
              <a:avLst/>
              <a:gdLst/>
              <a:ahLst/>
              <a:cxnLst/>
              <a:rect l="l" t="t" r="r" b="b"/>
              <a:pathLst>
                <a:path w="2323" h="11876" extrusionOk="0">
                  <a:moveTo>
                    <a:pt x="0" y="0"/>
                  </a:moveTo>
                  <a:lnTo>
                    <a:pt x="0" y="11875"/>
                  </a:lnTo>
                  <a:lnTo>
                    <a:pt x="2323" y="11875"/>
                  </a:lnTo>
                  <a:lnTo>
                    <a:pt x="23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8"/>
            <p:cNvSpPr/>
            <p:nvPr/>
          </p:nvSpPr>
          <p:spPr>
            <a:xfrm>
              <a:off x="5878146" y="2410187"/>
              <a:ext cx="15027" cy="1129467"/>
            </a:xfrm>
            <a:custGeom>
              <a:avLst/>
              <a:gdLst/>
              <a:ahLst/>
              <a:cxnLst/>
              <a:rect l="l" t="t" r="r" b="b"/>
              <a:pathLst>
                <a:path w="158" h="11876" extrusionOk="0">
                  <a:moveTo>
                    <a:pt x="1" y="0"/>
                  </a:moveTo>
                  <a:lnTo>
                    <a:pt x="1" y="11875"/>
                  </a:lnTo>
                  <a:lnTo>
                    <a:pt x="158" y="11875"/>
                  </a:lnTo>
                  <a:lnTo>
                    <a:pt x="1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58"/>
            <p:cNvSpPr/>
            <p:nvPr/>
          </p:nvSpPr>
          <p:spPr>
            <a:xfrm>
              <a:off x="5929693" y="2410187"/>
              <a:ext cx="14171" cy="1129467"/>
            </a:xfrm>
            <a:custGeom>
              <a:avLst/>
              <a:gdLst/>
              <a:ahLst/>
              <a:cxnLst/>
              <a:rect l="l" t="t" r="r" b="b"/>
              <a:pathLst>
                <a:path w="149" h="11876" extrusionOk="0">
                  <a:moveTo>
                    <a:pt x="0" y="0"/>
                  </a:moveTo>
                  <a:lnTo>
                    <a:pt x="0"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58"/>
            <p:cNvSpPr/>
            <p:nvPr/>
          </p:nvSpPr>
          <p:spPr>
            <a:xfrm>
              <a:off x="5979432" y="2410187"/>
              <a:ext cx="14266" cy="1129467"/>
            </a:xfrm>
            <a:custGeom>
              <a:avLst/>
              <a:gdLst/>
              <a:ahLst/>
              <a:cxnLst/>
              <a:rect l="l" t="t" r="r" b="b"/>
              <a:pathLst>
                <a:path w="150" h="11876" extrusionOk="0">
                  <a:moveTo>
                    <a:pt x="1" y="0"/>
                  </a:moveTo>
                  <a:lnTo>
                    <a:pt x="1"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58"/>
            <p:cNvSpPr/>
            <p:nvPr/>
          </p:nvSpPr>
          <p:spPr>
            <a:xfrm>
              <a:off x="6030123" y="2410187"/>
              <a:ext cx="14266" cy="1129467"/>
            </a:xfrm>
            <a:custGeom>
              <a:avLst/>
              <a:gdLst/>
              <a:ahLst/>
              <a:cxnLst/>
              <a:rect l="l" t="t" r="r" b="b"/>
              <a:pathLst>
                <a:path w="150" h="11876" extrusionOk="0">
                  <a:moveTo>
                    <a:pt x="1" y="0"/>
                  </a:moveTo>
                  <a:lnTo>
                    <a:pt x="1"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58"/>
            <p:cNvSpPr/>
            <p:nvPr/>
          </p:nvSpPr>
          <p:spPr>
            <a:xfrm>
              <a:off x="5807574" y="2327998"/>
              <a:ext cx="306523" cy="127925"/>
            </a:xfrm>
            <a:custGeom>
              <a:avLst/>
              <a:gdLst/>
              <a:ahLst/>
              <a:cxnLst/>
              <a:rect l="l" t="t" r="r" b="b"/>
              <a:pathLst>
                <a:path w="3223" h="1136" extrusionOk="0">
                  <a:moveTo>
                    <a:pt x="1" y="0"/>
                  </a:moveTo>
                  <a:lnTo>
                    <a:pt x="1" y="1135"/>
                  </a:lnTo>
                  <a:lnTo>
                    <a:pt x="3222" y="1135"/>
                  </a:lnTo>
                  <a:lnTo>
                    <a:pt x="3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58"/>
            <p:cNvSpPr/>
            <p:nvPr/>
          </p:nvSpPr>
          <p:spPr>
            <a:xfrm>
              <a:off x="5807579" y="3539553"/>
              <a:ext cx="306523" cy="108039"/>
            </a:xfrm>
            <a:custGeom>
              <a:avLst/>
              <a:gdLst/>
              <a:ahLst/>
              <a:cxnLst/>
              <a:rect l="l" t="t" r="r" b="b"/>
              <a:pathLst>
                <a:path w="3223" h="1136" extrusionOk="0">
                  <a:moveTo>
                    <a:pt x="1" y="0"/>
                  </a:moveTo>
                  <a:lnTo>
                    <a:pt x="1" y="1135"/>
                  </a:lnTo>
                  <a:lnTo>
                    <a:pt x="3222" y="1135"/>
                  </a:lnTo>
                  <a:lnTo>
                    <a:pt x="3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58"/>
            <p:cNvSpPr/>
            <p:nvPr/>
          </p:nvSpPr>
          <p:spPr>
            <a:xfrm>
              <a:off x="5807579" y="3622579"/>
              <a:ext cx="306523" cy="25773"/>
            </a:xfrm>
            <a:custGeom>
              <a:avLst/>
              <a:gdLst/>
              <a:ahLst/>
              <a:cxnLst/>
              <a:rect l="l" t="t" r="r" b="b"/>
              <a:pathLst>
                <a:path w="3223" h="271" extrusionOk="0">
                  <a:moveTo>
                    <a:pt x="1" y="0"/>
                  </a:moveTo>
                  <a:lnTo>
                    <a:pt x="1" y="271"/>
                  </a:lnTo>
                  <a:lnTo>
                    <a:pt x="3222" y="271"/>
                  </a:lnTo>
                  <a:lnTo>
                    <a:pt x="32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58"/>
            <p:cNvSpPr/>
            <p:nvPr/>
          </p:nvSpPr>
          <p:spPr>
            <a:xfrm>
              <a:off x="6246009" y="2410187"/>
              <a:ext cx="221024" cy="1129467"/>
            </a:xfrm>
            <a:custGeom>
              <a:avLst/>
              <a:gdLst/>
              <a:ahLst/>
              <a:cxnLst/>
              <a:rect l="l" t="t" r="r" b="b"/>
              <a:pathLst>
                <a:path w="2324" h="11876" extrusionOk="0">
                  <a:moveTo>
                    <a:pt x="1" y="0"/>
                  </a:moveTo>
                  <a:lnTo>
                    <a:pt x="1" y="11875"/>
                  </a:lnTo>
                  <a:lnTo>
                    <a:pt x="2323" y="11875"/>
                  </a:lnTo>
                  <a:lnTo>
                    <a:pt x="23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58"/>
            <p:cNvSpPr/>
            <p:nvPr/>
          </p:nvSpPr>
          <p:spPr>
            <a:xfrm>
              <a:off x="6273399" y="2410187"/>
              <a:ext cx="15122" cy="1129467"/>
            </a:xfrm>
            <a:custGeom>
              <a:avLst/>
              <a:gdLst/>
              <a:ahLst/>
              <a:cxnLst/>
              <a:rect l="l" t="t" r="r" b="b"/>
              <a:pathLst>
                <a:path w="159" h="11876" extrusionOk="0">
                  <a:moveTo>
                    <a:pt x="1" y="0"/>
                  </a:moveTo>
                  <a:lnTo>
                    <a:pt x="1" y="11875"/>
                  </a:lnTo>
                  <a:lnTo>
                    <a:pt x="158" y="11875"/>
                  </a:lnTo>
                  <a:lnTo>
                    <a:pt x="1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58"/>
            <p:cNvSpPr/>
            <p:nvPr/>
          </p:nvSpPr>
          <p:spPr>
            <a:xfrm>
              <a:off x="6324090" y="2410187"/>
              <a:ext cx="14171" cy="1129467"/>
            </a:xfrm>
            <a:custGeom>
              <a:avLst/>
              <a:gdLst/>
              <a:ahLst/>
              <a:cxnLst/>
              <a:rect l="l" t="t" r="r" b="b"/>
              <a:pathLst>
                <a:path w="149" h="11876" extrusionOk="0">
                  <a:moveTo>
                    <a:pt x="1" y="0"/>
                  </a:moveTo>
                  <a:lnTo>
                    <a:pt x="1"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58"/>
            <p:cNvSpPr/>
            <p:nvPr/>
          </p:nvSpPr>
          <p:spPr>
            <a:xfrm>
              <a:off x="6374780" y="2410187"/>
              <a:ext cx="14171" cy="1129467"/>
            </a:xfrm>
            <a:custGeom>
              <a:avLst/>
              <a:gdLst/>
              <a:ahLst/>
              <a:cxnLst/>
              <a:rect l="l" t="t" r="r" b="b"/>
              <a:pathLst>
                <a:path w="149" h="11876" extrusionOk="0">
                  <a:moveTo>
                    <a:pt x="0" y="0"/>
                  </a:moveTo>
                  <a:lnTo>
                    <a:pt x="0"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58"/>
            <p:cNvSpPr/>
            <p:nvPr/>
          </p:nvSpPr>
          <p:spPr>
            <a:xfrm>
              <a:off x="6424615" y="2410187"/>
              <a:ext cx="14171" cy="1129467"/>
            </a:xfrm>
            <a:custGeom>
              <a:avLst/>
              <a:gdLst/>
              <a:ahLst/>
              <a:cxnLst/>
              <a:rect l="l" t="t" r="r" b="b"/>
              <a:pathLst>
                <a:path w="149" h="11876" extrusionOk="0">
                  <a:moveTo>
                    <a:pt x="0" y="0"/>
                  </a:moveTo>
                  <a:lnTo>
                    <a:pt x="0"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58"/>
            <p:cNvSpPr/>
            <p:nvPr/>
          </p:nvSpPr>
          <p:spPr>
            <a:xfrm>
              <a:off x="6203686" y="2327998"/>
              <a:ext cx="305667" cy="127925"/>
            </a:xfrm>
            <a:custGeom>
              <a:avLst/>
              <a:gdLst/>
              <a:ahLst/>
              <a:cxnLst/>
              <a:rect l="l" t="t" r="r" b="b"/>
              <a:pathLst>
                <a:path w="3214" h="1136" extrusionOk="0">
                  <a:moveTo>
                    <a:pt x="0" y="0"/>
                  </a:moveTo>
                  <a:lnTo>
                    <a:pt x="0" y="1135"/>
                  </a:lnTo>
                  <a:lnTo>
                    <a:pt x="3214" y="1135"/>
                  </a:lnTo>
                  <a:lnTo>
                    <a:pt x="32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58"/>
            <p:cNvSpPr/>
            <p:nvPr/>
          </p:nvSpPr>
          <p:spPr>
            <a:xfrm>
              <a:off x="6203688" y="3539553"/>
              <a:ext cx="305667" cy="108039"/>
            </a:xfrm>
            <a:custGeom>
              <a:avLst/>
              <a:gdLst/>
              <a:ahLst/>
              <a:cxnLst/>
              <a:rect l="l" t="t" r="r" b="b"/>
              <a:pathLst>
                <a:path w="3214" h="1136" extrusionOk="0">
                  <a:moveTo>
                    <a:pt x="0" y="0"/>
                  </a:moveTo>
                  <a:lnTo>
                    <a:pt x="0" y="1135"/>
                  </a:lnTo>
                  <a:lnTo>
                    <a:pt x="3214" y="1135"/>
                  </a:lnTo>
                  <a:lnTo>
                    <a:pt x="32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58"/>
            <p:cNvSpPr/>
            <p:nvPr/>
          </p:nvSpPr>
          <p:spPr>
            <a:xfrm>
              <a:off x="6203688" y="3622579"/>
              <a:ext cx="305667" cy="25773"/>
            </a:xfrm>
            <a:custGeom>
              <a:avLst/>
              <a:gdLst/>
              <a:ahLst/>
              <a:cxnLst/>
              <a:rect l="l" t="t" r="r" b="b"/>
              <a:pathLst>
                <a:path w="3214" h="271" extrusionOk="0">
                  <a:moveTo>
                    <a:pt x="0" y="0"/>
                  </a:moveTo>
                  <a:lnTo>
                    <a:pt x="0" y="271"/>
                  </a:lnTo>
                  <a:lnTo>
                    <a:pt x="3214" y="271"/>
                  </a:lnTo>
                  <a:lnTo>
                    <a:pt x="321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58"/>
            <p:cNvSpPr/>
            <p:nvPr/>
          </p:nvSpPr>
          <p:spPr>
            <a:xfrm>
              <a:off x="6641357" y="2410187"/>
              <a:ext cx="220929" cy="1129467"/>
            </a:xfrm>
            <a:custGeom>
              <a:avLst/>
              <a:gdLst/>
              <a:ahLst/>
              <a:cxnLst/>
              <a:rect l="l" t="t" r="r" b="b"/>
              <a:pathLst>
                <a:path w="2323" h="11876" extrusionOk="0">
                  <a:moveTo>
                    <a:pt x="0" y="0"/>
                  </a:moveTo>
                  <a:lnTo>
                    <a:pt x="0" y="11875"/>
                  </a:lnTo>
                  <a:lnTo>
                    <a:pt x="2323" y="11875"/>
                  </a:lnTo>
                  <a:lnTo>
                    <a:pt x="23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58"/>
            <p:cNvSpPr/>
            <p:nvPr/>
          </p:nvSpPr>
          <p:spPr>
            <a:xfrm>
              <a:off x="6668747" y="2410187"/>
              <a:ext cx="14171" cy="1129467"/>
            </a:xfrm>
            <a:custGeom>
              <a:avLst/>
              <a:gdLst/>
              <a:ahLst/>
              <a:cxnLst/>
              <a:rect l="l" t="t" r="r" b="b"/>
              <a:pathLst>
                <a:path w="149" h="11876" extrusionOk="0">
                  <a:moveTo>
                    <a:pt x="0" y="0"/>
                  </a:moveTo>
                  <a:lnTo>
                    <a:pt x="0"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58"/>
            <p:cNvSpPr/>
            <p:nvPr/>
          </p:nvSpPr>
          <p:spPr>
            <a:xfrm>
              <a:off x="6719342" y="2410187"/>
              <a:ext cx="14266" cy="1129467"/>
            </a:xfrm>
            <a:custGeom>
              <a:avLst/>
              <a:gdLst/>
              <a:ahLst/>
              <a:cxnLst/>
              <a:rect l="l" t="t" r="r" b="b"/>
              <a:pathLst>
                <a:path w="150" h="11876" extrusionOk="0">
                  <a:moveTo>
                    <a:pt x="1" y="0"/>
                  </a:moveTo>
                  <a:lnTo>
                    <a:pt x="1"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58"/>
            <p:cNvSpPr/>
            <p:nvPr/>
          </p:nvSpPr>
          <p:spPr>
            <a:xfrm>
              <a:off x="6769177" y="2410187"/>
              <a:ext cx="14266" cy="1129467"/>
            </a:xfrm>
            <a:custGeom>
              <a:avLst/>
              <a:gdLst/>
              <a:ahLst/>
              <a:cxnLst/>
              <a:rect l="l" t="t" r="r" b="b"/>
              <a:pathLst>
                <a:path w="150" h="11876" extrusionOk="0">
                  <a:moveTo>
                    <a:pt x="1" y="0"/>
                  </a:moveTo>
                  <a:lnTo>
                    <a:pt x="1"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58"/>
            <p:cNvSpPr/>
            <p:nvPr/>
          </p:nvSpPr>
          <p:spPr>
            <a:xfrm>
              <a:off x="6819867" y="2410187"/>
              <a:ext cx="14171" cy="1129467"/>
            </a:xfrm>
            <a:custGeom>
              <a:avLst/>
              <a:gdLst/>
              <a:ahLst/>
              <a:cxnLst/>
              <a:rect l="l" t="t" r="r" b="b"/>
              <a:pathLst>
                <a:path w="149" h="11876" extrusionOk="0">
                  <a:moveTo>
                    <a:pt x="0" y="0"/>
                  </a:moveTo>
                  <a:lnTo>
                    <a:pt x="0"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58"/>
            <p:cNvSpPr/>
            <p:nvPr/>
          </p:nvSpPr>
          <p:spPr>
            <a:xfrm>
              <a:off x="6597324" y="2327998"/>
              <a:ext cx="306523" cy="127925"/>
            </a:xfrm>
            <a:custGeom>
              <a:avLst/>
              <a:gdLst/>
              <a:ahLst/>
              <a:cxnLst/>
              <a:rect l="l" t="t" r="r" b="b"/>
              <a:pathLst>
                <a:path w="3223" h="1136" extrusionOk="0">
                  <a:moveTo>
                    <a:pt x="0" y="0"/>
                  </a:moveTo>
                  <a:lnTo>
                    <a:pt x="0" y="1135"/>
                  </a:lnTo>
                  <a:lnTo>
                    <a:pt x="3222" y="1135"/>
                  </a:lnTo>
                  <a:lnTo>
                    <a:pt x="3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58"/>
            <p:cNvSpPr/>
            <p:nvPr/>
          </p:nvSpPr>
          <p:spPr>
            <a:xfrm>
              <a:off x="6597324" y="3539553"/>
              <a:ext cx="306523" cy="108039"/>
            </a:xfrm>
            <a:custGeom>
              <a:avLst/>
              <a:gdLst/>
              <a:ahLst/>
              <a:cxnLst/>
              <a:rect l="l" t="t" r="r" b="b"/>
              <a:pathLst>
                <a:path w="3223" h="1136" extrusionOk="0">
                  <a:moveTo>
                    <a:pt x="0" y="0"/>
                  </a:moveTo>
                  <a:lnTo>
                    <a:pt x="0" y="1135"/>
                  </a:lnTo>
                  <a:lnTo>
                    <a:pt x="3222" y="1135"/>
                  </a:lnTo>
                  <a:lnTo>
                    <a:pt x="3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58"/>
            <p:cNvSpPr/>
            <p:nvPr/>
          </p:nvSpPr>
          <p:spPr>
            <a:xfrm>
              <a:off x="6597324" y="3622579"/>
              <a:ext cx="306523" cy="25773"/>
            </a:xfrm>
            <a:custGeom>
              <a:avLst/>
              <a:gdLst/>
              <a:ahLst/>
              <a:cxnLst/>
              <a:rect l="l" t="t" r="r" b="b"/>
              <a:pathLst>
                <a:path w="3223" h="271" extrusionOk="0">
                  <a:moveTo>
                    <a:pt x="0" y="0"/>
                  </a:moveTo>
                  <a:lnTo>
                    <a:pt x="0" y="271"/>
                  </a:lnTo>
                  <a:lnTo>
                    <a:pt x="3222" y="271"/>
                  </a:lnTo>
                  <a:lnTo>
                    <a:pt x="32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58"/>
            <p:cNvSpPr/>
            <p:nvPr/>
          </p:nvSpPr>
          <p:spPr>
            <a:xfrm>
              <a:off x="7035754" y="2410187"/>
              <a:ext cx="221024" cy="1129467"/>
            </a:xfrm>
            <a:custGeom>
              <a:avLst/>
              <a:gdLst/>
              <a:ahLst/>
              <a:cxnLst/>
              <a:rect l="l" t="t" r="r" b="b"/>
              <a:pathLst>
                <a:path w="2324" h="11876" extrusionOk="0">
                  <a:moveTo>
                    <a:pt x="0" y="0"/>
                  </a:moveTo>
                  <a:lnTo>
                    <a:pt x="0" y="11875"/>
                  </a:lnTo>
                  <a:lnTo>
                    <a:pt x="2323" y="11875"/>
                  </a:lnTo>
                  <a:lnTo>
                    <a:pt x="23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58"/>
            <p:cNvSpPr/>
            <p:nvPr/>
          </p:nvSpPr>
          <p:spPr>
            <a:xfrm>
              <a:off x="7063144" y="2410187"/>
              <a:ext cx="14266" cy="1129467"/>
            </a:xfrm>
            <a:custGeom>
              <a:avLst/>
              <a:gdLst/>
              <a:ahLst/>
              <a:cxnLst/>
              <a:rect l="l" t="t" r="r" b="b"/>
              <a:pathLst>
                <a:path w="150" h="11876" extrusionOk="0">
                  <a:moveTo>
                    <a:pt x="1" y="0"/>
                  </a:moveTo>
                  <a:lnTo>
                    <a:pt x="1"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58"/>
            <p:cNvSpPr/>
            <p:nvPr/>
          </p:nvSpPr>
          <p:spPr>
            <a:xfrm>
              <a:off x="7113834" y="2410187"/>
              <a:ext cx="14171" cy="1129467"/>
            </a:xfrm>
            <a:custGeom>
              <a:avLst/>
              <a:gdLst/>
              <a:ahLst/>
              <a:cxnLst/>
              <a:rect l="l" t="t" r="r" b="b"/>
              <a:pathLst>
                <a:path w="149" h="11876" extrusionOk="0">
                  <a:moveTo>
                    <a:pt x="0" y="0"/>
                  </a:moveTo>
                  <a:lnTo>
                    <a:pt x="0"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58"/>
            <p:cNvSpPr/>
            <p:nvPr/>
          </p:nvSpPr>
          <p:spPr>
            <a:xfrm>
              <a:off x="7164430" y="2410187"/>
              <a:ext cx="15122" cy="1129467"/>
            </a:xfrm>
            <a:custGeom>
              <a:avLst/>
              <a:gdLst/>
              <a:ahLst/>
              <a:cxnLst/>
              <a:rect l="l" t="t" r="r" b="b"/>
              <a:pathLst>
                <a:path w="159" h="11876" extrusionOk="0">
                  <a:moveTo>
                    <a:pt x="1" y="0"/>
                  </a:moveTo>
                  <a:lnTo>
                    <a:pt x="1" y="11875"/>
                  </a:lnTo>
                  <a:lnTo>
                    <a:pt x="158" y="11875"/>
                  </a:lnTo>
                  <a:lnTo>
                    <a:pt x="1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58"/>
            <p:cNvSpPr/>
            <p:nvPr/>
          </p:nvSpPr>
          <p:spPr>
            <a:xfrm>
              <a:off x="7214264" y="2410187"/>
              <a:ext cx="14266" cy="1129467"/>
            </a:xfrm>
            <a:custGeom>
              <a:avLst/>
              <a:gdLst/>
              <a:ahLst/>
              <a:cxnLst/>
              <a:rect l="l" t="t" r="r" b="b"/>
              <a:pathLst>
                <a:path w="150" h="11876" extrusionOk="0">
                  <a:moveTo>
                    <a:pt x="1" y="0"/>
                  </a:moveTo>
                  <a:lnTo>
                    <a:pt x="1" y="11875"/>
                  </a:lnTo>
                  <a:lnTo>
                    <a:pt x="149" y="11875"/>
                  </a:lnTo>
                  <a:lnTo>
                    <a:pt x="1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58"/>
            <p:cNvSpPr/>
            <p:nvPr/>
          </p:nvSpPr>
          <p:spPr>
            <a:xfrm>
              <a:off x="6993425" y="2332099"/>
              <a:ext cx="306523" cy="123824"/>
            </a:xfrm>
            <a:custGeom>
              <a:avLst/>
              <a:gdLst/>
              <a:ahLst/>
              <a:cxnLst/>
              <a:rect l="l" t="t" r="r" b="b"/>
              <a:pathLst>
                <a:path w="3223" h="1136" extrusionOk="0">
                  <a:moveTo>
                    <a:pt x="0" y="0"/>
                  </a:moveTo>
                  <a:lnTo>
                    <a:pt x="0" y="1135"/>
                  </a:lnTo>
                  <a:lnTo>
                    <a:pt x="3222" y="1135"/>
                  </a:lnTo>
                  <a:lnTo>
                    <a:pt x="3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58"/>
            <p:cNvSpPr/>
            <p:nvPr/>
          </p:nvSpPr>
          <p:spPr>
            <a:xfrm>
              <a:off x="6993433" y="3539553"/>
              <a:ext cx="306523" cy="108039"/>
            </a:xfrm>
            <a:custGeom>
              <a:avLst/>
              <a:gdLst/>
              <a:ahLst/>
              <a:cxnLst/>
              <a:rect l="l" t="t" r="r" b="b"/>
              <a:pathLst>
                <a:path w="3223" h="1136" extrusionOk="0">
                  <a:moveTo>
                    <a:pt x="0" y="0"/>
                  </a:moveTo>
                  <a:lnTo>
                    <a:pt x="0" y="1135"/>
                  </a:lnTo>
                  <a:lnTo>
                    <a:pt x="3222" y="1135"/>
                  </a:lnTo>
                  <a:lnTo>
                    <a:pt x="32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58"/>
            <p:cNvSpPr/>
            <p:nvPr/>
          </p:nvSpPr>
          <p:spPr>
            <a:xfrm>
              <a:off x="6993433" y="3622579"/>
              <a:ext cx="306523" cy="25773"/>
            </a:xfrm>
            <a:custGeom>
              <a:avLst/>
              <a:gdLst/>
              <a:ahLst/>
              <a:cxnLst/>
              <a:rect l="l" t="t" r="r" b="b"/>
              <a:pathLst>
                <a:path w="3223" h="271" extrusionOk="0">
                  <a:moveTo>
                    <a:pt x="0" y="0"/>
                  </a:moveTo>
                  <a:lnTo>
                    <a:pt x="0" y="271"/>
                  </a:lnTo>
                  <a:lnTo>
                    <a:pt x="3222" y="271"/>
                  </a:lnTo>
                  <a:lnTo>
                    <a:pt x="32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58"/>
            <p:cNvSpPr/>
            <p:nvPr/>
          </p:nvSpPr>
          <p:spPr>
            <a:xfrm>
              <a:off x="5296870" y="1656769"/>
              <a:ext cx="2117703" cy="690367"/>
            </a:xfrm>
            <a:custGeom>
              <a:avLst/>
              <a:gdLst/>
              <a:ahLst/>
              <a:cxnLst/>
              <a:rect l="l" t="t" r="r" b="b"/>
              <a:pathLst>
                <a:path w="22267" h="7259" extrusionOk="0">
                  <a:moveTo>
                    <a:pt x="11133" y="0"/>
                  </a:moveTo>
                  <a:cubicBezTo>
                    <a:pt x="10902" y="0"/>
                    <a:pt x="10671" y="59"/>
                    <a:pt x="10496" y="177"/>
                  </a:cubicBezTo>
                  <a:lnTo>
                    <a:pt x="350" y="6839"/>
                  </a:lnTo>
                  <a:cubicBezTo>
                    <a:pt x="1" y="7075"/>
                    <a:pt x="79" y="7258"/>
                    <a:pt x="542" y="7258"/>
                  </a:cubicBezTo>
                  <a:lnTo>
                    <a:pt x="21733" y="7258"/>
                  </a:lnTo>
                  <a:cubicBezTo>
                    <a:pt x="22196" y="7258"/>
                    <a:pt x="22266" y="7066"/>
                    <a:pt x="21917" y="6839"/>
                  </a:cubicBezTo>
                  <a:lnTo>
                    <a:pt x="11771" y="177"/>
                  </a:lnTo>
                  <a:cubicBezTo>
                    <a:pt x="11596" y="59"/>
                    <a:pt x="11365" y="0"/>
                    <a:pt x="11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58"/>
            <p:cNvSpPr/>
            <p:nvPr/>
          </p:nvSpPr>
          <p:spPr>
            <a:xfrm>
              <a:off x="5582563" y="1758911"/>
              <a:ext cx="1547929" cy="503486"/>
            </a:xfrm>
            <a:custGeom>
              <a:avLst/>
              <a:gdLst/>
              <a:ahLst/>
              <a:cxnLst/>
              <a:rect l="l" t="t" r="r" b="b"/>
              <a:pathLst>
                <a:path w="16276" h="5294" extrusionOk="0">
                  <a:moveTo>
                    <a:pt x="8134" y="0"/>
                  </a:moveTo>
                  <a:cubicBezTo>
                    <a:pt x="7966" y="0"/>
                    <a:pt x="7798" y="42"/>
                    <a:pt x="7667" y="125"/>
                  </a:cubicBezTo>
                  <a:lnTo>
                    <a:pt x="262" y="4997"/>
                  </a:lnTo>
                  <a:cubicBezTo>
                    <a:pt x="0" y="5154"/>
                    <a:pt x="70" y="5294"/>
                    <a:pt x="393" y="5294"/>
                  </a:cubicBezTo>
                  <a:lnTo>
                    <a:pt x="15883" y="5294"/>
                  </a:lnTo>
                  <a:cubicBezTo>
                    <a:pt x="16206" y="5294"/>
                    <a:pt x="16276" y="5154"/>
                    <a:pt x="16014" y="4997"/>
                  </a:cubicBezTo>
                  <a:lnTo>
                    <a:pt x="8601" y="125"/>
                  </a:lnTo>
                  <a:cubicBezTo>
                    <a:pt x="8470" y="42"/>
                    <a:pt x="8302" y="0"/>
                    <a:pt x="81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58"/>
            <p:cNvSpPr/>
            <p:nvPr/>
          </p:nvSpPr>
          <p:spPr>
            <a:xfrm>
              <a:off x="6240208" y="1916880"/>
              <a:ext cx="231010" cy="230915"/>
            </a:xfrm>
            <a:custGeom>
              <a:avLst/>
              <a:gdLst/>
              <a:ahLst/>
              <a:cxnLst/>
              <a:rect l="l" t="t" r="r" b="b"/>
              <a:pathLst>
                <a:path w="2429" h="2428" extrusionOk="0">
                  <a:moveTo>
                    <a:pt x="1214" y="0"/>
                  </a:moveTo>
                  <a:cubicBezTo>
                    <a:pt x="551" y="0"/>
                    <a:pt x="1" y="542"/>
                    <a:pt x="1" y="1214"/>
                  </a:cubicBezTo>
                  <a:cubicBezTo>
                    <a:pt x="1" y="1886"/>
                    <a:pt x="551" y="2428"/>
                    <a:pt x="1214" y="2428"/>
                  </a:cubicBezTo>
                  <a:cubicBezTo>
                    <a:pt x="1887" y="2428"/>
                    <a:pt x="2428" y="1886"/>
                    <a:pt x="2428" y="1214"/>
                  </a:cubicBezTo>
                  <a:cubicBezTo>
                    <a:pt x="2428" y="542"/>
                    <a:pt x="1887" y="0"/>
                    <a:pt x="1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58"/>
            <p:cNvSpPr/>
            <p:nvPr/>
          </p:nvSpPr>
          <p:spPr>
            <a:xfrm>
              <a:off x="5309329" y="3648258"/>
              <a:ext cx="2092786" cy="110607"/>
            </a:xfrm>
            <a:custGeom>
              <a:avLst/>
              <a:gdLst/>
              <a:ahLst/>
              <a:cxnLst/>
              <a:rect l="l" t="t" r="r" b="b"/>
              <a:pathLst>
                <a:path w="22005" h="1163" extrusionOk="0">
                  <a:moveTo>
                    <a:pt x="1" y="1"/>
                  </a:moveTo>
                  <a:lnTo>
                    <a:pt x="1" y="1162"/>
                  </a:lnTo>
                  <a:lnTo>
                    <a:pt x="22004" y="1162"/>
                  </a:lnTo>
                  <a:lnTo>
                    <a:pt x="220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58"/>
            <p:cNvSpPr/>
            <p:nvPr/>
          </p:nvSpPr>
          <p:spPr>
            <a:xfrm>
              <a:off x="5247036" y="3730523"/>
              <a:ext cx="2218134" cy="54876"/>
            </a:xfrm>
            <a:custGeom>
              <a:avLst/>
              <a:gdLst/>
              <a:ahLst/>
              <a:cxnLst/>
              <a:rect l="l" t="t" r="r" b="b"/>
              <a:pathLst>
                <a:path w="23323" h="577" extrusionOk="0">
                  <a:moveTo>
                    <a:pt x="1" y="0"/>
                  </a:moveTo>
                  <a:lnTo>
                    <a:pt x="1" y="577"/>
                  </a:lnTo>
                  <a:lnTo>
                    <a:pt x="23323" y="577"/>
                  </a:lnTo>
                  <a:lnTo>
                    <a:pt x="2332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0" name="Google Shape;1410;p58"/>
            <p:cNvGrpSpPr/>
            <p:nvPr/>
          </p:nvGrpSpPr>
          <p:grpSpPr>
            <a:xfrm>
              <a:off x="6700594" y="2347798"/>
              <a:ext cx="1308925" cy="1443504"/>
              <a:chOff x="6617957" y="2347798"/>
              <a:chExt cx="1308925" cy="1443504"/>
            </a:xfrm>
          </p:grpSpPr>
          <p:sp>
            <p:nvSpPr>
              <p:cNvPr id="1411" name="Google Shape;1411;p58"/>
              <p:cNvSpPr/>
              <p:nvPr/>
            </p:nvSpPr>
            <p:spPr>
              <a:xfrm>
                <a:off x="7637858" y="2347798"/>
                <a:ext cx="289024" cy="166244"/>
              </a:xfrm>
              <a:custGeom>
                <a:avLst/>
                <a:gdLst/>
                <a:ahLst/>
                <a:cxnLst/>
                <a:rect l="l" t="t" r="r" b="b"/>
                <a:pathLst>
                  <a:path w="3039" h="1748" extrusionOk="0">
                    <a:moveTo>
                      <a:pt x="1800" y="0"/>
                    </a:moveTo>
                    <a:cubicBezTo>
                      <a:pt x="739" y="0"/>
                      <a:pt x="0" y="1320"/>
                      <a:pt x="9" y="1337"/>
                    </a:cubicBezTo>
                    <a:cubicBezTo>
                      <a:pt x="353" y="1088"/>
                      <a:pt x="683" y="996"/>
                      <a:pt x="982" y="996"/>
                    </a:cubicBezTo>
                    <a:cubicBezTo>
                      <a:pt x="1837" y="996"/>
                      <a:pt x="2445" y="1747"/>
                      <a:pt x="2445" y="1747"/>
                    </a:cubicBezTo>
                    <a:cubicBezTo>
                      <a:pt x="3038" y="123"/>
                      <a:pt x="1956" y="10"/>
                      <a:pt x="1956" y="10"/>
                    </a:cubicBezTo>
                    <a:cubicBezTo>
                      <a:pt x="1903" y="3"/>
                      <a:pt x="1851" y="0"/>
                      <a:pt x="18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58"/>
              <p:cNvSpPr/>
              <p:nvPr/>
            </p:nvSpPr>
            <p:spPr>
              <a:xfrm>
                <a:off x="6617957" y="2348654"/>
                <a:ext cx="1175973" cy="1442648"/>
              </a:xfrm>
              <a:custGeom>
                <a:avLst/>
                <a:gdLst/>
                <a:ahLst/>
                <a:cxnLst/>
                <a:rect l="l" t="t" r="r" b="b"/>
                <a:pathLst>
                  <a:path w="12365" h="15169" extrusionOk="0">
                    <a:moveTo>
                      <a:pt x="4626" y="0"/>
                    </a:moveTo>
                    <a:cubicBezTo>
                      <a:pt x="4198" y="0"/>
                      <a:pt x="1442" y="112"/>
                      <a:pt x="1442" y="2987"/>
                    </a:cubicBezTo>
                    <a:cubicBezTo>
                      <a:pt x="1442" y="6096"/>
                      <a:pt x="1538" y="7580"/>
                      <a:pt x="1538" y="7580"/>
                    </a:cubicBezTo>
                    <a:cubicBezTo>
                      <a:pt x="1538" y="7580"/>
                      <a:pt x="2297" y="14670"/>
                      <a:pt x="1" y="15168"/>
                    </a:cubicBezTo>
                    <a:lnTo>
                      <a:pt x="7676" y="15168"/>
                    </a:lnTo>
                    <a:cubicBezTo>
                      <a:pt x="7676" y="15168"/>
                      <a:pt x="7695" y="15169"/>
                      <a:pt x="7731" y="15169"/>
                    </a:cubicBezTo>
                    <a:cubicBezTo>
                      <a:pt x="8160" y="15169"/>
                      <a:pt x="10924" y="15057"/>
                      <a:pt x="10924" y="12182"/>
                    </a:cubicBezTo>
                    <a:cubicBezTo>
                      <a:pt x="10924" y="9073"/>
                      <a:pt x="10627" y="7589"/>
                      <a:pt x="10627" y="7589"/>
                    </a:cubicBezTo>
                    <a:cubicBezTo>
                      <a:pt x="10627" y="7589"/>
                      <a:pt x="10051" y="481"/>
                      <a:pt x="12365" y="1"/>
                    </a:cubicBezTo>
                    <a:lnTo>
                      <a:pt x="4681" y="1"/>
                    </a:lnTo>
                    <a:cubicBezTo>
                      <a:pt x="4681" y="1"/>
                      <a:pt x="4662" y="0"/>
                      <a:pt x="4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58"/>
              <p:cNvSpPr/>
              <p:nvPr/>
            </p:nvSpPr>
            <p:spPr>
              <a:xfrm>
                <a:off x="7003323" y="3380919"/>
                <a:ext cx="265914" cy="266674"/>
              </a:xfrm>
              <a:custGeom>
                <a:avLst/>
                <a:gdLst/>
                <a:ahLst/>
                <a:cxnLst/>
                <a:rect l="l" t="t" r="r" b="b"/>
                <a:pathLst>
                  <a:path w="2796" h="2804" extrusionOk="0">
                    <a:moveTo>
                      <a:pt x="1948" y="0"/>
                    </a:moveTo>
                    <a:lnTo>
                      <a:pt x="1" y="1956"/>
                    </a:lnTo>
                    <a:lnTo>
                      <a:pt x="734" y="2061"/>
                    </a:lnTo>
                    <a:lnTo>
                      <a:pt x="848" y="2803"/>
                    </a:lnTo>
                    <a:lnTo>
                      <a:pt x="2795" y="847"/>
                    </a:lnTo>
                    <a:lnTo>
                      <a:pt x="19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58"/>
              <p:cNvSpPr/>
              <p:nvPr/>
            </p:nvSpPr>
            <p:spPr>
              <a:xfrm>
                <a:off x="7184402" y="3380919"/>
                <a:ext cx="265818" cy="265818"/>
              </a:xfrm>
              <a:custGeom>
                <a:avLst/>
                <a:gdLst/>
                <a:ahLst/>
                <a:cxnLst/>
                <a:rect l="l" t="t" r="r" b="b"/>
                <a:pathLst>
                  <a:path w="2795" h="2795" extrusionOk="0">
                    <a:moveTo>
                      <a:pt x="839" y="0"/>
                    </a:moveTo>
                    <a:lnTo>
                      <a:pt x="0" y="847"/>
                    </a:lnTo>
                    <a:lnTo>
                      <a:pt x="1956" y="2794"/>
                    </a:lnTo>
                    <a:lnTo>
                      <a:pt x="2061" y="2052"/>
                    </a:lnTo>
                    <a:lnTo>
                      <a:pt x="2795" y="1939"/>
                    </a:lnTo>
                    <a:lnTo>
                      <a:pt x="8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58"/>
              <p:cNvSpPr/>
              <p:nvPr/>
            </p:nvSpPr>
            <p:spPr>
              <a:xfrm>
                <a:off x="7109650" y="3314155"/>
                <a:ext cx="234244" cy="229964"/>
              </a:xfrm>
              <a:custGeom>
                <a:avLst/>
                <a:gdLst/>
                <a:ahLst/>
                <a:cxnLst/>
                <a:rect l="l" t="t" r="r" b="b"/>
                <a:pathLst>
                  <a:path w="2463" h="2418" extrusionOk="0">
                    <a:moveTo>
                      <a:pt x="985" y="0"/>
                    </a:moveTo>
                    <a:cubicBezTo>
                      <a:pt x="977" y="0"/>
                      <a:pt x="969" y="1"/>
                      <a:pt x="961" y="4"/>
                    </a:cubicBezTo>
                    <a:cubicBezTo>
                      <a:pt x="874" y="21"/>
                      <a:pt x="839" y="187"/>
                      <a:pt x="760" y="222"/>
                    </a:cubicBezTo>
                    <a:cubicBezTo>
                      <a:pt x="745" y="230"/>
                      <a:pt x="726" y="232"/>
                      <a:pt x="704" y="232"/>
                    </a:cubicBezTo>
                    <a:cubicBezTo>
                      <a:pt x="656" y="232"/>
                      <a:pt x="596" y="219"/>
                      <a:pt x="547" y="219"/>
                    </a:cubicBezTo>
                    <a:cubicBezTo>
                      <a:pt x="517" y="219"/>
                      <a:pt x="490" y="224"/>
                      <a:pt x="472" y="240"/>
                    </a:cubicBezTo>
                    <a:cubicBezTo>
                      <a:pt x="402" y="301"/>
                      <a:pt x="437" y="458"/>
                      <a:pt x="385" y="528"/>
                    </a:cubicBezTo>
                    <a:cubicBezTo>
                      <a:pt x="324" y="598"/>
                      <a:pt x="149" y="598"/>
                      <a:pt x="123" y="676"/>
                    </a:cubicBezTo>
                    <a:cubicBezTo>
                      <a:pt x="79" y="755"/>
                      <a:pt x="184" y="886"/>
                      <a:pt x="167" y="973"/>
                    </a:cubicBezTo>
                    <a:cubicBezTo>
                      <a:pt x="149" y="1052"/>
                      <a:pt x="1" y="1130"/>
                      <a:pt x="1" y="1217"/>
                    </a:cubicBezTo>
                    <a:cubicBezTo>
                      <a:pt x="1" y="1305"/>
                      <a:pt x="140" y="1366"/>
                      <a:pt x="167" y="1453"/>
                    </a:cubicBezTo>
                    <a:cubicBezTo>
                      <a:pt x="184" y="1541"/>
                      <a:pt x="88" y="1672"/>
                      <a:pt x="123" y="1750"/>
                    </a:cubicBezTo>
                    <a:cubicBezTo>
                      <a:pt x="167" y="1829"/>
                      <a:pt x="324" y="1829"/>
                      <a:pt x="385" y="1890"/>
                    </a:cubicBezTo>
                    <a:cubicBezTo>
                      <a:pt x="437" y="1960"/>
                      <a:pt x="402" y="2117"/>
                      <a:pt x="472" y="2178"/>
                    </a:cubicBezTo>
                    <a:cubicBezTo>
                      <a:pt x="490" y="2193"/>
                      <a:pt x="517" y="2198"/>
                      <a:pt x="547" y="2198"/>
                    </a:cubicBezTo>
                    <a:cubicBezTo>
                      <a:pt x="596" y="2198"/>
                      <a:pt x="656" y="2185"/>
                      <a:pt x="704" y="2185"/>
                    </a:cubicBezTo>
                    <a:cubicBezTo>
                      <a:pt x="726" y="2185"/>
                      <a:pt x="745" y="2188"/>
                      <a:pt x="760" y="2195"/>
                    </a:cubicBezTo>
                    <a:cubicBezTo>
                      <a:pt x="839" y="2239"/>
                      <a:pt x="874" y="2396"/>
                      <a:pt x="961" y="2414"/>
                    </a:cubicBezTo>
                    <a:cubicBezTo>
                      <a:pt x="968" y="2416"/>
                      <a:pt x="976" y="2417"/>
                      <a:pt x="983" y="2417"/>
                    </a:cubicBezTo>
                    <a:cubicBezTo>
                      <a:pt x="1059" y="2417"/>
                      <a:pt x="1152" y="2309"/>
                      <a:pt x="1232" y="2309"/>
                    </a:cubicBezTo>
                    <a:cubicBezTo>
                      <a:pt x="1311" y="2309"/>
                      <a:pt x="1398" y="2417"/>
                      <a:pt x="1478" y="2417"/>
                    </a:cubicBezTo>
                    <a:cubicBezTo>
                      <a:pt x="1486" y="2417"/>
                      <a:pt x="1494" y="2416"/>
                      <a:pt x="1502" y="2414"/>
                    </a:cubicBezTo>
                    <a:cubicBezTo>
                      <a:pt x="1590" y="2396"/>
                      <a:pt x="1625" y="2230"/>
                      <a:pt x="1703" y="2195"/>
                    </a:cubicBezTo>
                    <a:cubicBezTo>
                      <a:pt x="1720" y="2188"/>
                      <a:pt x="1741" y="2185"/>
                      <a:pt x="1763" y="2185"/>
                    </a:cubicBezTo>
                    <a:cubicBezTo>
                      <a:pt x="1813" y="2185"/>
                      <a:pt x="1871" y="2198"/>
                      <a:pt x="1922" y="2198"/>
                    </a:cubicBezTo>
                    <a:cubicBezTo>
                      <a:pt x="1952" y="2198"/>
                      <a:pt x="1980" y="2193"/>
                      <a:pt x="2000" y="2178"/>
                    </a:cubicBezTo>
                    <a:cubicBezTo>
                      <a:pt x="2061" y="2117"/>
                      <a:pt x="2026" y="1960"/>
                      <a:pt x="2087" y="1890"/>
                    </a:cubicBezTo>
                    <a:cubicBezTo>
                      <a:pt x="2140" y="1811"/>
                      <a:pt x="2314" y="1811"/>
                      <a:pt x="2349" y="1741"/>
                    </a:cubicBezTo>
                    <a:cubicBezTo>
                      <a:pt x="2384" y="1663"/>
                      <a:pt x="2280" y="1532"/>
                      <a:pt x="2306" y="1444"/>
                    </a:cubicBezTo>
                    <a:cubicBezTo>
                      <a:pt x="2314" y="1366"/>
                      <a:pt x="2463" y="1287"/>
                      <a:pt x="2463" y="1200"/>
                    </a:cubicBezTo>
                    <a:cubicBezTo>
                      <a:pt x="2463" y="1113"/>
                      <a:pt x="2323" y="1043"/>
                      <a:pt x="2306" y="964"/>
                    </a:cubicBezTo>
                    <a:cubicBezTo>
                      <a:pt x="2280" y="877"/>
                      <a:pt x="2376" y="746"/>
                      <a:pt x="2349" y="667"/>
                    </a:cubicBezTo>
                    <a:cubicBezTo>
                      <a:pt x="2306" y="589"/>
                      <a:pt x="2140" y="589"/>
                      <a:pt x="2087" y="528"/>
                    </a:cubicBezTo>
                    <a:cubicBezTo>
                      <a:pt x="2026" y="458"/>
                      <a:pt x="2061" y="301"/>
                      <a:pt x="2000" y="240"/>
                    </a:cubicBezTo>
                    <a:cubicBezTo>
                      <a:pt x="1978" y="223"/>
                      <a:pt x="1947" y="218"/>
                      <a:pt x="1913" y="218"/>
                    </a:cubicBezTo>
                    <a:cubicBezTo>
                      <a:pt x="1862" y="218"/>
                      <a:pt x="1804" y="229"/>
                      <a:pt x="1755" y="229"/>
                    </a:cubicBezTo>
                    <a:cubicBezTo>
                      <a:pt x="1736" y="229"/>
                      <a:pt x="1718" y="227"/>
                      <a:pt x="1703" y="222"/>
                    </a:cubicBezTo>
                    <a:cubicBezTo>
                      <a:pt x="1625" y="178"/>
                      <a:pt x="1590" y="21"/>
                      <a:pt x="1502" y="4"/>
                    </a:cubicBezTo>
                    <a:cubicBezTo>
                      <a:pt x="1496" y="1"/>
                      <a:pt x="1489" y="0"/>
                      <a:pt x="1482" y="0"/>
                    </a:cubicBezTo>
                    <a:cubicBezTo>
                      <a:pt x="1412" y="0"/>
                      <a:pt x="1311" y="109"/>
                      <a:pt x="1232" y="109"/>
                    </a:cubicBezTo>
                    <a:cubicBezTo>
                      <a:pt x="1152" y="109"/>
                      <a:pt x="1066" y="0"/>
                      <a:pt x="9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58"/>
              <p:cNvSpPr/>
              <p:nvPr/>
            </p:nvSpPr>
            <p:spPr>
              <a:xfrm>
                <a:off x="6891291" y="2570438"/>
                <a:ext cx="670205" cy="12554"/>
              </a:xfrm>
              <a:custGeom>
                <a:avLst/>
                <a:gdLst/>
                <a:ahLst/>
                <a:cxnLst/>
                <a:rect l="l" t="t" r="r" b="b"/>
                <a:pathLst>
                  <a:path w="7047" h="132" extrusionOk="0">
                    <a:moveTo>
                      <a:pt x="7047" y="0"/>
                    </a:moveTo>
                    <a:lnTo>
                      <a:pt x="0" y="18"/>
                    </a:lnTo>
                    <a:lnTo>
                      <a:pt x="0" y="131"/>
                    </a:lnTo>
                    <a:lnTo>
                      <a:pt x="7047" y="122"/>
                    </a:lnTo>
                    <a:lnTo>
                      <a:pt x="704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58"/>
              <p:cNvSpPr/>
              <p:nvPr/>
            </p:nvSpPr>
            <p:spPr>
              <a:xfrm>
                <a:off x="6891291" y="2683327"/>
                <a:ext cx="670205" cy="13410"/>
              </a:xfrm>
              <a:custGeom>
                <a:avLst/>
                <a:gdLst/>
                <a:ahLst/>
                <a:cxnLst/>
                <a:rect l="l" t="t" r="r" b="b"/>
                <a:pathLst>
                  <a:path w="7047" h="141" extrusionOk="0">
                    <a:moveTo>
                      <a:pt x="7047" y="1"/>
                    </a:moveTo>
                    <a:lnTo>
                      <a:pt x="0" y="18"/>
                    </a:lnTo>
                    <a:lnTo>
                      <a:pt x="0" y="140"/>
                    </a:lnTo>
                    <a:lnTo>
                      <a:pt x="7047" y="123"/>
                    </a:lnTo>
                    <a:lnTo>
                      <a:pt x="70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58"/>
              <p:cNvSpPr/>
              <p:nvPr/>
            </p:nvSpPr>
            <p:spPr>
              <a:xfrm>
                <a:off x="6891291" y="2795455"/>
                <a:ext cx="670205" cy="13410"/>
              </a:xfrm>
              <a:custGeom>
                <a:avLst/>
                <a:gdLst/>
                <a:ahLst/>
                <a:cxnLst/>
                <a:rect l="l" t="t" r="r" b="b"/>
                <a:pathLst>
                  <a:path w="7047" h="141" extrusionOk="0">
                    <a:moveTo>
                      <a:pt x="7047" y="1"/>
                    </a:moveTo>
                    <a:lnTo>
                      <a:pt x="0" y="18"/>
                    </a:lnTo>
                    <a:lnTo>
                      <a:pt x="0" y="140"/>
                    </a:lnTo>
                    <a:lnTo>
                      <a:pt x="7047" y="123"/>
                    </a:lnTo>
                    <a:lnTo>
                      <a:pt x="70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58"/>
              <p:cNvSpPr/>
              <p:nvPr/>
            </p:nvSpPr>
            <p:spPr>
              <a:xfrm>
                <a:off x="6892907" y="2908439"/>
                <a:ext cx="669444" cy="13315"/>
              </a:xfrm>
              <a:custGeom>
                <a:avLst/>
                <a:gdLst/>
                <a:ahLst/>
                <a:cxnLst/>
                <a:rect l="l" t="t" r="r" b="b"/>
                <a:pathLst>
                  <a:path w="7039" h="140" extrusionOk="0">
                    <a:moveTo>
                      <a:pt x="7038" y="0"/>
                    </a:moveTo>
                    <a:lnTo>
                      <a:pt x="1" y="17"/>
                    </a:lnTo>
                    <a:lnTo>
                      <a:pt x="1" y="140"/>
                    </a:lnTo>
                    <a:lnTo>
                      <a:pt x="7038" y="122"/>
                    </a:lnTo>
                    <a:lnTo>
                      <a:pt x="70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58"/>
              <p:cNvSpPr/>
              <p:nvPr/>
            </p:nvSpPr>
            <p:spPr>
              <a:xfrm>
                <a:off x="6892907" y="3022184"/>
                <a:ext cx="669444" cy="12554"/>
              </a:xfrm>
              <a:custGeom>
                <a:avLst/>
                <a:gdLst/>
                <a:ahLst/>
                <a:cxnLst/>
                <a:rect l="l" t="t" r="r" b="b"/>
                <a:pathLst>
                  <a:path w="7039" h="132" extrusionOk="0">
                    <a:moveTo>
                      <a:pt x="7038" y="0"/>
                    </a:moveTo>
                    <a:lnTo>
                      <a:pt x="1" y="9"/>
                    </a:lnTo>
                    <a:lnTo>
                      <a:pt x="1" y="131"/>
                    </a:lnTo>
                    <a:lnTo>
                      <a:pt x="7038" y="114"/>
                    </a:lnTo>
                    <a:lnTo>
                      <a:pt x="70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8"/>
              <p:cNvSpPr/>
              <p:nvPr/>
            </p:nvSpPr>
            <p:spPr>
              <a:xfrm>
                <a:off x="6892907" y="3134313"/>
                <a:ext cx="669444" cy="12459"/>
              </a:xfrm>
              <a:custGeom>
                <a:avLst/>
                <a:gdLst/>
                <a:ahLst/>
                <a:cxnLst/>
                <a:rect l="l" t="t" r="r" b="b"/>
                <a:pathLst>
                  <a:path w="7039" h="131" extrusionOk="0">
                    <a:moveTo>
                      <a:pt x="7038" y="0"/>
                    </a:moveTo>
                    <a:lnTo>
                      <a:pt x="1" y="9"/>
                    </a:lnTo>
                    <a:lnTo>
                      <a:pt x="1" y="131"/>
                    </a:lnTo>
                    <a:lnTo>
                      <a:pt x="7038" y="114"/>
                    </a:lnTo>
                    <a:lnTo>
                      <a:pt x="70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2" name="Google Shape;1422;p58"/>
            <p:cNvSpPr/>
            <p:nvPr/>
          </p:nvSpPr>
          <p:spPr>
            <a:xfrm>
              <a:off x="7764822" y="2699114"/>
              <a:ext cx="258400" cy="698451"/>
            </a:xfrm>
            <a:custGeom>
              <a:avLst/>
              <a:gdLst/>
              <a:ahLst/>
              <a:cxnLst/>
              <a:rect l="l" t="t" r="r" b="b"/>
              <a:pathLst>
                <a:path w="2717" h="7344" extrusionOk="0">
                  <a:moveTo>
                    <a:pt x="2184" y="1"/>
                  </a:moveTo>
                  <a:lnTo>
                    <a:pt x="1" y="7091"/>
                  </a:lnTo>
                  <a:lnTo>
                    <a:pt x="891" y="7344"/>
                  </a:lnTo>
                  <a:lnTo>
                    <a:pt x="2716" y="149"/>
                  </a:lnTo>
                  <a:lnTo>
                    <a:pt x="21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58"/>
            <p:cNvSpPr/>
            <p:nvPr/>
          </p:nvSpPr>
          <p:spPr>
            <a:xfrm>
              <a:off x="7751603" y="3373405"/>
              <a:ext cx="98053" cy="123827"/>
            </a:xfrm>
            <a:custGeom>
              <a:avLst/>
              <a:gdLst/>
              <a:ahLst/>
              <a:cxnLst/>
              <a:rect l="l" t="t" r="r" b="b"/>
              <a:pathLst>
                <a:path w="1031" h="1302" extrusionOk="0">
                  <a:moveTo>
                    <a:pt x="140" y="1"/>
                  </a:moveTo>
                  <a:lnTo>
                    <a:pt x="0" y="1145"/>
                  </a:lnTo>
                  <a:lnTo>
                    <a:pt x="550" y="1302"/>
                  </a:lnTo>
                  <a:lnTo>
                    <a:pt x="1030" y="254"/>
                  </a:lnTo>
                  <a:lnTo>
                    <a:pt x="1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58"/>
            <p:cNvSpPr/>
            <p:nvPr/>
          </p:nvSpPr>
          <p:spPr>
            <a:xfrm>
              <a:off x="7688549" y="3482205"/>
              <a:ext cx="135334" cy="199435"/>
            </a:xfrm>
            <a:custGeom>
              <a:avLst/>
              <a:gdLst/>
              <a:ahLst/>
              <a:cxnLst/>
              <a:rect l="l" t="t" r="r" b="b"/>
              <a:pathLst>
                <a:path w="1423" h="2097" extrusionOk="0">
                  <a:moveTo>
                    <a:pt x="654" y="1"/>
                  </a:moveTo>
                  <a:lnTo>
                    <a:pt x="654" y="1"/>
                  </a:lnTo>
                  <a:lnTo>
                    <a:pt x="654" y="1"/>
                  </a:lnTo>
                  <a:cubicBezTo>
                    <a:pt x="654" y="1"/>
                    <a:pt x="654" y="1"/>
                    <a:pt x="654" y="1"/>
                  </a:cubicBezTo>
                  <a:close/>
                  <a:moveTo>
                    <a:pt x="654" y="1"/>
                  </a:moveTo>
                  <a:cubicBezTo>
                    <a:pt x="659" y="4"/>
                    <a:pt x="0" y="677"/>
                    <a:pt x="331" y="2079"/>
                  </a:cubicBezTo>
                  <a:lnTo>
                    <a:pt x="681" y="848"/>
                  </a:lnTo>
                  <a:lnTo>
                    <a:pt x="768" y="865"/>
                  </a:lnTo>
                  <a:lnTo>
                    <a:pt x="419" y="2096"/>
                  </a:lnTo>
                  <a:cubicBezTo>
                    <a:pt x="1423" y="1066"/>
                    <a:pt x="1204" y="158"/>
                    <a:pt x="1204" y="158"/>
                  </a:cubicBezTo>
                  <a:lnTo>
                    <a:pt x="934" y="79"/>
                  </a:lnTo>
                  <a:lnTo>
                    <a:pt x="65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58"/>
            <p:cNvSpPr/>
            <p:nvPr/>
          </p:nvSpPr>
          <p:spPr>
            <a:xfrm>
              <a:off x="7634434" y="3684017"/>
              <a:ext cx="185360" cy="157018"/>
            </a:xfrm>
            <a:custGeom>
              <a:avLst/>
              <a:gdLst/>
              <a:ahLst/>
              <a:cxnLst/>
              <a:rect l="l" t="t" r="r" b="b"/>
              <a:pathLst>
                <a:path w="1949" h="1651" extrusionOk="0">
                  <a:moveTo>
                    <a:pt x="333" y="0"/>
                  </a:moveTo>
                  <a:lnTo>
                    <a:pt x="1" y="1651"/>
                  </a:lnTo>
                  <a:lnTo>
                    <a:pt x="1948" y="1651"/>
                  </a:lnTo>
                  <a:lnTo>
                    <a:pt x="161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58"/>
            <p:cNvSpPr/>
            <p:nvPr/>
          </p:nvSpPr>
          <p:spPr>
            <a:xfrm>
              <a:off x="7612085" y="3824296"/>
              <a:ext cx="231771" cy="37471"/>
            </a:xfrm>
            <a:custGeom>
              <a:avLst/>
              <a:gdLst/>
              <a:ahLst/>
              <a:cxnLst/>
              <a:rect l="l" t="t" r="r" b="b"/>
              <a:pathLst>
                <a:path w="2437" h="394" extrusionOk="0">
                  <a:moveTo>
                    <a:pt x="192" y="1"/>
                  </a:moveTo>
                  <a:cubicBezTo>
                    <a:pt x="88" y="1"/>
                    <a:pt x="0" y="88"/>
                    <a:pt x="0" y="193"/>
                  </a:cubicBezTo>
                  <a:cubicBezTo>
                    <a:pt x="0" y="307"/>
                    <a:pt x="88" y="394"/>
                    <a:pt x="192" y="394"/>
                  </a:cubicBezTo>
                  <a:lnTo>
                    <a:pt x="2235" y="394"/>
                  </a:lnTo>
                  <a:cubicBezTo>
                    <a:pt x="2340" y="394"/>
                    <a:pt x="2436" y="307"/>
                    <a:pt x="2428" y="193"/>
                  </a:cubicBezTo>
                  <a:cubicBezTo>
                    <a:pt x="2428" y="88"/>
                    <a:pt x="2340" y="1"/>
                    <a:pt x="2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58"/>
            <p:cNvSpPr/>
            <p:nvPr/>
          </p:nvSpPr>
          <p:spPr>
            <a:xfrm>
              <a:off x="5587508" y="1632042"/>
              <a:ext cx="510809" cy="516610"/>
            </a:xfrm>
            <a:custGeom>
              <a:avLst/>
              <a:gdLst/>
              <a:ahLst/>
              <a:cxnLst/>
              <a:rect l="l" t="t" r="r" b="b"/>
              <a:pathLst>
                <a:path w="5371" h="5432" extrusionOk="0">
                  <a:moveTo>
                    <a:pt x="2690" y="1"/>
                  </a:moveTo>
                  <a:cubicBezTo>
                    <a:pt x="2262" y="446"/>
                    <a:pt x="1520" y="1625"/>
                    <a:pt x="289" y="1625"/>
                  </a:cubicBezTo>
                  <a:cubicBezTo>
                    <a:pt x="289" y="1625"/>
                    <a:pt x="1" y="4122"/>
                    <a:pt x="2690" y="5432"/>
                  </a:cubicBezTo>
                  <a:cubicBezTo>
                    <a:pt x="5371" y="4113"/>
                    <a:pt x="5091" y="1625"/>
                    <a:pt x="5091" y="1625"/>
                  </a:cubicBezTo>
                  <a:cubicBezTo>
                    <a:pt x="3860" y="1625"/>
                    <a:pt x="3100" y="446"/>
                    <a:pt x="26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58"/>
            <p:cNvSpPr/>
            <p:nvPr/>
          </p:nvSpPr>
          <p:spPr>
            <a:xfrm>
              <a:off x="5658076" y="1703465"/>
              <a:ext cx="368817" cy="372907"/>
            </a:xfrm>
            <a:custGeom>
              <a:avLst/>
              <a:gdLst/>
              <a:ahLst/>
              <a:cxnLst/>
              <a:rect l="l" t="t" r="r" b="b"/>
              <a:pathLst>
                <a:path w="3878" h="3921" extrusionOk="0">
                  <a:moveTo>
                    <a:pt x="1948" y="0"/>
                  </a:moveTo>
                  <a:cubicBezTo>
                    <a:pt x="1642" y="324"/>
                    <a:pt x="1092" y="1170"/>
                    <a:pt x="210" y="1170"/>
                  </a:cubicBezTo>
                  <a:cubicBezTo>
                    <a:pt x="210" y="1170"/>
                    <a:pt x="1" y="2969"/>
                    <a:pt x="1948" y="3921"/>
                  </a:cubicBezTo>
                  <a:cubicBezTo>
                    <a:pt x="3878" y="2978"/>
                    <a:pt x="3686" y="1170"/>
                    <a:pt x="3686" y="1170"/>
                  </a:cubicBezTo>
                  <a:cubicBezTo>
                    <a:pt x="2786" y="1170"/>
                    <a:pt x="2254" y="315"/>
                    <a:pt x="19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58"/>
            <p:cNvSpPr/>
            <p:nvPr/>
          </p:nvSpPr>
          <p:spPr>
            <a:xfrm>
              <a:off x="5988657" y="3029603"/>
              <a:ext cx="614569" cy="539911"/>
            </a:xfrm>
            <a:custGeom>
              <a:avLst/>
              <a:gdLst/>
              <a:ahLst/>
              <a:cxnLst/>
              <a:rect l="l" t="t" r="r" b="b"/>
              <a:pathLst>
                <a:path w="6462" h="5677" extrusionOk="0">
                  <a:moveTo>
                    <a:pt x="1676" y="1"/>
                  </a:moveTo>
                  <a:lnTo>
                    <a:pt x="0" y="2777"/>
                  </a:lnTo>
                  <a:lnTo>
                    <a:pt x="4785" y="5676"/>
                  </a:lnTo>
                  <a:lnTo>
                    <a:pt x="6461" y="2908"/>
                  </a:lnTo>
                  <a:lnTo>
                    <a:pt x="16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58"/>
            <p:cNvSpPr/>
            <p:nvPr/>
          </p:nvSpPr>
          <p:spPr>
            <a:xfrm>
              <a:off x="5798449" y="3733852"/>
              <a:ext cx="658602" cy="127916"/>
            </a:xfrm>
            <a:custGeom>
              <a:avLst/>
              <a:gdLst/>
              <a:ahLst/>
              <a:cxnLst/>
              <a:rect l="l" t="t" r="r" b="b"/>
              <a:pathLst>
                <a:path w="6925" h="1345" extrusionOk="0">
                  <a:moveTo>
                    <a:pt x="0" y="0"/>
                  </a:moveTo>
                  <a:lnTo>
                    <a:pt x="0" y="1345"/>
                  </a:lnTo>
                  <a:lnTo>
                    <a:pt x="6925" y="1345"/>
                  </a:lnTo>
                  <a:lnTo>
                    <a:pt x="69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58"/>
            <p:cNvSpPr/>
            <p:nvPr/>
          </p:nvSpPr>
          <p:spPr>
            <a:xfrm>
              <a:off x="5757745" y="3806036"/>
              <a:ext cx="738300" cy="55732"/>
            </a:xfrm>
            <a:custGeom>
              <a:avLst/>
              <a:gdLst/>
              <a:ahLst/>
              <a:cxnLst/>
              <a:rect l="l" t="t" r="r" b="b"/>
              <a:pathLst>
                <a:path w="7763" h="586" extrusionOk="0">
                  <a:moveTo>
                    <a:pt x="210" y="1"/>
                  </a:moveTo>
                  <a:cubicBezTo>
                    <a:pt x="105" y="1"/>
                    <a:pt x="1" y="88"/>
                    <a:pt x="1" y="210"/>
                  </a:cubicBezTo>
                  <a:lnTo>
                    <a:pt x="1" y="376"/>
                  </a:lnTo>
                  <a:cubicBezTo>
                    <a:pt x="1" y="481"/>
                    <a:pt x="88" y="586"/>
                    <a:pt x="210" y="586"/>
                  </a:cubicBezTo>
                  <a:lnTo>
                    <a:pt x="7545" y="586"/>
                  </a:lnTo>
                  <a:cubicBezTo>
                    <a:pt x="7667" y="586"/>
                    <a:pt x="7763" y="499"/>
                    <a:pt x="7754" y="376"/>
                  </a:cubicBezTo>
                  <a:lnTo>
                    <a:pt x="7754" y="210"/>
                  </a:lnTo>
                  <a:cubicBezTo>
                    <a:pt x="7754" y="106"/>
                    <a:pt x="7667" y="1"/>
                    <a:pt x="7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58"/>
            <p:cNvSpPr/>
            <p:nvPr/>
          </p:nvSpPr>
          <p:spPr>
            <a:xfrm>
              <a:off x="6163839" y="3176159"/>
              <a:ext cx="1136124" cy="705204"/>
            </a:xfrm>
            <a:custGeom>
              <a:avLst/>
              <a:gdLst/>
              <a:ahLst/>
              <a:cxnLst/>
              <a:rect l="l" t="t" r="r" b="b"/>
              <a:pathLst>
                <a:path w="11946" h="7415" extrusionOk="0">
                  <a:moveTo>
                    <a:pt x="1327" y="0"/>
                  </a:moveTo>
                  <a:cubicBezTo>
                    <a:pt x="933" y="0"/>
                    <a:pt x="548" y="198"/>
                    <a:pt x="323" y="555"/>
                  </a:cubicBezTo>
                  <a:cubicBezTo>
                    <a:pt x="0" y="1106"/>
                    <a:pt x="175" y="1813"/>
                    <a:pt x="716" y="2153"/>
                  </a:cubicBezTo>
                  <a:cubicBezTo>
                    <a:pt x="904" y="2267"/>
                    <a:pt x="1107" y="2322"/>
                    <a:pt x="1310" y="2322"/>
                  </a:cubicBezTo>
                  <a:cubicBezTo>
                    <a:pt x="1418" y="2322"/>
                    <a:pt x="1527" y="2306"/>
                    <a:pt x="1633" y="2276"/>
                  </a:cubicBezTo>
                  <a:cubicBezTo>
                    <a:pt x="1703" y="2363"/>
                    <a:pt x="1782" y="2424"/>
                    <a:pt x="1878" y="2494"/>
                  </a:cubicBezTo>
                  <a:cubicBezTo>
                    <a:pt x="2012" y="2577"/>
                    <a:pt x="2161" y="2615"/>
                    <a:pt x="2308" y="2615"/>
                  </a:cubicBezTo>
                  <a:cubicBezTo>
                    <a:pt x="2485" y="2615"/>
                    <a:pt x="2660" y="2559"/>
                    <a:pt x="2803" y="2459"/>
                  </a:cubicBezTo>
                  <a:cubicBezTo>
                    <a:pt x="3982" y="3288"/>
                    <a:pt x="6217" y="4869"/>
                    <a:pt x="8095" y="6222"/>
                  </a:cubicBezTo>
                  <a:cubicBezTo>
                    <a:pt x="9407" y="7171"/>
                    <a:pt x="10173" y="7415"/>
                    <a:pt x="10615" y="7415"/>
                  </a:cubicBezTo>
                  <a:cubicBezTo>
                    <a:pt x="11084" y="7415"/>
                    <a:pt x="11185" y="7139"/>
                    <a:pt x="11185" y="7139"/>
                  </a:cubicBezTo>
                  <a:cubicBezTo>
                    <a:pt x="11185" y="7139"/>
                    <a:pt x="11945" y="6310"/>
                    <a:pt x="8950" y="4816"/>
                  </a:cubicBezTo>
                  <a:cubicBezTo>
                    <a:pt x="6872" y="3777"/>
                    <a:pt x="4445" y="2520"/>
                    <a:pt x="3152" y="1865"/>
                  </a:cubicBezTo>
                  <a:cubicBezTo>
                    <a:pt x="3196" y="1542"/>
                    <a:pt x="3048" y="1210"/>
                    <a:pt x="2751" y="1027"/>
                  </a:cubicBezTo>
                  <a:cubicBezTo>
                    <a:pt x="2655" y="975"/>
                    <a:pt x="2550" y="931"/>
                    <a:pt x="2454" y="922"/>
                  </a:cubicBezTo>
                  <a:cubicBezTo>
                    <a:pt x="2393" y="617"/>
                    <a:pt x="2201" y="337"/>
                    <a:pt x="1921" y="162"/>
                  </a:cubicBezTo>
                  <a:cubicBezTo>
                    <a:pt x="1734" y="53"/>
                    <a:pt x="1529" y="0"/>
                    <a:pt x="1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58"/>
            <p:cNvSpPr/>
            <p:nvPr/>
          </p:nvSpPr>
          <p:spPr>
            <a:xfrm>
              <a:off x="5910577" y="2858414"/>
              <a:ext cx="772348" cy="881528"/>
            </a:xfrm>
            <a:custGeom>
              <a:avLst/>
              <a:gdLst/>
              <a:ahLst/>
              <a:cxnLst/>
              <a:rect l="l" t="t" r="r" b="b"/>
              <a:pathLst>
                <a:path w="8121" h="9269" extrusionOk="0">
                  <a:moveTo>
                    <a:pt x="4502" y="0"/>
                  </a:moveTo>
                  <a:cubicBezTo>
                    <a:pt x="4292" y="0"/>
                    <a:pt x="4087" y="105"/>
                    <a:pt x="3973" y="299"/>
                  </a:cubicBezTo>
                  <a:lnTo>
                    <a:pt x="175" y="6560"/>
                  </a:lnTo>
                  <a:cubicBezTo>
                    <a:pt x="0" y="6856"/>
                    <a:pt x="88" y="7241"/>
                    <a:pt x="384" y="7415"/>
                  </a:cubicBezTo>
                  <a:lnTo>
                    <a:pt x="3301" y="9179"/>
                  </a:lnTo>
                  <a:cubicBezTo>
                    <a:pt x="3401" y="9240"/>
                    <a:pt x="3513" y="9269"/>
                    <a:pt x="3623" y="9269"/>
                  </a:cubicBezTo>
                  <a:cubicBezTo>
                    <a:pt x="3831" y="9269"/>
                    <a:pt x="4034" y="9166"/>
                    <a:pt x="4148" y="8978"/>
                  </a:cubicBezTo>
                  <a:lnTo>
                    <a:pt x="7946" y="2709"/>
                  </a:lnTo>
                  <a:cubicBezTo>
                    <a:pt x="8121" y="2412"/>
                    <a:pt x="8033" y="2037"/>
                    <a:pt x="7736" y="1862"/>
                  </a:cubicBezTo>
                  <a:lnTo>
                    <a:pt x="4829" y="89"/>
                  </a:lnTo>
                  <a:cubicBezTo>
                    <a:pt x="4726" y="29"/>
                    <a:pt x="4613" y="0"/>
                    <a:pt x="4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58"/>
            <p:cNvSpPr/>
            <p:nvPr/>
          </p:nvSpPr>
          <p:spPr>
            <a:xfrm>
              <a:off x="5922180" y="2920803"/>
              <a:ext cx="747430" cy="756655"/>
            </a:xfrm>
            <a:custGeom>
              <a:avLst/>
              <a:gdLst/>
              <a:ahLst/>
              <a:cxnLst/>
              <a:rect l="l" t="t" r="r" b="b"/>
              <a:pathLst>
                <a:path w="7859" h="7956" extrusionOk="0">
                  <a:moveTo>
                    <a:pt x="3065" y="1"/>
                  </a:moveTo>
                  <a:lnTo>
                    <a:pt x="0" y="5057"/>
                  </a:lnTo>
                  <a:lnTo>
                    <a:pt x="4794" y="7955"/>
                  </a:lnTo>
                  <a:lnTo>
                    <a:pt x="7859" y="2900"/>
                  </a:lnTo>
                  <a:lnTo>
                    <a:pt x="30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58"/>
            <p:cNvSpPr/>
            <p:nvPr/>
          </p:nvSpPr>
          <p:spPr>
            <a:xfrm>
              <a:off x="5950426" y="3329372"/>
              <a:ext cx="470960" cy="300722"/>
            </a:xfrm>
            <a:custGeom>
              <a:avLst/>
              <a:gdLst/>
              <a:ahLst/>
              <a:cxnLst/>
              <a:rect l="l" t="t" r="r" b="b"/>
              <a:pathLst>
                <a:path w="4952" h="3162" extrusionOk="0">
                  <a:moveTo>
                    <a:pt x="166" y="1"/>
                  </a:moveTo>
                  <a:lnTo>
                    <a:pt x="0" y="263"/>
                  </a:lnTo>
                  <a:lnTo>
                    <a:pt x="4794" y="3162"/>
                  </a:lnTo>
                  <a:lnTo>
                    <a:pt x="4951" y="2900"/>
                  </a:lnTo>
                  <a:lnTo>
                    <a:pt x="1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58"/>
            <p:cNvSpPr/>
            <p:nvPr/>
          </p:nvSpPr>
          <p:spPr>
            <a:xfrm>
              <a:off x="6169641" y="2968165"/>
              <a:ext cx="470960" cy="300722"/>
            </a:xfrm>
            <a:custGeom>
              <a:avLst/>
              <a:gdLst/>
              <a:ahLst/>
              <a:cxnLst/>
              <a:rect l="l" t="t" r="r" b="b"/>
              <a:pathLst>
                <a:path w="4952" h="3162" extrusionOk="0">
                  <a:moveTo>
                    <a:pt x="158" y="1"/>
                  </a:moveTo>
                  <a:lnTo>
                    <a:pt x="0" y="254"/>
                  </a:lnTo>
                  <a:lnTo>
                    <a:pt x="4785" y="3162"/>
                  </a:lnTo>
                  <a:lnTo>
                    <a:pt x="4951" y="2900"/>
                  </a:lnTo>
                  <a:lnTo>
                    <a:pt x="1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58"/>
            <p:cNvSpPr/>
            <p:nvPr/>
          </p:nvSpPr>
          <p:spPr>
            <a:xfrm>
              <a:off x="5722081" y="1769087"/>
              <a:ext cx="240901" cy="242518"/>
            </a:xfrm>
            <a:custGeom>
              <a:avLst/>
              <a:gdLst/>
              <a:ahLst/>
              <a:cxnLst/>
              <a:rect l="l" t="t" r="r" b="b"/>
              <a:pathLst>
                <a:path w="2533" h="2550" extrusionOk="0">
                  <a:moveTo>
                    <a:pt x="1266" y="0"/>
                  </a:moveTo>
                  <a:cubicBezTo>
                    <a:pt x="1065" y="201"/>
                    <a:pt x="707" y="760"/>
                    <a:pt x="131" y="760"/>
                  </a:cubicBezTo>
                  <a:cubicBezTo>
                    <a:pt x="131" y="760"/>
                    <a:pt x="0" y="1939"/>
                    <a:pt x="1266" y="2550"/>
                  </a:cubicBezTo>
                  <a:cubicBezTo>
                    <a:pt x="2532" y="1930"/>
                    <a:pt x="2401" y="760"/>
                    <a:pt x="2401" y="760"/>
                  </a:cubicBezTo>
                  <a:cubicBezTo>
                    <a:pt x="1816" y="760"/>
                    <a:pt x="1458" y="201"/>
                    <a:pt x="12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58"/>
            <p:cNvSpPr/>
            <p:nvPr/>
          </p:nvSpPr>
          <p:spPr>
            <a:xfrm>
              <a:off x="7671134" y="1923375"/>
              <a:ext cx="103938" cy="122517"/>
            </a:xfrm>
            <a:custGeom>
              <a:avLst/>
              <a:gdLst/>
              <a:ahLst/>
              <a:cxnLst/>
              <a:rect l="l" t="t" r="r" b="b"/>
              <a:pathLst>
                <a:path w="979" h="1154" extrusionOk="0">
                  <a:moveTo>
                    <a:pt x="490" y="1"/>
                  </a:moveTo>
                  <a:lnTo>
                    <a:pt x="324" y="376"/>
                  </a:lnTo>
                  <a:lnTo>
                    <a:pt x="1" y="577"/>
                  </a:lnTo>
                  <a:lnTo>
                    <a:pt x="324" y="760"/>
                  </a:lnTo>
                  <a:lnTo>
                    <a:pt x="490" y="1153"/>
                  </a:lnTo>
                  <a:lnTo>
                    <a:pt x="673" y="760"/>
                  </a:lnTo>
                  <a:lnTo>
                    <a:pt x="979" y="577"/>
                  </a:lnTo>
                  <a:lnTo>
                    <a:pt x="673" y="376"/>
                  </a:lnTo>
                  <a:lnTo>
                    <a:pt x="4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58"/>
            <p:cNvSpPr/>
            <p:nvPr/>
          </p:nvSpPr>
          <p:spPr>
            <a:xfrm>
              <a:off x="7769861" y="2059108"/>
              <a:ext cx="61533" cy="73231"/>
            </a:xfrm>
            <a:custGeom>
              <a:avLst/>
              <a:gdLst/>
              <a:ahLst/>
              <a:cxnLst/>
              <a:rect l="l" t="t" r="r" b="b"/>
              <a:pathLst>
                <a:path w="647" h="770" extrusionOk="0">
                  <a:moveTo>
                    <a:pt x="315" y="1"/>
                  </a:moveTo>
                  <a:lnTo>
                    <a:pt x="210" y="254"/>
                  </a:lnTo>
                  <a:lnTo>
                    <a:pt x="1" y="385"/>
                  </a:lnTo>
                  <a:lnTo>
                    <a:pt x="210" y="516"/>
                  </a:lnTo>
                  <a:lnTo>
                    <a:pt x="315" y="769"/>
                  </a:lnTo>
                  <a:lnTo>
                    <a:pt x="437" y="516"/>
                  </a:lnTo>
                  <a:lnTo>
                    <a:pt x="647" y="385"/>
                  </a:lnTo>
                  <a:lnTo>
                    <a:pt x="437" y="254"/>
                  </a:lnTo>
                  <a:lnTo>
                    <a:pt x="3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58"/>
            <p:cNvSpPr/>
            <p:nvPr/>
          </p:nvSpPr>
          <p:spPr>
            <a:xfrm>
              <a:off x="7658591" y="1535701"/>
              <a:ext cx="137046" cy="162915"/>
            </a:xfrm>
            <a:custGeom>
              <a:avLst/>
              <a:gdLst/>
              <a:ahLst/>
              <a:cxnLst/>
              <a:rect l="l" t="t" r="r" b="b"/>
              <a:pathLst>
                <a:path w="1441" h="1713" extrusionOk="0">
                  <a:moveTo>
                    <a:pt x="725" y="1"/>
                  </a:moveTo>
                  <a:lnTo>
                    <a:pt x="472" y="577"/>
                  </a:lnTo>
                  <a:lnTo>
                    <a:pt x="0" y="856"/>
                  </a:lnTo>
                  <a:lnTo>
                    <a:pt x="472" y="1144"/>
                  </a:lnTo>
                  <a:lnTo>
                    <a:pt x="725" y="1712"/>
                  </a:lnTo>
                  <a:lnTo>
                    <a:pt x="978" y="1144"/>
                  </a:lnTo>
                  <a:lnTo>
                    <a:pt x="1441" y="856"/>
                  </a:lnTo>
                  <a:lnTo>
                    <a:pt x="978" y="577"/>
                  </a:lnTo>
                  <a:lnTo>
                    <a:pt x="7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58"/>
            <p:cNvSpPr/>
            <p:nvPr/>
          </p:nvSpPr>
          <p:spPr>
            <a:xfrm>
              <a:off x="5139092" y="2467440"/>
              <a:ext cx="62389" cy="73992"/>
            </a:xfrm>
            <a:custGeom>
              <a:avLst/>
              <a:gdLst/>
              <a:ahLst/>
              <a:cxnLst/>
              <a:rect l="l" t="t" r="r" b="b"/>
              <a:pathLst>
                <a:path w="656" h="778" extrusionOk="0">
                  <a:moveTo>
                    <a:pt x="332" y="1"/>
                  </a:moveTo>
                  <a:lnTo>
                    <a:pt x="210" y="262"/>
                  </a:lnTo>
                  <a:lnTo>
                    <a:pt x="1" y="385"/>
                  </a:lnTo>
                  <a:lnTo>
                    <a:pt x="210" y="516"/>
                  </a:lnTo>
                  <a:lnTo>
                    <a:pt x="332" y="778"/>
                  </a:lnTo>
                  <a:lnTo>
                    <a:pt x="455" y="516"/>
                  </a:lnTo>
                  <a:lnTo>
                    <a:pt x="655" y="385"/>
                  </a:lnTo>
                  <a:lnTo>
                    <a:pt x="455" y="262"/>
                  </a:lnTo>
                  <a:lnTo>
                    <a:pt x="3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58"/>
            <p:cNvSpPr/>
            <p:nvPr/>
          </p:nvSpPr>
          <p:spPr>
            <a:xfrm>
              <a:off x="5263679" y="2798784"/>
              <a:ext cx="93108" cy="109751"/>
            </a:xfrm>
            <a:custGeom>
              <a:avLst/>
              <a:gdLst/>
              <a:ahLst/>
              <a:cxnLst/>
              <a:rect l="l" t="t" r="r" b="b"/>
              <a:pathLst>
                <a:path w="979" h="1154" extrusionOk="0">
                  <a:moveTo>
                    <a:pt x="481" y="0"/>
                  </a:moveTo>
                  <a:lnTo>
                    <a:pt x="323" y="393"/>
                  </a:lnTo>
                  <a:lnTo>
                    <a:pt x="0" y="577"/>
                  </a:lnTo>
                  <a:lnTo>
                    <a:pt x="323" y="769"/>
                  </a:lnTo>
                  <a:lnTo>
                    <a:pt x="481" y="1153"/>
                  </a:lnTo>
                  <a:lnTo>
                    <a:pt x="655" y="769"/>
                  </a:lnTo>
                  <a:lnTo>
                    <a:pt x="978" y="577"/>
                  </a:lnTo>
                  <a:lnTo>
                    <a:pt x="655" y="393"/>
                  </a:lnTo>
                  <a:lnTo>
                    <a:pt x="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58"/>
            <p:cNvSpPr/>
            <p:nvPr/>
          </p:nvSpPr>
          <p:spPr>
            <a:xfrm>
              <a:off x="4904090" y="2615232"/>
              <a:ext cx="137141" cy="163676"/>
            </a:xfrm>
            <a:custGeom>
              <a:avLst/>
              <a:gdLst/>
              <a:ahLst/>
              <a:cxnLst/>
              <a:rect l="l" t="t" r="r" b="b"/>
              <a:pathLst>
                <a:path w="1442" h="1721" extrusionOk="0">
                  <a:moveTo>
                    <a:pt x="717" y="1"/>
                  </a:moveTo>
                  <a:lnTo>
                    <a:pt x="455" y="586"/>
                  </a:lnTo>
                  <a:lnTo>
                    <a:pt x="1" y="865"/>
                  </a:lnTo>
                  <a:lnTo>
                    <a:pt x="455" y="1153"/>
                  </a:lnTo>
                  <a:lnTo>
                    <a:pt x="717" y="1721"/>
                  </a:lnTo>
                  <a:lnTo>
                    <a:pt x="970" y="1153"/>
                  </a:lnTo>
                  <a:lnTo>
                    <a:pt x="1441" y="865"/>
                  </a:lnTo>
                  <a:lnTo>
                    <a:pt x="970" y="586"/>
                  </a:lnTo>
                  <a:lnTo>
                    <a:pt x="7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58"/>
            <p:cNvSpPr/>
            <p:nvPr/>
          </p:nvSpPr>
          <p:spPr>
            <a:xfrm>
              <a:off x="5356691" y="1901948"/>
              <a:ext cx="62389" cy="73136"/>
            </a:xfrm>
            <a:custGeom>
              <a:avLst/>
              <a:gdLst/>
              <a:ahLst/>
              <a:cxnLst/>
              <a:rect l="l" t="t" r="r" b="b"/>
              <a:pathLst>
                <a:path w="656" h="769" extrusionOk="0">
                  <a:moveTo>
                    <a:pt x="323" y="0"/>
                  </a:moveTo>
                  <a:lnTo>
                    <a:pt x="201" y="262"/>
                  </a:lnTo>
                  <a:lnTo>
                    <a:pt x="0" y="376"/>
                  </a:lnTo>
                  <a:lnTo>
                    <a:pt x="201" y="507"/>
                  </a:lnTo>
                  <a:lnTo>
                    <a:pt x="323" y="769"/>
                  </a:lnTo>
                  <a:lnTo>
                    <a:pt x="437" y="507"/>
                  </a:lnTo>
                  <a:lnTo>
                    <a:pt x="655" y="376"/>
                  </a:lnTo>
                  <a:lnTo>
                    <a:pt x="437" y="262"/>
                  </a:lnTo>
                  <a:lnTo>
                    <a:pt x="3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58"/>
            <p:cNvSpPr/>
            <p:nvPr/>
          </p:nvSpPr>
          <p:spPr>
            <a:xfrm>
              <a:off x="5410615" y="1687678"/>
              <a:ext cx="92347" cy="110512"/>
            </a:xfrm>
            <a:custGeom>
              <a:avLst/>
              <a:gdLst/>
              <a:ahLst/>
              <a:cxnLst/>
              <a:rect l="l" t="t" r="r" b="b"/>
              <a:pathLst>
                <a:path w="971" h="1162" extrusionOk="0">
                  <a:moveTo>
                    <a:pt x="481" y="1"/>
                  </a:moveTo>
                  <a:lnTo>
                    <a:pt x="315" y="385"/>
                  </a:lnTo>
                  <a:lnTo>
                    <a:pt x="1" y="577"/>
                  </a:lnTo>
                  <a:lnTo>
                    <a:pt x="315" y="778"/>
                  </a:lnTo>
                  <a:lnTo>
                    <a:pt x="481" y="1162"/>
                  </a:lnTo>
                  <a:lnTo>
                    <a:pt x="656" y="778"/>
                  </a:lnTo>
                  <a:lnTo>
                    <a:pt x="970" y="577"/>
                  </a:lnTo>
                  <a:lnTo>
                    <a:pt x="656" y="385"/>
                  </a:lnTo>
                  <a:lnTo>
                    <a:pt x="4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A3BCB687-03D5-0A6E-3AD9-E59A77C630E3}"/>
              </a:ext>
            </a:extLst>
          </p:cNvPr>
          <p:cNvSpPr/>
          <p:nvPr/>
        </p:nvSpPr>
        <p:spPr>
          <a:xfrm>
            <a:off x="999641" y="3399105"/>
            <a:ext cx="3821031" cy="9326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2"/>
          <p:cNvSpPr/>
          <p:nvPr/>
        </p:nvSpPr>
        <p:spPr>
          <a:xfrm>
            <a:off x="792442" y="3218782"/>
            <a:ext cx="3848754" cy="499720"/>
          </a:xfrm>
          <a:prstGeom prst="roundRect">
            <a:avLst>
              <a:gd name="adj" fmla="val 50000"/>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 name="Google Shape;176;p32"/>
          <p:cNvGrpSpPr/>
          <p:nvPr/>
        </p:nvGrpSpPr>
        <p:grpSpPr>
          <a:xfrm>
            <a:off x="4739557" y="1254042"/>
            <a:ext cx="3692445" cy="2518846"/>
            <a:chOff x="4739557" y="1246117"/>
            <a:chExt cx="3692445" cy="2518846"/>
          </a:xfrm>
        </p:grpSpPr>
        <p:sp>
          <p:nvSpPr>
            <p:cNvPr id="177" name="Google Shape;177;p32"/>
            <p:cNvSpPr/>
            <p:nvPr/>
          </p:nvSpPr>
          <p:spPr>
            <a:xfrm>
              <a:off x="5211355" y="1272397"/>
              <a:ext cx="3189923" cy="2442159"/>
            </a:xfrm>
            <a:custGeom>
              <a:avLst/>
              <a:gdLst/>
              <a:ahLst/>
              <a:cxnLst/>
              <a:rect l="l" t="t" r="r" b="b"/>
              <a:pathLst>
                <a:path w="115556" h="88468" extrusionOk="0">
                  <a:moveTo>
                    <a:pt x="87198" y="0"/>
                  </a:moveTo>
                  <a:cubicBezTo>
                    <a:pt x="86911" y="0"/>
                    <a:pt x="86625" y="6"/>
                    <a:pt x="86339" y="18"/>
                  </a:cubicBezTo>
                  <a:cubicBezTo>
                    <a:pt x="83685" y="104"/>
                    <a:pt x="81032" y="817"/>
                    <a:pt x="78721" y="2044"/>
                  </a:cubicBezTo>
                  <a:cubicBezTo>
                    <a:pt x="76352" y="3242"/>
                    <a:pt x="74327" y="4869"/>
                    <a:pt x="72558" y="6695"/>
                  </a:cubicBezTo>
                  <a:cubicBezTo>
                    <a:pt x="70732" y="8492"/>
                    <a:pt x="69219" y="10490"/>
                    <a:pt x="67850" y="12601"/>
                  </a:cubicBezTo>
                  <a:cubicBezTo>
                    <a:pt x="66452" y="14741"/>
                    <a:pt x="65624" y="17109"/>
                    <a:pt x="64340" y="19135"/>
                  </a:cubicBezTo>
                  <a:cubicBezTo>
                    <a:pt x="63713" y="20133"/>
                    <a:pt x="62914" y="21046"/>
                    <a:pt x="62001" y="21845"/>
                  </a:cubicBezTo>
                  <a:cubicBezTo>
                    <a:pt x="61059" y="22616"/>
                    <a:pt x="59946" y="23186"/>
                    <a:pt x="58805" y="23700"/>
                  </a:cubicBezTo>
                  <a:cubicBezTo>
                    <a:pt x="57664" y="24156"/>
                    <a:pt x="56466" y="24527"/>
                    <a:pt x="55210" y="24756"/>
                  </a:cubicBezTo>
                  <a:cubicBezTo>
                    <a:pt x="53955" y="25012"/>
                    <a:pt x="52728" y="25184"/>
                    <a:pt x="51444" y="25298"/>
                  </a:cubicBezTo>
                  <a:cubicBezTo>
                    <a:pt x="50160" y="25440"/>
                    <a:pt x="48876" y="25469"/>
                    <a:pt x="47592" y="25497"/>
                  </a:cubicBezTo>
                  <a:cubicBezTo>
                    <a:pt x="46936" y="25555"/>
                    <a:pt x="46251" y="25555"/>
                    <a:pt x="45623" y="25612"/>
                  </a:cubicBezTo>
                  <a:lnTo>
                    <a:pt x="44625" y="25697"/>
                  </a:lnTo>
                  <a:lnTo>
                    <a:pt x="43655" y="25783"/>
                  </a:lnTo>
                  <a:cubicBezTo>
                    <a:pt x="41058" y="26125"/>
                    <a:pt x="38462" y="26753"/>
                    <a:pt x="36179" y="28094"/>
                  </a:cubicBezTo>
                  <a:cubicBezTo>
                    <a:pt x="35038" y="28750"/>
                    <a:pt x="33982" y="29578"/>
                    <a:pt x="33126" y="30548"/>
                  </a:cubicBezTo>
                  <a:cubicBezTo>
                    <a:pt x="32270" y="31518"/>
                    <a:pt x="31614" y="32602"/>
                    <a:pt x="31043" y="33715"/>
                  </a:cubicBezTo>
                  <a:cubicBezTo>
                    <a:pt x="29902" y="35969"/>
                    <a:pt x="29246" y="38365"/>
                    <a:pt x="28390" y="40648"/>
                  </a:cubicBezTo>
                  <a:cubicBezTo>
                    <a:pt x="28190" y="41190"/>
                    <a:pt x="27962" y="41732"/>
                    <a:pt x="27705" y="42303"/>
                  </a:cubicBezTo>
                  <a:cubicBezTo>
                    <a:pt x="27477" y="42845"/>
                    <a:pt x="27220" y="43416"/>
                    <a:pt x="26963" y="43986"/>
                  </a:cubicBezTo>
                  <a:cubicBezTo>
                    <a:pt x="26507" y="45128"/>
                    <a:pt x="26136" y="46297"/>
                    <a:pt x="25793" y="47496"/>
                  </a:cubicBezTo>
                  <a:cubicBezTo>
                    <a:pt x="25109" y="49835"/>
                    <a:pt x="24538" y="52232"/>
                    <a:pt x="23625" y="54486"/>
                  </a:cubicBezTo>
                  <a:cubicBezTo>
                    <a:pt x="22712" y="56712"/>
                    <a:pt x="21428" y="58852"/>
                    <a:pt x="19659" y="60563"/>
                  </a:cubicBezTo>
                  <a:cubicBezTo>
                    <a:pt x="18775" y="61419"/>
                    <a:pt x="17776" y="62218"/>
                    <a:pt x="16692" y="62846"/>
                  </a:cubicBezTo>
                  <a:cubicBezTo>
                    <a:pt x="15636" y="63502"/>
                    <a:pt x="14438" y="64044"/>
                    <a:pt x="13268" y="64501"/>
                  </a:cubicBezTo>
                  <a:lnTo>
                    <a:pt x="12383" y="64815"/>
                  </a:lnTo>
                  <a:lnTo>
                    <a:pt x="11442" y="65100"/>
                  </a:lnTo>
                  <a:cubicBezTo>
                    <a:pt x="11128" y="65186"/>
                    <a:pt x="10843" y="65271"/>
                    <a:pt x="10529" y="65385"/>
                  </a:cubicBezTo>
                  <a:cubicBezTo>
                    <a:pt x="10186" y="65500"/>
                    <a:pt x="9872" y="65557"/>
                    <a:pt x="9587" y="65699"/>
                  </a:cubicBezTo>
                  <a:cubicBezTo>
                    <a:pt x="8389" y="66184"/>
                    <a:pt x="7248" y="66812"/>
                    <a:pt x="6192" y="67554"/>
                  </a:cubicBezTo>
                  <a:cubicBezTo>
                    <a:pt x="4137" y="69095"/>
                    <a:pt x="2625" y="71235"/>
                    <a:pt x="1684" y="73489"/>
                  </a:cubicBezTo>
                  <a:cubicBezTo>
                    <a:pt x="714" y="75771"/>
                    <a:pt x="257" y="78196"/>
                    <a:pt x="114" y="80622"/>
                  </a:cubicBezTo>
                  <a:cubicBezTo>
                    <a:pt x="0" y="83047"/>
                    <a:pt x="114" y="85501"/>
                    <a:pt x="571" y="87897"/>
                  </a:cubicBezTo>
                  <a:cubicBezTo>
                    <a:pt x="143" y="85501"/>
                    <a:pt x="29" y="83047"/>
                    <a:pt x="286" y="80650"/>
                  </a:cubicBezTo>
                  <a:cubicBezTo>
                    <a:pt x="457" y="78225"/>
                    <a:pt x="913" y="75800"/>
                    <a:pt x="1912" y="73546"/>
                  </a:cubicBezTo>
                  <a:cubicBezTo>
                    <a:pt x="2911" y="71320"/>
                    <a:pt x="4423" y="69237"/>
                    <a:pt x="6449" y="67782"/>
                  </a:cubicBezTo>
                  <a:cubicBezTo>
                    <a:pt x="7447" y="67069"/>
                    <a:pt x="8589" y="66470"/>
                    <a:pt x="9758" y="65985"/>
                  </a:cubicBezTo>
                  <a:cubicBezTo>
                    <a:pt x="10044" y="65842"/>
                    <a:pt x="10386" y="65785"/>
                    <a:pt x="10671" y="65671"/>
                  </a:cubicBezTo>
                  <a:cubicBezTo>
                    <a:pt x="10985" y="65557"/>
                    <a:pt x="11271" y="65500"/>
                    <a:pt x="11584" y="65385"/>
                  </a:cubicBezTo>
                  <a:lnTo>
                    <a:pt x="12526" y="65100"/>
                  </a:lnTo>
                  <a:lnTo>
                    <a:pt x="13439" y="64786"/>
                  </a:lnTo>
                  <a:cubicBezTo>
                    <a:pt x="14666" y="64330"/>
                    <a:pt x="15836" y="63788"/>
                    <a:pt x="16948" y="63131"/>
                  </a:cubicBezTo>
                  <a:cubicBezTo>
                    <a:pt x="18033" y="62475"/>
                    <a:pt x="19088" y="61705"/>
                    <a:pt x="20001" y="60820"/>
                  </a:cubicBezTo>
                  <a:cubicBezTo>
                    <a:pt x="21856" y="59080"/>
                    <a:pt x="23226" y="56854"/>
                    <a:pt x="24139" y="54572"/>
                  </a:cubicBezTo>
                  <a:cubicBezTo>
                    <a:pt x="25109" y="52261"/>
                    <a:pt x="25708" y="49864"/>
                    <a:pt x="26393" y="47553"/>
                  </a:cubicBezTo>
                  <a:cubicBezTo>
                    <a:pt x="26735" y="46412"/>
                    <a:pt x="27134" y="45242"/>
                    <a:pt x="27591" y="44129"/>
                  </a:cubicBezTo>
                  <a:cubicBezTo>
                    <a:pt x="27819" y="43558"/>
                    <a:pt x="28105" y="43016"/>
                    <a:pt x="28361" y="42446"/>
                  </a:cubicBezTo>
                  <a:cubicBezTo>
                    <a:pt x="28590" y="41875"/>
                    <a:pt x="28846" y="41304"/>
                    <a:pt x="29075" y="40734"/>
                  </a:cubicBezTo>
                  <a:cubicBezTo>
                    <a:pt x="29931" y="38451"/>
                    <a:pt x="30587" y="36111"/>
                    <a:pt x="31700" y="33943"/>
                  </a:cubicBezTo>
                  <a:cubicBezTo>
                    <a:pt x="32270" y="32859"/>
                    <a:pt x="32926" y="31832"/>
                    <a:pt x="33725" y="30947"/>
                  </a:cubicBezTo>
                  <a:cubicBezTo>
                    <a:pt x="34524" y="30034"/>
                    <a:pt x="35523" y="29264"/>
                    <a:pt x="36579" y="28636"/>
                  </a:cubicBezTo>
                  <a:cubicBezTo>
                    <a:pt x="38719" y="27438"/>
                    <a:pt x="41258" y="26810"/>
                    <a:pt x="43797" y="26496"/>
                  </a:cubicBezTo>
                  <a:lnTo>
                    <a:pt x="44767" y="26410"/>
                  </a:lnTo>
                  <a:lnTo>
                    <a:pt x="45709" y="26325"/>
                  </a:lnTo>
                  <a:cubicBezTo>
                    <a:pt x="46365" y="26296"/>
                    <a:pt x="46993" y="26296"/>
                    <a:pt x="47649" y="26268"/>
                  </a:cubicBezTo>
                  <a:cubicBezTo>
                    <a:pt x="48962" y="26239"/>
                    <a:pt x="50246" y="26182"/>
                    <a:pt x="51558" y="26097"/>
                  </a:cubicBezTo>
                  <a:cubicBezTo>
                    <a:pt x="52842" y="25983"/>
                    <a:pt x="54183" y="25783"/>
                    <a:pt x="55467" y="25555"/>
                  </a:cubicBezTo>
                  <a:cubicBezTo>
                    <a:pt x="56751" y="25298"/>
                    <a:pt x="58035" y="24955"/>
                    <a:pt x="59233" y="24442"/>
                  </a:cubicBezTo>
                  <a:cubicBezTo>
                    <a:pt x="60460" y="23957"/>
                    <a:pt x="61630" y="23300"/>
                    <a:pt x="62629" y="22445"/>
                  </a:cubicBezTo>
                  <a:cubicBezTo>
                    <a:pt x="63656" y="21617"/>
                    <a:pt x="64483" y="20590"/>
                    <a:pt x="65168" y="19534"/>
                  </a:cubicBezTo>
                  <a:cubicBezTo>
                    <a:pt x="66509" y="17337"/>
                    <a:pt x="67336" y="15026"/>
                    <a:pt x="68649" y="13000"/>
                  </a:cubicBezTo>
                  <a:cubicBezTo>
                    <a:pt x="70018" y="10918"/>
                    <a:pt x="71502" y="8977"/>
                    <a:pt x="73242" y="7208"/>
                  </a:cubicBezTo>
                  <a:cubicBezTo>
                    <a:pt x="74954" y="5439"/>
                    <a:pt x="76952" y="3899"/>
                    <a:pt x="79177" y="2757"/>
                  </a:cubicBezTo>
                  <a:cubicBezTo>
                    <a:pt x="81374" y="1616"/>
                    <a:pt x="83856" y="931"/>
                    <a:pt x="86367" y="846"/>
                  </a:cubicBezTo>
                  <a:cubicBezTo>
                    <a:pt x="86667" y="832"/>
                    <a:pt x="86967" y="825"/>
                    <a:pt x="87266" y="825"/>
                  </a:cubicBezTo>
                  <a:cubicBezTo>
                    <a:pt x="89504" y="825"/>
                    <a:pt x="91729" y="1200"/>
                    <a:pt x="93843" y="1930"/>
                  </a:cubicBezTo>
                  <a:cubicBezTo>
                    <a:pt x="94442" y="2130"/>
                    <a:pt x="95013" y="2358"/>
                    <a:pt x="95612" y="2586"/>
                  </a:cubicBezTo>
                  <a:cubicBezTo>
                    <a:pt x="96182" y="2843"/>
                    <a:pt x="96753" y="3071"/>
                    <a:pt x="97324" y="3357"/>
                  </a:cubicBezTo>
                  <a:cubicBezTo>
                    <a:pt x="97923" y="3613"/>
                    <a:pt x="98465" y="3927"/>
                    <a:pt x="99007" y="4212"/>
                  </a:cubicBezTo>
                  <a:cubicBezTo>
                    <a:pt x="99292" y="4355"/>
                    <a:pt x="99549" y="4555"/>
                    <a:pt x="99777" y="4726"/>
                  </a:cubicBezTo>
                  <a:lnTo>
                    <a:pt x="100548" y="5268"/>
                  </a:lnTo>
                  <a:cubicBezTo>
                    <a:pt x="102488" y="6723"/>
                    <a:pt x="104114" y="8606"/>
                    <a:pt x="105256" y="10718"/>
                  </a:cubicBezTo>
                  <a:cubicBezTo>
                    <a:pt x="106397" y="12829"/>
                    <a:pt x="107110" y="15140"/>
                    <a:pt x="107567" y="17480"/>
                  </a:cubicBezTo>
                  <a:cubicBezTo>
                    <a:pt x="108023" y="19848"/>
                    <a:pt x="108194" y="22245"/>
                    <a:pt x="108166" y="24670"/>
                  </a:cubicBezTo>
                  <a:cubicBezTo>
                    <a:pt x="108166" y="27095"/>
                    <a:pt x="107966" y="29520"/>
                    <a:pt x="107681" y="31889"/>
                  </a:cubicBezTo>
                  <a:cubicBezTo>
                    <a:pt x="107338" y="34285"/>
                    <a:pt x="106968" y="36682"/>
                    <a:pt x="106454" y="39079"/>
                  </a:cubicBezTo>
                  <a:cubicBezTo>
                    <a:pt x="106311" y="39678"/>
                    <a:pt x="106197" y="40277"/>
                    <a:pt x="106112" y="40876"/>
                  </a:cubicBezTo>
                  <a:lnTo>
                    <a:pt x="105969" y="41818"/>
                  </a:lnTo>
                  <a:cubicBezTo>
                    <a:pt x="105883" y="42132"/>
                    <a:pt x="105826" y="42417"/>
                    <a:pt x="105826" y="42731"/>
                  </a:cubicBezTo>
                  <a:cubicBezTo>
                    <a:pt x="105798" y="43359"/>
                    <a:pt x="105741" y="43986"/>
                    <a:pt x="105712" y="44585"/>
                  </a:cubicBezTo>
                  <a:cubicBezTo>
                    <a:pt x="105741" y="45213"/>
                    <a:pt x="105769" y="45841"/>
                    <a:pt x="105826" y="46440"/>
                  </a:cubicBezTo>
                  <a:cubicBezTo>
                    <a:pt x="106055" y="48951"/>
                    <a:pt x="106939" y="51348"/>
                    <a:pt x="108109" y="53545"/>
                  </a:cubicBezTo>
                  <a:cubicBezTo>
                    <a:pt x="109250" y="55770"/>
                    <a:pt x="110677" y="57824"/>
                    <a:pt x="111761" y="59964"/>
                  </a:cubicBezTo>
                  <a:lnTo>
                    <a:pt x="112189" y="60792"/>
                  </a:lnTo>
                  <a:cubicBezTo>
                    <a:pt x="112303" y="61049"/>
                    <a:pt x="112446" y="61334"/>
                    <a:pt x="112560" y="61619"/>
                  </a:cubicBezTo>
                  <a:cubicBezTo>
                    <a:pt x="112674" y="61847"/>
                    <a:pt x="112817" y="62133"/>
                    <a:pt x="112902" y="62418"/>
                  </a:cubicBezTo>
                  <a:lnTo>
                    <a:pt x="113188" y="63274"/>
                  </a:lnTo>
                  <a:cubicBezTo>
                    <a:pt x="113587" y="64415"/>
                    <a:pt x="113844" y="65614"/>
                    <a:pt x="114015" y="66783"/>
                  </a:cubicBezTo>
                  <a:cubicBezTo>
                    <a:pt x="114386" y="69180"/>
                    <a:pt x="114443" y="71605"/>
                    <a:pt x="114272" y="73974"/>
                  </a:cubicBezTo>
                  <a:cubicBezTo>
                    <a:pt x="114101" y="76370"/>
                    <a:pt x="113701" y="78767"/>
                    <a:pt x="113016" y="81078"/>
                  </a:cubicBezTo>
                  <a:cubicBezTo>
                    <a:pt x="112351" y="83323"/>
                    <a:pt x="111471" y="85540"/>
                    <a:pt x="110140" y="87470"/>
                  </a:cubicBezTo>
                  <a:lnTo>
                    <a:pt x="110140" y="87470"/>
                  </a:lnTo>
                  <a:lnTo>
                    <a:pt x="83029" y="87526"/>
                  </a:lnTo>
                  <a:lnTo>
                    <a:pt x="55610" y="87640"/>
                  </a:lnTo>
                  <a:lnTo>
                    <a:pt x="571" y="87897"/>
                  </a:lnTo>
                  <a:lnTo>
                    <a:pt x="55495" y="88297"/>
                  </a:lnTo>
                  <a:lnTo>
                    <a:pt x="83000" y="88382"/>
                  </a:lnTo>
                  <a:lnTo>
                    <a:pt x="110534" y="88468"/>
                  </a:lnTo>
                  <a:lnTo>
                    <a:pt x="110791" y="88468"/>
                  </a:lnTo>
                  <a:lnTo>
                    <a:pt x="110934" y="88297"/>
                  </a:lnTo>
                  <a:cubicBezTo>
                    <a:pt x="112389" y="86185"/>
                    <a:pt x="113359" y="83817"/>
                    <a:pt x="114072" y="81478"/>
                  </a:cubicBezTo>
                  <a:cubicBezTo>
                    <a:pt x="114785" y="79081"/>
                    <a:pt x="115213" y="76656"/>
                    <a:pt x="115385" y="74202"/>
                  </a:cubicBezTo>
                  <a:cubicBezTo>
                    <a:pt x="115556" y="71748"/>
                    <a:pt x="115499" y="69266"/>
                    <a:pt x="115128" y="66812"/>
                  </a:cubicBezTo>
                  <a:cubicBezTo>
                    <a:pt x="114957" y="65614"/>
                    <a:pt x="114700" y="64358"/>
                    <a:pt x="114300" y="63188"/>
                  </a:cubicBezTo>
                  <a:lnTo>
                    <a:pt x="113986" y="62275"/>
                  </a:lnTo>
                  <a:cubicBezTo>
                    <a:pt x="113872" y="61990"/>
                    <a:pt x="113730" y="61705"/>
                    <a:pt x="113644" y="61419"/>
                  </a:cubicBezTo>
                  <a:cubicBezTo>
                    <a:pt x="113501" y="61134"/>
                    <a:pt x="113387" y="60849"/>
                    <a:pt x="113245" y="60563"/>
                  </a:cubicBezTo>
                  <a:lnTo>
                    <a:pt x="112817" y="59765"/>
                  </a:lnTo>
                  <a:cubicBezTo>
                    <a:pt x="111647" y="57511"/>
                    <a:pt x="110249" y="55485"/>
                    <a:pt x="109136" y="53288"/>
                  </a:cubicBezTo>
                  <a:cubicBezTo>
                    <a:pt x="108023" y="51148"/>
                    <a:pt x="107224" y="48865"/>
                    <a:pt x="106968" y="46526"/>
                  </a:cubicBezTo>
                  <a:cubicBezTo>
                    <a:pt x="106939" y="45926"/>
                    <a:pt x="106939" y="45356"/>
                    <a:pt x="106882" y="44728"/>
                  </a:cubicBezTo>
                  <a:cubicBezTo>
                    <a:pt x="106939" y="44129"/>
                    <a:pt x="106968" y="43558"/>
                    <a:pt x="106996" y="42959"/>
                  </a:cubicBezTo>
                  <a:cubicBezTo>
                    <a:pt x="106996" y="42645"/>
                    <a:pt x="107053" y="42360"/>
                    <a:pt x="107110" y="42075"/>
                  </a:cubicBezTo>
                  <a:lnTo>
                    <a:pt x="107253" y="41162"/>
                  </a:lnTo>
                  <a:cubicBezTo>
                    <a:pt x="107338" y="40591"/>
                    <a:pt x="107510" y="39992"/>
                    <a:pt x="107595" y="39393"/>
                  </a:cubicBezTo>
                  <a:cubicBezTo>
                    <a:pt x="108052" y="36996"/>
                    <a:pt x="108480" y="34571"/>
                    <a:pt x="108822" y="32145"/>
                  </a:cubicBezTo>
                  <a:cubicBezTo>
                    <a:pt x="109421" y="27295"/>
                    <a:pt x="109650" y="22330"/>
                    <a:pt x="108708" y="17451"/>
                  </a:cubicBezTo>
                  <a:cubicBezTo>
                    <a:pt x="108223" y="15026"/>
                    <a:pt x="107453" y="12601"/>
                    <a:pt x="106254" y="10375"/>
                  </a:cubicBezTo>
                  <a:cubicBezTo>
                    <a:pt x="105027" y="8178"/>
                    <a:pt x="103315" y="6153"/>
                    <a:pt x="101233" y="4612"/>
                  </a:cubicBezTo>
                  <a:cubicBezTo>
                    <a:pt x="100947" y="4384"/>
                    <a:pt x="100690" y="4212"/>
                    <a:pt x="100405" y="4041"/>
                  </a:cubicBezTo>
                  <a:cubicBezTo>
                    <a:pt x="100148" y="3870"/>
                    <a:pt x="99863" y="3642"/>
                    <a:pt x="99578" y="3499"/>
                  </a:cubicBezTo>
                  <a:cubicBezTo>
                    <a:pt x="99007" y="3214"/>
                    <a:pt x="98436" y="2871"/>
                    <a:pt x="97837" y="2615"/>
                  </a:cubicBezTo>
                  <a:cubicBezTo>
                    <a:pt x="97267" y="2329"/>
                    <a:pt x="96667" y="2073"/>
                    <a:pt x="96040" y="1816"/>
                  </a:cubicBezTo>
                  <a:cubicBezTo>
                    <a:pt x="95441" y="1588"/>
                    <a:pt x="94841" y="1331"/>
                    <a:pt x="94185" y="1160"/>
                  </a:cubicBezTo>
                  <a:cubicBezTo>
                    <a:pt x="91968" y="420"/>
                    <a:pt x="89591" y="0"/>
                    <a:pt x="871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2"/>
            <p:cNvSpPr/>
            <p:nvPr/>
          </p:nvSpPr>
          <p:spPr>
            <a:xfrm>
              <a:off x="4845892" y="1334480"/>
              <a:ext cx="3520742" cy="2364341"/>
            </a:xfrm>
            <a:custGeom>
              <a:avLst/>
              <a:gdLst/>
              <a:ahLst/>
              <a:cxnLst/>
              <a:rect l="l" t="t" r="r" b="b"/>
              <a:pathLst>
                <a:path w="127540" h="85649" extrusionOk="0">
                  <a:moveTo>
                    <a:pt x="96714" y="1"/>
                  </a:moveTo>
                  <a:cubicBezTo>
                    <a:pt x="88217" y="1"/>
                    <a:pt x="81545" y="4940"/>
                    <a:pt x="76410" y="12121"/>
                  </a:cubicBezTo>
                  <a:cubicBezTo>
                    <a:pt x="72415" y="17770"/>
                    <a:pt x="73157" y="24647"/>
                    <a:pt x="54554" y="24932"/>
                  </a:cubicBezTo>
                  <a:cubicBezTo>
                    <a:pt x="35922" y="25217"/>
                    <a:pt x="36950" y="34462"/>
                    <a:pt x="33098" y="41737"/>
                  </a:cubicBezTo>
                  <a:cubicBezTo>
                    <a:pt x="29246" y="49013"/>
                    <a:pt x="30758" y="59541"/>
                    <a:pt x="15379" y="63564"/>
                  </a:cubicBezTo>
                  <a:cubicBezTo>
                    <a:pt x="0" y="67587"/>
                    <a:pt x="4138" y="85620"/>
                    <a:pt x="4138" y="85620"/>
                  </a:cubicBezTo>
                  <a:lnTo>
                    <a:pt x="4138" y="85648"/>
                  </a:lnTo>
                  <a:lnTo>
                    <a:pt x="121548" y="85648"/>
                  </a:lnTo>
                  <a:cubicBezTo>
                    <a:pt x="125028" y="81283"/>
                    <a:pt x="127539" y="72295"/>
                    <a:pt x="125685" y="63593"/>
                  </a:cubicBezTo>
                  <a:cubicBezTo>
                    <a:pt x="123830" y="54862"/>
                    <a:pt x="114842" y="50839"/>
                    <a:pt x="117610" y="39169"/>
                  </a:cubicBezTo>
                  <a:cubicBezTo>
                    <a:pt x="120321" y="27471"/>
                    <a:pt x="122803" y="9467"/>
                    <a:pt x="108480" y="2848"/>
                  </a:cubicBezTo>
                  <a:cubicBezTo>
                    <a:pt x="104218" y="882"/>
                    <a:pt x="100303" y="1"/>
                    <a:pt x="967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2"/>
            <p:cNvSpPr/>
            <p:nvPr/>
          </p:nvSpPr>
          <p:spPr>
            <a:xfrm>
              <a:off x="5759535" y="2329088"/>
              <a:ext cx="444247" cy="200882"/>
            </a:xfrm>
            <a:custGeom>
              <a:avLst/>
              <a:gdLst/>
              <a:ahLst/>
              <a:cxnLst/>
              <a:rect l="l" t="t" r="r" b="b"/>
              <a:pathLst>
                <a:path w="16093" h="7277" extrusionOk="0">
                  <a:moveTo>
                    <a:pt x="3853" y="1"/>
                  </a:moveTo>
                  <a:cubicBezTo>
                    <a:pt x="1713" y="1"/>
                    <a:pt x="1" y="1713"/>
                    <a:pt x="1" y="3853"/>
                  </a:cubicBezTo>
                  <a:lnTo>
                    <a:pt x="1" y="7105"/>
                  </a:lnTo>
                  <a:lnTo>
                    <a:pt x="3054" y="7105"/>
                  </a:lnTo>
                  <a:lnTo>
                    <a:pt x="3054" y="3853"/>
                  </a:lnTo>
                  <a:cubicBezTo>
                    <a:pt x="3054" y="3425"/>
                    <a:pt x="3396" y="3025"/>
                    <a:pt x="3853" y="3025"/>
                  </a:cubicBezTo>
                  <a:lnTo>
                    <a:pt x="12241" y="3025"/>
                  </a:lnTo>
                  <a:cubicBezTo>
                    <a:pt x="12669" y="3025"/>
                    <a:pt x="13068" y="3396"/>
                    <a:pt x="13068" y="3853"/>
                  </a:cubicBezTo>
                  <a:lnTo>
                    <a:pt x="13068" y="7277"/>
                  </a:lnTo>
                  <a:lnTo>
                    <a:pt x="16093" y="7277"/>
                  </a:lnTo>
                  <a:lnTo>
                    <a:pt x="16093" y="3853"/>
                  </a:lnTo>
                  <a:cubicBezTo>
                    <a:pt x="16093" y="1713"/>
                    <a:pt x="14381" y="1"/>
                    <a:pt x="122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2"/>
            <p:cNvSpPr/>
            <p:nvPr/>
          </p:nvSpPr>
          <p:spPr>
            <a:xfrm>
              <a:off x="5214501" y="2508687"/>
              <a:ext cx="1535114" cy="1187760"/>
            </a:xfrm>
            <a:custGeom>
              <a:avLst/>
              <a:gdLst/>
              <a:ahLst/>
              <a:cxnLst/>
              <a:rect l="l" t="t" r="r" b="b"/>
              <a:pathLst>
                <a:path w="55610" h="43027" extrusionOk="0">
                  <a:moveTo>
                    <a:pt x="2140" y="0"/>
                  </a:moveTo>
                  <a:cubicBezTo>
                    <a:pt x="971" y="0"/>
                    <a:pt x="0" y="942"/>
                    <a:pt x="0" y="2140"/>
                  </a:cubicBezTo>
                  <a:lnTo>
                    <a:pt x="0" y="40887"/>
                  </a:lnTo>
                  <a:cubicBezTo>
                    <a:pt x="0" y="42085"/>
                    <a:pt x="971" y="43027"/>
                    <a:pt x="2140" y="43027"/>
                  </a:cubicBezTo>
                  <a:lnTo>
                    <a:pt x="53470" y="43027"/>
                  </a:lnTo>
                  <a:cubicBezTo>
                    <a:pt x="54640" y="43027"/>
                    <a:pt x="55610" y="42085"/>
                    <a:pt x="55610" y="40887"/>
                  </a:cubicBezTo>
                  <a:lnTo>
                    <a:pt x="55553" y="40887"/>
                  </a:lnTo>
                  <a:lnTo>
                    <a:pt x="55553" y="2140"/>
                  </a:lnTo>
                  <a:cubicBezTo>
                    <a:pt x="55553" y="942"/>
                    <a:pt x="54583" y="0"/>
                    <a:pt x="534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2"/>
            <p:cNvSpPr/>
            <p:nvPr/>
          </p:nvSpPr>
          <p:spPr>
            <a:xfrm>
              <a:off x="5214501" y="2537810"/>
              <a:ext cx="1533541" cy="676599"/>
            </a:xfrm>
            <a:custGeom>
              <a:avLst/>
              <a:gdLst/>
              <a:ahLst/>
              <a:cxnLst/>
              <a:rect l="l" t="t" r="r" b="b"/>
              <a:pathLst>
                <a:path w="55553" h="24510" extrusionOk="0">
                  <a:moveTo>
                    <a:pt x="0" y="1"/>
                  </a:moveTo>
                  <a:lnTo>
                    <a:pt x="0" y="22570"/>
                  </a:lnTo>
                  <a:cubicBezTo>
                    <a:pt x="0" y="23654"/>
                    <a:pt x="971" y="24510"/>
                    <a:pt x="2140" y="24510"/>
                  </a:cubicBezTo>
                  <a:lnTo>
                    <a:pt x="53413" y="24510"/>
                  </a:lnTo>
                  <a:cubicBezTo>
                    <a:pt x="54583" y="24510"/>
                    <a:pt x="55553" y="23654"/>
                    <a:pt x="55553" y="22570"/>
                  </a:cubicBezTo>
                  <a:lnTo>
                    <a:pt x="555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2"/>
            <p:cNvSpPr/>
            <p:nvPr/>
          </p:nvSpPr>
          <p:spPr>
            <a:xfrm>
              <a:off x="5214501" y="2489777"/>
              <a:ext cx="1533541" cy="676599"/>
            </a:xfrm>
            <a:custGeom>
              <a:avLst/>
              <a:gdLst/>
              <a:ahLst/>
              <a:cxnLst/>
              <a:rect l="l" t="t" r="r" b="b"/>
              <a:pathLst>
                <a:path w="55553" h="24510" extrusionOk="0">
                  <a:moveTo>
                    <a:pt x="0" y="0"/>
                  </a:moveTo>
                  <a:lnTo>
                    <a:pt x="0" y="29"/>
                  </a:lnTo>
                  <a:lnTo>
                    <a:pt x="0" y="22569"/>
                  </a:lnTo>
                  <a:cubicBezTo>
                    <a:pt x="0" y="23654"/>
                    <a:pt x="971" y="24510"/>
                    <a:pt x="2140" y="24510"/>
                  </a:cubicBezTo>
                  <a:lnTo>
                    <a:pt x="53413" y="24510"/>
                  </a:lnTo>
                  <a:cubicBezTo>
                    <a:pt x="54583" y="24510"/>
                    <a:pt x="55553" y="23654"/>
                    <a:pt x="55553" y="22569"/>
                  </a:cubicBezTo>
                  <a:lnTo>
                    <a:pt x="555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2"/>
            <p:cNvSpPr/>
            <p:nvPr/>
          </p:nvSpPr>
          <p:spPr>
            <a:xfrm>
              <a:off x="6336866" y="3048999"/>
              <a:ext cx="122125" cy="252061"/>
            </a:xfrm>
            <a:custGeom>
              <a:avLst/>
              <a:gdLst/>
              <a:ahLst/>
              <a:cxnLst/>
              <a:rect l="l" t="t" r="r" b="b"/>
              <a:pathLst>
                <a:path w="4424" h="9131" extrusionOk="0">
                  <a:moveTo>
                    <a:pt x="2198" y="0"/>
                  </a:moveTo>
                  <a:cubicBezTo>
                    <a:pt x="971" y="0"/>
                    <a:pt x="1" y="2026"/>
                    <a:pt x="1" y="4565"/>
                  </a:cubicBezTo>
                  <a:cubicBezTo>
                    <a:pt x="1" y="7076"/>
                    <a:pt x="971" y="9131"/>
                    <a:pt x="2198" y="9131"/>
                  </a:cubicBezTo>
                  <a:cubicBezTo>
                    <a:pt x="3425" y="9131"/>
                    <a:pt x="4423" y="7076"/>
                    <a:pt x="4423" y="4565"/>
                  </a:cubicBezTo>
                  <a:cubicBezTo>
                    <a:pt x="4423" y="2026"/>
                    <a:pt x="3425" y="0"/>
                    <a:pt x="2198" y="0"/>
                  </a:cubicBezTo>
                  <a:close/>
                </a:path>
              </a:pathLst>
            </a:custGeom>
            <a:solidFill>
              <a:srgbClr val="D9A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2"/>
            <p:cNvSpPr/>
            <p:nvPr/>
          </p:nvSpPr>
          <p:spPr>
            <a:xfrm>
              <a:off x="6351827" y="3207314"/>
              <a:ext cx="92201" cy="66970"/>
            </a:xfrm>
            <a:custGeom>
              <a:avLst/>
              <a:gdLst/>
              <a:ahLst/>
              <a:cxnLst/>
              <a:rect l="l" t="t" r="r" b="b"/>
              <a:pathLst>
                <a:path w="3340" h="2426" extrusionOk="0">
                  <a:moveTo>
                    <a:pt x="1" y="0"/>
                  </a:moveTo>
                  <a:cubicBezTo>
                    <a:pt x="229" y="1427"/>
                    <a:pt x="885" y="2425"/>
                    <a:pt x="1656" y="2425"/>
                  </a:cubicBezTo>
                  <a:cubicBezTo>
                    <a:pt x="2455" y="2425"/>
                    <a:pt x="3082" y="1427"/>
                    <a:pt x="3339" y="0"/>
                  </a:cubicBezTo>
                  <a:close/>
                </a:path>
              </a:pathLst>
            </a:custGeom>
            <a:solidFill>
              <a:srgbClr val="CC9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2"/>
            <p:cNvSpPr/>
            <p:nvPr/>
          </p:nvSpPr>
          <p:spPr>
            <a:xfrm>
              <a:off x="6352628" y="3065535"/>
              <a:ext cx="107135" cy="235526"/>
            </a:xfrm>
            <a:custGeom>
              <a:avLst/>
              <a:gdLst/>
              <a:ahLst/>
              <a:cxnLst/>
              <a:rect l="l" t="t" r="r" b="b"/>
              <a:pathLst>
                <a:path w="3881" h="8532" extrusionOk="0">
                  <a:moveTo>
                    <a:pt x="2740" y="0"/>
                  </a:moveTo>
                  <a:lnTo>
                    <a:pt x="2740" y="0"/>
                  </a:lnTo>
                  <a:cubicBezTo>
                    <a:pt x="3110" y="828"/>
                    <a:pt x="3310" y="1855"/>
                    <a:pt x="3310" y="2996"/>
                  </a:cubicBezTo>
                  <a:cubicBezTo>
                    <a:pt x="3310" y="5536"/>
                    <a:pt x="2312" y="7561"/>
                    <a:pt x="1113" y="7561"/>
                  </a:cubicBezTo>
                  <a:cubicBezTo>
                    <a:pt x="714" y="7561"/>
                    <a:pt x="314" y="7333"/>
                    <a:pt x="0" y="6962"/>
                  </a:cubicBezTo>
                  <a:lnTo>
                    <a:pt x="0" y="6962"/>
                  </a:lnTo>
                  <a:cubicBezTo>
                    <a:pt x="400" y="7932"/>
                    <a:pt x="999" y="8532"/>
                    <a:pt x="1684" y="8532"/>
                  </a:cubicBezTo>
                  <a:cubicBezTo>
                    <a:pt x="2911" y="8532"/>
                    <a:pt x="3881" y="6506"/>
                    <a:pt x="3881" y="3966"/>
                  </a:cubicBezTo>
                  <a:cubicBezTo>
                    <a:pt x="3852" y="2254"/>
                    <a:pt x="3424" y="799"/>
                    <a:pt x="2740" y="0"/>
                  </a:cubicBezTo>
                  <a:close/>
                </a:path>
              </a:pathLst>
            </a:custGeom>
            <a:solidFill>
              <a:srgbClr val="06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2"/>
            <p:cNvSpPr/>
            <p:nvPr/>
          </p:nvSpPr>
          <p:spPr>
            <a:xfrm>
              <a:off x="5505127" y="3048999"/>
              <a:ext cx="122125" cy="252061"/>
            </a:xfrm>
            <a:custGeom>
              <a:avLst/>
              <a:gdLst/>
              <a:ahLst/>
              <a:cxnLst/>
              <a:rect l="l" t="t" r="r" b="b"/>
              <a:pathLst>
                <a:path w="4424" h="9131" extrusionOk="0">
                  <a:moveTo>
                    <a:pt x="2198" y="0"/>
                  </a:moveTo>
                  <a:cubicBezTo>
                    <a:pt x="999" y="0"/>
                    <a:pt x="1" y="2026"/>
                    <a:pt x="1" y="4565"/>
                  </a:cubicBezTo>
                  <a:cubicBezTo>
                    <a:pt x="1" y="7105"/>
                    <a:pt x="942" y="9131"/>
                    <a:pt x="2198" y="9131"/>
                  </a:cubicBezTo>
                  <a:cubicBezTo>
                    <a:pt x="3425" y="9131"/>
                    <a:pt x="4423" y="7105"/>
                    <a:pt x="4423" y="4565"/>
                  </a:cubicBezTo>
                  <a:cubicBezTo>
                    <a:pt x="4423" y="2026"/>
                    <a:pt x="3425" y="0"/>
                    <a:pt x="2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2"/>
            <p:cNvSpPr/>
            <p:nvPr/>
          </p:nvSpPr>
          <p:spPr>
            <a:xfrm>
              <a:off x="5214501" y="2490550"/>
              <a:ext cx="111083" cy="112684"/>
            </a:xfrm>
            <a:custGeom>
              <a:avLst/>
              <a:gdLst/>
              <a:ahLst/>
              <a:cxnLst/>
              <a:rect l="l" t="t" r="r" b="b"/>
              <a:pathLst>
                <a:path w="4024" h="4082" extrusionOk="0">
                  <a:moveTo>
                    <a:pt x="0" y="1"/>
                  </a:moveTo>
                  <a:lnTo>
                    <a:pt x="0" y="4081"/>
                  </a:lnTo>
                  <a:cubicBezTo>
                    <a:pt x="2254" y="4081"/>
                    <a:pt x="4023" y="2255"/>
                    <a:pt x="4023" y="29"/>
                  </a:cubicBezTo>
                  <a:lnTo>
                    <a:pt x="40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2"/>
            <p:cNvSpPr/>
            <p:nvPr/>
          </p:nvSpPr>
          <p:spPr>
            <a:xfrm>
              <a:off x="6639334" y="2489777"/>
              <a:ext cx="110282" cy="111855"/>
            </a:xfrm>
            <a:custGeom>
              <a:avLst/>
              <a:gdLst/>
              <a:ahLst/>
              <a:cxnLst/>
              <a:rect l="l" t="t" r="r" b="b"/>
              <a:pathLst>
                <a:path w="3995" h="4052" extrusionOk="0">
                  <a:moveTo>
                    <a:pt x="3995" y="0"/>
                  </a:moveTo>
                  <a:lnTo>
                    <a:pt x="0" y="29"/>
                  </a:lnTo>
                  <a:cubicBezTo>
                    <a:pt x="0" y="2254"/>
                    <a:pt x="1769" y="4023"/>
                    <a:pt x="3995" y="4052"/>
                  </a:cubicBezTo>
                  <a:lnTo>
                    <a:pt x="3995" y="0"/>
                  </a:lnTo>
                  <a:close/>
                </a:path>
              </a:pathLst>
            </a:custGeom>
            <a:solidFill>
              <a:srgbClr val="A548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2"/>
            <p:cNvSpPr/>
            <p:nvPr/>
          </p:nvSpPr>
          <p:spPr>
            <a:xfrm>
              <a:off x="5214501" y="3566455"/>
              <a:ext cx="111083" cy="129992"/>
            </a:xfrm>
            <a:custGeom>
              <a:avLst/>
              <a:gdLst/>
              <a:ahLst/>
              <a:cxnLst/>
              <a:rect l="l" t="t" r="r" b="b"/>
              <a:pathLst>
                <a:path w="4024" h="4709" extrusionOk="0">
                  <a:moveTo>
                    <a:pt x="0" y="1"/>
                  </a:moveTo>
                  <a:lnTo>
                    <a:pt x="0" y="2569"/>
                  </a:lnTo>
                  <a:cubicBezTo>
                    <a:pt x="0" y="3767"/>
                    <a:pt x="971" y="4709"/>
                    <a:pt x="2140" y="4709"/>
                  </a:cubicBezTo>
                  <a:lnTo>
                    <a:pt x="3966" y="4709"/>
                  </a:lnTo>
                  <a:cubicBezTo>
                    <a:pt x="3995" y="4509"/>
                    <a:pt x="4023" y="4252"/>
                    <a:pt x="4023" y="4052"/>
                  </a:cubicBezTo>
                  <a:cubicBezTo>
                    <a:pt x="4023" y="1798"/>
                    <a:pt x="2197"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2"/>
            <p:cNvSpPr/>
            <p:nvPr/>
          </p:nvSpPr>
          <p:spPr>
            <a:xfrm>
              <a:off x="6639334" y="3566455"/>
              <a:ext cx="108708" cy="129992"/>
            </a:xfrm>
            <a:custGeom>
              <a:avLst/>
              <a:gdLst/>
              <a:ahLst/>
              <a:cxnLst/>
              <a:rect l="l" t="t" r="r" b="b"/>
              <a:pathLst>
                <a:path w="3938" h="4709" extrusionOk="0">
                  <a:moveTo>
                    <a:pt x="3938" y="1"/>
                  </a:moveTo>
                  <a:cubicBezTo>
                    <a:pt x="1769" y="58"/>
                    <a:pt x="0" y="1827"/>
                    <a:pt x="0" y="4052"/>
                  </a:cubicBezTo>
                  <a:cubicBezTo>
                    <a:pt x="0" y="4281"/>
                    <a:pt x="29" y="4509"/>
                    <a:pt x="57" y="4709"/>
                  </a:cubicBezTo>
                  <a:lnTo>
                    <a:pt x="1798" y="4709"/>
                  </a:lnTo>
                  <a:cubicBezTo>
                    <a:pt x="2968" y="4709"/>
                    <a:pt x="3938" y="3767"/>
                    <a:pt x="3938" y="2569"/>
                  </a:cubicBezTo>
                  <a:lnTo>
                    <a:pt x="3938" y="1"/>
                  </a:lnTo>
                  <a:close/>
                </a:path>
              </a:pathLst>
            </a:custGeom>
            <a:solidFill>
              <a:srgbClr val="A548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2"/>
            <p:cNvSpPr/>
            <p:nvPr/>
          </p:nvSpPr>
          <p:spPr>
            <a:xfrm>
              <a:off x="5724090" y="2461427"/>
              <a:ext cx="154422" cy="29151"/>
            </a:xfrm>
            <a:custGeom>
              <a:avLst/>
              <a:gdLst/>
              <a:ahLst/>
              <a:cxnLst/>
              <a:rect l="l" t="t" r="r" b="b"/>
              <a:pathLst>
                <a:path w="5594" h="1056" extrusionOk="0">
                  <a:moveTo>
                    <a:pt x="686" y="0"/>
                  </a:moveTo>
                  <a:cubicBezTo>
                    <a:pt x="1" y="0"/>
                    <a:pt x="1" y="1056"/>
                    <a:pt x="686" y="1056"/>
                  </a:cubicBezTo>
                  <a:lnTo>
                    <a:pt x="4937" y="1056"/>
                  </a:lnTo>
                  <a:cubicBezTo>
                    <a:pt x="5593" y="1056"/>
                    <a:pt x="5593" y="0"/>
                    <a:pt x="4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2"/>
            <p:cNvSpPr/>
            <p:nvPr/>
          </p:nvSpPr>
          <p:spPr>
            <a:xfrm>
              <a:off x="6086405" y="2461427"/>
              <a:ext cx="154395" cy="29151"/>
            </a:xfrm>
            <a:custGeom>
              <a:avLst/>
              <a:gdLst/>
              <a:ahLst/>
              <a:cxnLst/>
              <a:rect l="l" t="t" r="r" b="b"/>
              <a:pathLst>
                <a:path w="5593" h="1056" extrusionOk="0">
                  <a:moveTo>
                    <a:pt x="685" y="0"/>
                  </a:moveTo>
                  <a:cubicBezTo>
                    <a:pt x="1" y="0"/>
                    <a:pt x="1" y="1056"/>
                    <a:pt x="685" y="1056"/>
                  </a:cubicBezTo>
                  <a:lnTo>
                    <a:pt x="4937" y="1056"/>
                  </a:lnTo>
                  <a:cubicBezTo>
                    <a:pt x="5593" y="1056"/>
                    <a:pt x="5593" y="0"/>
                    <a:pt x="4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2"/>
            <p:cNvSpPr/>
            <p:nvPr/>
          </p:nvSpPr>
          <p:spPr>
            <a:xfrm>
              <a:off x="5833571" y="3296312"/>
              <a:ext cx="2257399" cy="399362"/>
            </a:xfrm>
            <a:custGeom>
              <a:avLst/>
              <a:gdLst/>
              <a:ahLst/>
              <a:cxnLst/>
              <a:rect l="l" t="t" r="r" b="b"/>
              <a:pathLst>
                <a:path w="81775" h="14467" extrusionOk="0">
                  <a:moveTo>
                    <a:pt x="1" y="0"/>
                  </a:moveTo>
                  <a:lnTo>
                    <a:pt x="1" y="14466"/>
                  </a:lnTo>
                  <a:lnTo>
                    <a:pt x="73757" y="14466"/>
                  </a:lnTo>
                  <a:cubicBezTo>
                    <a:pt x="78179" y="14466"/>
                    <a:pt x="81774" y="11213"/>
                    <a:pt x="81774" y="7219"/>
                  </a:cubicBezTo>
                  <a:cubicBezTo>
                    <a:pt x="81774" y="3224"/>
                    <a:pt x="78179" y="0"/>
                    <a:pt x="737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2"/>
            <p:cNvSpPr/>
            <p:nvPr/>
          </p:nvSpPr>
          <p:spPr>
            <a:xfrm>
              <a:off x="5833571" y="3341198"/>
              <a:ext cx="1582374" cy="311136"/>
            </a:xfrm>
            <a:custGeom>
              <a:avLst/>
              <a:gdLst/>
              <a:ahLst/>
              <a:cxnLst/>
              <a:rect l="l" t="t" r="r" b="b"/>
              <a:pathLst>
                <a:path w="57322" h="11271" extrusionOk="0">
                  <a:moveTo>
                    <a:pt x="1" y="1"/>
                  </a:moveTo>
                  <a:lnTo>
                    <a:pt x="1" y="11271"/>
                  </a:lnTo>
                  <a:lnTo>
                    <a:pt x="51073" y="11271"/>
                  </a:lnTo>
                  <a:cubicBezTo>
                    <a:pt x="54497" y="11271"/>
                    <a:pt x="57322" y="8732"/>
                    <a:pt x="57322" y="5650"/>
                  </a:cubicBezTo>
                  <a:cubicBezTo>
                    <a:pt x="57322" y="2540"/>
                    <a:pt x="54497" y="1"/>
                    <a:pt x="510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2"/>
            <p:cNvSpPr/>
            <p:nvPr/>
          </p:nvSpPr>
          <p:spPr>
            <a:xfrm>
              <a:off x="5833567" y="3377453"/>
              <a:ext cx="1684782" cy="12615"/>
            </a:xfrm>
            <a:custGeom>
              <a:avLst/>
              <a:gdLst/>
              <a:ahLst/>
              <a:cxnLst/>
              <a:rect l="l" t="t" r="r" b="b"/>
              <a:pathLst>
                <a:path w="70305" h="457" extrusionOk="0">
                  <a:moveTo>
                    <a:pt x="1" y="0"/>
                  </a:moveTo>
                  <a:lnTo>
                    <a:pt x="1" y="457"/>
                  </a:lnTo>
                  <a:lnTo>
                    <a:pt x="70304" y="457"/>
                  </a:lnTo>
                  <a:lnTo>
                    <a:pt x="703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2"/>
            <p:cNvSpPr/>
            <p:nvPr/>
          </p:nvSpPr>
          <p:spPr>
            <a:xfrm>
              <a:off x="5833567" y="3451489"/>
              <a:ext cx="1684782" cy="12615"/>
            </a:xfrm>
            <a:custGeom>
              <a:avLst/>
              <a:gdLst/>
              <a:ahLst/>
              <a:cxnLst/>
              <a:rect l="l" t="t" r="r" b="b"/>
              <a:pathLst>
                <a:path w="70305" h="457" extrusionOk="0">
                  <a:moveTo>
                    <a:pt x="1" y="0"/>
                  </a:moveTo>
                  <a:lnTo>
                    <a:pt x="1" y="457"/>
                  </a:lnTo>
                  <a:lnTo>
                    <a:pt x="70304" y="457"/>
                  </a:lnTo>
                  <a:lnTo>
                    <a:pt x="703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2"/>
            <p:cNvSpPr/>
            <p:nvPr/>
          </p:nvSpPr>
          <p:spPr>
            <a:xfrm>
              <a:off x="5833567" y="3525525"/>
              <a:ext cx="1684782" cy="12615"/>
            </a:xfrm>
            <a:custGeom>
              <a:avLst/>
              <a:gdLst/>
              <a:ahLst/>
              <a:cxnLst/>
              <a:rect l="l" t="t" r="r" b="b"/>
              <a:pathLst>
                <a:path w="70305" h="457" extrusionOk="0">
                  <a:moveTo>
                    <a:pt x="1" y="0"/>
                  </a:moveTo>
                  <a:lnTo>
                    <a:pt x="1" y="457"/>
                  </a:lnTo>
                  <a:lnTo>
                    <a:pt x="70304" y="457"/>
                  </a:lnTo>
                  <a:lnTo>
                    <a:pt x="703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2"/>
            <p:cNvSpPr/>
            <p:nvPr/>
          </p:nvSpPr>
          <p:spPr>
            <a:xfrm>
              <a:off x="5833567" y="3598761"/>
              <a:ext cx="1684782" cy="13416"/>
            </a:xfrm>
            <a:custGeom>
              <a:avLst/>
              <a:gdLst/>
              <a:ahLst/>
              <a:cxnLst/>
              <a:rect l="l" t="t" r="r" b="b"/>
              <a:pathLst>
                <a:path w="70305" h="486" extrusionOk="0">
                  <a:moveTo>
                    <a:pt x="1" y="1"/>
                  </a:moveTo>
                  <a:lnTo>
                    <a:pt x="1" y="486"/>
                  </a:lnTo>
                  <a:lnTo>
                    <a:pt x="70304" y="486"/>
                  </a:lnTo>
                  <a:lnTo>
                    <a:pt x="703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2"/>
            <p:cNvSpPr/>
            <p:nvPr/>
          </p:nvSpPr>
          <p:spPr>
            <a:xfrm>
              <a:off x="5833567" y="3672797"/>
              <a:ext cx="1684782" cy="12643"/>
            </a:xfrm>
            <a:custGeom>
              <a:avLst/>
              <a:gdLst/>
              <a:ahLst/>
              <a:cxnLst/>
              <a:rect l="l" t="t" r="r" b="b"/>
              <a:pathLst>
                <a:path w="70305" h="458" extrusionOk="0">
                  <a:moveTo>
                    <a:pt x="1" y="1"/>
                  </a:moveTo>
                  <a:lnTo>
                    <a:pt x="1" y="457"/>
                  </a:lnTo>
                  <a:lnTo>
                    <a:pt x="70304" y="457"/>
                  </a:lnTo>
                  <a:lnTo>
                    <a:pt x="70304" y="1"/>
                  </a:lnTo>
                  <a:close/>
                </a:path>
              </a:pathLst>
            </a:custGeom>
            <a:solidFill>
              <a:srgbClr val="D9A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2"/>
            <p:cNvSpPr/>
            <p:nvPr/>
          </p:nvSpPr>
          <p:spPr>
            <a:xfrm>
              <a:off x="5830421" y="3321516"/>
              <a:ext cx="1600510" cy="346581"/>
            </a:xfrm>
            <a:custGeom>
              <a:avLst/>
              <a:gdLst/>
              <a:ahLst/>
              <a:cxnLst/>
              <a:rect l="l" t="t" r="r" b="b"/>
              <a:pathLst>
                <a:path w="57979" h="12555" extrusionOk="0">
                  <a:moveTo>
                    <a:pt x="1" y="0"/>
                  </a:moveTo>
                  <a:lnTo>
                    <a:pt x="1" y="1370"/>
                  </a:lnTo>
                  <a:lnTo>
                    <a:pt x="51073" y="1370"/>
                  </a:lnTo>
                  <a:cubicBezTo>
                    <a:pt x="54155" y="1370"/>
                    <a:pt x="56637" y="3567"/>
                    <a:pt x="56637" y="6306"/>
                  </a:cubicBezTo>
                  <a:cubicBezTo>
                    <a:pt x="56637" y="9074"/>
                    <a:pt x="54155" y="11271"/>
                    <a:pt x="51073" y="11271"/>
                  </a:cubicBezTo>
                  <a:lnTo>
                    <a:pt x="1" y="11271"/>
                  </a:lnTo>
                  <a:lnTo>
                    <a:pt x="1" y="12555"/>
                  </a:lnTo>
                  <a:lnTo>
                    <a:pt x="51073" y="12555"/>
                  </a:lnTo>
                  <a:cubicBezTo>
                    <a:pt x="54897" y="12555"/>
                    <a:pt x="57978" y="9730"/>
                    <a:pt x="57978" y="6277"/>
                  </a:cubicBezTo>
                  <a:cubicBezTo>
                    <a:pt x="57978" y="2825"/>
                    <a:pt x="54897" y="0"/>
                    <a:pt x="510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2"/>
            <p:cNvSpPr/>
            <p:nvPr/>
          </p:nvSpPr>
          <p:spPr>
            <a:xfrm>
              <a:off x="7764845" y="3241185"/>
              <a:ext cx="282013" cy="511962"/>
            </a:xfrm>
            <a:custGeom>
              <a:avLst/>
              <a:gdLst/>
              <a:ahLst/>
              <a:cxnLst/>
              <a:rect l="l" t="t" r="r" b="b"/>
              <a:pathLst>
                <a:path w="10216" h="18546" extrusionOk="0">
                  <a:moveTo>
                    <a:pt x="1" y="0"/>
                  </a:moveTo>
                  <a:lnTo>
                    <a:pt x="1" y="1798"/>
                  </a:lnTo>
                  <a:cubicBezTo>
                    <a:pt x="4651" y="1798"/>
                    <a:pt x="8389" y="5164"/>
                    <a:pt x="8389" y="9273"/>
                  </a:cubicBezTo>
                  <a:cubicBezTo>
                    <a:pt x="8389" y="13353"/>
                    <a:pt x="4623" y="16720"/>
                    <a:pt x="1" y="16720"/>
                  </a:cubicBezTo>
                  <a:lnTo>
                    <a:pt x="1" y="18546"/>
                  </a:lnTo>
                  <a:cubicBezTo>
                    <a:pt x="5622" y="18546"/>
                    <a:pt x="10215" y="14352"/>
                    <a:pt x="10215" y="9273"/>
                  </a:cubicBezTo>
                  <a:cubicBezTo>
                    <a:pt x="10215" y="4166"/>
                    <a:pt x="5650"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2"/>
            <p:cNvSpPr/>
            <p:nvPr/>
          </p:nvSpPr>
          <p:spPr>
            <a:xfrm>
              <a:off x="7272592" y="3241185"/>
              <a:ext cx="281985" cy="511962"/>
            </a:xfrm>
            <a:custGeom>
              <a:avLst/>
              <a:gdLst/>
              <a:ahLst/>
              <a:cxnLst/>
              <a:rect l="l" t="t" r="r" b="b"/>
              <a:pathLst>
                <a:path w="10215" h="18546" extrusionOk="0">
                  <a:moveTo>
                    <a:pt x="0" y="0"/>
                  </a:moveTo>
                  <a:lnTo>
                    <a:pt x="0" y="1798"/>
                  </a:lnTo>
                  <a:cubicBezTo>
                    <a:pt x="4651" y="1798"/>
                    <a:pt x="8389" y="5164"/>
                    <a:pt x="8389" y="9273"/>
                  </a:cubicBezTo>
                  <a:cubicBezTo>
                    <a:pt x="8389" y="13353"/>
                    <a:pt x="4622" y="16720"/>
                    <a:pt x="0" y="16720"/>
                  </a:cubicBezTo>
                  <a:lnTo>
                    <a:pt x="0" y="18546"/>
                  </a:lnTo>
                  <a:cubicBezTo>
                    <a:pt x="5649" y="18546"/>
                    <a:pt x="10215" y="14352"/>
                    <a:pt x="10215" y="9273"/>
                  </a:cubicBezTo>
                  <a:cubicBezTo>
                    <a:pt x="10215" y="4166"/>
                    <a:pt x="5649"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2"/>
            <p:cNvSpPr/>
            <p:nvPr/>
          </p:nvSpPr>
          <p:spPr>
            <a:xfrm>
              <a:off x="7620719" y="3433344"/>
              <a:ext cx="296947" cy="124499"/>
            </a:xfrm>
            <a:custGeom>
              <a:avLst/>
              <a:gdLst/>
              <a:ahLst/>
              <a:cxnLst/>
              <a:rect l="l" t="t" r="r" b="b"/>
              <a:pathLst>
                <a:path w="10757" h="4510" extrusionOk="0">
                  <a:moveTo>
                    <a:pt x="5393" y="1"/>
                  </a:moveTo>
                  <a:cubicBezTo>
                    <a:pt x="2397" y="1"/>
                    <a:pt x="0" y="1028"/>
                    <a:pt x="0" y="2255"/>
                  </a:cubicBezTo>
                  <a:cubicBezTo>
                    <a:pt x="0" y="3510"/>
                    <a:pt x="2397" y="4509"/>
                    <a:pt x="5393" y="4509"/>
                  </a:cubicBezTo>
                  <a:cubicBezTo>
                    <a:pt x="8360" y="4509"/>
                    <a:pt x="10757" y="3510"/>
                    <a:pt x="10757" y="2255"/>
                  </a:cubicBezTo>
                  <a:cubicBezTo>
                    <a:pt x="10757" y="1028"/>
                    <a:pt x="8360" y="1"/>
                    <a:pt x="5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2"/>
            <p:cNvSpPr/>
            <p:nvPr/>
          </p:nvSpPr>
          <p:spPr>
            <a:xfrm>
              <a:off x="7247389" y="1647024"/>
              <a:ext cx="675025" cy="1340554"/>
            </a:xfrm>
            <a:custGeom>
              <a:avLst/>
              <a:gdLst/>
              <a:ahLst/>
              <a:cxnLst/>
              <a:rect l="l" t="t" r="r" b="b"/>
              <a:pathLst>
                <a:path w="24453" h="48562" extrusionOk="0">
                  <a:moveTo>
                    <a:pt x="0" y="0"/>
                  </a:moveTo>
                  <a:lnTo>
                    <a:pt x="0" y="5735"/>
                  </a:lnTo>
                  <a:lnTo>
                    <a:pt x="0" y="10728"/>
                  </a:lnTo>
                  <a:cubicBezTo>
                    <a:pt x="0" y="17176"/>
                    <a:pt x="3852" y="22683"/>
                    <a:pt x="9045" y="24281"/>
                  </a:cubicBezTo>
                  <a:cubicBezTo>
                    <a:pt x="3852" y="25879"/>
                    <a:pt x="0" y="31385"/>
                    <a:pt x="0" y="37834"/>
                  </a:cubicBezTo>
                  <a:lnTo>
                    <a:pt x="0" y="42827"/>
                  </a:lnTo>
                  <a:lnTo>
                    <a:pt x="0" y="48562"/>
                  </a:lnTo>
                  <a:lnTo>
                    <a:pt x="24452" y="48562"/>
                  </a:lnTo>
                  <a:lnTo>
                    <a:pt x="24452" y="42827"/>
                  </a:lnTo>
                  <a:lnTo>
                    <a:pt x="24452" y="37834"/>
                  </a:lnTo>
                  <a:cubicBezTo>
                    <a:pt x="24452" y="31385"/>
                    <a:pt x="20629" y="25879"/>
                    <a:pt x="15407" y="24281"/>
                  </a:cubicBezTo>
                  <a:cubicBezTo>
                    <a:pt x="20629" y="22683"/>
                    <a:pt x="24452" y="17176"/>
                    <a:pt x="24452" y="10728"/>
                  </a:cubicBezTo>
                  <a:lnTo>
                    <a:pt x="24452" y="5735"/>
                  </a:lnTo>
                  <a:lnTo>
                    <a:pt x="24452" y="0"/>
                  </a:lnTo>
                  <a:close/>
                </a:path>
              </a:pathLst>
            </a:custGeom>
            <a:solidFill>
              <a:srgbClr val="D9A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2"/>
            <p:cNvSpPr/>
            <p:nvPr/>
          </p:nvSpPr>
          <p:spPr>
            <a:xfrm>
              <a:off x="7341108" y="1921887"/>
              <a:ext cx="489133" cy="951489"/>
            </a:xfrm>
            <a:custGeom>
              <a:avLst/>
              <a:gdLst/>
              <a:ahLst/>
              <a:cxnLst/>
              <a:rect l="l" t="t" r="r" b="b"/>
              <a:pathLst>
                <a:path w="17719" h="34468" extrusionOk="0">
                  <a:moveTo>
                    <a:pt x="1341" y="1"/>
                  </a:moveTo>
                  <a:cubicBezTo>
                    <a:pt x="628" y="1"/>
                    <a:pt x="343" y="486"/>
                    <a:pt x="0" y="942"/>
                  </a:cubicBezTo>
                  <a:lnTo>
                    <a:pt x="0" y="3139"/>
                  </a:lnTo>
                  <a:cubicBezTo>
                    <a:pt x="0" y="8475"/>
                    <a:pt x="2825" y="13011"/>
                    <a:pt x="6591" y="14352"/>
                  </a:cubicBezTo>
                  <a:cubicBezTo>
                    <a:pt x="2825" y="15693"/>
                    <a:pt x="0" y="20259"/>
                    <a:pt x="0" y="25594"/>
                  </a:cubicBezTo>
                  <a:lnTo>
                    <a:pt x="0" y="29731"/>
                  </a:lnTo>
                  <a:lnTo>
                    <a:pt x="0" y="34468"/>
                  </a:lnTo>
                  <a:lnTo>
                    <a:pt x="17719" y="34468"/>
                  </a:lnTo>
                  <a:lnTo>
                    <a:pt x="17719" y="29731"/>
                  </a:lnTo>
                  <a:lnTo>
                    <a:pt x="17719" y="25594"/>
                  </a:lnTo>
                  <a:cubicBezTo>
                    <a:pt x="17719" y="20259"/>
                    <a:pt x="14894" y="15722"/>
                    <a:pt x="11128" y="14352"/>
                  </a:cubicBezTo>
                  <a:cubicBezTo>
                    <a:pt x="14894" y="13011"/>
                    <a:pt x="17719" y="8475"/>
                    <a:pt x="17719" y="3139"/>
                  </a:cubicBezTo>
                  <a:lnTo>
                    <a:pt x="17719" y="942"/>
                  </a:lnTo>
                  <a:cubicBezTo>
                    <a:pt x="17377" y="514"/>
                    <a:pt x="17034" y="1"/>
                    <a:pt x="16321" y="1"/>
                  </a:cubicBezTo>
                  <a:cubicBezTo>
                    <a:pt x="15094" y="1"/>
                    <a:pt x="15094" y="372"/>
                    <a:pt x="13839" y="372"/>
                  </a:cubicBezTo>
                  <a:cubicBezTo>
                    <a:pt x="12583" y="372"/>
                    <a:pt x="12583" y="1"/>
                    <a:pt x="11328" y="1"/>
                  </a:cubicBezTo>
                  <a:cubicBezTo>
                    <a:pt x="10101" y="1"/>
                    <a:pt x="10101" y="372"/>
                    <a:pt x="8845" y="372"/>
                  </a:cubicBezTo>
                  <a:cubicBezTo>
                    <a:pt x="7590" y="372"/>
                    <a:pt x="7590" y="1"/>
                    <a:pt x="6335" y="1"/>
                  </a:cubicBezTo>
                  <a:cubicBezTo>
                    <a:pt x="5108" y="1"/>
                    <a:pt x="5108" y="372"/>
                    <a:pt x="3852" y="372"/>
                  </a:cubicBezTo>
                  <a:cubicBezTo>
                    <a:pt x="2597" y="372"/>
                    <a:pt x="2597" y="1"/>
                    <a:pt x="1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2"/>
            <p:cNvSpPr/>
            <p:nvPr/>
          </p:nvSpPr>
          <p:spPr>
            <a:xfrm>
              <a:off x="7383647" y="1983336"/>
              <a:ext cx="15762" cy="15762"/>
            </a:xfrm>
            <a:custGeom>
              <a:avLst/>
              <a:gdLst/>
              <a:ahLst/>
              <a:cxnLst/>
              <a:rect l="l" t="t" r="r" b="b"/>
              <a:pathLst>
                <a:path w="571" h="571" extrusionOk="0">
                  <a:moveTo>
                    <a:pt x="285" y="0"/>
                  </a:moveTo>
                  <a:cubicBezTo>
                    <a:pt x="143" y="0"/>
                    <a:pt x="0" y="114"/>
                    <a:pt x="0" y="286"/>
                  </a:cubicBezTo>
                  <a:cubicBezTo>
                    <a:pt x="0" y="428"/>
                    <a:pt x="143" y="571"/>
                    <a:pt x="285" y="571"/>
                  </a:cubicBezTo>
                  <a:cubicBezTo>
                    <a:pt x="428" y="571"/>
                    <a:pt x="571" y="485"/>
                    <a:pt x="571" y="286"/>
                  </a:cubicBezTo>
                  <a:cubicBezTo>
                    <a:pt x="571" y="114"/>
                    <a:pt x="428" y="0"/>
                    <a:pt x="285"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2"/>
            <p:cNvSpPr/>
            <p:nvPr/>
          </p:nvSpPr>
          <p:spPr>
            <a:xfrm>
              <a:off x="7406476" y="2081775"/>
              <a:ext cx="33899" cy="33899"/>
            </a:xfrm>
            <a:custGeom>
              <a:avLst/>
              <a:gdLst/>
              <a:ahLst/>
              <a:cxnLst/>
              <a:rect l="l" t="t" r="r" b="b"/>
              <a:pathLst>
                <a:path w="1228" h="1228" extrusionOk="0">
                  <a:moveTo>
                    <a:pt x="628" y="1"/>
                  </a:moveTo>
                  <a:cubicBezTo>
                    <a:pt x="286" y="1"/>
                    <a:pt x="1" y="286"/>
                    <a:pt x="1" y="628"/>
                  </a:cubicBezTo>
                  <a:cubicBezTo>
                    <a:pt x="1" y="942"/>
                    <a:pt x="286" y="1228"/>
                    <a:pt x="628" y="1228"/>
                  </a:cubicBezTo>
                  <a:cubicBezTo>
                    <a:pt x="942" y="1228"/>
                    <a:pt x="1227" y="942"/>
                    <a:pt x="1227" y="628"/>
                  </a:cubicBezTo>
                  <a:cubicBezTo>
                    <a:pt x="1227" y="286"/>
                    <a:pt x="942" y="1"/>
                    <a:pt x="62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2"/>
            <p:cNvSpPr/>
            <p:nvPr/>
          </p:nvSpPr>
          <p:spPr>
            <a:xfrm>
              <a:off x="7460030" y="2025848"/>
              <a:ext cx="23657" cy="23657"/>
            </a:xfrm>
            <a:custGeom>
              <a:avLst/>
              <a:gdLst/>
              <a:ahLst/>
              <a:cxnLst/>
              <a:rect l="l" t="t" r="r" b="b"/>
              <a:pathLst>
                <a:path w="857" h="857" extrusionOk="0">
                  <a:moveTo>
                    <a:pt x="429" y="1"/>
                  </a:moveTo>
                  <a:cubicBezTo>
                    <a:pt x="172" y="1"/>
                    <a:pt x="1" y="229"/>
                    <a:pt x="1" y="429"/>
                  </a:cubicBezTo>
                  <a:cubicBezTo>
                    <a:pt x="1" y="686"/>
                    <a:pt x="229" y="857"/>
                    <a:pt x="429" y="857"/>
                  </a:cubicBezTo>
                  <a:cubicBezTo>
                    <a:pt x="686" y="857"/>
                    <a:pt x="857" y="657"/>
                    <a:pt x="857" y="429"/>
                  </a:cubicBezTo>
                  <a:cubicBezTo>
                    <a:pt x="857" y="172"/>
                    <a:pt x="686" y="1"/>
                    <a:pt x="429"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2"/>
            <p:cNvSpPr/>
            <p:nvPr/>
          </p:nvSpPr>
          <p:spPr>
            <a:xfrm>
              <a:off x="7541161" y="1959706"/>
              <a:ext cx="15790" cy="15762"/>
            </a:xfrm>
            <a:custGeom>
              <a:avLst/>
              <a:gdLst/>
              <a:ahLst/>
              <a:cxnLst/>
              <a:rect l="l" t="t" r="r" b="b"/>
              <a:pathLst>
                <a:path w="572" h="571" extrusionOk="0">
                  <a:moveTo>
                    <a:pt x="286" y="0"/>
                  </a:moveTo>
                  <a:cubicBezTo>
                    <a:pt x="143" y="0"/>
                    <a:pt x="1" y="143"/>
                    <a:pt x="1" y="286"/>
                  </a:cubicBezTo>
                  <a:cubicBezTo>
                    <a:pt x="1" y="428"/>
                    <a:pt x="86" y="571"/>
                    <a:pt x="286" y="571"/>
                  </a:cubicBezTo>
                  <a:cubicBezTo>
                    <a:pt x="429" y="571"/>
                    <a:pt x="571" y="485"/>
                    <a:pt x="571" y="286"/>
                  </a:cubicBezTo>
                  <a:cubicBezTo>
                    <a:pt x="571" y="114"/>
                    <a:pt x="457" y="0"/>
                    <a:pt x="286"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2"/>
            <p:cNvSpPr/>
            <p:nvPr/>
          </p:nvSpPr>
          <p:spPr>
            <a:xfrm>
              <a:off x="7565592" y="2058145"/>
              <a:ext cx="33098" cy="33899"/>
            </a:xfrm>
            <a:custGeom>
              <a:avLst/>
              <a:gdLst/>
              <a:ahLst/>
              <a:cxnLst/>
              <a:rect l="l" t="t" r="r" b="b"/>
              <a:pathLst>
                <a:path w="1199" h="1228" extrusionOk="0">
                  <a:moveTo>
                    <a:pt x="599" y="1"/>
                  </a:moveTo>
                  <a:cubicBezTo>
                    <a:pt x="285" y="1"/>
                    <a:pt x="0" y="258"/>
                    <a:pt x="0" y="629"/>
                  </a:cubicBezTo>
                  <a:cubicBezTo>
                    <a:pt x="0" y="942"/>
                    <a:pt x="228" y="1228"/>
                    <a:pt x="599" y="1228"/>
                  </a:cubicBezTo>
                  <a:cubicBezTo>
                    <a:pt x="913" y="1228"/>
                    <a:pt x="1198" y="971"/>
                    <a:pt x="1198" y="629"/>
                  </a:cubicBezTo>
                  <a:cubicBezTo>
                    <a:pt x="1198" y="286"/>
                    <a:pt x="913" y="1"/>
                    <a:pt x="599"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2"/>
            <p:cNvSpPr/>
            <p:nvPr/>
          </p:nvSpPr>
          <p:spPr>
            <a:xfrm>
              <a:off x="7618345" y="2002245"/>
              <a:ext cx="23657" cy="23630"/>
            </a:xfrm>
            <a:custGeom>
              <a:avLst/>
              <a:gdLst/>
              <a:ahLst/>
              <a:cxnLst/>
              <a:rect l="l" t="t" r="r" b="b"/>
              <a:pathLst>
                <a:path w="857" h="856" extrusionOk="0">
                  <a:moveTo>
                    <a:pt x="429" y="0"/>
                  </a:moveTo>
                  <a:cubicBezTo>
                    <a:pt x="172" y="0"/>
                    <a:pt x="1" y="228"/>
                    <a:pt x="1" y="428"/>
                  </a:cubicBezTo>
                  <a:cubicBezTo>
                    <a:pt x="1" y="685"/>
                    <a:pt x="229" y="856"/>
                    <a:pt x="429" y="856"/>
                  </a:cubicBezTo>
                  <a:cubicBezTo>
                    <a:pt x="686" y="856"/>
                    <a:pt x="857" y="656"/>
                    <a:pt x="857" y="428"/>
                  </a:cubicBezTo>
                  <a:cubicBezTo>
                    <a:pt x="857" y="171"/>
                    <a:pt x="657" y="0"/>
                    <a:pt x="429"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2"/>
            <p:cNvSpPr/>
            <p:nvPr/>
          </p:nvSpPr>
          <p:spPr>
            <a:xfrm>
              <a:off x="7510437" y="2132872"/>
              <a:ext cx="15790" cy="15873"/>
            </a:xfrm>
            <a:custGeom>
              <a:avLst/>
              <a:gdLst/>
              <a:ahLst/>
              <a:cxnLst/>
              <a:rect l="l" t="t" r="r" b="b"/>
              <a:pathLst>
                <a:path w="572" h="575" extrusionOk="0">
                  <a:moveTo>
                    <a:pt x="323" y="1"/>
                  </a:moveTo>
                  <a:cubicBezTo>
                    <a:pt x="311" y="1"/>
                    <a:pt x="298" y="2"/>
                    <a:pt x="286" y="4"/>
                  </a:cubicBezTo>
                  <a:cubicBezTo>
                    <a:pt x="143" y="4"/>
                    <a:pt x="1" y="118"/>
                    <a:pt x="1" y="290"/>
                  </a:cubicBezTo>
                  <a:cubicBezTo>
                    <a:pt x="1" y="432"/>
                    <a:pt x="115" y="575"/>
                    <a:pt x="286" y="575"/>
                  </a:cubicBezTo>
                  <a:cubicBezTo>
                    <a:pt x="429" y="575"/>
                    <a:pt x="571" y="489"/>
                    <a:pt x="571" y="290"/>
                  </a:cubicBezTo>
                  <a:cubicBezTo>
                    <a:pt x="571" y="133"/>
                    <a:pt x="452" y="1"/>
                    <a:pt x="323"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2"/>
            <p:cNvSpPr/>
            <p:nvPr/>
          </p:nvSpPr>
          <p:spPr>
            <a:xfrm>
              <a:off x="7534867" y="2231422"/>
              <a:ext cx="33098" cy="33899"/>
            </a:xfrm>
            <a:custGeom>
              <a:avLst/>
              <a:gdLst/>
              <a:ahLst/>
              <a:cxnLst/>
              <a:rect l="l" t="t" r="r" b="b"/>
              <a:pathLst>
                <a:path w="1199" h="1228" extrusionOk="0">
                  <a:moveTo>
                    <a:pt x="599" y="1"/>
                  </a:moveTo>
                  <a:cubicBezTo>
                    <a:pt x="286" y="1"/>
                    <a:pt x="0" y="258"/>
                    <a:pt x="0" y="629"/>
                  </a:cubicBezTo>
                  <a:cubicBezTo>
                    <a:pt x="0" y="942"/>
                    <a:pt x="257" y="1228"/>
                    <a:pt x="599" y="1228"/>
                  </a:cubicBezTo>
                  <a:cubicBezTo>
                    <a:pt x="942" y="1228"/>
                    <a:pt x="1199" y="971"/>
                    <a:pt x="1199" y="629"/>
                  </a:cubicBezTo>
                  <a:cubicBezTo>
                    <a:pt x="1199" y="258"/>
                    <a:pt x="942" y="1"/>
                    <a:pt x="599"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2"/>
            <p:cNvSpPr/>
            <p:nvPr/>
          </p:nvSpPr>
          <p:spPr>
            <a:xfrm>
              <a:off x="7586848" y="2174721"/>
              <a:ext cx="23657" cy="23657"/>
            </a:xfrm>
            <a:custGeom>
              <a:avLst/>
              <a:gdLst/>
              <a:ahLst/>
              <a:cxnLst/>
              <a:rect l="l" t="t" r="r" b="b"/>
              <a:pathLst>
                <a:path w="857" h="857" extrusionOk="0">
                  <a:moveTo>
                    <a:pt x="428" y="1"/>
                  </a:moveTo>
                  <a:cubicBezTo>
                    <a:pt x="172" y="1"/>
                    <a:pt x="0" y="200"/>
                    <a:pt x="0" y="429"/>
                  </a:cubicBezTo>
                  <a:cubicBezTo>
                    <a:pt x="0" y="685"/>
                    <a:pt x="229" y="857"/>
                    <a:pt x="428" y="857"/>
                  </a:cubicBezTo>
                  <a:cubicBezTo>
                    <a:pt x="685" y="857"/>
                    <a:pt x="856" y="628"/>
                    <a:pt x="856" y="429"/>
                  </a:cubicBezTo>
                  <a:cubicBezTo>
                    <a:pt x="856" y="200"/>
                    <a:pt x="685" y="29"/>
                    <a:pt x="42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2"/>
            <p:cNvSpPr/>
            <p:nvPr/>
          </p:nvSpPr>
          <p:spPr>
            <a:xfrm>
              <a:off x="7735721" y="1999181"/>
              <a:ext cx="18909" cy="17170"/>
            </a:xfrm>
            <a:custGeom>
              <a:avLst/>
              <a:gdLst/>
              <a:ahLst/>
              <a:cxnLst/>
              <a:rect l="l" t="t" r="r" b="b"/>
              <a:pathLst>
                <a:path w="685" h="622" extrusionOk="0">
                  <a:moveTo>
                    <a:pt x="320" y="0"/>
                  </a:moveTo>
                  <a:cubicBezTo>
                    <a:pt x="236" y="0"/>
                    <a:pt x="159" y="36"/>
                    <a:pt x="114" y="111"/>
                  </a:cubicBezTo>
                  <a:cubicBezTo>
                    <a:pt x="0" y="254"/>
                    <a:pt x="0" y="425"/>
                    <a:pt x="143" y="539"/>
                  </a:cubicBezTo>
                  <a:cubicBezTo>
                    <a:pt x="210" y="593"/>
                    <a:pt x="284" y="621"/>
                    <a:pt x="355" y="621"/>
                  </a:cubicBezTo>
                  <a:cubicBezTo>
                    <a:pt x="434" y="621"/>
                    <a:pt x="510" y="586"/>
                    <a:pt x="571" y="510"/>
                  </a:cubicBezTo>
                  <a:cubicBezTo>
                    <a:pt x="685" y="368"/>
                    <a:pt x="685" y="197"/>
                    <a:pt x="542" y="82"/>
                  </a:cubicBezTo>
                  <a:cubicBezTo>
                    <a:pt x="475" y="29"/>
                    <a:pt x="395" y="0"/>
                    <a:pt x="32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2"/>
            <p:cNvSpPr/>
            <p:nvPr/>
          </p:nvSpPr>
          <p:spPr>
            <a:xfrm>
              <a:off x="7682941" y="2094832"/>
              <a:ext cx="37046" cy="33512"/>
            </a:xfrm>
            <a:custGeom>
              <a:avLst/>
              <a:gdLst/>
              <a:ahLst/>
              <a:cxnLst/>
              <a:rect l="l" t="t" r="r" b="b"/>
              <a:pathLst>
                <a:path w="1342" h="1214" extrusionOk="0">
                  <a:moveTo>
                    <a:pt x="658" y="1"/>
                  </a:moveTo>
                  <a:cubicBezTo>
                    <a:pt x="491" y="1"/>
                    <a:pt x="324" y="73"/>
                    <a:pt x="200" y="213"/>
                  </a:cubicBezTo>
                  <a:cubicBezTo>
                    <a:pt x="0" y="469"/>
                    <a:pt x="29" y="869"/>
                    <a:pt x="286" y="1069"/>
                  </a:cubicBezTo>
                  <a:cubicBezTo>
                    <a:pt x="386" y="1169"/>
                    <a:pt x="519" y="1214"/>
                    <a:pt x="656" y="1214"/>
                  </a:cubicBezTo>
                  <a:cubicBezTo>
                    <a:pt x="831" y="1214"/>
                    <a:pt x="1013" y="1140"/>
                    <a:pt x="1142" y="1011"/>
                  </a:cubicBezTo>
                  <a:cubicBezTo>
                    <a:pt x="1341" y="726"/>
                    <a:pt x="1341" y="355"/>
                    <a:pt x="1056" y="155"/>
                  </a:cubicBezTo>
                  <a:cubicBezTo>
                    <a:pt x="939" y="51"/>
                    <a:pt x="798" y="1"/>
                    <a:pt x="65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2"/>
            <p:cNvSpPr/>
            <p:nvPr/>
          </p:nvSpPr>
          <p:spPr>
            <a:xfrm>
              <a:off x="7764845" y="2083790"/>
              <a:ext cx="26032" cy="23243"/>
            </a:xfrm>
            <a:custGeom>
              <a:avLst/>
              <a:gdLst/>
              <a:ahLst/>
              <a:cxnLst/>
              <a:rect l="l" t="t" r="r" b="b"/>
              <a:pathLst>
                <a:path w="943" h="842" extrusionOk="0">
                  <a:moveTo>
                    <a:pt x="522" y="1"/>
                  </a:moveTo>
                  <a:cubicBezTo>
                    <a:pt x="403" y="1"/>
                    <a:pt x="280" y="61"/>
                    <a:pt x="200" y="156"/>
                  </a:cubicBezTo>
                  <a:cubicBezTo>
                    <a:pt x="1" y="299"/>
                    <a:pt x="58" y="584"/>
                    <a:pt x="229" y="727"/>
                  </a:cubicBezTo>
                  <a:cubicBezTo>
                    <a:pt x="294" y="805"/>
                    <a:pt x="390" y="842"/>
                    <a:pt x="488" y="842"/>
                  </a:cubicBezTo>
                  <a:cubicBezTo>
                    <a:pt x="603" y="842"/>
                    <a:pt x="722" y="791"/>
                    <a:pt x="800" y="698"/>
                  </a:cubicBezTo>
                  <a:cubicBezTo>
                    <a:pt x="942" y="555"/>
                    <a:pt x="942" y="270"/>
                    <a:pt x="771" y="127"/>
                  </a:cubicBezTo>
                  <a:cubicBezTo>
                    <a:pt x="708" y="39"/>
                    <a:pt x="616" y="1"/>
                    <a:pt x="522"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2"/>
            <p:cNvSpPr/>
            <p:nvPr/>
          </p:nvSpPr>
          <p:spPr>
            <a:xfrm>
              <a:off x="7659311" y="2230732"/>
              <a:ext cx="18136" cy="17170"/>
            </a:xfrm>
            <a:custGeom>
              <a:avLst/>
              <a:gdLst/>
              <a:ahLst/>
              <a:cxnLst/>
              <a:rect l="l" t="t" r="r" b="b"/>
              <a:pathLst>
                <a:path w="657" h="622" extrusionOk="0">
                  <a:moveTo>
                    <a:pt x="302" y="1"/>
                  </a:moveTo>
                  <a:cubicBezTo>
                    <a:pt x="222" y="1"/>
                    <a:pt x="146" y="36"/>
                    <a:pt x="86" y="111"/>
                  </a:cubicBezTo>
                  <a:cubicBezTo>
                    <a:pt x="0" y="254"/>
                    <a:pt x="0" y="425"/>
                    <a:pt x="143" y="539"/>
                  </a:cubicBezTo>
                  <a:cubicBezTo>
                    <a:pt x="210" y="593"/>
                    <a:pt x="284" y="622"/>
                    <a:pt x="355" y="622"/>
                  </a:cubicBezTo>
                  <a:cubicBezTo>
                    <a:pt x="435" y="622"/>
                    <a:pt x="511" y="586"/>
                    <a:pt x="571" y="511"/>
                  </a:cubicBezTo>
                  <a:cubicBezTo>
                    <a:pt x="657" y="397"/>
                    <a:pt x="657" y="226"/>
                    <a:pt x="514" y="83"/>
                  </a:cubicBezTo>
                  <a:cubicBezTo>
                    <a:pt x="447" y="29"/>
                    <a:pt x="373" y="1"/>
                    <a:pt x="302"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2"/>
            <p:cNvSpPr/>
            <p:nvPr/>
          </p:nvSpPr>
          <p:spPr>
            <a:xfrm>
              <a:off x="7773513" y="2629182"/>
              <a:ext cx="15790" cy="15790"/>
            </a:xfrm>
            <a:custGeom>
              <a:avLst/>
              <a:gdLst/>
              <a:ahLst/>
              <a:cxnLst/>
              <a:rect l="l" t="t" r="r" b="b"/>
              <a:pathLst>
                <a:path w="572" h="572" extrusionOk="0">
                  <a:moveTo>
                    <a:pt x="286" y="1"/>
                  </a:moveTo>
                  <a:cubicBezTo>
                    <a:pt x="115" y="1"/>
                    <a:pt x="1" y="143"/>
                    <a:pt x="1" y="286"/>
                  </a:cubicBezTo>
                  <a:cubicBezTo>
                    <a:pt x="1" y="457"/>
                    <a:pt x="115" y="571"/>
                    <a:pt x="286" y="571"/>
                  </a:cubicBezTo>
                  <a:cubicBezTo>
                    <a:pt x="429" y="571"/>
                    <a:pt x="571" y="457"/>
                    <a:pt x="571" y="286"/>
                  </a:cubicBezTo>
                  <a:cubicBezTo>
                    <a:pt x="571" y="143"/>
                    <a:pt x="429" y="1"/>
                    <a:pt x="286"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2"/>
            <p:cNvSpPr/>
            <p:nvPr/>
          </p:nvSpPr>
          <p:spPr>
            <a:xfrm>
              <a:off x="7731774" y="2513407"/>
              <a:ext cx="33899" cy="33098"/>
            </a:xfrm>
            <a:custGeom>
              <a:avLst/>
              <a:gdLst/>
              <a:ahLst/>
              <a:cxnLst/>
              <a:rect l="l" t="t" r="r" b="b"/>
              <a:pathLst>
                <a:path w="1228" h="1199" extrusionOk="0">
                  <a:moveTo>
                    <a:pt x="600" y="0"/>
                  </a:moveTo>
                  <a:cubicBezTo>
                    <a:pt x="286" y="0"/>
                    <a:pt x="0" y="257"/>
                    <a:pt x="0" y="600"/>
                  </a:cubicBezTo>
                  <a:cubicBezTo>
                    <a:pt x="0" y="970"/>
                    <a:pt x="257" y="1199"/>
                    <a:pt x="600" y="1199"/>
                  </a:cubicBezTo>
                  <a:cubicBezTo>
                    <a:pt x="942" y="1199"/>
                    <a:pt x="1227" y="970"/>
                    <a:pt x="1227" y="600"/>
                  </a:cubicBezTo>
                  <a:cubicBezTo>
                    <a:pt x="1227" y="286"/>
                    <a:pt x="970" y="0"/>
                    <a:pt x="60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2"/>
            <p:cNvSpPr/>
            <p:nvPr/>
          </p:nvSpPr>
          <p:spPr>
            <a:xfrm>
              <a:off x="7688462" y="2579576"/>
              <a:ext cx="23657" cy="23657"/>
            </a:xfrm>
            <a:custGeom>
              <a:avLst/>
              <a:gdLst/>
              <a:ahLst/>
              <a:cxnLst/>
              <a:rect l="l" t="t" r="r" b="b"/>
              <a:pathLst>
                <a:path w="857" h="857" extrusionOk="0">
                  <a:moveTo>
                    <a:pt x="428" y="0"/>
                  </a:moveTo>
                  <a:cubicBezTo>
                    <a:pt x="171" y="0"/>
                    <a:pt x="0" y="200"/>
                    <a:pt x="0" y="428"/>
                  </a:cubicBezTo>
                  <a:cubicBezTo>
                    <a:pt x="0" y="656"/>
                    <a:pt x="171" y="856"/>
                    <a:pt x="428" y="856"/>
                  </a:cubicBezTo>
                  <a:cubicBezTo>
                    <a:pt x="685" y="856"/>
                    <a:pt x="856" y="628"/>
                    <a:pt x="856" y="428"/>
                  </a:cubicBezTo>
                  <a:cubicBezTo>
                    <a:pt x="856" y="171"/>
                    <a:pt x="656" y="0"/>
                    <a:pt x="428"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2"/>
            <p:cNvSpPr/>
            <p:nvPr/>
          </p:nvSpPr>
          <p:spPr>
            <a:xfrm>
              <a:off x="7615998" y="2652812"/>
              <a:ext cx="14990" cy="15790"/>
            </a:xfrm>
            <a:custGeom>
              <a:avLst/>
              <a:gdLst/>
              <a:ahLst/>
              <a:cxnLst/>
              <a:rect l="l" t="t" r="r" b="b"/>
              <a:pathLst>
                <a:path w="543" h="572" extrusionOk="0">
                  <a:moveTo>
                    <a:pt x="285" y="1"/>
                  </a:moveTo>
                  <a:cubicBezTo>
                    <a:pt x="143" y="1"/>
                    <a:pt x="0" y="115"/>
                    <a:pt x="0" y="286"/>
                  </a:cubicBezTo>
                  <a:cubicBezTo>
                    <a:pt x="0" y="486"/>
                    <a:pt x="143" y="571"/>
                    <a:pt x="285" y="571"/>
                  </a:cubicBezTo>
                  <a:cubicBezTo>
                    <a:pt x="400" y="571"/>
                    <a:pt x="542" y="486"/>
                    <a:pt x="542" y="286"/>
                  </a:cubicBezTo>
                  <a:cubicBezTo>
                    <a:pt x="542" y="143"/>
                    <a:pt x="400" y="1"/>
                    <a:pt x="285"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2"/>
            <p:cNvSpPr/>
            <p:nvPr/>
          </p:nvSpPr>
          <p:spPr>
            <a:xfrm>
              <a:off x="7573459" y="2537037"/>
              <a:ext cx="33098" cy="33098"/>
            </a:xfrm>
            <a:custGeom>
              <a:avLst/>
              <a:gdLst/>
              <a:ahLst/>
              <a:cxnLst/>
              <a:rect l="l" t="t" r="r" b="b"/>
              <a:pathLst>
                <a:path w="1199" h="1199" extrusionOk="0">
                  <a:moveTo>
                    <a:pt x="600" y="0"/>
                  </a:moveTo>
                  <a:cubicBezTo>
                    <a:pt x="286" y="0"/>
                    <a:pt x="0" y="257"/>
                    <a:pt x="0" y="600"/>
                  </a:cubicBezTo>
                  <a:cubicBezTo>
                    <a:pt x="0" y="970"/>
                    <a:pt x="286" y="1199"/>
                    <a:pt x="600" y="1199"/>
                  </a:cubicBezTo>
                  <a:cubicBezTo>
                    <a:pt x="913" y="1199"/>
                    <a:pt x="1199" y="913"/>
                    <a:pt x="1199" y="600"/>
                  </a:cubicBezTo>
                  <a:cubicBezTo>
                    <a:pt x="1199" y="286"/>
                    <a:pt x="970" y="0"/>
                    <a:pt x="60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2"/>
            <p:cNvSpPr/>
            <p:nvPr/>
          </p:nvSpPr>
          <p:spPr>
            <a:xfrm>
              <a:off x="7530920" y="2603206"/>
              <a:ext cx="23657" cy="22940"/>
            </a:xfrm>
            <a:custGeom>
              <a:avLst/>
              <a:gdLst/>
              <a:ahLst/>
              <a:cxnLst/>
              <a:rect l="l" t="t" r="r" b="b"/>
              <a:pathLst>
                <a:path w="857" h="831" extrusionOk="0">
                  <a:moveTo>
                    <a:pt x="429" y="0"/>
                  </a:moveTo>
                  <a:cubicBezTo>
                    <a:pt x="172" y="0"/>
                    <a:pt x="1" y="200"/>
                    <a:pt x="1" y="400"/>
                  </a:cubicBezTo>
                  <a:cubicBezTo>
                    <a:pt x="1" y="640"/>
                    <a:pt x="151" y="830"/>
                    <a:pt x="380" y="830"/>
                  </a:cubicBezTo>
                  <a:cubicBezTo>
                    <a:pt x="396" y="830"/>
                    <a:pt x="412" y="829"/>
                    <a:pt x="429" y="827"/>
                  </a:cubicBezTo>
                  <a:cubicBezTo>
                    <a:pt x="685" y="827"/>
                    <a:pt x="857" y="656"/>
                    <a:pt x="857" y="400"/>
                  </a:cubicBezTo>
                  <a:cubicBezTo>
                    <a:pt x="857" y="171"/>
                    <a:pt x="657" y="0"/>
                    <a:pt x="429"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2"/>
            <p:cNvSpPr/>
            <p:nvPr/>
          </p:nvSpPr>
          <p:spPr>
            <a:xfrm>
              <a:off x="7565592" y="2750479"/>
              <a:ext cx="15762" cy="15790"/>
            </a:xfrm>
            <a:custGeom>
              <a:avLst/>
              <a:gdLst/>
              <a:ahLst/>
              <a:cxnLst/>
              <a:rect l="l" t="t" r="r" b="b"/>
              <a:pathLst>
                <a:path w="571" h="572" extrusionOk="0">
                  <a:moveTo>
                    <a:pt x="285" y="1"/>
                  </a:moveTo>
                  <a:cubicBezTo>
                    <a:pt x="143" y="1"/>
                    <a:pt x="0" y="115"/>
                    <a:pt x="0" y="286"/>
                  </a:cubicBezTo>
                  <a:cubicBezTo>
                    <a:pt x="0" y="429"/>
                    <a:pt x="143" y="571"/>
                    <a:pt x="285" y="571"/>
                  </a:cubicBezTo>
                  <a:cubicBezTo>
                    <a:pt x="428" y="571"/>
                    <a:pt x="571" y="457"/>
                    <a:pt x="571" y="286"/>
                  </a:cubicBezTo>
                  <a:cubicBezTo>
                    <a:pt x="571" y="143"/>
                    <a:pt x="457" y="1"/>
                    <a:pt x="285"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2"/>
            <p:cNvSpPr/>
            <p:nvPr/>
          </p:nvSpPr>
          <p:spPr>
            <a:xfrm>
              <a:off x="7645922" y="2479536"/>
              <a:ext cx="15762" cy="15900"/>
            </a:xfrm>
            <a:custGeom>
              <a:avLst/>
              <a:gdLst/>
              <a:ahLst/>
              <a:cxnLst/>
              <a:rect l="l" t="t" r="r" b="b"/>
              <a:pathLst>
                <a:path w="571" h="576" extrusionOk="0">
                  <a:moveTo>
                    <a:pt x="286" y="1"/>
                  </a:moveTo>
                  <a:cubicBezTo>
                    <a:pt x="143" y="1"/>
                    <a:pt x="0" y="115"/>
                    <a:pt x="0" y="286"/>
                  </a:cubicBezTo>
                  <a:cubicBezTo>
                    <a:pt x="0" y="465"/>
                    <a:pt x="115" y="575"/>
                    <a:pt x="242" y="575"/>
                  </a:cubicBezTo>
                  <a:cubicBezTo>
                    <a:pt x="257" y="575"/>
                    <a:pt x="271" y="574"/>
                    <a:pt x="286" y="571"/>
                  </a:cubicBezTo>
                  <a:cubicBezTo>
                    <a:pt x="428" y="571"/>
                    <a:pt x="571" y="428"/>
                    <a:pt x="571" y="286"/>
                  </a:cubicBezTo>
                  <a:cubicBezTo>
                    <a:pt x="571" y="143"/>
                    <a:pt x="485" y="1"/>
                    <a:pt x="286"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2"/>
            <p:cNvSpPr/>
            <p:nvPr/>
          </p:nvSpPr>
          <p:spPr>
            <a:xfrm>
              <a:off x="7604956" y="2363760"/>
              <a:ext cx="33126" cy="33098"/>
            </a:xfrm>
            <a:custGeom>
              <a:avLst/>
              <a:gdLst/>
              <a:ahLst/>
              <a:cxnLst/>
              <a:rect l="l" t="t" r="r" b="b"/>
              <a:pathLst>
                <a:path w="1200" h="1199" extrusionOk="0">
                  <a:moveTo>
                    <a:pt x="600" y="0"/>
                  </a:moveTo>
                  <a:cubicBezTo>
                    <a:pt x="286" y="0"/>
                    <a:pt x="1" y="257"/>
                    <a:pt x="1" y="599"/>
                  </a:cubicBezTo>
                  <a:cubicBezTo>
                    <a:pt x="1" y="970"/>
                    <a:pt x="257" y="1199"/>
                    <a:pt x="600" y="1199"/>
                  </a:cubicBezTo>
                  <a:cubicBezTo>
                    <a:pt x="914" y="1199"/>
                    <a:pt x="1199" y="970"/>
                    <a:pt x="1199" y="599"/>
                  </a:cubicBezTo>
                  <a:cubicBezTo>
                    <a:pt x="1199" y="286"/>
                    <a:pt x="971" y="0"/>
                    <a:pt x="60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2"/>
            <p:cNvSpPr/>
            <p:nvPr/>
          </p:nvSpPr>
          <p:spPr>
            <a:xfrm>
              <a:off x="7561644" y="2430702"/>
              <a:ext cx="23657" cy="23657"/>
            </a:xfrm>
            <a:custGeom>
              <a:avLst/>
              <a:gdLst/>
              <a:ahLst/>
              <a:cxnLst/>
              <a:rect l="l" t="t" r="r" b="b"/>
              <a:pathLst>
                <a:path w="857" h="857" extrusionOk="0">
                  <a:moveTo>
                    <a:pt x="428" y="1"/>
                  </a:moveTo>
                  <a:cubicBezTo>
                    <a:pt x="172" y="1"/>
                    <a:pt x="0" y="200"/>
                    <a:pt x="0" y="428"/>
                  </a:cubicBezTo>
                  <a:cubicBezTo>
                    <a:pt x="0" y="628"/>
                    <a:pt x="172" y="828"/>
                    <a:pt x="428" y="856"/>
                  </a:cubicBezTo>
                  <a:cubicBezTo>
                    <a:pt x="685" y="856"/>
                    <a:pt x="856" y="657"/>
                    <a:pt x="856" y="428"/>
                  </a:cubicBezTo>
                  <a:cubicBezTo>
                    <a:pt x="856" y="172"/>
                    <a:pt x="628" y="1"/>
                    <a:pt x="42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2"/>
            <p:cNvSpPr/>
            <p:nvPr/>
          </p:nvSpPr>
          <p:spPr>
            <a:xfrm>
              <a:off x="7417519" y="2612619"/>
              <a:ext cx="18909" cy="16618"/>
            </a:xfrm>
            <a:custGeom>
              <a:avLst/>
              <a:gdLst/>
              <a:ahLst/>
              <a:cxnLst/>
              <a:rect l="l" t="t" r="r" b="b"/>
              <a:pathLst>
                <a:path w="685" h="602" extrusionOk="0">
                  <a:moveTo>
                    <a:pt x="346" y="0"/>
                  </a:moveTo>
                  <a:cubicBezTo>
                    <a:pt x="261" y="0"/>
                    <a:pt x="178" y="35"/>
                    <a:pt x="114" y="116"/>
                  </a:cubicBezTo>
                  <a:cubicBezTo>
                    <a:pt x="0" y="258"/>
                    <a:pt x="0" y="429"/>
                    <a:pt x="143" y="544"/>
                  </a:cubicBezTo>
                  <a:cubicBezTo>
                    <a:pt x="205" y="581"/>
                    <a:pt x="278" y="602"/>
                    <a:pt x="348" y="602"/>
                  </a:cubicBezTo>
                  <a:cubicBezTo>
                    <a:pt x="438" y="602"/>
                    <a:pt x="522" y="567"/>
                    <a:pt x="571" y="486"/>
                  </a:cubicBezTo>
                  <a:cubicBezTo>
                    <a:pt x="685" y="372"/>
                    <a:pt x="685" y="173"/>
                    <a:pt x="542" y="59"/>
                  </a:cubicBezTo>
                  <a:cubicBezTo>
                    <a:pt x="480" y="21"/>
                    <a:pt x="412" y="0"/>
                    <a:pt x="346"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2"/>
            <p:cNvSpPr/>
            <p:nvPr/>
          </p:nvSpPr>
          <p:spPr>
            <a:xfrm>
              <a:off x="7452163" y="2500460"/>
              <a:ext cx="37046" cy="33126"/>
            </a:xfrm>
            <a:custGeom>
              <a:avLst/>
              <a:gdLst/>
              <a:ahLst/>
              <a:cxnLst/>
              <a:rect l="l" t="t" r="r" b="b"/>
              <a:pathLst>
                <a:path w="1342" h="1200" extrusionOk="0">
                  <a:moveTo>
                    <a:pt x="677" y="1"/>
                  </a:moveTo>
                  <a:cubicBezTo>
                    <a:pt x="505" y="1"/>
                    <a:pt x="337" y="73"/>
                    <a:pt x="229" y="213"/>
                  </a:cubicBezTo>
                  <a:cubicBezTo>
                    <a:pt x="0" y="498"/>
                    <a:pt x="29" y="869"/>
                    <a:pt x="286" y="1069"/>
                  </a:cubicBezTo>
                  <a:cubicBezTo>
                    <a:pt x="398" y="1156"/>
                    <a:pt x="538" y="1200"/>
                    <a:pt x="676" y="1200"/>
                  </a:cubicBezTo>
                  <a:cubicBezTo>
                    <a:pt x="854" y="1200"/>
                    <a:pt x="1029" y="1127"/>
                    <a:pt x="1142" y="983"/>
                  </a:cubicBezTo>
                  <a:cubicBezTo>
                    <a:pt x="1341" y="755"/>
                    <a:pt x="1313" y="355"/>
                    <a:pt x="1085" y="156"/>
                  </a:cubicBezTo>
                  <a:cubicBezTo>
                    <a:pt x="968" y="51"/>
                    <a:pt x="821" y="1"/>
                    <a:pt x="677"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2"/>
            <p:cNvSpPr/>
            <p:nvPr/>
          </p:nvSpPr>
          <p:spPr>
            <a:xfrm>
              <a:off x="7381273" y="2521716"/>
              <a:ext cx="26032" cy="23243"/>
            </a:xfrm>
            <a:custGeom>
              <a:avLst/>
              <a:gdLst/>
              <a:ahLst/>
              <a:cxnLst/>
              <a:rect l="l" t="t" r="r" b="b"/>
              <a:pathLst>
                <a:path w="943" h="842" extrusionOk="0">
                  <a:moveTo>
                    <a:pt x="465" y="1"/>
                  </a:moveTo>
                  <a:cubicBezTo>
                    <a:pt x="346" y="1"/>
                    <a:pt x="223" y="61"/>
                    <a:pt x="143" y="156"/>
                  </a:cubicBezTo>
                  <a:cubicBezTo>
                    <a:pt x="1" y="327"/>
                    <a:pt x="29" y="584"/>
                    <a:pt x="172" y="727"/>
                  </a:cubicBezTo>
                  <a:cubicBezTo>
                    <a:pt x="237" y="805"/>
                    <a:pt x="333" y="842"/>
                    <a:pt x="431" y="842"/>
                  </a:cubicBezTo>
                  <a:cubicBezTo>
                    <a:pt x="546" y="842"/>
                    <a:pt x="665" y="791"/>
                    <a:pt x="742" y="698"/>
                  </a:cubicBezTo>
                  <a:cubicBezTo>
                    <a:pt x="942" y="555"/>
                    <a:pt x="885" y="270"/>
                    <a:pt x="714" y="127"/>
                  </a:cubicBezTo>
                  <a:cubicBezTo>
                    <a:pt x="651" y="39"/>
                    <a:pt x="559" y="1"/>
                    <a:pt x="465"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2"/>
            <p:cNvSpPr/>
            <p:nvPr/>
          </p:nvSpPr>
          <p:spPr>
            <a:xfrm>
              <a:off x="7494702" y="2381179"/>
              <a:ext cx="18909" cy="17170"/>
            </a:xfrm>
            <a:custGeom>
              <a:avLst/>
              <a:gdLst/>
              <a:ahLst/>
              <a:cxnLst/>
              <a:rect l="l" t="t" r="r" b="b"/>
              <a:pathLst>
                <a:path w="685" h="622" extrusionOk="0">
                  <a:moveTo>
                    <a:pt x="320" y="0"/>
                  </a:moveTo>
                  <a:cubicBezTo>
                    <a:pt x="236" y="0"/>
                    <a:pt x="159" y="36"/>
                    <a:pt x="114" y="111"/>
                  </a:cubicBezTo>
                  <a:cubicBezTo>
                    <a:pt x="0" y="225"/>
                    <a:pt x="29" y="425"/>
                    <a:pt x="143" y="539"/>
                  </a:cubicBezTo>
                  <a:cubicBezTo>
                    <a:pt x="210" y="593"/>
                    <a:pt x="284" y="621"/>
                    <a:pt x="355" y="621"/>
                  </a:cubicBezTo>
                  <a:cubicBezTo>
                    <a:pt x="434" y="621"/>
                    <a:pt x="511" y="586"/>
                    <a:pt x="571" y="511"/>
                  </a:cubicBezTo>
                  <a:cubicBezTo>
                    <a:pt x="685" y="368"/>
                    <a:pt x="685" y="197"/>
                    <a:pt x="542" y="83"/>
                  </a:cubicBezTo>
                  <a:cubicBezTo>
                    <a:pt x="475" y="29"/>
                    <a:pt x="395" y="0"/>
                    <a:pt x="320"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2"/>
            <p:cNvSpPr/>
            <p:nvPr/>
          </p:nvSpPr>
          <p:spPr>
            <a:xfrm>
              <a:off x="7476566" y="2808753"/>
              <a:ext cx="15790" cy="15790"/>
            </a:xfrm>
            <a:custGeom>
              <a:avLst/>
              <a:gdLst/>
              <a:ahLst/>
              <a:cxnLst/>
              <a:rect l="l" t="t" r="r" b="b"/>
              <a:pathLst>
                <a:path w="572" h="572" extrusionOk="0">
                  <a:moveTo>
                    <a:pt x="286" y="1"/>
                  </a:moveTo>
                  <a:cubicBezTo>
                    <a:pt x="144" y="1"/>
                    <a:pt x="1" y="87"/>
                    <a:pt x="1" y="286"/>
                  </a:cubicBezTo>
                  <a:cubicBezTo>
                    <a:pt x="1" y="429"/>
                    <a:pt x="144" y="572"/>
                    <a:pt x="286" y="572"/>
                  </a:cubicBezTo>
                  <a:cubicBezTo>
                    <a:pt x="429" y="572"/>
                    <a:pt x="572" y="429"/>
                    <a:pt x="572" y="286"/>
                  </a:cubicBezTo>
                  <a:cubicBezTo>
                    <a:pt x="572" y="144"/>
                    <a:pt x="429" y="1"/>
                    <a:pt x="286"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2"/>
            <p:cNvSpPr/>
            <p:nvPr/>
          </p:nvSpPr>
          <p:spPr>
            <a:xfrm>
              <a:off x="7435627" y="2692205"/>
              <a:ext cx="33098" cy="33899"/>
            </a:xfrm>
            <a:custGeom>
              <a:avLst/>
              <a:gdLst/>
              <a:ahLst/>
              <a:cxnLst/>
              <a:rect l="l" t="t" r="r" b="b"/>
              <a:pathLst>
                <a:path w="1199" h="1228" extrusionOk="0">
                  <a:moveTo>
                    <a:pt x="599" y="0"/>
                  </a:moveTo>
                  <a:cubicBezTo>
                    <a:pt x="286" y="0"/>
                    <a:pt x="0" y="257"/>
                    <a:pt x="0" y="628"/>
                  </a:cubicBezTo>
                  <a:cubicBezTo>
                    <a:pt x="0" y="942"/>
                    <a:pt x="257" y="1227"/>
                    <a:pt x="599" y="1227"/>
                  </a:cubicBezTo>
                  <a:cubicBezTo>
                    <a:pt x="913" y="1227"/>
                    <a:pt x="1199" y="970"/>
                    <a:pt x="1199" y="628"/>
                  </a:cubicBezTo>
                  <a:cubicBezTo>
                    <a:pt x="1199" y="286"/>
                    <a:pt x="970" y="0"/>
                    <a:pt x="599"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2"/>
            <p:cNvSpPr/>
            <p:nvPr/>
          </p:nvSpPr>
          <p:spPr>
            <a:xfrm>
              <a:off x="7392288" y="2758346"/>
              <a:ext cx="23657" cy="23657"/>
            </a:xfrm>
            <a:custGeom>
              <a:avLst/>
              <a:gdLst/>
              <a:ahLst/>
              <a:cxnLst/>
              <a:rect l="l" t="t" r="r" b="b"/>
              <a:pathLst>
                <a:path w="857" h="857" extrusionOk="0">
                  <a:moveTo>
                    <a:pt x="429" y="1"/>
                  </a:moveTo>
                  <a:cubicBezTo>
                    <a:pt x="172" y="1"/>
                    <a:pt x="1" y="201"/>
                    <a:pt x="1" y="429"/>
                  </a:cubicBezTo>
                  <a:cubicBezTo>
                    <a:pt x="1" y="657"/>
                    <a:pt x="172" y="857"/>
                    <a:pt x="429" y="857"/>
                  </a:cubicBezTo>
                  <a:cubicBezTo>
                    <a:pt x="686" y="857"/>
                    <a:pt x="857" y="657"/>
                    <a:pt x="857" y="429"/>
                  </a:cubicBezTo>
                  <a:cubicBezTo>
                    <a:pt x="857" y="172"/>
                    <a:pt x="629" y="1"/>
                    <a:pt x="429"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2"/>
            <p:cNvSpPr/>
            <p:nvPr/>
          </p:nvSpPr>
          <p:spPr>
            <a:xfrm>
              <a:off x="7745162" y="2820568"/>
              <a:ext cx="15790" cy="15790"/>
            </a:xfrm>
            <a:custGeom>
              <a:avLst/>
              <a:gdLst/>
              <a:ahLst/>
              <a:cxnLst/>
              <a:rect l="l" t="t" r="r" b="b"/>
              <a:pathLst>
                <a:path w="572" h="572" extrusionOk="0">
                  <a:moveTo>
                    <a:pt x="286" y="1"/>
                  </a:moveTo>
                  <a:cubicBezTo>
                    <a:pt x="143" y="1"/>
                    <a:pt x="0" y="115"/>
                    <a:pt x="0" y="286"/>
                  </a:cubicBezTo>
                  <a:cubicBezTo>
                    <a:pt x="0" y="457"/>
                    <a:pt x="143" y="572"/>
                    <a:pt x="286" y="572"/>
                  </a:cubicBezTo>
                  <a:cubicBezTo>
                    <a:pt x="428" y="572"/>
                    <a:pt x="571" y="457"/>
                    <a:pt x="571" y="286"/>
                  </a:cubicBezTo>
                  <a:cubicBezTo>
                    <a:pt x="571" y="144"/>
                    <a:pt x="428" y="1"/>
                    <a:pt x="286"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2"/>
            <p:cNvSpPr/>
            <p:nvPr/>
          </p:nvSpPr>
          <p:spPr>
            <a:xfrm>
              <a:off x="7703423" y="2704020"/>
              <a:ext cx="33098" cy="33899"/>
            </a:xfrm>
            <a:custGeom>
              <a:avLst/>
              <a:gdLst/>
              <a:ahLst/>
              <a:cxnLst/>
              <a:rect l="l" t="t" r="r" b="b"/>
              <a:pathLst>
                <a:path w="1199" h="1228" extrusionOk="0">
                  <a:moveTo>
                    <a:pt x="599" y="0"/>
                  </a:moveTo>
                  <a:cubicBezTo>
                    <a:pt x="286" y="0"/>
                    <a:pt x="0" y="257"/>
                    <a:pt x="0" y="628"/>
                  </a:cubicBezTo>
                  <a:cubicBezTo>
                    <a:pt x="0" y="942"/>
                    <a:pt x="286" y="1227"/>
                    <a:pt x="599" y="1227"/>
                  </a:cubicBezTo>
                  <a:cubicBezTo>
                    <a:pt x="913" y="1227"/>
                    <a:pt x="1199" y="970"/>
                    <a:pt x="1199" y="628"/>
                  </a:cubicBezTo>
                  <a:cubicBezTo>
                    <a:pt x="1199" y="285"/>
                    <a:pt x="913" y="0"/>
                    <a:pt x="599" y="0"/>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2"/>
            <p:cNvSpPr/>
            <p:nvPr/>
          </p:nvSpPr>
          <p:spPr>
            <a:xfrm>
              <a:off x="7660884" y="2770161"/>
              <a:ext cx="23657" cy="23657"/>
            </a:xfrm>
            <a:custGeom>
              <a:avLst/>
              <a:gdLst/>
              <a:ahLst/>
              <a:cxnLst/>
              <a:rect l="l" t="t" r="r" b="b"/>
              <a:pathLst>
                <a:path w="857" h="857" extrusionOk="0">
                  <a:moveTo>
                    <a:pt x="428" y="1"/>
                  </a:moveTo>
                  <a:cubicBezTo>
                    <a:pt x="172" y="1"/>
                    <a:pt x="0" y="201"/>
                    <a:pt x="0" y="429"/>
                  </a:cubicBezTo>
                  <a:cubicBezTo>
                    <a:pt x="0" y="686"/>
                    <a:pt x="172" y="857"/>
                    <a:pt x="428" y="857"/>
                  </a:cubicBezTo>
                  <a:cubicBezTo>
                    <a:pt x="685" y="857"/>
                    <a:pt x="856" y="657"/>
                    <a:pt x="856" y="429"/>
                  </a:cubicBezTo>
                  <a:cubicBezTo>
                    <a:pt x="856" y="172"/>
                    <a:pt x="657" y="1"/>
                    <a:pt x="428" y="1"/>
                  </a:cubicBezTo>
                  <a:close/>
                </a:path>
              </a:pathLst>
            </a:custGeom>
            <a:solidFill>
              <a:srgbClr val="DBC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2"/>
            <p:cNvSpPr/>
            <p:nvPr/>
          </p:nvSpPr>
          <p:spPr>
            <a:xfrm>
              <a:off x="7247389" y="1647024"/>
              <a:ext cx="319003" cy="1340554"/>
            </a:xfrm>
            <a:custGeom>
              <a:avLst/>
              <a:gdLst/>
              <a:ahLst/>
              <a:cxnLst/>
              <a:rect l="l" t="t" r="r" b="b"/>
              <a:pathLst>
                <a:path w="11556" h="48562" extrusionOk="0">
                  <a:moveTo>
                    <a:pt x="0" y="0"/>
                  </a:moveTo>
                  <a:lnTo>
                    <a:pt x="0" y="5735"/>
                  </a:lnTo>
                  <a:lnTo>
                    <a:pt x="0" y="10728"/>
                  </a:lnTo>
                  <a:cubicBezTo>
                    <a:pt x="0" y="17176"/>
                    <a:pt x="3852" y="22683"/>
                    <a:pt x="9073" y="24281"/>
                  </a:cubicBezTo>
                  <a:cubicBezTo>
                    <a:pt x="3852" y="25879"/>
                    <a:pt x="0" y="31385"/>
                    <a:pt x="0" y="37834"/>
                  </a:cubicBezTo>
                  <a:lnTo>
                    <a:pt x="0" y="42827"/>
                  </a:lnTo>
                  <a:lnTo>
                    <a:pt x="0" y="48562"/>
                  </a:lnTo>
                  <a:lnTo>
                    <a:pt x="2511" y="48562"/>
                  </a:lnTo>
                  <a:lnTo>
                    <a:pt x="2511" y="42827"/>
                  </a:lnTo>
                  <a:lnTo>
                    <a:pt x="2511" y="37834"/>
                  </a:lnTo>
                  <a:cubicBezTo>
                    <a:pt x="2511" y="31385"/>
                    <a:pt x="6363" y="25879"/>
                    <a:pt x="11556" y="24281"/>
                  </a:cubicBezTo>
                  <a:cubicBezTo>
                    <a:pt x="6363" y="22683"/>
                    <a:pt x="2511" y="17176"/>
                    <a:pt x="2511" y="10728"/>
                  </a:cubicBezTo>
                  <a:lnTo>
                    <a:pt x="2511" y="5735"/>
                  </a:lnTo>
                  <a:lnTo>
                    <a:pt x="251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2"/>
            <p:cNvSpPr/>
            <p:nvPr/>
          </p:nvSpPr>
          <p:spPr>
            <a:xfrm>
              <a:off x="7176499" y="1615499"/>
              <a:ext cx="817577" cy="71718"/>
            </a:xfrm>
            <a:custGeom>
              <a:avLst/>
              <a:gdLst/>
              <a:ahLst/>
              <a:cxnLst/>
              <a:rect l="l" t="t" r="r" b="b"/>
              <a:pathLst>
                <a:path w="29617" h="2598" extrusionOk="0">
                  <a:moveTo>
                    <a:pt x="1113" y="1"/>
                  </a:moveTo>
                  <a:cubicBezTo>
                    <a:pt x="514" y="1"/>
                    <a:pt x="0" y="486"/>
                    <a:pt x="0" y="1113"/>
                  </a:cubicBezTo>
                  <a:lnTo>
                    <a:pt x="0" y="1484"/>
                  </a:lnTo>
                  <a:cubicBezTo>
                    <a:pt x="0" y="2112"/>
                    <a:pt x="514" y="2597"/>
                    <a:pt x="1113" y="2597"/>
                  </a:cubicBezTo>
                  <a:lnTo>
                    <a:pt x="28504" y="2597"/>
                  </a:lnTo>
                  <a:cubicBezTo>
                    <a:pt x="29103" y="2597"/>
                    <a:pt x="29617" y="2112"/>
                    <a:pt x="29617" y="1484"/>
                  </a:cubicBezTo>
                  <a:lnTo>
                    <a:pt x="29617" y="1113"/>
                  </a:lnTo>
                  <a:cubicBezTo>
                    <a:pt x="29617" y="486"/>
                    <a:pt x="29103" y="1"/>
                    <a:pt x="285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2"/>
            <p:cNvSpPr/>
            <p:nvPr/>
          </p:nvSpPr>
          <p:spPr>
            <a:xfrm>
              <a:off x="7176499" y="1635209"/>
              <a:ext cx="817577" cy="52008"/>
            </a:xfrm>
            <a:custGeom>
              <a:avLst/>
              <a:gdLst/>
              <a:ahLst/>
              <a:cxnLst/>
              <a:rect l="l" t="t" r="r" b="b"/>
              <a:pathLst>
                <a:path w="29617" h="1884" extrusionOk="0">
                  <a:moveTo>
                    <a:pt x="143" y="0"/>
                  </a:moveTo>
                  <a:cubicBezTo>
                    <a:pt x="57" y="171"/>
                    <a:pt x="0" y="342"/>
                    <a:pt x="0" y="571"/>
                  </a:cubicBezTo>
                  <a:cubicBezTo>
                    <a:pt x="0" y="1284"/>
                    <a:pt x="571" y="1883"/>
                    <a:pt x="1313" y="1883"/>
                  </a:cubicBezTo>
                  <a:lnTo>
                    <a:pt x="28276" y="1883"/>
                  </a:lnTo>
                  <a:cubicBezTo>
                    <a:pt x="28989" y="1883"/>
                    <a:pt x="29617" y="1313"/>
                    <a:pt x="29617" y="571"/>
                  </a:cubicBezTo>
                  <a:cubicBezTo>
                    <a:pt x="29617" y="342"/>
                    <a:pt x="29560" y="171"/>
                    <a:pt x="29474" y="0"/>
                  </a:cubicBezTo>
                  <a:cubicBezTo>
                    <a:pt x="29246" y="457"/>
                    <a:pt x="28789" y="742"/>
                    <a:pt x="28276" y="742"/>
                  </a:cubicBezTo>
                  <a:lnTo>
                    <a:pt x="1313" y="742"/>
                  </a:lnTo>
                  <a:cubicBezTo>
                    <a:pt x="828" y="742"/>
                    <a:pt x="343" y="428"/>
                    <a:pt x="143" y="0"/>
                  </a:cubicBezTo>
                  <a:close/>
                </a:path>
              </a:pathLst>
            </a:custGeom>
            <a:solidFill>
              <a:srgbClr val="06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2"/>
            <p:cNvSpPr/>
            <p:nvPr/>
          </p:nvSpPr>
          <p:spPr>
            <a:xfrm>
              <a:off x="7176499" y="2959200"/>
              <a:ext cx="817577" cy="71718"/>
            </a:xfrm>
            <a:custGeom>
              <a:avLst/>
              <a:gdLst/>
              <a:ahLst/>
              <a:cxnLst/>
              <a:rect l="l" t="t" r="r" b="b"/>
              <a:pathLst>
                <a:path w="29617" h="2598" extrusionOk="0">
                  <a:moveTo>
                    <a:pt x="1113" y="1"/>
                  </a:moveTo>
                  <a:cubicBezTo>
                    <a:pt x="514" y="1"/>
                    <a:pt x="0" y="486"/>
                    <a:pt x="0" y="1113"/>
                  </a:cubicBezTo>
                  <a:lnTo>
                    <a:pt x="0" y="1484"/>
                  </a:lnTo>
                  <a:cubicBezTo>
                    <a:pt x="0" y="2112"/>
                    <a:pt x="514" y="2597"/>
                    <a:pt x="1113" y="2597"/>
                  </a:cubicBezTo>
                  <a:lnTo>
                    <a:pt x="28504" y="2597"/>
                  </a:lnTo>
                  <a:cubicBezTo>
                    <a:pt x="29103" y="2597"/>
                    <a:pt x="29617" y="2112"/>
                    <a:pt x="29617" y="1484"/>
                  </a:cubicBezTo>
                  <a:lnTo>
                    <a:pt x="29617" y="1113"/>
                  </a:lnTo>
                  <a:cubicBezTo>
                    <a:pt x="29617" y="486"/>
                    <a:pt x="29103" y="1"/>
                    <a:pt x="28504" y="1"/>
                  </a:cubicBezTo>
                  <a:close/>
                </a:path>
              </a:pathLst>
            </a:custGeom>
            <a:solidFill>
              <a:srgbClr val="061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2"/>
            <p:cNvSpPr/>
            <p:nvPr/>
          </p:nvSpPr>
          <p:spPr>
            <a:xfrm>
              <a:off x="7176499" y="2978883"/>
              <a:ext cx="817577" cy="52035"/>
            </a:xfrm>
            <a:custGeom>
              <a:avLst/>
              <a:gdLst/>
              <a:ahLst/>
              <a:cxnLst/>
              <a:rect l="l" t="t" r="r" b="b"/>
              <a:pathLst>
                <a:path w="29617" h="1885" extrusionOk="0">
                  <a:moveTo>
                    <a:pt x="143" y="1"/>
                  </a:moveTo>
                  <a:cubicBezTo>
                    <a:pt x="57" y="172"/>
                    <a:pt x="0" y="343"/>
                    <a:pt x="0" y="572"/>
                  </a:cubicBezTo>
                  <a:cubicBezTo>
                    <a:pt x="0" y="1285"/>
                    <a:pt x="571" y="1884"/>
                    <a:pt x="1313" y="1884"/>
                  </a:cubicBezTo>
                  <a:lnTo>
                    <a:pt x="28276" y="1884"/>
                  </a:lnTo>
                  <a:cubicBezTo>
                    <a:pt x="28989" y="1884"/>
                    <a:pt x="29617" y="1313"/>
                    <a:pt x="29617" y="572"/>
                  </a:cubicBezTo>
                  <a:cubicBezTo>
                    <a:pt x="29617" y="343"/>
                    <a:pt x="29560" y="172"/>
                    <a:pt x="29474" y="1"/>
                  </a:cubicBezTo>
                  <a:cubicBezTo>
                    <a:pt x="29246" y="457"/>
                    <a:pt x="28789" y="743"/>
                    <a:pt x="28276" y="743"/>
                  </a:cubicBezTo>
                  <a:lnTo>
                    <a:pt x="1313" y="743"/>
                  </a:lnTo>
                  <a:cubicBezTo>
                    <a:pt x="828" y="743"/>
                    <a:pt x="343" y="429"/>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2"/>
            <p:cNvSpPr/>
            <p:nvPr/>
          </p:nvSpPr>
          <p:spPr>
            <a:xfrm>
              <a:off x="6044667" y="3030890"/>
              <a:ext cx="1910018" cy="266223"/>
            </a:xfrm>
            <a:custGeom>
              <a:avLst/>
              <a:gdLst/>
              <a:ahLst/>
              <a:cxnLst/>
              <a:rect l="l" t="t" r="r" b="b"/>
              <a:pathLst>
                <a:path w="69191" h="9644" extrusionOk="0">
                  <a:moveTo>
                    <a:pt x="0" y="0"/>
                  </a:moveTo>
                  <a:lnTo>
                    <a:pt x="0" y="9644"/>
                  </a:lnTo>
                  <a:lnTo>
                    <a:pt x="63855" y="9644"/>
                  </a:lnTo>
                  <a:cubicBezTo>
                    <a:pt x="66794" y="9644"/>
                    <a:pt x="69191" y="7475"/>
                    <a:pt x="69191" y="4822"/>
                  </a:cubicBezTo>
                  <a:cubicBezTo>
                    <a:pt x="69191" y="2197"/>
                    <a:pt x="66794" y="0"/>
                    <a:pt x="638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2"/>
            <p:cNvSpPr/>
            <p:nvPr/>
          </p:nvSpPr>
          <p:spPr>
            <a:xfrm>
              <a:off x="6044667" y="3060814"/>
              <a:ext cx="910523" cy="204801"/>
            </a:xfrm>
            <a:custGeom>
              <a:avLst/>
              <a:gdLst/>
              <a:ahLst/>
              <a:cxnLst/>
              <a:rect l="l" t="t" r="r" b="b"/>
              <a:pathLst>
                <a:path w="32984" h="7419" extrusionOk="0">
                  <a:moveTo>
                    <a:pt x="0" y="0"/>
                  </a:moveTo>
                  <a:lnTo>
                    <a:pt x="0" y="7419"/>
                  </a:lnTo>
                  <a:lnTo>
                    <a:pt x="28846" y="7419"/>
                  </a:lnTo>
                  <a:cubicBezTo>
                    <a:pt x="31129" y="7419"/>
                    <a:pt x="32984" y="5735"/>
                    <a:pt x="32984" y="3709"/>
                  </a:cubicBezTo>
                  <a:cubicBezTo>
                    <a:pt x="32984" y="1684"/>
                    <a:pt x="31129" y="0"/>
                    <a:pt x="28846" y="0"/>
                  </a:cubicBezTo>
                  <a:close/>
                </a:path>
              </a:pathLst>
            </a:custGeom>
            <a:solidFill>
              <a:srgbClr val="F2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2"/>
            <p:cNvSpPr/>
            <p:nvPr/>
          </p:nvSpPr>
          <p:spPr>
            <a:xfrm>
              <a:off x="6045512" y="3085207"/>
              <a:ext cx="876188" cy="7900"/>
            </a:xfrm>
            <a:custGeom>
              <a:avLst/>
              <a:gdLst/>
              <a:ahLst/>
              <a:cxnLst/>
              <a:rect l="l" t="t" r="r" b="b"/>
              <a:pathLst>
                <a:path w="66567" h="287" extrusionOk="0">
                  <a:moveTo>
                    <a:pt x="0" y="1"/>
                  </a:moveTo>
                  <a:lnTo>
                    <a:pt x="0" y="286"/>
                  </a:lnTo>
                  <a:lnTo>
                    <a:pt x="66566" y="286"/>
                  </a:lnTo>
                  <a:lnTo>
                    <a:pt x="665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2"/>
            <p:cNvSpPr/>
            <p:nvPr/>
          </p:nvSpPr>
          <p:spPr>
            <a:xfrm>
              <a:off x="6045505" y="3134847"/>
              <a:ext cx="908806" cy="7895"/>
            </a:xfrm>
            <a:custGeom>
              <a:avLst/>
              <a:gdLst/>
              <a:ahLst/>
              <a:cxnLst/>
              <a:rect l="l" t="t" r="r" b="b"/>
              <a:pathLst>
                <a:path w="66567" h="286" extrusionOk="0">
                  <a:moveTo>
                    <a:pt x="0" y="0"/>
                  </a:moveTo>
                  <a:lnTo>
                    <a:pt x="0" y="286"/>
                  </a:lnTo>
                  <a:lnTo>
                    <a:pt x="66566" y="286"/>
                  </a:lnTo>
                  <a:lnTo>
                    <a:pt x="665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2"/>
            <p:cNvSpPr/>
            <p:nvPr/>
          </p:nvSpPr>
          <p:spPr>
            <a:xfrm>
              <a:off x="6045505" y="3182881"/>
              <a:ext cx="908806" cy="7923"/>
            </a:xfrm>
            <a:custGeom>
              <a:avLst/>
              <a:gdLst/>
              <a:ahLst/>
              <a:cxnLst/>
              <a:rect l="l" t="t" r="r" b="b"/>
              <a:pathLst>
                <a:path w="66567" h="287" extrusionOk="0">
                  <a:moveTo>
                    <a:pt x="0" y="1"/>
                  </a:moveTo>
                  <a:lnTo>
                    <a:pt x="0" y="286"/>
                  </a:lnTo>
                  <a:lnTo>
                    <a:pt x="66566" y="286"/>
                  </a:lnTo>
                  <a:lnTo>
                    <a:pt x="665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2"/>
            <p:cNvSpPr/>
            <p:nvPr/>
          </p:nvSpPr>
          <p:spPr>
            <a:xfrm rot="10800000" flipH="1">
              <a:off x="6045512" y="3222409"/>
              <a:ext cx="876188" cy="7900"/>
            </a:xfrm>
            <a:custGeom>
              <a:avLst/>
              <a:gdLst/>
              <a:ahLst/>
              <a:cxnLst/>
              <a:rect l="l" t="t" r="r" b="b"/>
              <a:pathLst>
                <a:path w="66567" h="287" extrusionOk="0">
                  <a:moveTo>
                    <a:pt x="0" y="1"/>
                  </a:moveTo>
                  <a:lnTo>
                    <a:pt x="0" y="286"/>
                  </a:lnTo>
                  <a:lnTo>
                    <a:pt x="66566" y="286"/>
                  </a:lnTo>
                  <a:lnTo>
                    <a:pt x="665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2"/>
            <p:cNvSpPr/>
            <p:nvPr/>
          </p:nvSpPr>
          <p:spPr>
            <a:xfrm>
              <a:off x="6038767" y="3047087"/>
              <a:ext cx="922338" cy="230005"/>
            </a:xfrm>
            <a:custGeom>
              <a:avLst/>
              <a:gdLst/>
              <a:ahLst/>
              <a:cxnLst/>
              <a:rect l="l" t="t" r="r" b="b"/>
              <a:pathLst>
                <a:path w="33412" h="8332" extrusionOk="0">
                  <a:moveTo>
                    <a:pt x="0" y="0"/>
                  </a:moveTo>
                  <a:lnTo>
                    <a:pt x="0" y="885"/>
                  </a:lnTo>
                  <a:lnTo>
                    <a:pt x="28846" y="885"/>
                  </a:lnTo>
                  <a:cubicBezTo>
                    <a:pt x="30872" y="885"/>
                    <a:pt x="32499" y="2340"/>
                    <a:pt x="32499" y="4166"/>
                  </a:cubicBezTo>
                  <a:cubicBezTo>
                    <a:pt x="32499" y="5992"/>
                    <a:pt x="30872" y="7447"/>
                    <a:pt x="28846" y="7447"/>
                  </a:cubicBezTo>
                  <a:lnTo>
                    <a:pt x="0" y="7447"/>
                  </a:lnTo>
                  <a:lnTo>
                    <a:pt x="0" y="8332"/>
                  </a:lnTo>
                  <a:lnTo>
                    <a:pt x="28846" y="8332"/>
                  </a:lnTo>
                  <a:cubicBezTo>
                    <a:pt x="31329" y="8332"/>
                    <a:pt x="33412" y="6449"/>
                    <a:pt x="33412" y="4166"/>
                  </a:cubicBezTo>
                  <a:cubicBezTo>
                    <a:pt x="33412" y="1855"/>
                    <a:pt x="31386" y="0"/>
                    <a:pt x="288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2"/>
            <p:cNvSpPr/>
            <p:nvPr/>
          </p:nvSpPr>
          <p:spPr>
            <a:xfrm>
              <a:off x="7242641" y="3101752"/>
              <a:ext cx="442674" cy="124471"/>
            </a:xfrm>
            <a:custGeom>
              <a:avLst/>
              <a:gdLst/>
              <a:ahLst/>
              <a:cxnLst/>
              <a:rect l="l" t="t" r="r" b="b"/>
              <a:pathLst>
                <a:path w="16036" h="4509" extrusionOk="0">
                  <a:moveTo>
                    <a:pt x="8018" y="1"/>
                  </a:moveTo>
                  <a:cubicBezTo>
                    <a:pt x="3596" y="1"/>
                    <a:pt x="1" y="1000"/>
                    <a:pt x="1" y="2255"/>
                  </a:cubicBezTo>
                  <a:cubicBezTo>
                    <a:pt x="1" y="3510"/>
                    <a:pt x="3596" y="4509"/>
                    <a:pt x="8018" y="4509"/>
                  </a:cubicBezTo>
                  <a:cubicBezTo>
                    <a:pt x="12441" y="4509"/>
                    <a:pt x="16036" y="3510"/>
                    <a:pt x="16036" y="2255"/>
                  </a:cubicBezTo>
                  <a:cubicBezTo>
                    <a:pt x="16036" y="1000"/>
                    <a:pt x="12469" y="1"/>
                    <a:pt x="80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2"/>
            <p:cNvSpPr/>
            <p:nvPr/>
          </p:nvSpPr>
          <p:spPr>
            <a:xfrm>
              <a:off x="6306175" y="2793802"/>
              <a:ext cx="792374" cy="189821"/>
            </a:xfrm>
            <a:custGeom>
              <a:avLst/>
              <a:gdLst/>
              <a:ahLst/>
              <a:cxnLst/>
              <a:rect l="l" t="t" r="r" b="b"/>
              <a:pathLst>
                <a:path w="28704" h="5679" extrusionOk="0">
                  <a:moveTo>
                    <a:pt x="0" y="1"/>
                  </a:moveTo>
                  <a:lnTo>
                    <a:pt x="0" y="5679"/>
                  </a:lnTo>
                  <a:lnTo>
                    <a:pt x="28703" y="5679"/>
                  </a:lnTo>
                  <a:lnTo>
                    <a:pt x="28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2"/>
            <p:cNvSpPr/>
            <p:nvPr/>
          </p:nvSpPr>
          <p:spPr>
            <a:xfrm>
              <a:off x="6247867" y="2951333"/>
              <a:ext cx="908950" cy="79585"/>
            </a:xfrm>
            <a:custGeom>
              <a:avLst/>
              <a:gdLst/>
              <a:ahLst/>
              <a:cxnLst/>
              <a:rect l="l" t="t" r="r" b="b"/>
              <a:pathLst>
                <a:path w="32927" h="2883" extrusionOk="0">
                  <a:moveTo>
                    <a:pt x="1228" y="0"/>
                  </a:moveTo>
                  <a:cubicBezTo>
                    <a:pt x="543" y="0"/>
                    <a:pt x="1" y="542"/>
                    <a:pt x="1" y="1227"/>
                  </a:cubicBezTo>
                  <a:lnTo>
                    <a:pt x="1" y="1684"/>
                  </a:lnTo>
                  <a:cubicBezTo>
                    <a:pt x="1" y="2368"/>
                    <a:pt x="543" y="2882"/>
                    <a:pt x="1228" y="2882"/>
                  </a:cubicBezTo>
                  <a:lnTo>
                    <a:pt x="31729" y="2882"/>
                  </a:lnTo>
                  <a:cubicBezTo>
                    <a:pt x="32385" y="2882"/>
                    <a:pt x="32927" y="2368"/>
                    <a:pt x="32927" y="1684"/>
                  </a:cubicBezTo>
                  <a:lnTo>
                    <a:pt x="32927" y="1227"/>
                  </a:lnTo>
                  <a:cubicBezTo>
                    <a:pt x="32927" y="542"/>
                    <a:pt x="32385" y="0"/>
                    <a:pt x="31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2"/>
            <p:cNvSpPr/>
            <p:nvPr/>
          </p:nvSpPr>
          <p:spPr>
            <a:xfrm>
              <a:off x="6247867" y="2743384"/>
              <a:ext cx="908950" cy="80386"/>
            </a:xfrm>
            <a:custGeom>
              <a:avLst/>
              <a:gdLst/>
              <a:ahLst/>
              <a:cxnLst/>
              <a:rect l="l" t="t" r="r" b="b"/>
              <a:pathLst>
                <a:path w="32927" h="2912" extrusionOk="0">
                  <a:moveTo>
                    <a:pt x="1228" y="1"/>
                  </a:moveTo>
                  <a:cubicBezTo>
                    <a:pt x="543" y="1"/>
                    <a:pt x="1" y="543"/>
                    <a:pt x="1" y="1228"/>
                  </a:cubicBezTo>
                  <a:lnTo>
                    <a:pt x="1" y="1684"/>
                  </a:lnTo>
                  <a:cubicBezTo>
                    <a:pt x="1" y="2369"/>
                    <a:pt x="543" y="2911"/>
                    <a:pt x="1228" y="2911"/>
                  </a:cubicBezTo>
                  <a:lnTo>
                    <a:pt x="31729" y="2911"/>
                  </a:lnTo>
                  <a:cubicBezTo>
                    <a:pt x="32385" y="2911"/>
                    <a:pt x="32927" y="2340"/>
                    <a:pt x="32927" y="1684"/>
                  </a:cubicBezTo>
                  <a:lnTo>
                    <a:pt x="32927" y="1228"/>
                  </a:lnTo>
                  <a:cubicBezTo>
                    <a:pt x="32927" y="543"/>
                    <a:pt x="32385" y="1"/>
                    <a:pt x="31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2"/>
            <p:cNvSpPr/>
            <p:nvPr/>
          </p:nvSpPr>
          <p:spPr>
            <a:xfrm>
              <a:off x="6831520" y="2257923"/>
              <a:ext cx="854596" cy="769959"/>
            </a:xfrm>
            <a:custGeom>
              <a:avLst/>
              <a:gdLst/>
              <a:ahLst/>
              <a:cxnLst/>
              <a:rect l="l" t="t" r="r" b="b"/>
              <a:pathLst>
                <a:path w="30958" h="27892" extrusionOk="0">
                  <a:moveTo>
                    <a:pt x="3759" y="0"/>
                  </a:moveTo>
                  <a:cubicBezTo>
                    <a:pt x="2877" y="0"/>
                    <a:pt x="2001" y="335"/>
                    <a:pt x="1341" y="1010"/>
                  </a:cubicBezTo>
                  <a:cubicBezTo>
                    <a:pt x="0" y="2379"/>
                    <a:pt x="0" y="4548"/>
                    <a:pt x="1370" y="5860"/>
                  </a:cubicBezTo>
                  <a:cubicBezTo>
                    <a:pt x="2053" y="6516"/>
                    <a:pt x="2947" y="6832"/>
                    <a:pt x="3823" y="6832"/>
                  </a:cubicBezTo>
                  <a:cubicBezTo>
                    <a:pt x="3862" y="6832"/>
                    <a:pt x="3900" y="6831"/>
                    <a:pt x="3938" y="6830"/>
                  </a:cubicBezTo>
                  <a:cubicBezTo>
                    <a:pt x="4080" y="7115"/>
                    <a:pt x="4251" y="7372"/>
                    <a:pt x="4480" y="7601"/>
                  </a:cubicBezTo>
                  <a:cubicBezTo>
                    <a:pt x="4976" y="8078"/>
                    <a:pt x="5626" y="8325"/>
                    <a:pt x="6267" y="8325"/>
                  </a:cubicBezTo>
                  <a:cubicBezTo>
                    <a:pt x="6584" y="8325"/>
                    <a:pt x="6898" y="8265"/>
                    <a:pt x="7190" y="8143"/>
                  </a:cubicBezTo>
                  <a:cubicBezTo>
                    <a:pt x="10043" y="11367"/>
                    <a:pt x="15436" y="17444"/>
                    <a:pt x="19944" y="22666"/>
                  </a:cubicBezTo>
                  <a:cubicBezTo>
                    <a:pt x="23715" y="26980"/>
                    <a:pt x="25917" y="27892"/>
                    <a:pt x="27106" y="27892"/>
                  </a:cubicBezTo>
                  <a:cubicBezTo>
                    <a:pt x="27977" y="27892"/>
                    <a:pt x="28304" y="27402"/>
                    <a:pt x="28304" y="27402"/>
                  </a:cubicBezTo>
                  <a:cubicBezTo>
                    <a:pt x="28304" y="27402"/>
                    <a:pt x="30957" y="25576"/>
                    <a:pt x="23368" y="19242"/>
                  </a:cubicBezTo>
                  <a:cubicBezTo>
                    <a:pt x="18061" y="14819"/>
                    <a:pt x="11898" y="9541"/>
                    <a:pt x="8617" y="6745"/>
                  </a:cubicBezTo>
                  <a:cubicBezTo>
                    <a:pt x="8959" y="5832"/>
                    <a:pt x="8759" y="4804"/>
                    <a:pt x="8018" y="4034"/>
                  </a:cubicBezTo>
                  <a:cubicBezTo>
                    <a:pt x="7761" y="3834"/>
                    <a:pt x="7504" y="3635"/>
                    <a:pt x="7219" y="3520"/>
                  </a:cubicBezTo>
                  <a:cubicBezTo>
                    <a:pt x="7247" y="2579"/>
                    <a:pt x="6905" y="1666"/>
                    <a:pt x="6192" y="981"/>
                  </a:cubicBezTo>
                  <a:cubicBezTo>
                    <a:pt x="5510" y="328"/>
                    <a:pt x="4632" y="0"/>
                    <a:pt x="3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2"/>
            <p:cNvSpPr/>
            <p:nvPr/>
          </p:nvSpPr>
          <p:spPr>
            <a:xfrm>
              <a:off x="6472351" y="1856712"/>
              <a:ext cx="849875" cy="842505"/>
            </a:xfrm>
            <a:custGeom>
              <a:avLst/>
              <a:gdLst/>
              <a:ahLst/>
              <a:cxnLst/>
              <a:rect l="l" t="t" r="r" b="b"/>
              <a:pathLst>
                <a:path w="30787" h="30520" extrusionOk="0">
                  <a:moveTo>
                    <a:pt x="20048" y="1"/>
                  </a:moveTo>
                  <a:cubicBezTo>
                    <a:pt x="19492" y="1"/>
                    <a:pt x="18939" y="214"/>
                    <a:pt x="18518" y="650"/>
                  </a:cubicBezTo>
                  <a:lnTo>
                    <a:pt x="828" y="18682"/>
                  </a:lnTo>
                  <a:cubicBezTo>
                    <a:pt x="0" y="19538"/>
                    <a:pt x="0" y="20908"/>
                    <a:pt x="856" y="21707"/>
                  </a:cubicBezTo>
                  <a:lnTo>
                    <a:pt x="9245" y="29924"/>
                  </a:lnTo>
                  <a:cubicBezTo>
                    <a:pt x="9669" y="30320"/>
                    <a:pt x="10219" y="30519"/>
                    <a:pt x="10764" y="30519"/>
                  </a:cubicBezTo>
                  <a:cubicBezTo>
                    <a:pt x="11318" y="30519"/>
                    <a:pt x="11866" y="30313"/>
                    <a:pt x="12269" y="29895"/>
                  </a:cubicBezTo>
                  <a:lnTo>
                    <a:pt x="29959" y="11834"/>
                  </a:lnTo>
                  <a:cubicBezTo>
                    <a:pt x="30787" y="10978"/>
                    <a:pt x="30787" y="9637"/>
                    <a:pt x="29931" y="8810"/>
                  </a:cubicBezTo>
                  <a:lnTo>
                    <a:pt x="21542" y="593"/>
                  </a:lnTo>
                  <a:cubicBezTo>
                    <a:pt x="21122" y="200"/>
                    <a:pt x="20584" y="1"/>
                    <a:pt x="200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2"/>
            <p:cNvSpPr/>
            <p:nvPr/>
          </p:nvSpPr>
          <p:spPr>
            <a:xfrm>
              <a:off x="6509369" y="1889589"/>
              <a:ext cx="774265" cy="774293"/>
            </a:xfrm>
            <a:custGeom>
              <a:avLst/>
              <a:gdLst/>
              <a:ahLst/>
              <a:cxnLst/>
              <a:rect l="l" t="t" r="r" b="b"/>
              <a:pathLst>
                <a:path w="28048" h="28049" extrusionOk="0">
                  <a:moveTo>
                    <a:pt x="14266" y="1"/>
                  </a:moveTo>
                  <a:lnTo>
                    <a:pt x="0" y="14552"/>
                  </a:lnTo>
                  <a:lnTo>
                    <a:pt x="13810" y="28048"/>
                  </a:lnTo>
                  <a:lnTo>
                    <a:pt x="28048" y="13497"/>
                  </a:lnTo>
                  <a:lnTo>
                    <a:pt x="142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2"/>
            <p:cNvSpPr/>
            <p:nvPr/>
          </p:nvSpPr>
          <p:spPr>
            <a:xfrm>
              <a:off x="6547961" y="2231422"/>
              <a:ext cx="401708" cy="393841"/>
            </a:xfrm>
            <a:custGeom>
              <a:avLst/>
              <a:gdLst/>
              <a:ahLst/>
              <a:cxnLst/>
              <a:rect l="l" t="t" r="r" b="b"/>
              <a:pathLst>
                <a:path w="14552" h="14267" extrusionOk="0">
                  <a:moveTo>
                    <a:pt x="771" y="1"/>
                  </a:moveTo>
                  <a:lnTo>
                    <a:pt x="0" y="771"/>
                  </a:lnTo>
                  <a:lnTo>
                    <a:pt x="13810" y="14267"/>
                  </a:lnTo>
                  <a:lnTo>
                    <a:pt x="14552" y="13497"/>
                  </a:lnTo>
                  <a:lnTo>
                    <a:pt x="771" y="1"/>
                  </a:lnTo>
                  <a:close/>
                </a:path>
              </a:pathLst>
            </a:custGeom>
            <a:solidFill>
              <a:srgbClr val="D9A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2"/>
            <p:cNvSpPr/>
            <p:nvPr/>
          </p:nvSpPr>
          <p:spPr>
            <a:xfrm>
              <a:off x="6844908" y="1928982"/>
              <a:ext cx="400907" cy="393841"/>
            </a:xfrm>
            <a:custGeom>
              <a:avLst/>
              <a:gdLst/>
              <a:ahLst/>
              <a:cxnLst/>
              <a:rect l="l" t="t" r="r" b="b"/>
              <a:pathLst>
                <a:path w="14523" h="14267" extrusionOk="0">
                  <a:moveTo>
                    <a:pt x="742" y="1"/>
                  </a:moveTo>
                  <a:lnTo>
                    <a:pt x="0" y="771"/>
                  </a:lnTo>
                  <a:lnTo>
                    <a:pt x="13781" y="14267"/>
                  </a:lnTo>
                  <a:lnTo>
                    <a:pt x="14523" y="13525"/>
                  </a:lnTo>
                  <a:lnTo>
                    <a:pt x="7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2"/>
            <p:cNvSpPr/>
            <p:nvPr/>
          </p:nvSpPr>
          <p:spPr>
            <a:xfrm>
              <a:off x="6965404" y="1801391"/>
              <a:ext cx="412750" cy="402315"/>
            </a:xfrm>
            <a:custGeom>
              <a:avLst/>
              <a:gdLst/>
              <a:ahLst/>
              <a:cxnLst/>
              <a:rect l="l" t="t" r="r" b="b"/>
              <a:pathLst>
                <a:path w="14952" h="14574" extrusionOk="0">
                  <a:moveTo>
                    <a:pt x="1345" y="0"/>
                  </a:moveTo>
                  <a:cubicBezTo>
                    <a:pt x="1185" y="0"/>
                    <a:pt x="1028" y="57"/>
                    <a:pt x="914" y="172"/>
                  </a:cubicBezTo>
                  <a:lnTo>
                    <a:pt x="257" y="856"/>
                  </a:lnTo>
                  <a:cubicBezTo>
                    <a:pt x="1" y="1113"/>
                    <a:pt x="1" y="1513"/>
                    <a:pt x="257" y="1741"/>
                  </a:cubicBezTo>
                  <a:lnTo>
                    <a:pt x="13182" y="14381"/>
                  </a:lnTo>
                  <a:cubicBezTo>
                    <a:pt x="13311" y="14509"/>
                    <a:pt x="13468" y="14573"/>
                    <a:pt x="13625" y="14573"/>
                  </a:cubicBezTo>
                  <a:cubicBezTo>
                    <a:pt x="13782" y="14573"/>
                    <a:pt x="13939" y="14509"/>
                    <a:pt x="14067" y="14381"/>
                  </a:cubicBezTo>
                  <a:lnTo>
                    <a:pt x="14695" y="13696"/>
                  </a:lnTo>
                  <a:cubicBezTo>
                    <a:pt x="14951" y="13439"/>
                    <a:pt x="14951" y="13040"/>
                    <a:pt x="14695" y="12811"/>
                  </a:cubicBezTo>
                  <a:lnTo>
                    <a:pt x="1798" y="172"/>
                  </a:lnTo>
                  <a:cubicBezTo>
                    <a:pt x="1670" y="57"/>
                    <a:pt x="1506" y="0"/>
                    <a:pt x="13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2"/>
            <p:cNvSpPr/>
            <p:nvPr/>
          </p:nvSpPr>
          <p:spPr>
            <a:xfrm>
              <a:off x="6424291" y="2347418"/>
              <a:ext cx="412750" cy="402315"/>
            </a:xfrm>
            <a:custGeom>
              <a:avLst/>
              <a:gdLst/>
              <a:ahLst/>
              <a:cxnLst/>
              <a:rect l="l" t="t" r="r" b="b"/>
              <a:pathLst>
                <a:path w="14952" h="14574" extrusionOk="0">
                  <a:moveTo>
                    <a:pt x="1342" y="0"/>
                  </a:moveTo>
                  <a:cubicBezTo>
                    <a:pt x="1178" y="0"/>
                    <a:pt x="1014" y="64"/>
                    <a:pt x="885" y="193"/>
                  </a:cubicBezTo>
                  <a:lnTo>
                    <a:pt x="258" y="878"/>
                  </a:lnTo>
                  <a:cubicBezTo>
                    <a:pt x="1" y="1134"/>
                    <a:pt x="1" y="1505"/>
                    <a:pt x="258" y="1762"/>
                  </a:cubicBezTo>
                  <a:lnTo>
                    <a:pt x="13154" y="14402"/>
                  </a:lnTo>
                  <a:cubicBezTo>
                    <a:pt x="13283" y="14516"/>
                    <a:pt x="13447" y="14573"/>
                    <a:pt x="13611" y="14573"/>
                  </a:cubicBezTo>
                  <a:cubicBezTo>
                    <a:pt x="13775" y="14573"/>
                    <a:pt x="13939" y="14516"/>
                    <a:pt x="14067" y="14402"/>
                  </a:cubicBezTo>
                  <a:lnTo>
                    <a:pt x="14695" y="13717"/>
                  </a:lnTo>
                  <a:cubicBezTo>
                    <a:pt x="14952" y="13460"/>
                    <a:pt x="14952" y="13061"/>
                    <a:pt x="14695" y="12833"/>
                  </a:cubicBezTo>
                  <a:lnTo>
                    <a:pt x="1798" y="193"/>
                  </a:lnTo>
                  <a:cubicBezTo>
                    <a:pt x="1670" y="64"/>
                    <a:pt x="1506" y="0"/>
                    <a:pt x="13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2"/>
            <p:cNvSpPr/>
            <p:nvPr/>
          </p:nvSpPr>
          <p:spPr>
            <a:xfrm>
              <a:off x="4824636" y="3696419"/>
              <a:ext cx="3572722" cy="68543"/>
            </a:xfrm>
            <a:custGeom>
              <a:avLst/>
              <a:gdLst/>
              <a:ahLst/>
              <a:cxnLst/>
              <a:rect l="l" t="t" r="r" b="b"/>
              <a:pathLst>
                <a:path w="129423" h="2483" extrusionOk="0">
                  <a:moveTo>
                    <a:pt x="1027" y="1"/>
                  </a:moveTo>
                  <a:cubicBezTo>
                    <a:pt x="457" y="1"/>
                    <a:pt x="0" y="486"/>
                    <a:pt x="0" y="1056"/>
                  </a:cubicBezTo>
                  <a:lnTo>
                    <a:pt x="0" y="1427"/>
                  </a:lnTo>
                  <a:cubicBezTo>
                    <a:pt x="0" y="1998"/>
                    <a:pt x="457" y="2483"/>
                    <a:pt x="1027" y="2483"/>
                  </a:cubicBezTo>
                  <a:lnTo>
                    <a:pt x="128366" y="2483"/>
                  </a:lnTo>
                  <a:cubicBezTo>
                    <a:pt x="128937" y="2483"/>
                    <a:pt x="129422" y="1998"/>
                    <a:pt x="129394" y="1427"/>
                  </a:cubicBezTo>
                  <a:lnTo>
                    <a:pt x="129394" y="1056"/>
                  </a:lnTo>
                  <a:cubicBezTo>
                    <a:pt x="129394" y="486"/>
                    <a:pt x="128937" y="1"/>
                    <a:pt x="128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2"/>
            <p:cNvSpPr/>
            <p:nvPr/>
          </p:nvSpPr>
          <p:spPr>
            <a:xfrm>
              <a:off x="8287849" y="2108552"/>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2"/>
            <p:cNvSpPr/>
            <p:nvPr/>
          </p:nvSpPr>
          <p:spPr>
            <a:xfrm>
              <a:off x="7712091" y="124611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2"/>
            <p:cNvSpPr/>
            <p:nvPr/>
          </p:nvSpPr>
          <p:spPr>
            <a:xfrm>
              <a:off x="8164179" y="1335888"/>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2"/>
            <p:cNvSpPr/>
            <p:nvPr/>
          </p:nvSpPr>
          <p:spPr>
            <a:xfrm>
              <a:off x="7960178" y="2397632"/>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2"/>
            <p:cNvSpPr/>
            <p:nvPr/>
          </p:nvSpPr>
          <p:spPr>
            <a:xfrm>
              <a:off x="8342176" y="272922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2"/>
            <p:cNvSpPr/>
            <p:nvPr/>
          </p:nvSpPr>
          <p:spPr>
            <a:xfrm>
              <a:off x="8183088" y="3112794"/>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2"/>
            <p:cNvSpPr/>
            <p:nvPr/>
          </p:nvSpPr>
          <p:spPr>
            <a:xfrm>
              <a:off x="6340013" y="1623394"/>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2"/>
            <p:cNvSpPr/>
            <p:nvPr/>
          </p:nvSpPr>
          <p:spPr>
            <a:xfrm>
              <a:off x="6805516" y="14894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2"/>
            <p:cNvSpPr/>
            <p:nvPr/>
          </p:nvSpPr>
          <p:spPr>
            <a:xfrm>
              <a:off x="6266776" y="20683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2"/>
            <p:cNvSpPr/>
            <p:nvPr/>
          </p:nvSpPr>
          <p:spPr>
            <a:xfrm>
              <a:off x="4827783" y="29662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2"/>
            <p:cNvSpPr/>
            <p:nvPr/>
          </p:nvSpPr>
          <p:spPr>
            <a:xfrm>
              <a:off x="4739557" y="3341198"/>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 name="Google Shape;274;p32"/>
          <p:cNvSpPr txBox="1">
            <a:spLocks noGrp="1"/>
          </p:cNvSpPr>
          <p:nvPr>
            <p:ph type="ctrTitle"/>
          </p:nvPr>
        </p:nvSpPr>
        <p:spPr>
          <a:xfrm>
            <a:off x="480179" y="1695142"/>
            <a:ext cx="4476381" cy="1338784"/>
          </a:xfrm>
          <a:prstGeom prst="rect">
            <a:avLst/>
          </a:prstGeom>
        </p:spPr>
        <p:txBody>
          <a:bodyPr spcFirstLastPara="1" wrap="square" lIns="0" tIns="0" rIns="0" bIns="0" anchor="t" anchorCtr="0">
            <a:noAutofit/>
          </a:bodyPr>
          <a:lstStyle/>
          <a:p>
            <a:pPr marL="0" lvl="0" indent="0" algn="ctr" rtl="0">
              <a:lnSpc>
                <a:spcPct val="100000"/>
              </a:lnSpc>
              <a:spcBef>
                <a:spcPts val="0"/>
              </a:spcBef>
              <a:spcAft>
                <a:spcPts val="0"/>
              </a:spcAft>
              <a:buNone/>
            </a:pPr>
            <a:r>
              <a:rPr lang="en" sz="4800" dirty="0">
                <a:latin typeface="Poppins ExtraBold"/>
                <a:ea typeface="Poppins ExtraBold"/>
                <a:cs typeface="Poppins ExtraBold"/>
                <a:sym typeface="Poppins ExtraBold"/>
              </a:rPr>
              <a:t>UNIT 2: </a:t>
            </a:r>
            <a:br>
              <a:rPr lang="en" sz="4800" dirty="0">
                <a:latin typeface="Poppins ExtraBold"/>
                <a:ea typeface="Poppins ExtraBold"/>
                <a:cs typeface="Poppins ExtraBold"/>
                <a:sym typeface="Poppins ExtraBold"/>
              </a:rPr>
            </a:br>
            <a:r>
              <a:rPr lang="en" sz="3200" dirty="0">
                <a:latin typeface="Poppins Medium"/>
                <a:ea typeface="Poppins Medium"/>
                <a:cs typeface="Poppins Medium"/>
                <a:sym typeface="Poppins Medium"/>
              </a:rPr>
              <a:t>A VISIT TO A SCHOOL</a:t>
            </a:r>
            <a:endParaRPr sz="3600" dirty="0">
              <a:latin typeface="Poppins Medium"/>
              <a:ea typeface="Poppins Medium"/>
              <a:cs typeface="Poppins Medium"/>
              <a:sym typeface="Poppins Medium"/>
            </a:endParaRPr>
          </a:p>
        </p:txBody>
      </p:sp>
      <p:sp>
        <p:nvSpPr>
          <p:cNvPr id="275" name="Google Shape;275;p32"/>
          <p:cNvSpPr txBox="1">
            <a:spLocks noGrp="1"/>
          </p:cNvSpPr>
          <p:nvPr>
            <p:ph type="subTitle" idx="1"/>
          </p:nvPr>
        </p:nvSpPr>
        <p:spPr>
          <a:xfrm>
            <a:off x="911188" y="3302186"/>
            <a:ext cx="3599400" cy="266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t>LESSON 5: SKILLS 1 </a:t>
            </a:r>
            <a:endParaRPr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p34"/>
          <p:cNvSpPr/>
          <p:nvPr/>
        </p:nvSpPr>
        <p:spPr>
          <a:xfrm>
            <a:off x="1306858" y="2816553"/>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4"/>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000" dirty="0"/>
              <a:t>OBJECTIVES</a:t>
            </a:r>
            <a:endParaRPr sz="4000" dirty="0"/>
          </a:p>
        </p:txBody>
      </p:sp>
      <p:sp>
        <p:nvSpPr>
          <p:cNvPr id="297" name="Google Shape;297;p34"/>
          <p:cNvSpPr/>
          <p:nvPr/>
        </p:nvSpPr>
        <p:spPr>
          <a:xfrm>
            <a:off x="1306858" y="1419481"/>
            <a:ext cx="865800" cy="4869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4"/>
          <p:cNvSpPr txBox="1">
            <a:spLocks noGrp="1"/>
          </p:cNvSpPr>
          <p:nvPr>
            <p:ph type="subTitle" idx="1"/>
          </p:nvPr>
        </p:nvSpPr>
        <p:spPr>
          <a:xfrm>
            <a:off x="2341255" y="1956687"/>
            <a:ext cx="5500534" cy="48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2200" b="1" dirty="0"/>
              <a:t>develop reading skill about a famous school</a:t>
            </a:r>
          </a:p>
        </p:txBody>
      </p:sp>
      <p:sp>
        <p:nvSpPr>
          <p:cNvPr id="299" name="Google Shape;299;p34"/>
          <p:cNvSpPr txBox="1">
            <a:spLocks noGrp="1"/>
          </p:cNvSpPr>
          <p:nvPr>
            <p:ph type="subTitle" idx="2"/>
          </p:nvPr>
        </p:nvSpPr>
        <p:spPr>
          <a:xfrm>
            <a:off x="2341258" y="1492531"/>
            <a:ext cx="4066926" cy="340800"/>
          </a:xfrm>
          <a:prstGeom prst="rect">
            <a:avLst/>
          </a:prstGeom>
        </p:spPr>
        <p:txBody>
          <a:bodyPr spcFirstLastPara="1" wrap="square" lIns="0" tIns="0" rIns="0" bIns="0" anchor="t" anchorCtr="0">
            <a:noAutofit/>
          </a:bodyPr>
          <a:lstStyle/>
          <a:p>
            <a:pPr marL="0" lvl="0" indent="0" algn="l" rtl="0">
              <a:spcBef>
                <a:spcPts val="0"/>
              </a:spcBef>
              <a:spcAft>
                <a:spcPts val="1200"/>
              </a:spcAft>
              <a:buNone/>
            </a:pPr>
            <a:r>
              <a:rPr lang="en" sz="2400" dirty="0"/>
              <a:t>READING</a:t>
            </a:r>
            <a:endParaRPr sz="2400" dirty="0"/>
          </a:p>
        </p:txBody>
      </p:sp>
      <p:sp>
        <p:nvSpPr>
          <p:cNvPr id="300" name="Google Shape;300;p34"/>
          <p:cNvSpPr txBox="1">
            <a:spLocks noGrp="1"/>
          </p:cNvSpPr>
          <p:nvPr>
            <p:ph type="title" idx="3"/>
          </p:nvPr>
        </p:nvSpPr>
        <p:spPr>
          <a:xfrm>
            <a:off x="1475458" y="1519918"/>
            <a:ext cx="528600" cy="286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b="1" dirty="0"/>
              <a:t>01</a:t>
            </a:r>
            <a:endParaRPr b="1" dirty="0"/>
          </a:p>
        </p:txBody>
      </p:sp>
      <p:sp>
        <p:nvSpPr>
          <p:cNvPr id="301" name="Google Shape;301;p34"/>
          <p:cNvSpPr txBox="1">
            <a:spLocks noGrp="1"/>
          </p:cNvSpPr>
          <p:nvPr>
            <p:ph type="subTitle" idx="4"/>
          </p:nvPr>
        </p:nvSpPr>
        <p:spPr>
          <a:xfrm>
            <a:off x="2341253" y="3374800"/>
            <a:ext cx="6229309" cy="48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2200" b="1" dirty="0"/>
              <a:t>develop speaking skill: talking about one’s school</a:t>
            </a:r>
          </a:p>
        </p:txBody>
      </p:sp>
      <p:sp>
        <p:nvSpPr>
          <p:cNvPr id="303" name="Google Shape;303;p34"/>
          <p:cNvSpPr txBox="1">
            <a:spLocks noGrp="1"/>
          </p:cNvSpPr>
          <p:nvPr>
            <p:ph type="title" idx="6"/>
          </p:nvPr>
        </p:nvSpPr>
        <p:spPr>
          <a:xfrm>
            <a:off x="1475458" y="2918635"/>
            <a:ext cx="528600" cy="286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b="1" dirty="0"/>
              <a:t>02</a:t>
            </a:r>
            <a:endParaRPr b="1" dirty="0"/>
          </a:p>
        </p:txBody>
      </p:sp>
      <p:sp>
        <p:nvSpPr>
          <p:cNvPr id="312" name="Google Shape;312;p34"/>
          <p:cNvSpPr/>
          <p:nvPr/>
        </p:nvSpPr>
        <p:spPr>
          <a:xfrm>
            <a:off x="1916472" y="2770561"/>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4"/>
          <p:cNvSpPr/>
          <p:nvPr/>
        </p:nvSpPr>
        <p:spPr>
          <a:xfrm>
            <a:off x="1306872" y="3159623"/>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4"/>
          <p:cNvSpPr/>
          <p:nvPr/>
        </p:nvSpPr>
        <p:spPr>
          <a:xfrm>
            <a:off x="1356122" y="138166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9;p34">
            <a:extLst>
              <a:ext uri="{FF2B5EF4-FFF2-40B4-BE49-F238E27FC236}">
                <a16:creationId xmlns:a16="http://schemas.microsoft.com/office/drawing/2014/main" id="{3548476E-701E-66CB-F9D1-EF1CFCEC698A}"/>
              </a:ext>
            </a:extLst>
          </p:cNvPr>
          <p:cNvSpPr txBox="1">
            <a:spLocks/>
          </p:cNvSpPr>
          <p:nvPr/>
        </p:nvSpPr>
        <p:spPr>
          <a:xfrm>
            <a:off x="2341257" y="2891596"/>
            <a:ext cx="4066926" cy="3408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Poppins"/>
                <a:ea typeface="Poppins"/>
                <a:cs typeface="Poppins"/>
                <a:sym typeface="Poppins"/>
              </a:defRPr>
            </a:lvl1pPr>
            <a:lvl2pPr marL="914400" marR="0" lvl="1"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6"/>
              </a:buClr>
              <a:buSzPts val="2100"/>
              <a:buFont typeface="Barlow"/>
              <a:buNone/>
              <a:defRPr sz="2100" b="1" i="0" u="none" strike="noStrike" cap="none">
                <a:solidFill>
                  <a:schemeClr val="accent6"/>
                </a:solidFill>
                <a:latin typeface="Barlow"/>
                <a:ea typeface="Barlow"/>
                <a:cs typeface="Barlow"/>
                <a:sym typeface="Barlow"/>
              </a:defRPr>
            </a:lvl9pPr>
          </a:lstStyle>
          <a:p>
            <a:pPr marL="0" indent="0" algn="l">
              <a:spcAft>
                <a:spcPts val="1200"/>
              </a:spcAft>
            </a:pPr>
            <a:r>
              <a:rPr lang="en-US" sz="2400" dirty="0"/>
              <a:t>SPEAKING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7"/>
                                        </p:tgtEl>
                                        <p:attrNameLst>
                                          <p:attrName>style.visibility</p:attrName>
                                        </p:attrNameLst>
                                      </p:cBhvr>
                                      <p:to>
                                        <p:strVal val="visible"/>
                                      </p:to>
                                    </p:set>
                                    <p:animEffect transition="in" filter="fade">
                                      <p:cBhvr>
                                        <p:cTn id="7" dur="500"/>
                                        <p:tgtEl>
                                          <p:spTgt spid="29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0"/>
                                        </p:tgtEl>
                                        <p:attrNameLst>
                                          <p:attrName>style.visibility</p:attrName>
                                        </p:attrNameLst>
                                      </p:cBhvr>
                                      <p:to>
                                        <p:strVal val="visible"/>
                                      </p:to>
                                    </p:set>
                                    <p:animEffect transition="in" filter="fade">
                                      <p:cBhvr>
                                        <p:cTn id="10" dur="500"/>
                                        <p:tgtEl>
                                          <p:spTgt spid="30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99">
                                            <p:txEl>
                                              <p:pRg st="0" end="0"/>
                                            </p:txEl>
                                          </p:spTgt>
                                        </p:tgtEl>
                                        <p:attrNameLst>
                                          <p:attrName>style.visibility</p:attrName>
                                        </p:attrNameLst>
                                      </p:cBhvr>
                                      <p:to>
                                        <p:strVal val="visible"/>
                                      </p:to>
                                    </p:set>
                                    <p:animEffect transition="in" filter="fade">
                                      <p:cBhvr>
                                        <p:cTn id="13" dur="500"/>
                                        <p:tgtEl>
                                          <p:spTgt spid="299">
                                            <p:txEl>
                                              <p:pRg st="0" end="0"/>
                                            </p:txEl>
                                          </p:spTgt>
                                        </p:tgtEl>
                                      </p:cBhvr>
                                    </p:animEffect>
                                  </p:childTnLst>
                                </p:cTn>
                              </p:par>
                              <p:par>
                                <p:cTn id="14" presetID="26" presetClass="emph" presetSubtype="0" fill="hold" grpId="1" nodeType="withEffect">
                                  <p:stCondLst>
                                    <p:cond delay="0"/>
                                  </p:stCondLst>
                                  <p:childTnLst>
                                    <p:animEffect transition="out" filter="fade">
                                      <p:cBhvr>
                                        <p:cTn id="15" dur="500" tmFilter="0, 0; .2, .5; .8, .5; 1, 0"/>
                                        <p:tgtEl>
                                          <p:spTgt spid="297"/>
                                        </p:tgtEl>
                                      </p:cBhvr>
                                    </p:animEffect>
                                    <p:animScale>
                                      <p:cBhvr>
                                        <p:cTn id="16" dur="250" autoRev="1" fill="hold"/>
                                        <p:tgtEl>
                                          <p:spTgt spid="297"/>
                                        </p:tgtEl>
                                      </p:cBhvr>
                                      <p:by x="105000" y="105000"/>
                                    </p:animScale>
                                  </p:childTnLst>
                                </p:cTn>
                              </p:par>
                              <p:par>
                                <p:cTn id="17" presetID="26" presetClass="emph" presetSubtype="0" fill="hold" grpId="1" nodeType="withEffect">
                                  <p:stCondLst>
                                    <p:cond delay="0"/>
                                  </p:stCondLst>
                                  <p:childTnLst>
                                    <p:animEffect transition="out" filter="fade">
                                      <p:cBhvr>
                                        <p:cTn id="18" dur="500" tmFilter="0, 0; .2, .5; .8, .5; 1, 0"/>
                                        <p:tgtEl>
                                          <p:spTgt spid="299">
                                            <p:txEl>
                                              <p:pRg st="0" end="0"/>
                                            </p:txEl>
                                          </p:spTgt>
                                        </p:tgtEl>
                                      </p:cBhvr>
                                    </p:animEffect>
                                    <p:animScale>
                                      <p:cBhvr>
                                        <p:cTn id="19" dur="250" autoRev="1" fill="hold"/>
                                        <p:tgtEl>
                                          <p:spTgt spid="299">
                                            <p:txEl>
                                              <p:pRg st="0" end="0"/>
                                            </p:txEl>
                                          </p:spTgt>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98">
                                            <p:txEl>
                                              <p:pRg st="0" end="0"/>
                                            </p:txEl>
                                          </p:spTgt>
                                        </p:tgtEl>
                                        <p:attrNameLst>
                                          <p:attrName>style.visibility</p:attrName>
                                        </p:attrNameLst>
                                      </p:cBhvr>
                                      <p:to>
                                        <p:strVal val="visible"/>
                                      </p:to>
                                    </p:set>
                                    <p:animEffect transition="in" filter="barn(inVertical)">
                                      <p:cBhvr>
                                        <p:cTn id="24" dur="500"/>
                                        <p:tgtEl>
                                          <p:spTgt spid="29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94"/>
                                        </p:tgtEl>
                                        <p:attrNameLst>
                                          <p:attrName>style.visibility</p:attrName>
                                        </p:attrNameLst>
                                      </p:cBhvr>
                                      <p:to>
                                        <p:strVal val="visible"/>
                                      </p:to>
                                    </p:set>
                                    <p:animEffect transition="in" filter="fade">
                                      <p:cBhvr>
                                        <p:cTn id="29" dur="500"/>
                                        <p:tgtEl>
                                          <p:spTgt spid="294"/>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294"/>
                                        </p:tgtEl>
                                      </p:cBhvr>
                                    </p:animEffect>
                                    <p:animScale>
                                      <p:cBhvr>
                                        <p:cTn id="32" dur="250" autoRev="1" fill="hold"/>
                                        <p:tgtEl>
                                          <p:spTgt spid="294"/>
                                        </p:tgtEl>
                                      </p:cBhvr>
                                      <p:by x="105000" y="105000"/>
                                    </p:animScale>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26" presetClass="emph" presetSubtype="0" fill="hold" grpId="1" nodeType="withEffect">
                                  <p:stCondLst>
                                    <p:cond delay="0"/>
                                  </p:stCondLst>
                                  <p:childTnLst>
                                    <p:animEffect transition="out" filter="fade">
                                      <p:cBhvr>
                                        <p:cTn id="37" dur="500" tmFilter="0, 0; .2, .5; .8, .5; 1, 0"/>
                                        <p:tgtEl>
                                          <p:spTgt spid="16"/>
                                        </p:tgtEl>
                                      </p:cBhvr>
                                    </p:animEffect>
                                    <p:animScale>
                                      <p:cBhvr>
                                        <p:cTn id="38" dur="250" autoRev="1" fill="hold"/>
                                        <p:tgtEl>
                                          <p:spTgt spid="16"/>
                                        </p:tgtEl>
                                      </p:cBhvr>
                                      <p:by x="105000" y="105000"/>
                                    </p:animScale>
                                  </p:childTnLst>
                                </p:cTn>
                              </p:par>
                              <p:par>
                                <p:cTn id="39" presetID="10" presetClass="entr" presetSubtype="0" fill="hold" grpId="0" nodeType="withEffect">
                                  <p:stCondLst>
                                    <p:cond delay="0"/>
                                  </p:stCondLst>
                                  <p:childTnLst>
                                    <p:set>
                                      <p:cBhvr>
                                        <p:cTn id="40" dur="1" fill="hold">
                                          <p:stCondLst>
                                            <p:cond delay="0"/>
                                          </p:stCondLst>
                                        </p:cTn>
                                        <p:tgtEl>
                                          <p:spTgt spid="303"/>
                                        </p:tgtEl>
                                        <p:attrNameLst>
                                          <p:attrName>style.visibility</p:attrName>
                                        </p:attrNameLst>
                                      </p:cBhvr>
                                      <p:to>
                                        <p:strVal val="visible"/>
                                      </p:to>
                                    </p:set>
                                    <p:animEffect transition="in" filter="fade">
                                      <p:cBhvr>
                                        <p:cTn id="41" dur="500"/>
                                        <p:tgtEl>
                                          <p:spTgt spid="303"/>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01">
                                            <p:txEl>
                                              <p:pRg st="0" end="0"/>
                                            </p:txEl>
                                          </p:spTgt>
                                        </p:tgtEl>
                                        <p:attrNameLst>
                                          <p:attrName>style.visibility</p:attrName>
                                        </p:attrNameLst>
                                      </p:cBhvr>
                                      <p:to>
                                        <p:strVal val="visible"/>
                                      </p:to>
                                    </p:set>
                                    <p:animEffect transition="in" filter="barn(inVertical)">
                                      <p:cBhvr>
                                        <p:cTn id="46" dur="500"/>
                                        <p:tgtEl>
                                          <p:spTgt spid="30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 grpId="0" animBg="1"/>
      <p:bldP spid="294" grpId="1" animBg="1"/>
      <p:bldP spid="297" grpId="0" animBg="1"/>
      <p:bldP spid="297" grpId="1" animBg="1"/>
      <p:bldP spid="298" grpId="0" build="p"/>
      <p:bldP spid="299" grpId="0" build="p"/>
      <p:bldP spid="299" grpId="1" build="p"/>
      <p:bldP spid="300" grpId="0"/>
      <p:bldP spid="301" grpId="0" build="p"/>
      <p:bldP spid="303" grpId="0"/>
      <p:bldP spid="16" grpId="0"/>
      <p:bldP spid="16"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5"/>
          <p:cNvSpPr/>
          <p:nvPr/>
        </p:nvSpPr>
        <p:spPr>
          <a:xfrm>
            <a:off x="3810294" y="1405851"/>
            <a:ext cx="1653900" cy="930000"/>
          </a:xfrm>
          <a:prstGeom prst="ellipse">
            <a:avLst/>
          </a:prstGeom>
          <a:solidFill>
            <a:srgbClr val="BF7C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txBox="1">
            <a:spLocks noGrp="1"/>
          </p:cNvSpPr>
          <p:nvPr>
            <p:ph type="title"/>
          </p:nvPr>
        </p:nvSpPr>
        <p:spPr>
          <a:xfrm>
            <a:off x="1691700" y="2568156"/>
            <a:ext cx="5762100" cy="827093"/>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5400" dirty="0"/>
              <a:t>READING</a:t>
            </a:r>
            <a:endParaRPr sz="5400" dirty="0"/>
          </a:p>
        </p:txBody>
      </p:sp>
      <p:sp>
        <p:nvSpPr>
          <p:cNvPr id="322" name="Google Shape;322;p35"/>
          <p:cNvSpPr txBox="1">
            <a:spLocks noGrp="1"/>
          </p:cNvSpPr>
          <p:nvPr>
            <p:ph type="title" idx="2"/>
          </p:nvPr>
        </p:nvSpPr>
        <p:spPr>
          <a:xfrm>
            <a:off x="4187694" y="1513701"/>
            <a:ext cx="899100" cy="6834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01</a:t>
            </a:r>
            <a:endParaRPr/>
          </a:p>
        </p:txBody>
      </p:sp>
      <p:sp>
        <p:nvSpPr>
          <p:cNvPr id="323" name="Google Shape;323;p35"/>
          <p:cNvSpPr txBox="1">
            <a:spLocks noGrp="1"/>
          </p:cNvSpPr>
          <p:nvPr>
            <p:ph type="subTitle" idx="1"/>
          </p:nvPr>
        </p:nvSpPr>
        <p:spPr>
          <a:xfrm>
            <a:off x="1687295" y="3485217"/>
            <a:ext cx="5760600" cy="307800"/>
          </a:xfrm>
          <a:prstGeom prst="rect">
            <a:avLst/>
          </a:prstGeom>
        </p:spPr>
        <p:txBody>
          <a:bodyPr spcFirstLastPara="1" wrap="square" lIns="0" tIns="0" rIns="0" bIns="0" anchor="t" anchorCtr="0">
            <a:noAutofit/>
          </a:bodyPr>
          <a:lstStyle/>
          <a:p>
            <a:pPr marL="0" lvl="0" indent="0" algn="ctr" rtl="0">
              <a:spcBef>
                <a:spcPts val="0"/>
              </a:spcBef>
              <a:spcAft>
                <a:spcPts val="1600"/>
              </a:spcAft>
              <a:buNone/>
            </a:pPr>
            <a:r>
              <a:rPr lang="en-US" sz="2400" dirty="0"/>
              <a:t>Page 66</a:t>
            </a:r>
            <a:endParaRPr sz="2400" dirty="0"/>
          </a:p>
        </p:txBody>
      </p:sp>
      <p:sp>
        <p:nvSpPr>
          <p:cNvPr id="324" name="Google Shape;324;p35"/>
          <p:cNvSpPr/>
          <p:nvPr/>
        </p:nvSpPr>
        <p:spPr>
          <a:xfrm>
            <a:off x="5269771" y="1513701"/>
            <a:ext cx="229551" cy="273877"/>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a:off x="3555324" y="1003827"/>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5"/>
          <p:cNvSpPr/>
          <p:nvPr/>
        </p:nvSpPr>
        <p:spPr>
          <a:xfrm>
            <a:off x="6947966" y="2007267"/>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a:off x="7517554" y="1243413"/>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a:off x="1121453" y="1189107"/>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a:off x="2299726" y="1597073"/>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a:off x="1344363" y="1904269"/>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p:nvPr/>
        </p:nvSpPr>
        <p:spPr>
          <a:xfrm>
            <a:off x="5086788" y="549519"/>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5"/>
          <p:cNvSpPr/>
          <p:nvPr/>
        </p:nvSpPr>
        <p:spPr>
          <a:xfrm>
            <a:off x="6394566" y="792882"/>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a:off x="5855826" y="1371787"/>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a:off x="4416833" y="2269695"/>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999407" y="2108023"/>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6"/>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000" dirty="0"/>
              <a:t>NEW WORDS</a:t>
            </a:r>
            <a:endParaRPr sz="4000" dirty="0"/>
          </a:p>
        </p:txBody>
      </p:sp>
      <p:sp>
        <p:nvSpPr>
          <p:cNvPr id="342" name="Google Shape;342;p36"/>
          <p:cNvSpPr/>
          <p:nvPr/>
        </p:nvSpPr>
        <p:spPr>
          <a:xfrm rot="10800000" flipH="1">
            <a:off x="8454799" y="3692388"/>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6"/>
          <p:cNvSpPr/>
          <p:nvPr/>
        </p:nvSpPr>
        <p:spPr>
          <a:xfrm rot="10800000" flipH="1">
            <a:off x="7879041" y="4472146"/>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6"/>
          <p:cNvSpPr/>
          <p:nvPr/>
        </p:nvSpPr>
        <p:spPr>
          <a:xfrm rot="10800000" flipH="1">
            <a:off x="8331129" y="4336688"/>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6"/>
          <p:cNvSpPr/>
          <p:nvPr/>
        </p:nvSpPr>
        <p:spPr>
          <a:xfrm rot="10800000" flipH="1">
            <a:off x="8127128" y="3274945"/>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6"/>
          <p:cNvSpPr/>
          <p:nvPr/>
        </p:nvSpPr>
        <p:spPr>
          <a:xfrm rot="10800000" flipH="1">
            <a:off x="8181076" y="1373620"/>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6"/>
          <p:cNvSpPr/>
          <p:nvPr/>
        </p:nvSpPr>
        <p:spPr>
          <a:xfrm rot="10800000" flipH="1">
            <a:off x="7380413" y="2239468"/>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6"/>
          <p:cNvSpPr/>
          <p:nvPr/>
        </p:nvSpPr>
        <p:spPr>
          <a:xfrm rot="10800000" flipH="1">
            <a:off x="5325438" y="4072495"/>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6"/>
          <p:cNvSpPr/>
          <p:nvPr/>
        </p:nvSpPr>
        <p:spPr>
          <a:xfrm rot="10800000" flipH="1">
            <a:off x="6972466" y="4311485"/>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6"/>
          <p:cNvSpPr/>
          <p:nvPr/>
        </p:nvSpPr>
        <p:spPr>
          <a:xfrm rot="10800000" flipH="1">
            <a:off x="4391726" y="3771903"/>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6"/>
          <p:cNvSpPr/>
          <p:nvPr/>
        </p:nvSpPr>
        <p:spPr>
          <a:xfrm rot="10800000" flipH="1">
            <a:off x="1167608" y="133226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52" name="Picture 4" descr="Cutting Stock Illustrations – 145,103 Cutting Stock Illustrations, Vectors  &amp; Clipart - Dreamstime">
            <a:extLst>
              <a:ext uri="{FF2B5EF4-FFF2-40B4-BE49-F238E27FC236}">
                <a16:creationId xmlns:a16="http://schemas.microsoft.com/office/drawing/2014/main" id="{E1F11502-513F-816A-060F-8A61F6BD1F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7749" y="1928015"/>
            <a:ext cx="2864339" cy="259230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rand Opening Ribbon Grand Opening Isolated Stock Vector (Royalty Free)  1510108016 | Shutterstock">
            <a:extLst>
              <a:ext uri="{FF2B5EF4-FFF2-40B4-BE49-F238E27FC236}">
                <a16:creationId xmlns:a16="http://schemas.microsoft.com/office/drawing/2014/main" id="{A7340924-9B6E-4E03-0591-C1977238524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5882" r="94398">
                        <a14:foregroundMark x1="25630" y1="44643" x2="25630" y2="44643"/>
                        <a14:foregroundMark x1="25630" y1="53214" x2="25630" y2="53214"/>
                        <a14:foregroundMark x1="25630" y1="53214" x2="25630" y2="53214"/>
                        <a14:foregroundMark x1="24650" y1="46429" x2="24650" y2="46429"/>
                        <a14:foregroundMark x1="24650" y1="46429" x2="24650" y2="46429"/>
                        <a14:foregroundMark x1="24650" y1="40000" x2="24650" y2="40000"/>
                        <a14:foregroundMark x1="25210" y1="36786" x2="25210" y2="36786"/>
                        <a14:foregroundMark x1="29972" y1="38214" x2="29972" y2="38214"/>
                        <a14:foregroundMark x1="30532" y1="41786" x2="30532" y2="41786"/>
                        <a14:foregroundMark x1="30112" y1="40000" x2="30112" y2="40000"/>
                        <a14:foregroundMark x1="30112" y1="40000" x2="30112" y2="40000"/>
                        <a14:foregroundMark x1="30952" y1="39643" x2="30952" y2="39643"/>
                        <a14:foregroundMark x1="30672" y1="38214" x2="30672" y2="38214"/>
                        <a14:foregroundMark x1="30672" y1="38214" x2="30672" y2="38214"/>
                        <a14:foregroundMark x1="30392" y1="38571" x2="30392" y2="38571"/>
                        <a14:foregroundMark x1="30392" y1="39286" x2="30392" y2="39286"/>
                        <a14:foregroundMark x1="30392" y1="39286" x2="30392" y2="39286"/>
                        <a14:foregroundMark x1="30392" y1="38929" x2="30392" y2="38929"/>
                        <a14:foregroundMark x1="30392" y1="38929" x2="30392" y2="38929"/>
                        <a14:foregroundMark x1="29412" y1="38571" x2="29412" y2="38571"/>
                        <a14:foregroundMark x1="29552" y1="41786" x2="29832" y2="43214"/>
                        <a14:foregroundMark x1="29972" y1="46429" x2="30112" y2="47857"/>
                        <a14:foregroundMark x1="35154" y1="45714" x2="35154" y2="45714"/>
                        <a14:foregroundMark x1="35154" y1="45714" x2="35154" y2="45714"/>
                        <a14:foregroundMark x1="35154" y1="45714" x2="35154" y2="45714"/>
                        <a14:foregroundMark x1="35574" y1="48214" x2="35574" y2="48214"/>
                        <a14:foregroundMark x1="35714" y1="49286" x2="35714" y2="49286"/>
                        <a14:foregroundMark x1="38095" y1="48571" x2="38095" y2="48571"/>
                        <a14:foregroundMark x1="38095" y1="48571" x2="38095" y2="48571"/>
                        <a14:foregroundMark x1="38095" y1="48571" x2="38095" y2="48571"/>
                        <a14:foregroundMark x1="39356" y1="47143" x2="39356" y2="47143"/>
                        <a14:foregroundMark x1="39776" y1="46071" x2="39776" y2="46071"/>
                        <a14:foregroundMark x1="43277" y1="38214" x2="43277" y2="38214"/>
                        <a14:foregroundMark x1="43557" y1="41786" x2="43557" y2="41786"/>
                        <a14:foregroundMark x1="42717" y1="52857" x2="42717" y2="52857"/>
                        <a14:foregroundMark x1="42997" y1="41429" x2="42997" y2="41429"/>
                        <a14:foregroundMark x1="50840" y1="41071" x2="50840" y2="41071"/>
                        <a14:foregroundMark x1="50000" y1="35357" x2="50000" y2="35357"/>
                        <a14:foregroundMark x1="48459" y1="36786" x2="48459" y2="36786"/>
                        <a14:foregroundMark x1="49300" y1="51429" x2="49300" y2="51429"/>
                        <a14:foregroundMark x1="54342" y1="42500" x2="54342" y2="42500"/>
                        <a14:foregroundMark x1="54902" y1="38571" x2="54902" y2="38571"/>
                        <a14:foregroundMark x1="54342" y1="35714" x2="54342" y2="35714"/>
                        <a14:foregroundMark x1="59244" y1="43214" x2="59244" y2="43214"/>
                        <a14:foregroundMark x1="57703" y1="36786" x2="57703" y2="36786"/>
                        <a14:foregroundMark x1="58543" y1="54643" x2="58543" y2="54643"/>
                        <a14:foregroundMark x1="59664" y1="53929" x2="59664" y2="53929"/>
                        <a14:foregroundMark x1="63445" y1="47857" x2="63445" y2="47857"/>
                        <a14:foregroundMark x1="61485" y1="40000" x2="61485" y2="40000"/>
                        <a14:foregroundMark x1="66807" y1="38929" x2="66807" y2="38929"/>
                        <a14:foregroundMark x1="66387" y1="50714" x2="66387" y2="50714"/>
                        <a14:foregroundMark x1="70028" y1="47857" x2="70028" y2="47857"/>
                        <a14:foregroundMark x1="69468" y1="40714" x2="69468" y2="40714"/>
                        <a14:foregroundMark x1="71429" y1="50714" x2="71429" y2="50714"/>
                        <a14:foregroundMark x1="68487" y1="50000" x2="68487" y2="50000"/>
                        <a14:foregroundMark x1="72969" y1="39643" x2="72969" y2="39643"/>
                        <a14:foregroundMark x1="74650" y1="37500" x2="74650" y2="37500"/>
                        <a14:foregroundMark x1="75210" y1="51786" x2="75210" y2="51786"/>
                        <a14:foregroundMark x1="92297" y1="44286" x2="92297" y2="44286"/>
                        <a14:foregroundMark x1="93417" y1="73571" x2="93417" y2="73571"/>
                        <a14:foregroundMark x1="94398" y1="34643" x2="94398" y2="34643"/>
                        <a14:foregroundMark x1="64426" y1="44643" x2="64426" y2="44643"/>
                        <a14:foregroundMark x1="43697" y1="36429" x2="43697" y2="36429"/>
                        <a14:foregroundMark x1="8964" y1="38929" x2="8964" y2="38929"/>
                        <a14:foregroundMark x1="5882" y1="33929" x2="5882" y2="33929"/>
                        <a14:foregroundMark x1="72409" y1="38571" x2="72409" y2="38571"/>
                        <a14:foregroundMark x1="71569" y1="36071" x2="71569" y2="36071"/>
                      </a14:backgroundRemoval>
                    </a14:imgEffect>
                  </a14:imgLayer>
                </a14:imgProps>
              </a:ext>
              <a:ext uri="{28A0092B-C50C-407E-A947-70E740481C1C}">
                <a14:useLocalDpi xmlns:a14="http://schemas.microsoft.com/office/drawing/2010/main" val="0"/>
              </a:ext>
            </a:extLst>
          </a:blip>
          <a:srcRect/>
          <a:stretch>
            <a:fillRect/>
          </a:stretch>
        </p:blipFill>
        <p:spPr bwMode="auto">
          <a:xfrm>
            <a:off x="5198717" y="801945"/>
            <a:ext cx="3310751" cy="129833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E8F54301-106A-CBEB-8B12-78766A3313C8}"/>
              </a:ext>
            </a:extLst>
          </p:cNvPr>
          <p:cNvSpPr/>
          <p:nvPr/>
        </p:nvSpPr>
        <p:spPr>
          <a:xfrm>
            <a:off x="1215571" y="1548312"/>
            <a:ext cx="3310751" cy="646332"/>
          </a:xfrm>
          <a:prstGeom prst="roundRect">
            <a:avLst/>
          </a:prstGeom>
          <a:solidFill>
            <a:schemeClr val="bg2">
              <a:lumMod val="75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Comic Sans MS" panose="030F0702030302020204" pitchFamily="66" charset="0"/>
              </a:rPr>
              <a:t>found (v)</a:t>
            </a:r>
          </a:p>
        </p:txBody>
      </p:sp>
      <p:sp>
        <p:nvSpPr>
          <p:cNvPr id="7" name="TextBox 6">
            <a:extLst>
              <a:ext uri="{FF2B5EF4-FFF2-40B4-BE49-F238E27FC236}">
                <a16:creationId xmlns:a16="http://schemas.microsoft.com/office/drawing/2014/main" id="{CD6ADB9E-165B-04A0-7F0B-F83AD7A8DAFF}"/>
              </a:ext>
            </a:extLst>
          </p:cNvPr>
          <p:cNvSpPr txBox="1"/>
          <p:nvPr/>
        </p:nvSpPr>
        <p:spPr>
          <a:xfrm>
            <a:off x="1436421" y="2336942"/>
            <a:ext cx="2559659" cy="646331"/>
          </a:xfrm>
          <a:prstGeom prst="rect">
            <a:avLst/>
          </a:prstGeom>
          <a:noFill/>
        </p:spPr>
        <p:txBody>
          <a:bodyPr wrap="square" rtlCol="0">
            <a:spAutoFit/>
          </a:bodyPr>
          <a:lstStyle/>
          <a:p>
            <a:pPr algn="ctr"/>
            <a:r>
              <a:rPr lang="en-US" sz="3600" dirty="0">
                <a:latin typeface="Calibri" panose="020F0502020204030204" pitchFamily="34" charset="0"/>
                <a:cs typeface="Calibri" panose="020F0502020204030204" pitchFamily="34" charset="0"/>
              </a:rPr>
              <a:t>/</a:t>
            </a:r>
            <a:r>
              <a:rPr lang="en-US" sz="3600" dirty="0" err="1">
                <a:latin typeface="Calibri" panose="020F0502020204030204" pitchFamily="34" charset="0"/>
                <a:cs typeface="Calibri" panose="020F0502020204030204" pitchFamily="34" charset="0"/>
              </a:rPr>
              <a:t>faʊnd</a:t>
            </a:r>
            <a:r>
              <a:rPr lang="en-US" sz="3600" dirty="0">
                <a:latin typeface="Calibri" panose="020F0502020204030204" pitchFamily="34" charset="0"/>
                <a:cs typeface="Calibri" panose="020F0502020204030204" pitchFamily="34" charset="0"/>
              </a:rPr>
              <a:t>/</a:t>
            </a:r>
          </a:p>
        </p:txBody>
      </p:sp>
      <p:sp>
        <p:nvSpPr>
          <p:cNvPr id="8" name="TextBox 7">
            <a:extLst>
              <a:ext uri="{FF2B5EF4-FFF2-40B4-BE49-F238E27FC236}">
                <a16:creationId xmlns:a16="http://schemas.microsoft.com/office/drawing/2014/main" id="{5DE6F2B2-E2A5-25E7-2907-27E5A699D140}"/>
              </a:ext>
            </a:extLst>
          </p:cNvPr>
          <p:cNvSpPr txBox="1"/>
          <p:nvPr/>
        </p:nvSpPr>
        <p:spPr>
          <a:xfrm>
            <a:off x="1215571" y="3286180"/>
            <a:ext cx="3001360" cy="646331"/>
          </a:xfrm>
          <a:prstGeom prst="rect">
            <a:avLst/>
          </a:prstGeom>
          <a:noFill/>
        </p:spPr>
        <p:txBody>
          <a:bodyPr wrap="square" rtlCol="0">
            <a:spAutoFit/>
          </a:bodyPr>
          <a:lstStyle/>
          <a:p>
            <a:pPr algn="ctr"/>
            <a:r>
              <a:rPr lang="en-US" sz="3600" b="1" dirty="0" err="1">
                <a:solidFill>
                  <a:schemeClr val="accent6"/>
                </a:solidFill>
                <a:latin typeface="Calibri" panose="020F0502020204030204" pitchFamily="34" charset="0"/>
                <a:cs typeface="Calibri" panose="020F0502020204030204" pitchFamily="34" charset="0"/>
              </a:rPr>
              <a:t>thành</a:t>
            </a:r>
            <a:r>
              <a:rPr lang="en-US" sz="3600" b="1" dirty="0">
                <a:solidFill>
                  <a:schemeClr val="accent6"/>
                </a:solidFill>
                <a:latin typeface="Calibri" panose="020F0502020204030204" pitchFamily="34" charset="0"/>
                <a:cs typeface="Calibri" panose="020F0502020204030204" pitchFamily="34" charset="0"/>
              </a:rPr>
              <a:t> </a:t>
            </a:r>
            <a:r>
              <a:rPr lang="en-US" sz="3600" b="1" dirty="0" err="1">
                <a:solidFill>
                  <a:schemeClr val="accent6"/>
                </a:solidFill>
                <a:latin typeface="Calibri" panose="020F0502020204030204" pitchFamily="34" charset="0"/>
                <a:cs typeface="Calibri" panose="020F0502020204030204" pitchFamily="34" charset="0"/>
              </a:rPr>
              <a:t>lập</a:t>
            </a:r>
            <a:endParaRPr lang="en-US" sz="3600" b="1" dirty="0">
              <a:solidFill>
                <a:schemeClr val="accent6"/>
              </a:solidFill>
              <a:latin typeface="Calibri" panose="020F0502020204030204" pitchFamily="34" charset="0"/>
              <a:cs typeface="Calibri" panose="020F0502020204030204" pitchFamily="34" charset="0"/>
            </a:endParaRPr>
          </a:p>
        </p:txBody>
      </p:sp>
      <p:pic>
        <p:nvPicPr>
          <p:cNvPr id="9" name="found">
            <a:hlinkClick r:id="" action="ppaction://media"/>
            <a:extLst>
              <a:ext uri="{FF2B5EF4-FFF2-40B4-BE49-F238E27FC236}">
                <a16:creationId xmlns:a16="http://schemas.microsoft.com/office/drawing/2014/main" id="{A57168CF-C7FA-0DA9-B057-B056E4DF48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37511" y="2460747"/>
            <a:ext cx="406400" cy="40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strips(downLeft)">
                                      <p:cBhvr>
                                        <p:cTn id="7" dur="500"/>
                                        <p:tgtEl>
                                          <p:spTgt spid="2054"/>
                                        </p:tgtEl>
                                      </p:cBhvr>
                                    </p:animEffect>
                                  </p:childTnLst>
                                </p:cTn>
                              </p:par>
                              <p:par>
                                <p:cTn id="8" presetID="18" presetClass="entr" presetSubtype="12"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strips(downLeft)">
                                      <p:cBhvr>
                                        <p:cTn id="10" dur="500"/>
                                        <p:tgtEl>
                                          <p:spTgt spid="205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104"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32" presetClass="emph" presetSubtype="0" fill="hold" grpId="1" nodeType="withEffect">
                                  <p:stCondLst>
                                    <p:cond delay="0"/>
                                  </p:stCondLst>
                                  <p:childTnLst>
                                    <p:animRot by="120000">
                                      <p:cBhvr>
                                        <p:cTn id="21" dur="100" fill="hold">
                                          <p:stCondLst>
                                            <p:cond delay="0"/>
                                          </p:stCondLst>
                                        </p:cTn>
                                        <p:tgtEl>
                                          <p:spTgt spid="6"/>
                                        </p:tgtEl>
                                        <p:attrNameLst>
                                          <p:attrName>r</p:attrName>
                                        </p:attrNameLst>
                                      </p:cBhvr>
                                    </p:animRot>
                                    <p:animRot by="-240000">
                                      <p:cBhvr>
                                        <p:cTn id="22" dur="200" fill="hold">
                                          <p:stCondLst>
                                            <p:cond delay="200"/>
                                          </p:stCondLst>
                                        </p:cTn>
                                        <p:tgtEl>
                                          <p:spTgt spid="6"/>
                                        </p:tgtEl>
                                        <p:attrNameLst>
                                          <p:attrName>r</p:attrName>
                                        </p:attrNameLst>
                                      </p:cBhvr>
                                    </p:animRot>
                                    <p:animRot by="240000">
                                      <p:cBhvr>
                                        <p:cTn id="23" dur="200" fill="hold">
                                          <p:stCondLst>
                                            <p:cond delay="400"/>
                                          </p:stCondLst>
                                        </p:cTn>
                                        <p:tgtEl>
                                          <p:spTgt spid="6"/>
                                        </p:tgtEl>
                                        <p:attrNameLst>
                                          <p:attrName>r</p:attrName>
                                        </p:attrNameLst>
                                      </p:cBhvr>
                                    </p:animRot>
                                    <p:animRot by="-240000">
                                      <p:cBhvr>
                                        <p:cTn id="24" dur="200" fill="hold">
                                          <p:stCondLst>
                                            <p:cond delay="600"/>
                                          </p:stCondLst>
                                        </p:cTn>
                                        <p:tgtEl>
                                          <p:spTgt spid="6"/>
                                        </p:tgtEl>
                                        <p:attrNameLst>
                                          <p:attrName>r</p:attrName>
                                        </p:attrNameLst>
                                      </p:cBhvr>
                                    </p:animRot>
                                    <p:animRot by="120000">
                                      <p:cBhvr>
                                        <p:cTn id="25" dur="200" fill="hold">
                                          <p:stCondLst>
                                            <p:cond delay="800"/>
                                          </p:stCondLst>
                                        </p:cTn>
                                        <p:tgtEl>
                                          <p:spTgt spid="6"/>
                                        </p:tgtEl>
                                        <p:attrNameLst>
                                          <p:attrName>r</p:attrName>
                                        </p:attrNameLst>
                                      </p:cBhvr>
                                    </p:animRot>
                                  </p:childTnLst>
                                </p:cTn>
                              </p:par>
                              <p:par>
                                <p:cTn id="26" presetID="16" presetClass="entr" presetSubtype="2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9"/>
                </p:tgtEl>
              </p:cMediaNode>
            </p:audio>
          </p:childTnLst>
        </p:cTn>
      </p:par>
    </p:tnLst>
    <p:bldLst>
      <p:bldP spid="6" grpId="0" animBg="1"/>
      <p:bldP spid="6" grpId="1" animBg="1"/>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6"/>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000" dirty="0"/>
              <a:t>NEW WORDS</a:t>
            </a:r>
            <a:endParaRPr sz="4000" dirty="0"/>
          </a:p>
        </p:txBody>
      </p:sp>
      <p:sp>
        <p:nvSpPr>
          <p:cNvPr id="342" name="Google Shape;342;p36"/>
          <p:cNvSpPr/>
          <p:nvPr/>
        </p:nvSpPr>
        <p:spPr>
          <a:xfrm rot="10800000" flipH="1">
            <a:off x="8454799" y="3692388"/>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6"/>
          <p:cNvSpPr/>
          <p:nvPr/>
        </p:nvSpPr>
        <p:spPr>
          <a:xfrm rot="10800000" flipH="1">
            <a:off x="7879041" y="4472146"/>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6"/>
          <p:cNvSpPr/>
          <p:nvPr/>
        </p:nvSpPr>
        <p:spPr>
          <a:xfrm rot="10800000" flipH="1">
            <a:off x="8331129" y="4336688"/>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6"/>
          <p:cNvSpPr/>
          <p:nvPr/>
        </p:nvSpPr>
        <p:spPr>
          <a:xfrm rot="10800000" flipH="1">
            <a:off x="8127128" y="3274945"/>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6"/>
          <p:cNvSpPr/>
          <p:nvPr/>
        </p:nvSpPr>
        <p:spPr>
          <a:xfrm rot="10800000" flipH="1">
            <a:off x="8181076" y="1373620"/>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6"/>
          <p:cNvSpPr/>
          <p:nvPr/>
        </p:nvSpPr>
        <p:spPr>
          <a:xfrm rot="10800000" flipH="1">
            <a:off x="7380413" y="2239468"/>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6"/>
          <p:cNvSpPr/>
          <p:nvPr/>
        </p:nvSpPr>
        <p:spPr>
          <a:xfrm rot="10800000" flipH="1">
            <a:off x="5325438" y="4072495"/>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6"/>
          <p:cNvSpPr/>
          <p:nvPr/>
        </p:nvSpPr>
        <p:spPr>
          <a:xfrm rot="10800000" flipH="1">
            <a:off x="6972466" y="4311485"/>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6"/>
          <p:cNvSpPr/>
          <p:nvPr/>
        </p:nvSpPr>
        <p:spPr>
          <a:xfrm rot="10800000" flipH="1">
            <a:off x="4391726" y="3771903"/>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6"/>
          <p:cNvSpPr/>
          <p:nvPr/>
        </p:nvSpPr>
        <p:spPr>
          <a:xfrm rot="10800000" flipH="1">
            <a:off x="1167608" y="133226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Rounded Corners 5">
            <a:extLst>
              <a:ext uri="{FF2B5EF4-FFF2-40B4-BE49-F238E27FC236}">
                <a16:creationId xmlns:a16="http://schemas.microsoft.com/office/drawing/2014/main" id="{E8F54301-106A-CBEB-8B12-78766A3313C8}"/>
              </a:ext>
            </a:extLst>
          </p:cNvPr>
          <p:cNvSpPr/>
          <p:nvPr/>
        </p:nvSpPr>
        <p:spPr>
          <a:xfrm>
            <a:off x="817297" y="1548312"/>
            <a:ext cx="3709026" cy="646332"/>
          </a:xfrm>
          <a:prstGeom prst="roundRect">
            <a:avLst/>
          </a:prstGeom>
          <a:solidFill>
            <a:schemeClr val="bg2">
              <a:lumMod val="75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Comic Sans MS" panose="030F0702030302020204" pitchFamily="66" charset="0"/>
              </a:rPr>
              <a:t>well-known (adj)</a:t>
            </a:r>
          </a:p>
        </p:txBody>
      </p:sp>
      <p:sp>
        <p:nvSpPr>
          <p:cNvPr id="7" name="TextBox 6">
            <a:extLst>
              <a:ext uri="{FF2B5EF4-FFF2-40B4-BE49-F238E27FC236}">
                <a16:creationId xmlns:a16="http://schemas.microsoft.com/office/drawing/2014/main" id="{CD6ADB9E-165B-04A0-7F0B-F83AD7A8DAFF}"/>
              </a:ext>
            </a:extLst>
          </p:cNvPr>
          <p:cNvSpPr txBox="1"/>
          <p:nvPr/>
        </p:nvSpPr>
        <p:spPr>
          <a:xfrm>
            <a:off x="1391980" y="2334388"/>
            <a:ext cx="2559659" cy="646331"/>
          </a:xfrm>
          <a:prstGeom prst="rect">
            <a:avLst/>
          </a:prstGeom>
          <a:noFill/>
        </p:spPr>
        <p:txBody>
          <a:bodyPr wrap="square" rtlCol="0">
            <a:spAutoFit/>
          </a:bodyPr>
          <a:lstStyle/>
          <a:p>
            <a:pPr algn="ctr"/>
            <a:r>
              <a:rPr lang="en-US" sz="3600" dirty="0">
                <a:latin typeface="Calibri" panose="020F0502020204030204" pitchFamily="34" charset="0"/>
                <a:cs typeface="Calibri" panose="020F0502020204030204" pitchFamily="34" charset="0"/>
              </a:rPr>
              <a:t>/ˌ</a:t>
            </a:r>
            <a:r>
              <a:rPr lang="en-US" sz="3600" dirty="0" err="1">
                <a:latin typeface="Calibri" panose="020F0502020204030204" pitchFamily="34" charset="0"/>
                <a:cs typeface="Calibri" panose="020F0502020204030204" pitchFamily="34" charset="0"/>
              </a:rPr>
              <a:t>wel</a:t>
            </a:r>
            <a:r>
              <a:rPr lang="en-US" sz="3600" dirty="0">
                <a:latin typeface="Calibri" panose="020F0502020204030204" pitchFamily="34" charset="0"/>
                <a:cs typeface="Calibri" panose="020F0502020204030204" pitchFamily="34" charset="0"/>
              </a:rPr>
              <a:t> ˈ</a:t>
            </a:r>
            <a:r>
              <a:rPr lang="en-US" sz="3600" dirty="0" err="1">
                <a:latin typeface="Calibri" panose="020F0502020204030204" pitchFamily="34" charset="0"/>
                <a:cs typeface="Calibri" panose="020F0502020204030204" pitchFamily="34" charset="0"/>
              </a:rPr>
              <a:t>nəʊn</a:t>
            </a:r>
            <a:r>
              <a:rPr lang="en-US" sz="3600" dirty="0">
                <a:latin typeface="Calibri" panose="020F0502020204030204" pitchFamily="34" charset="0"/>
                <a:cs typeface="Calibri" panose="020F0502020204030204" pitchFamily="34" charset="0"/>
              </a:rPr>
              <a:t>/</a:t>
            </a:r>
          </a:p>
        </p:txBody>
      </p:sp>
      <p:sp>
        <p:nvSpPr>
          <p:cNvPr id="8" name="TextBox 7">
            <a:extLst>
              <a:ext uri="{FF2B5EF4-FFF2-40B4-BE49-F238E27FC236}">
                <a16:creationId xmlns:a16="http://schemas.microsoft.com/office/drawing/2014/main" id="{5DE6F2B2-E2A5-25E7-2907-27E5A699D140}"/>
              </a:ext>
            </a:extLst>
          </p:cNvPr>
          <p:cNvSpPr txBox="1"/>
          <p:nvPr/>
        </p:nvSpPr>
        <p:spPr>
          <a:xfrm>
            <a:off x="1079381" y="3274945"/>
            <a:ext cx="3001360" cy="646331"/>
          </a:xfrm>
          <a:prstGeom prst="rect">
            <a:avLst/>
          </a:prstGeom>
          <a:noFill/>
        </p:spPr>
        <p:txBody>
          <a:bodyPr wrap="square" rtlCol="0">
            <a:spAutoFit/>
          </a:bodyPr>
          <a:lstStyle/>
          <a:p>
            <a:pPr algn="ctr"/>
            <a:r>
              <a:rPr lang="en-US" sz="3600" b="1" dirty="0" err="1">
                <a:solidFill>
                  <a:schemeClr val="accent6"/>
                </a:solidFill>
                <a:latin typeface="Calibri" panose="020F0502020204030204" pitchFamily="34" charset="0"/>
                <a:cs typeface="Calibri" panose="020F0502020204030204" pitchFamily="34" charset="0"/>
              </a:rPr>
              <a:t>nổi</a:t>
            </a:r>
            <a:r>
              <a:rPr lang="en-US" sz="3600" b="1" dirty="0">
                <a:solidFill>
                  <a:schemeClr val="accent6"/>
                </a:solidFill>
                <a:latin typeface="Calibri" panose="020F0502020204030204" pitchFamily="34" charset="0"/>
                <a:cs typeface="Calibri" panose="020F0502020204030204" pitchFamily="34" charset="0"/>
              </a:rPr>
              <a:t> </a:t>
            </a:r>
            <a:r>
              <a:rPr lang="en-US" sz="3600" b="1" dirty="0" err="1">
                <a:solidFill>
                  <a:schemeClr val="accent6"/>
                </a:solidFill>
                <a:latin typeface="Calibri" panose="020F0502020204030204" pitchFamily="34" charset="0"/>
                <a:cs typeface="Calibri" panose="020F0502020204030204" pitchFamily="34" charset="0"/>
              </a:rPr>
              <a:t>tiếng</a:t>
            </a:r>
            <a:endParaRPr lang="en-US" sz="3600" b="1" dirty="0">
              <a:solidFill>
                <a:schemeClr val="accent6"/>
              </a:solidFill>
              <a:latin typeface="Calibri" panose="020F0502020204030204" pitchFamily="34" charset="0"/>
              <a:cs typeface="Calibri" panose="020F0502020204030204" pitchFamily="34" charset="0"/>
            </a:endParaRPr>
          </a:p>
        </p:txBody>
      </p:sp>
      <p:pic>
        <p:nvPicPr>
          <p:cNvPr id="2" name="Google Shape;221;p10">
            <a:extLst>
              <a:ext uri="{FF2B5EF4-FFF2-40B4-BE49-F238E27FC236}">
                <a16:creationId xmlns:a16="http://schemas.microsoft.com/office/drawing/2014/main" id="{BF66ED2A-77C1-D1C4-E443-ECBF0F4C4DAC}"/>
              </a:ext>
            </a:extLst>
          </p:cNvPr>
          <p:cNvPicPr preferRelativeResize="0"/>
          <p:nvPr/>
        </p:nvPicPr>
        <p:blipFill rotWithShape="1">
          <a:blip r:embed="rId5">
            <a:alphaModFix/>
          </a:blip>
          <a:srcRect/>
          <a:stretch/>
        </p:blipFill>
        <p:spPr>
          <a:xfrm>
            <a:off x="4701116" y="1408436"/>
            <a:ext cx="4038282" cy="2417049"/>
          </a:xfrm>
          <a:prstGeom prst="rect">
            <a:avLst/>
          </a:prstGeom>
          <a:noFill/>
          <a:ln>
            <a:noFill/>
          </a:ln>
        </p:spPr>
      </p:pic>
      <p:pic>
        <p:nvPicPr>
          <p:cNvPr id="3" name="wellknown">
            <a:hlinkClick r:id="" action="ppaction://media"/>
            <a:extLst>
              <a:ext uri="{FF2B5EF4-FFF2-40B4-BE49-F238E27FC236}">
                <a16:creationId xmlns:a16="http://schemas.microsoft.com/office/drawing/2014/main" id="{12069FAB-0187-8EF1-CF7B-E6C34FA49B0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85675" y="2661549"/>
            <a:ext cx="406400" cy="406400"/>
          </a:xfrm>
          <a:prstGeom prst="rect">
            <a:avLst/>
          </a:prstGeom>
        </p:spPr>
      </p:pic>
    </p:spTree>
    <p:extLst>
      <p:ext uri="{BB962C8B-B14F-4D97-AF65-F5344CB8AC3E}">
        <p14:creationId xmlns:p14="http://schemas.microsoft.com/office/powerpoint/2010/main" val="232267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104" fill="hold"/>
                                        <p:tgtEl>
                                          <p:spTgt spid="3"/>
                                        </p:tgtEl>
                                      </p:cBhvr>
                                    </p:cmd>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32" presetClass="emph" presetSubtype="0" fill="hold" grpId="1" nodeType="withEffect">
                                  <p:stCondLst>
                                    <p:cond delay="0"/>
                                  </p:stCondLst>
                                  <p:childTnLst>
                                    <p:animRot by="120000">
                                      <p:cBhvr>
                                        <p:cTn id="18" dur="100" fill="hold">
                                          <p:stCondLst>
                                            <p:cond delay="0"/>
                                          </p:stCondLst>
                                        </p:cTn>
                                        <p:tgtEl>
                                          <p:spTgt spid="6"/>
                                        </p:tgtEl>
                                        <p:attrNameLst>
                                          <p:attrName>r</p:attrName>
                                        </p:attrNameLst>
                                      </p:cBhvr>
                                    </p:animRot>
                                    <p:animRot by="-240000">
                                      <p:cBhvr>
                                        <p:cTn id="19" dur="200" fill="hold">
                                          <p:stCondLst>
                                            <p:cond delay="200"/>
                                          </p:stCondLst>
                                        </p:cTn>
                                        <p:tgtEl>
                                          <p:spTgt spid="6"/>
                                        </p:tgtEl>
                                        <p:attrNameLst>
                                          <p:attrName>r</p:attrName>
                                        </p:attrNameLst>
                                      </p:cBhvr>
                                    </p:animRot>
                                    <p:animRot by="240000">
                                      <p:cBhvr>
                                        <p:cTn id="20" dur="200" fill="hold">
                                          <p:stCondLst>
                                            <p:cond delay="400"/>
                                          </p:stCondLst>
                                        </p:cTn>
                                        <p:tgtEl>
                                          <p:spTgt spid="6"/>
                                        </p:tgtEl>
                                        <p:attrNameLst>
                                          <p:attrName>r</p:attrName>
                                        </p:attrNameLst>
                                      </p:cBhvr>
                                    </p:animRot>
                                    <p:animRot by="-240000">
                                      <p:cBhvr>
                                        <p:cTn id="21" dur="200" fill="hold">
                                          <p:stCondLst>
                                            <p:cond delay="600"/>
                                          </p:stCondLst>
                                        </p:cTn>
                                        <p:tgtEl>
                                          <p:spTgt spid="6"/>
                                        </p:tgtEl>
                                        <p:attrNameLst>
                                          <p:attrName>r</p:attrName>
                                        </p:attrNameLst>
                                      </p:cBhvr>
                                    </p:animRot>
                                    <p:animRot by="120000">
                                      <p:cBhvr>
                                        <p:cTn id="22" dur="200" fill="hold">
                                          <p:stCondLst>
                                            <p:cond delay="800"/>
                                          </p:stCondLst>
                                        </p:cTn>
                                        <p:tgtEl>
                                          <p:spTgt spid="6"/>
                                        </p:tgtEl>
                                        <p:attrNameLst>
                                          <p:attrName>r</p:attrName>
                                        </p:attrNameLst>
                                      </p:cBhvr>
                                    </p:animRot>
                                  </p:childTnLst>
                                </p:cTn>
                              </p:par>
                              <p:par>
                                <p:cTn id="23" presetID="16" presetClass="entr" presetSubtype="21"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3"/>
                </p:tgtEl>
              </p:cMediaNode>
            </p:audio>
          </p:childTnLst>
        </p:cTn>
      </p:par>
    </p:tnLst>
    <p:bldLst>
      <p:bldP spid="6" grpId="0" animBg="1"/>
      <p:bldP spid="6" grpId="1" animBg="1"/>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6"/>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000" dirty="0"/>
              <a:t>NEW WORDS</a:t>
            </a:r>
            <a:endParaRPr sz="4000" dirty="0"/>
          </a:p>
        </p:txBody>
      </p:sp>
      <p:sp>
        <p:nvSpPr>
          <p:cNvPr id="342" name="Google Shape;342;p36"/>
          <p:cNvSpPr/>
          <p:nvPr/>
        </p:nvSpPr>
        <p:spPr>
          <a:xfrm rot="10800000" flipH="1">
            <a:off x="8454799" y="3692388"/>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6"/>
          <p:cNvSpPr/>
          <p:nvPr/>
        </p:nvSpPr>
        <p:spPr>
          <a:xfrm rot="10800000" flipH="1">
            <a:off x="7879041" y="4472146"/>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6"/>
          <p:cNvSpPr/>
          <p:nvPr/>
        </p:nvSpPr>
        <p:spPr>
          <a:xfrm rot="10800000" flipH="1">
            <a:off x="8331129" y="4336688"/>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6"/>
          <p:cNvSpPr/>
          <p:nvPr/>
        </p:nvSpPr>
        <p:spPr>
          <a:xfrm rot="10800000" flipH="1">
            <a:off x="8127128" y="3274945"/>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6"/>
          <p:cNvSpPr/>
          <p:nvPr/>
        </p:nvSpPr>
        <p:spPr>
          <a:xfrm rot="10800000" flipH="1">
            <a:off x="8181076" y="1373620"/>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6"/>
          <p:cNvSpPr/>
          <p:nvPr/>
        </p:nvSpPr>
        <p:spPr>
          <a:xfrm rot="10800000" flipH="1">
            <a:off x="7380413" y="2239468"/>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6"/>
          <p:cNvSpPr/>
          <p:nvPr/>
        </p:nvSpPr>
        <p:spPr>
          <a:xfrm rot="10800000" flipH="1">
            <a:off x="5325438" y="4072495"/>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6"/>
          <p:cNvSpPr/>
          <p:nvPr/>
        </p:nvSpPr>
        <p:spPr>
          <a:xfrm rot="10800000" flipH="1">
            <a:off x="6972466" y="4311485"/>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6"/>
          <p:cNvSpPr/>
          <p:nvPr/>
        </p:nvSpPr>
        <p:spPr>
          <a:xfrm rot="10800000" flipH="1">
            <a:off x="4391726" y="3771903"/>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6"/>
          <p:cNvSpPr/>
          <p:nvPr/>
        </p:nvSpPr>
        <p:spPr>
          <a:xfrm rot="10800000" flipH="1">
            <a:off x="1167608" y="133226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Rounded Corners 5">
            <a:extLst>
              <a:ext uri="{FF2B5EF4-FFF2-40B4-BE49-F238E27FC236}">
                <a16:creationId xmlns:a16="http://schemas.microsoft.com/office/drawing/2014/main" id="{E8F54301-106A-CBEB-8B12-78766A3313C8}"/>
              </a:ext>
            </a:extLst>
          </p:cNvPr>
          <p:cNvSpPr/>
          <p:nvPr/>
        </p:nvSpPr>
        <p:spPr>
          <a:xfrm>
            <a:off x="1167607" y="1540943"/>
            <a:ext cx="3199600" cy="646332"/>
          </a:xfrm>
          <a:prstGeom prst="roundRect">
            <a:avLst/>
          </a:prstGeom>
          <a:solidFill>
            <a:schemeClr val="bg2">
              <a:lumMod val="75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Comic Sans MS" panose="030F0702030302020204" pitchFamily="66" charset="0"/>
              </a:rPr>
              <a:t>royal (adj)</a:t>
            </a:r>
          </a:p>
        </p:txBody>
      </p:sp>
      <p:sp>
        <p:nvSpPr>
          <p:cNvPr id="7" name="TextBox 6">
            <a:extLst>
              <a:ext uri="{FF2B5EF4-FFF2-40B4-BE49-F238E27FC236}">
                <a16:creationId xmlns:a16="http://schemas.microsoft.com/office/drawing/2014/main" id="{CD6ADB9E-165B-04A0-7F0B-F83AD7A8DAFF}"/>
              </a:ext>
            </a:extLst>
          </p:cNvPr>
          <p:cNvSpPr txBox="1"/>
          <p:nvPr/>
        </p:nvSpPr>
        <p:spPr>
          <a:xfrm>
            <a:off x="1487577" y="2319537"/>
            <a:ext cx="2559659" cy="646331"/>
          </a:xfrm>
          <a:prstGeom prst="rect">
            <a:avLst/>
          </a:prstGeom>
          <a:noFill/>
        </p:spPr>
        <p:txBody>
          <a:bodyPr wrap="square" rtlCol="0">
            <a:spAutoFit/>
          </a:bodyPr>
          <a:lstStyle/>
          <a:p>
            <a:pPr algn="ctr"/>
            <a:r>
              <a:rPr lang="en-US" sz="3600" dirty="0">
                <a:latin typeface="Calibri" panose="020F0502020204030204" pitchFamily="34" charset="0"/>
                <a:cs typeface="Calibri" panose="020F0502020204030204" pitchFamily="34" charset="0"/>
              </a:rPr>
              <a:t>/ˈ</a:t>
            </a:r>
            <a:r>
              <a:rPr lang="en-US" sz="3600" dirty="0" err="1">
                <a:latin typeface="Calibri" panose="020F0502020204030204" pitchFamily="34" charset="0"/>
                <a:cs typeface="Calibri" panose="020F0502020204030204" pitchFamily="34" charset="0"/>
              </a:rPr>
              <a:t>rɔɪ.əl</a:t>
            </a:r>
            <a:r>
              <a:rPr lang="en-US" sz="3600" dirty="0">
                <a:latin typeface="Calibri" panose="020F0502020204030204" pitchFamily="34" charset="0"/>
                <a:cs typeface="Calibri" panose="020F0502020204030204" pitchFamily="34" charset="0"/>
              </a:rPr>
              <a:t>/</a:t>
            </a:r>
          </a:p>
        </p:txBody>
      </p:sp>
      <p:sp>
        <p:nvSpPr>
          <p:cNvPr id="8" name="TextBox 7">
            <a:extLst>
              <a:ext uri="{FF2B5EF4-FFF2-40B4-BE49-F238E27FC236}">
                <a16:creationId xmlns:a16="http://schemas.microsoft.com/office/drawing/2014/main" id="{5DE6F2B2-E2A5-25E7-2907-27E5A699D140}"/>
              </a:ext>
            </a:extLst>
          </p:cNvPr>
          <p:cNvSpPr txBox="1"/>
          <p:nvPr/>
        </p:nvSpPr>
        <p:spPr>
          <a:xfrm>
            <a:off x="819137" y="3094459"/>
            <a:ext cx="3897416" cy="646331"/>
          </a:xfrm>
          <a:prstGeom prst="rect">
            <a:avLst/>
          </a:prstGeom>
          <a:noFill/>
        </p:spPr>
        <p:txBody>
          <a:bodyPr wrap="square" rtlCol="0">
            <a:spAutoFit/>
          </a:bodyPr>
          <a:lstStyle/>
          <a:p>
            <a:pPr algn="ctr"/>
            <a:r>
              <a:rPr lang="en-US" sz="3600" b="1" dirty="0" err="1">
                <a:solidFill>
                  <a:schemeClr val="accent6"/>
                </a:solidFill>
                <a:latin typeface="Calibri" panose="020F0502020204030204" pitchFamily="34" charset="0"/>
                <a:cs typeface="Calibri" panose="020F0502020204030204" pitchFamily="34" charset="0"/>
              </a:rPr>
              <a:t>thuộc</a:t>
            </a:r>
            <a:r>
              <a:rPr lang="en-US" sz="3600" b="1" dirty="0">
                <a:solidFill>
                  <a:schemeClr val="accent6"/>
                </a:solidFill>
                <a:latin typeface="Calibri" panose="020F0502020204030204" pitchFamily="34" charset="0"/>
                <a:cs typeface="Calibri" panose="020F0502020204030204" pitchFamily="34" charset="0"/>
              </a:rPr>
              <a:t> </a:t>
            </a:r>
            <a:r>
              <a:rPr lang="en-US" sz="3600" b="1" dirty="0" err="1">
                <a:solidFill>
                  <a:schemeClr val="accent6"/>
                </a:solidFill>
                <a:latin typeface="Calibri" panose="020F0502020204030204" pitchFamily="34" charset="0"/>
                <a:cs typeface="Calibri" panose="020F0502020204030204" pitchFamily="34" charset="0"/>
              </a:rPr>
              <a:t>về</a:t>
            </a:r>
            <a:r>
              <a:rPr lang="en-US" sz="3600" b="1" dirty="0">
                <a:solidFill>
                  <a:schemeClr val="accent6"/>
                </a:solidFill>
                <a:latin typeface="Calibri" panose="020F0502020204030204" pitchFamily="34" charset="0"/>
                <a:cs typeface="Calibri" panose="020F0502020204030204" pitchFamily="34" charset="0"/>
              </a:rPr>
              <a:t> </a:t>
            </a:r>
            <a:r>
              <a:rPr lang="en-US" sz="3600" b="1" dirty="0" err="1">
                <a:solidFill>
                  <a:schemeClr val="accent6"/>
                </a:solidFill>
                <a:latin typeface="Calibri" panose="020F0502020204030204" pitchFamily="34" charset="0"/>
                <a:cs typeface="Calibri" panose="020F0502020204030204" pitchFamily="34" charset="0"/>
              </a:rPr>
              <a:t>hoàng</a:t>
            </a:r>
            <a:r>
              <a:rPr lang="en-US" sz="3600" b="1" dirty="0">
                <a:solidFill>
                  <a:schemeClr val="accent6"/>
                </a:solidFill>
                <a:latin typeface="Calibri" panose="020F0502020204030204" pitchFamily="34" charset="0"/>
                <a:cs typeface="Calibri" panose="020F0502020204030204" pitchFamily="34" charset="0"/>
              </a:rPr>
              <a:t> </a:t>
            </a:r>
            <a:r>
              <a:rPr lang="en-US" sz="3600" b="1" dirty="0" err="1">
                <a:solidFill>
                  <a:schemeClr val="accent6"/>
                </a:solidFill>
                <a:latin typeface="Calibri" panose="020F0502020204030204" pitchFamily="34" charset="0"/>
                <a:cs typeface="Calibri" panose="020F0502020204030204" pitchFamily="34" charset="0"/>
              </a:rPr>
              <a:t>gia</a:t>
            </a:r>
            <a:endParaRPr lang="en-US" sz="3600" b="1" dirty="0">
              <a:solidFill>
                <a:schemeClr val="accent6"/>
              </a:solidFill>
              <a:latin typeface="Calibri" panose="020F0502020204030204" pitchFamily="34" charset="0"/>
              <a:cs typeface="Calibri" panose="020F0502020204030204" pitchFamily="34" charset="0"/>
            </a:endParaRPr>
          </a:p>
        </p:txBody>
      </p:sp>
      <p:pic>
        <p:nvPicPr>
          <p:cNvPr id="4" name="Google Shape;232;p11">
            <a:extLst>
              <a:ext uri="{FF2B5EF4-FFF2-40B4-BE49-F238E27FC236}">
                <a16:creationId xmlns:a16="http://schemas.microsoft.com/office/drawing/2014/main" id="{6B08E1C8-FC3F-B707-FB08-BF17B2EA199E}"/>
              </a:ext>
            </a:extLst>
          </p:cNvPr>
          <p:cNvPicPr preferRelativeResize="0"/>
          <p:nvPr/>
        </p:nvPicPr>
        <p:blipFill rotWithShape="1">
          <a:blip r:embed="rId5">
            <a:alphaModFix/>
          </a:blip>
          <a:srcRect/>
          <a:stretch/>
        </p:blipFill>
        <p:spPr>
          <a:xfrm>
            <a:off x="4764644" y="1428681"/>
            <a:ext cx="3897416" cy="2643814"/>
          </a:xfrm>
          <a:prstGeom prst="rect">
            <a:avLst/>
          </a:prstGeom>
          <a:noFill/>
          <a:ln>
            <a:noFill/>
          </a:ln>
        </p:spPr>
      </p:pic>
      <p:pic>
        <p:nvPicPr>
          <p:cNvPr id="5" name="royal">
            <a:hlinkClick r:id="" action="ppaction://media"/>
            <a:extLst>
              <a:ext uri="{FF2B5EF4-FFF2-40B4-BE49-F238E27FC236}">
                <a16:creationId xmlns:a16="http://schemas.microsoft.com/office/drawing/2014/main" id="{309A2BC3-7962-488E-E773-3B663688BD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66264" y="2688059"/>
            <a:ext cx="406400" cy="406400"/>
          </a:xfrm>
          <a:prstGeom prst="rect">
            <a:avLst/>
          </a:prstGeom>
        </p:spPr>
      </p:pic>
    </p:spTree>
    <p:extLst>
      <p:ext uri="{BB962C8B-B14F-4D97-AF65-F5344CB8AC3E}">
        <p14:creationId xmlns:p14="http://schemas.microsoft.com/office/powerpoint/2010/main" val="423318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792" fill="hold"/>
                                        <p:tgtEl>
                                          <p:spTgt spid="5"/>
                                        </p:tgtEl>
                                      </p:cBhvr>
                                    </p:cmd>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32" presetClass="emph" presetSubtype="0" fill="hold" grpId="1" nodeType="withEffect">
                                  <p:stCondLst>
                                    <p:cond delay="0"/>
                                  </p:stCondLst>
                                  <p:childTnLst>
                                    <p:animRot by="120000">
                                      <p:cBhvr>
                                        <p:cTn id="18" dur="100" fill="hold">
                                          <p:stCondLst>
                                            <p:cond delay="0"/>
                                          </p:stCondLst>
                                        </p:cTn>
                                        <p:tgtEl>
                                          <p:spTgt spid="6"/>
                                        </p:tgtEl>
                                        <p:attrNameLst>
                                          <p:attrName>r</p:attrName>
                                        </p:attrNameLst>
                                      </p:cBhvr>
                                    </p:animRot>
                                    <p:animRot by="-240000">
                                      <p:cBhvr>
                                        <p:cTn id="19" dur="200" fill="hold">
                                          <p:stCondLst>
                                            <p:cond delay="200"/>
                                          </p:stCondLst>
                                        </p:cTn>
                                        <p:tgtEl>
                                          <p:spTgt spid="6"/>
                                        </p:tgtEl>
                                        <p:attrNameLst>
                                          <p:attrName>r</p:attrName>
                                        </p:attrNameLst>
                                      </p:cBhvr>
                                    </p:animRot>
                                    <p:animRot by="240000">
                                      <p:cBhvr>
                                        <p:cTn id="20" dur="200" fill="hold">
                                          <p:stCondLst>
                                            <p:cond delay="400"/>
                                          </p:stCondLst>
                                        </p:cTn>
                                        <p:tgtEl>
                                          <p:spTgt spid="6"/>
                                        </p:tgtEl>
                                        <p:attrNameLst>
                                          <p:attrName>r</p:attrName>
                                        </p:attrNameLst>
                                      </p:cBhvr>
                                    </p:animRot>
                                    <p:animRot by="-240000">
                                      <p:cBhvr>
                                        <p:cTn id="21" dur="200" fill="hold">
                                          <p:stCondLst>
                                            <p:cond delay="600"/>
                                          </p:stCondLst>
                                        </p:cTn>
                                        <p:tgtEl>
                                          <p:spTgt spid="6"/>
                                        </p:tgtEl>
                                        <p:attrNameLst>
                                          <p:attrName>r</p:attrName>
                                        </p:attrNameLst>
                                      </p:cBhvr>
                                    </p:animRot>
                                    <p:animRot by="120000">
                                      <p:cBhvr>
                                        <p:cTn id="22" dur="200" fill="hold">
                                          <p:stCondLst>
                                            <p:cond delay="800"/>
                                          </p:stCondLst>
                                        </p:cTn>
                                        <p:tgtEl>
                                          <p:spTgt spid="6"/>
                                        </p:tgtEl>
                                        <p:attrNameLst>
                                          <p:attrName>r</p:attrName>
                                        </p:attrNameLst>
                                      </p:cBhvr>
                                    </p:animRot>
                                  </p:childTnLst>
                                </p:cTn>
                              </p:par>
                              <p:par>
                                <p:cTn id="23" presetID="16" presetClass="entr" presetSubtype="21"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5"/>
                </p:tgtEl>
              </p:cMediaNode>
            </p:audio>
          </p:childTnLst>
        </p:cTn>
      </p:par>
    </p:tnLst>
    <p:bldLst>
      <p:bldP spid="6" grpId="0" animBg="1"/>
      <p:bldP spid="6" grpId="1" animBg="1"/>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6"/>
          <p:cNvSpPr txBox="1">
            <a:spLocks noGrp="1"/>
          </p:cNvSpPr>
          <p:nvPr>
            <p:ph type="title"/>
          </p:nvPr>
        </p:nvSpPr>
        <p:spPr>
          <a:xfrm>
            <a:off x="713225" y="445025"/>
            <a:ext cx="7717500" cy="572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000" dirty="0"/>
              <a:t>NEW WORDS</a:t>
            </a:r>
            <a:endParaRPr sz="4000" dirty="0"/>
          </a:p>
        </p:txBody>
      </p:sp>
      <p:sp>
        <p:nvSpPr>
          <p:cNvPr id="342" name="Google Shape;342;p36"/>
          <p:cNvSpPr/>
          <p:nvPr/>
        </p:nvSpPr>
        <p:spPr>
          <a:xfrm rot="10800000" flipH="1">
            <a:off x="8454799" y="3692388"/>
            <a:ext cx="90600" cy="107163"/>
          </a:xfrm>
          <a:custGeom>
            <a:avLst/>
            <a:gdLst/>
            <a:ahLst/>
            <a:cxnLst/>
            <a:rect l="l" t="t" r="r" b="b"/>
            <a:pathLst>
              <a:path w="3282" h="3882" extrusionOk="0">
                <a:moveTo>
                  <a:pt x="1655" y="1"/>
                </a:moveTo>
                <a:lnTo>
                  <a:pt x="1084" y="1285"/>
                </a:lnTo>
                <a:lnTo>
                  <a:pt x="0" y="1970"/>
                </a:lnTo>
                <a:lnTo>
                  <a:pt x="1084" y="2597"/>
                </a:lnTo>
                <a:lnTo>
                  <a:pt x="1655" y="3881"/>
                </a:lnTo>
                <a:lnTo>
                  <a:pt x="2254" y="2597"/>
                </a:lnTo>
                <a:lnTo>
                  <a:pt x="3281" y="1970"/>
                </a:lnTo>
                <a:lnTo>
                  <a:pt x="2254"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6"/>
          <p:cNvSpPr/>
          <p:nvPr/>
        </p:nvSpPr>
        <p:spPr>
          <a:xfrm rot="10800000" flipH="1">
            <a:off x="7879041" y="4472146"/>
            <a:ext cx="159916" cy="189840"/>
          </a:xfrm>
          <a:custGeom>
            <a:avLst/>
            <a:gdLst/>
            <a:ahLst/>
            <a:cxnLst/>
            <a:rect l="l" t="t" r="r" b="b"/>
            <a:pathLst>
              <a:path w="5793" h="6877" extrusionOk="0">
                <a:moveTo>
                  <a:pt x="2882" y="0"/>
                </a:moveTo>
                <a:lnTo>
                  <a:pt x="1855" y="2283"/>
                </a:lnTo>
                <a:lnTo>
                  <a:pt x="0" y="3424"/>
                </a:lnTo>
                <a:lnTo>
                  <a:pt x="1855" y="4594"/>
                </a:lnTo>
                <a:lnTo>
                  <a:pt x="2882" y="6876"/>
                </a:lnTo>
                <a:lnTo>
                  <a:pt x="3938" y="4594"/>
                </a:lnTo>
                <a:lnTo>
                  <a:pt x="5792" y="3424"/>
                </a:lnTo>
                <a:lnTo>
                  <a:pt x="3938"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6"/>
          <p:cNvSpPr/>
          <p:nvPr/>
        </p:nvSpPr>
        <p:spPr>
          <a:xfrm rot="10800000" flipH="1">
            <a:off x="8331129" y="4336688"/>
            <a:ext cx="197735" cy="235526"/>
          </a:xfrm>
          <a:custGeom>
            <a:avLst/>
            <a:gdLst/>
            <a:ahLst/>
            <a:cxnLst/>
            <a:rect l="l" t="t" r="r" b="b"/>
            <a:pathLst>
              <a:path w="7163" h="8532" extrusionOk="0">
                <a:moveTo>
                  <a:pt x="3596" y="1"/>
                </a:moveTo>
                <a:lnTo>
                  <a:pt x="2312" y="2854"/>
                </a:lnTo>
                <a:lnTo>
                  <a:pt x="1" y="4252"/>
                </a:lnTo>
                <a:lnTo>
                  <a:pt x="2312" y="5679"/>
                </a:lnTo>
                <a:lnTo>
                  <a:pt x="3596" y="8532"/>
                </a:lnTo>
                <a:lnTo>
                  <a:pt x="4851" y="5679"/>
                </a:lnTo>
                <a:lnTo>
                  <a:pt x="7162" y="4252"/>
                </a:lnTo>
                <a:lnTo>
                  <a:pt x="4851" y="2854"/>
                </a:lnTo>
                <a:lnTo>
                  <a:pt x="35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6"/>
          <p:cNvSpPr/>
          <p:nvPr/>
        </p:nvSpPr>
        <p:spPr>
          <a:xfrm rot="10800000" flipH="1">
            <a:off x="8127128" y="3274945"/>
            <a:ext cx="197735" cy="235526"/>
          </a:xfrm>
          <a:custGeom>
            <a:avLst/>
            <a:gdLst/>
            <a:ahLst/>
            <a:cxnLst/>
            <a:rect l="l" t="t" r="r" b="b"/>
            <a:pathLst>
              <a:path w="7163" h="8532" extrusionOk="0">
                <a:moveTo>
                  <a:pt x="3567" y="0"/>
                </a:moveTo>
                <a:lnTo>
                  <a:pt x="2283" y="2853"/>
                </a:lnTo>
                <a:lnTo>
                  <a:pt x="1" y="4280"/>
                </a:lnTo>
                <a:lnTo>
                  <a:pt x="2283" y="5678"/>
                </a:lnTo>
                <a:lnTo>
                  <a:pt x="3567" y="8531"/>
                </a:lnTo>
                <a:lnTo>
                  <a:pt x="4851" y="5678"/>
                </a:lnTo>
                <a:lnTo>
                  <a:pt x="7162" y="4280"/>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6"/>
          <p:cNvSpPr/>
          <p:nvPr/>
        </p:nvSpPr>
        <p:spPr>
          <a:xfrm rot="10800000" flipH="1">
            <a:off x="8181076" y="1373620"/>
            <a:ext cx="89827" cy="107135"/>
          </a:xfrm>
          <a:custGeom>
            <a:avLst/>
            <a:gdLst/>
            <a:ahLst/>
            <a:cxnLst/>
            <a:rect l="l" t="t" r="r" b="b"/>
            <a:pathLst>
              <a:path w="3254" h="3881" extrusionOk="0">
                <a:moveTo>
                  <a:pt x="1656" y="0"/>
                </a:moveTo>
                <a:lnTo>
                  <a:pt x="1028" y="1313"/>
                </a:lnTo>
                <a:lnTo>
                  <a:pt x="1" y="1940"/>
                </a:lnTo>
                <a:lnTo>
                  <a:pt x="1028" y="2597"/>
                </a:lnTo>
                <a:lnTo>
                  <a:pt x="1656" y="3881"/>
                </a:lnTo>
                <a:lnTo>
                  <a:pt x="2226" y="2597"/>
                </a:lnTo>
                <a:lnTo>
                  <a:pt x="3253" y="1940"/>
                </a:lnTo>
                <a:lnTo>
                  <a:pt x="2226" y="1313"/>
                </a:lnTo>
                <a:lnTo>
                  <a:pt x="16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6"/>
          <p:cNvSpPr/>
          <p:nvPr/>
        </p:nvSpPr>
        <p:spPr>
          <a:xfrm rot="10800000" flipH="1">
            <a:off x="7380413" y="2239468"/>
            <a:ext cx="159916" cy="189840"/>
          </a:xfrm>
          <a:custGeom>
            <a:avLst/>
            <a:gdLst/>
            <a:ahLst/>
            <a:cxnLst/>
            <a:rect l="l" t="t" r="r" b="b"/>
            <a:pathLst>
              <a:path w="5793" h="6877" extrusionOk="0">
                <a:moveTo>
                  <a:pt x="2911" y="0"/>
                </a:moveTo>
                <a:lnTo>
                  <a:pt x="1883" y="2283"/>
                </a:lnTo>
                <a:lnTo>
                  <a:pt x="0" y="3424"/>
                </a:lnTo>
                <a:lnTo>
                  <a:pt x="1883" y="4566"/>
                </a:lnTo>
                <a:lnTo>
                  <a:pt x="2911" y="6877"/>
                </a:lnTo>
                <a:lnTo>
                  <a:pt x="3938" y="4566"/>
                </a:lnTo>
                <a:lnTo>
                  <a:pt x="5792" y="3424"/>
                </a:lnTo>
                <a:lnTo>
                  <a:pt x="3938" y="2283"/>
                </a:lnTo>
                <a:lnTo>
                  <a:pt x="29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6"/>
          <p:cNvSpPr/>
          <p:nvPr/>
        </p:nvSpPr>
        <p:spPr>
          <a:xfrm rot="10800000" flipH="1">
            <a:off x="5325438" y="4072495"/>
            <a:ext cx="197735" cy="235526"/>
          </a:xfrm>
          <a:custGeom>
            <a:avLst/>
            <a:gdLst/>
            <a:ahLst/>
            <a:cxnLst/>
            <a:rect l="l" t="t" r="r" b="b"/>
            <a:pathLst>
              <a:path w="7163" h="8532" extrusionOk="0">
                <a:moveTo>
                  <a:pt x="3567" y="0"/>
                </a:moveTo>
                <a:lnTo>
                  <a:pt x="2312" y="2853"/>
                </a:lnTo>
                <a:lnTo>
                  <a:pt x="1" y="4251"/>
                </a:lnTo>
                <a:lnTo>
                  <a:pt x="2312" y="5678"/>
                </a:lnTo>
                <a:lnTo>
                  <a:pt x="3567" y="8531"/>
                </a:lnTo>
                <a:lnTo>
                  <a:pt x="4851" y="5678"/>
                </a:lnTo>
                <a:lnTo>
                  <a:pt x="7163" y="4251"/>
                </a:lnTo>
                <a:lnTo>
                  <a:pt x="4851" y="2853"/>
                </a:lnTo>
                <a:lnTo>
                  <a:pt x="3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6"/>
          <p:cNvSpPr/>
          <p:nvPr/>
        </p:nvSpPr>
        <p:spPr>
          <a:xfrm rot="10800000" flipH="1">
            <a:off x="6972466" y="4311485"/>
            <a:ext cx="89827" cy="107135"/>
          </a:xfrm>
          <a:custGeom>
            <a:avLst/>
            <a:gdLst/>
            <a:ahLst/>
            <a:cxnLst/>
            <a:rect l="l" t="t" r="r" b="b"/>
            <a:pathLst>
              <a:path w="3254" h="3881" extrusionOk="0">
                <a:moveTo>
                  <a:pt x="1598" y="1"/>
                </a:moveTo>
                <a:lnTo>
                  <a:pt x="1028" y="1285"/>
                </a:lnTo>
                <a:lnTo>
                  <a:pt x="0" y="1912"/>
                </a:lnTo>
                <a:lnTo>
                  <a:pt x="1028" y="2568"/>
                </a:lnTo>
                <a:lnTo>
                  <a:pt x="1598" y="3881"/>
                </a:lnTo>
                <a:lnTo>
                  <a:pt x="2197" y="2568"/>
                </a:lnTo>
                <a:lnTo>
                  <a:pt x="3253" y="1912"/>
                </a:lnTo>
                <a:lnTo>
                  <a:pt x="2197" y="1285"/>
                </a:lnTo>
                <a:lnTo>
                  <a:pt x="15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6"/>
          <p:cNvSpPr/>
          <p:nvPr/>
        </p:nvSpPr>
        <p:spPr>
          <a:xfrm rot="10800000" flipH="1">
            <a:off x="4391726" y="3771903"/>
            <a:ext cx="90600" cy="107163"/>
          </a:xfrm>
          <a:custGeom>
            <a:avLst/>
            <a:gdLst/>
            <a:ahLst/>
            <a:cxnLst/>
            <a:rect l="l" t="t" r="r" b="b"/>
            <a:pathLst>
              <a:path w="3282" h="3882" extrusionOk="0">
                <a:moveTo>
                  <a:pt x="1655" y="1"/>
                </a:moveTo>
                <a:lnTo>
                  <a:pt x="1028" y="1285"/>
                </a:lnTo>
                <a:lnTo>
                  <a:pt x="0" y="1912"/>
                </a:lnTo>
                <a:lnTo>
                  <a:pt x="1028" y="2569"/>
                </a:lnTo>
                <a:lnTo>
                  <a:pt x="1655" y="3881"/>
                </a:lnTo>
                <a:lnTo>
                  <a:pt x="2226" y="2569"/>
                </a:lnTo>
                <a:lnTo>
                  <a:pt x="3282" y="1912"/>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6"/>
          <p:cNvSpPr/>
          <p:nvPr/>
        </p:nvSpPr>
        <p:spPr>
          <a:xfrm rot="10800000" flipH="1">
            <a:off x="1167608" y="1332268"/>
            <a:ext cx="159115" cy="189840"/>
          </a:xfrm>
          <a:custGeom>
            <a:avLst/>
            <a:gdLst/>
            <a:ahLst/>
            <a:cxnLst/>
            <a:rect l="l" t="t" r="r" b="b"/>
            <a:pathLst>
              <a:path w="5764" h="6877" extrusionOk="0">
                <a:moveTo>
                  <a:pt x="2882" y="0"/>
                </a:moveTo>
                <a:lnTo>
                  <a:pt x="1855" y="2283"/>
                </a:lnTo>
                <a:lnTo>
                  <a:pt x="0" y="3424"/>
                </a:lnTo>
                <a:lnTo>
                  <a:pt x="1855" y="4594"/>
                </a:lnTo>
                <a:lnTo>
                  <a:pt x="2882" y="6877"/>
                </a:lnTo>
                <a:lnTo>
                  <a:pt x="3909" y="4594"/>
                </a:lnTo>
                <a:lnTo>
                  <a:pt x="5764" y="3424"/>
                </a:lnTo>
                <a:lnTo>
                  <a:pt x="3909" y="2283"/>
                </a:lnTo>
                <a:lnTo>
                  <a:pt x="2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6"/>
          <p:cNvSpPr/>
          <p:nvPr/>
        </p:nvSpPr>
        <p:spPr>
          <a:xfrm rot="10800000" flipH="1">
            <a:off x="1079382" y="1040042"/>
            <a:ext cx="90600" cy="107163"/>
          </a:xfrm>
          <a:custGeom>
            <a:avLst/>
            <a:gdLst/>
            <a:ahLst/>
            <a:cxnLst/>
            <a:rect l="l" t="t" r="r" b="b"/>
            <a:pathLst>
              <a:path w="3282" h="3882" extrusionOk="0">
                <a:moveTo>
                  <a:pt x="1655" y="1"/>
                </a:moveTo>
                <a:lnTo>
                  <a:pt x="1085" y="1285"/>
                </a:lnTo>
                <a:lnTo>
                  <a:pt x="1" y="1941"/>
                </a:lnTo>
                <a:lnTo>
                  <a:pt x="1085" y="2597"/>
                </a:lnTo>
                <a:lnTo>
                  <a:pt x="1655" y="3881"/>
                </a:lnTo>
                <a:lnTo>
                  <a:pt x="2226" y="2597"/>
                </a:lnTo>
                <a:lnTo>
                  <a:pt x="3282" y="1941"/>
                </a:lnTo>
                <a:lnTo>
                  <a:pt x="2226" y="1285"/>
                </a:lnTo>
                <a:lnTo>
                  <a:pt x="16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Rounded Corners 5">
            <a:extLst>
              <a:ext uri="{FF2B5EF4-FFF2-40B4-BE49-F238E27FC236}">
                <a16:creationId xmlns:a16="http://schemas.microsoft.com/office/drawing/2014/main" id="{E8F54301-106A-CBEB-8B12-78766A3313C8}"/>
              </a:ext>
            </a:extLst>
          </p:cNvPr>
          <p:cNvSpPr/>
          <p:nvPr/>
        </p:nvSpPr>
        <p:spPr>
          <a:xfrm>
            <a:off x="1167607" y="1540943"/>
            <a:ext cx="3199600" cy="646332"/>
          </a:xfrm>
          <a:prstGeom prst="roundRect">
            <a:avLst/>
          </a:prstGeom>
          <a:solidFill>
            <a:schemeClr val="bg2">
              <a:lumMod val="75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Comic Sans MS" panose="030F0702030302020204" pitchFamily="66" charset="0"/>
              </a:rPr>
              <a:t>projector (n)</a:t>
            </a:r>
          </a:p>
        </p:txBody>
      </p:sp>
      <p:sp>
        <p:nvSpPr>
          <p:cNvPr id="7" name="TextBox 6">
            <a:extLst>
              <a:ext uri="{FF2B5EF4-FFF2-40B4-BE49-F238E27FC236}">
                <a16:creationId xmlns:a16="http://schemas.microsoft.com/office/drawing/2014/main" id="{CD6ADB9E-165B-04A0-7F0B-F83AD7A8DAFF}"/>
              </a:ext>
            </a:extLst>
          </p:cNvPr>
          <p:cNvSpPr txBox="1"/>
          <p:nvPr/>
        </p:nvSpPr>
        <p:spPr>
          <a:xfrm>
            <a:off x="1283274" y="2387327"/>
            <a:ext cx="2870159" cy="646331"/>
          </a:xfrm>
          <a:prstGeom prst="rect">
            <a:avLst/>
          </a:prstGeom>
          <a:noFill/>
        </p:spPr>
        <p:txBody>
          <a:bodyPr wrap="square" rtlCol="0">
            <a:spAutoFit/>
          </a:bodyPr>
          <a:lstStyle/>
          <a:p>
            <a:pPr algn="ctr"/>
            <a:r>
              <a:rPr lang="en-US" sz="3600" dirty="0">
                <a:latin typeface="Calibri" panose="020F0502020204030204" pitchFamily="34" charset="0"/>
                <a:cs typeface="Calibri" panose="020F0502020204030204" pitchFamily="34" charset="0"/>
              </a:rPr>
              <a:t>/</a:t>
            </a:r>
            <a:r>
              <a:rPr lang="en-US" sz="3600" dirty="0" err="1">
                <a:latin typeface="Calibri" panose="020F0502020204030204" pitchFamily="34" charset="0"/>
                <a:cs typeface="Calibri" panose="020F0502020204030204" pitchFamily="34" charset="0"/>
              </a:rPr>
              <a:t>prəˈdʒek.tər</a:t>
            </a:r>
            <a:r>
              <a:rPr lang="en-US" sz="3600" dirty="0">
                <a:latin typeface="Calibri" panose="020F0502020204030204" pitchFamily="34" charset="0"/>
                <a:cs typeface="Calibri" panose="020F0502020204030204" pitchFamily="34" charset="0"/>
              </a:rPr>
              <a:t>/</a:t>
            </a:r>
          </a:p>
        </p:txBody>
      </p:sp>
      <p:sp>
        <p:nvSpPr>
          <p:cNvPr id="8" name="TextBox 7">
            <a:extLst>
              <a:ext uri="{FF2B5EF4-FFF2-40B4-BE49-F238E27FC236}">
                <a16:creationId xmlns:a16="http://schemas.microsoft.com/office/drawing/2014/main" id="{5DE6F2B2-E2A5-25E7-2907-27E5A699D140}"/>
              </a:ext>
            </a:extLst>
          </p:cNvPr>
          <p:cNvSpPr txBox="1"/>
          <p:nvPr/>
        </p:nvSpPr>
        <p:spPr>
          <a:xfrm>
            <a:off x="1217673" y="3125572"/>
            <a:ext cx="3001360" cy="646331"/>
          </a:xfrm>
          <a:prstGeom prst="rect">
            <a:avLst/>
          </a:prstGeom>
          <a:noFill/>
        </p:spPr>
        <p:txBody>
          <a:bodyPr wrap="square" rtlCol="0">
            <a:spAutoFit/>
          </a:bodyPr>
          <a:lstStyle/>
          <a:p>
            <a:pPr algn="ctr"/>
            <a:r>
              <a:rPr lang="en-US" sz="3600" b="1" dirty="0" err="1">
                <a:solidFill>
                  <a:schemeClr val="accent6"/>
                </a:solidFill>
                <a:latin typeface="Calibri" panose="020F0502020204030204" pitchFamily="34" charset="0"/>
                <a:cs typeface="Calibri" panose="020F0502020204030204" pitchFamily="34" charset="0"/>
              </a:rPr>
              <a:t>máy</a:t>
            </a:r>
            <a:r>
              <a:rPr lang="en-US" sz="3600" b="1" dirty="0">
                <a:solidFill>
                  <a:schemeClr val="accent6"/>
                </a:solidFill>
                <a:latin typeface="Calibri" panose="020F0502020204030204" pitchFamily="34" charset="0"/>
                <a:cs typeface="Calibri" panose="020F0502020204030204" pitchFamily="34" charset="0"/>
              </a:rPr>
              <a:t> </a:t>
            </a:r>
            <a:r>
              <a:rPr lang="en-US" sz="3600" b="1" dirty="0" err="1">
                <a:solidFill>
                  <a:schemeClr val="accent6"/>
                </a:solidFill>
                <a:latin typeface="Calibri" panose="020F0502020204030204" pitchFamily="34" charset="0"/>
                <a:cs typeface="Calibri" panose="020F0502020204030204" pitchFamily="34" charset="0"/>
              </a:rPr>
              <a:t>chiếu</a:t>
            </a:r>
            <a:r>
              <a:rPr lang="en-US" sz="3600" b="1" dirty="0">
                <a:solidFill>
                  <a:schemeClr val="accent6"/>
                </a:solidFill>
                <a:latin typeface="Calibri" panose="020F0502020204030204" pitchFamily="34" charset="0"/>
                <a:cs typeface="Calibri" panose="020F0502020204030204" pitchFamily="34" charset="0"/>
              </a:rPr>
              <a:t> </a:t>
            </a:r>
          </a:p>
        </p:txBody>
      </p:sp>
      <p:pic>
        <p:nvPicPr>
          <p:cNvPr id="4098" name="Picture 2" descr="Mua Máy chiếu AuKing Mini 2022 Máy chiếu video cầm tay được nâng cấp, Máy  chiếu phim rạp hát đa phương tiện 55000 giờ, Tương thích với Full HD 1080P  HDMI, VGA,">
            <a:extLst>
              <a:ext uri="{FF2B5EF4-FFF2-40B4-BE49-F238E27FC236}">
                <a16:creationId xmlns:a16="http://schemas.microsoft.com/office/drawing/2014/main" id="{93962ACB-9C61-7334-6149-A2B3D4413C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1976" y="1437209"/>
            <a:ext cx="4171430" cy="2441858"/>
          </a:xfrm>
          <a:prstGeom prst="rect">
            <a:avLst/>
          </a:prstGeom>
          <a:noFill/>
          <a:extLst>
            <a:ext uri="{909E8E84-426E-40DD-AFC4-6F175D3DCCD1}">
              <a14:hiddenFill xmlns:a14="http://schemas.microsoft.com/office/drawing/2010/main">
                <a:solidFill>
                  <a:srgbClr val="FFFFFF"/>
                </a:solidFill>
              </a14:hiddenFill>
            </a:ext>
          </a:extLst>
        </p:spPr>
      </p:pic>
      <p:pic>
        <p:nvPicPr>
          <p:cNvPr id="9" name="projector">
            <a:hlinkClick r:id="" action="ppaction://media"/>
            <a:extLst>
              <a:ext uri="{FF2B5EF4-FFF2-40B4-BE49-F238E27FC236}">
                <a16:creationId xmlns:a16="http://schemas.microsoft.com/office/drawing/2014/main" id="{F23A0307-2D37-F04B-208B-B1F65F1D99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43017" y="2834290"/>
            <a:ext cx="406400" cy="406400"/>
          </a:xfrm>
          <a:prstGeom prst="rect">
            <a:avLst/>
          </a:prstGeom>
        </p:spPr>
      </p:pic>
    </p:spTree>
    <p:extLst>
      <p:ext uri="{BB962C8B-B14F-4D97-AF65-F5344CB8AC3E}">
        <p14:creationId xmlns:p14="http://schemas.microsoft.com/office/powerpoint/2010/main" val="281935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strips(downLeft)">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888" fill="hold"/>
                                        <p:tgtEl>
                                          <p:spTgt spid="9"/>
                                        </p:tgtEl>
                                      </p:cBhvr>
                                    </p:cmd>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32" presetClass="emph" presetSubtype="0" fill="hold" grpId="1" nodeType="withEffect">
                                  <p:stCondLst>
                                    <p:cond delay="0"/>
                                  </p:stCondLst>
                                  <p:childTnLst>
                                    <p:animRot by="120000">
                                      <p:cBhvr>
                                        <p:cTn id="18" dur="100" fill="hold">
                                          <p:stCondLst>
                                            <p:cond delay="0"/>
                                          </p:stCondLst>
                                        </p:cTn>
                                        <p:tgtEl>
                                          <p:spTgt spid="6"/>
                                        </p:tgtEl>
                                        <p:attrNameLst>
                                          <p:attrName>r</p:attrName>
                                        </p:attrNameLst>
                                      </p:cBhvr>
                                    </p:animRot>
                                    <p:animRot by="-240000">
                                      <p:cBhvr>
                                        <p:cTn id="19" dur="200" fill="hold">
                                          <p:stCondLst>
                                            <p:cond delay="200"/>
                                          </p:stCondLst>
                                        </p:cTn>
                                        <p:tgtEl>
                                          <p:spTgt spid="6"/>
                                        </p:tgtEl>
                                        <p:attrNameLst>
                                          <p:attrName>r</p:attrName>
                                        </p:attrNameLst>
                                      </p:cBhvr>
                                    </p:animRot>
                                    <p:animRot by="240000">
                                      <p:cBhvr>
                                        <p:cTn id="20" dur="200" fill="hold">
                                          <p:stCondLst>
                                            <p:cond delay="400"/>
                                          </p:stCondLst>
                                        </p:cTn>
                                        <p:tgtEl>
                                          <p:spTgt spid="6"/>
                                        </p:tgtEl>
                                        <p:attrNameLst>
                                          <p:attrName>r</p:attrName>
                                        </p:attrNameLst>
                                      </p:cBhvr>
                                    </p:animRot>
                                    <p:animRot by="-240000">
                                      <p:cBhvr>
                                        <p:cTn id="21" dur="200" fill="hold">
                                          <p:stCondLst>
                                            <p:cond delay="600"/>
                                          </p:stCondLst>
                                        </p:cTn>
                                        <p:tgtEl>
                                          <p:spTgt spid="6"/>
                                        </p:tgtEl>
                                        <p:attrNameLst>
                                          <p:attrName>r</p:attrName>
                                        </p:attrNameLst>
                                      </p:cBhvr>
                                    </p:animRot>
                                    <p:animRot by="120000">
                                      <p:cBhvr>
                                        <p:cTn id="22" dur="200" fill="hold">
                                          <p:stCondLst>
                                            <p:cond delay="800"/>
                                          </p:stCondLst>
                                        </p:cTn>
                                        <p:tgtEl>
                                          <p:spTgt spid="6"/>
                                        </p:tgtEl>
                                        <p:attrNameLst>
                                          <p:attrName>r</p:attrName>
                                        </p:attrNameLst>
                                      </p:cBhvr>
                                    </p:animRot>
                                  </p:childTnLst>
                                </p:cTn>
                              </p:par>
                              <p:par>
                                <p:cTn id="23" presetID="16" presetClass="entr" presetSubtype="21"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9"/>
                </p:tgtEl>
              </p:cMediaNode>
            </p:audio>
          </p:childTnLst>
        </p:cTn>
      </p:par>
    </p:tnLst>
    <p:bldLst>
      <p:bldP spid="6" grpId="0" animBg="1"/>
      <p:bldP spid="6" grpId="1" animBg="1"/>
      <p:bldP spid="7" grpId="0"/>
      <p:bldP spid="8" grpId="0"/>
    </p:bldLst>
  </p:timing>
</p:sld>
</file>

<file path=ppt/theme/theme1.xml><?xml version="1.0" encoding="utf-8"?>
<a:theme xmlns:a="http://schemas.openxmlformats.org/drawingml/2006/main" name="Federal Law Enforcement Training Center by Slidesgo">
  <a:themeElements>
    <a:clrScheme name="Simple Light">
      <a:dk1>
        <a:srgbClr val="000000"/>
      </a:dk1>
      <a:lt1>
        <a:srgbClr val="FFFFFF"/>
      </a:lt1>
      <a:dk2>
        <a:srgbClr val="FFF7EA"/>
      </a:dk2>
      <a:lt2>
        <a:srgbClr val="EEEEEE"/>
      </a:lt2>
      <a:accent1>
        <a:srgbClr val="EAD2C3"/>
      </a:accent1>
      <a:accent2>
        <a:srgbClr val="0D4A80"/>
      </a:accent2>
      <a:accent3>
        <a:srgbClr val="BF7C63"/>
      </a:accent3>
      <a:accent4>
        <a:srgbClr val="C2CBE6"/>
      </a:accent4>
      <a:accent5>
        <a:srgbClr val="D9AE5F"/>
      </a:accent5>
      <a:accent6>
        <a:srgbClr val="67000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1495</Words>
  <Application>Microsoft Office PowerPoint</Application>
  <PresentationFormat>On-screen Show (16:9)</PresentationFormat>
  <Paragraphs>153</Paragraphs>
  <Slides>25</Slides>
  <Notes>24</Notes>
  <HiddenSlides>0</HiddenSlides>
  <MMClips>7</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25</vt:i4>
      </vt:variant>
    </vt:vector>
  </HeadingPairs>
  <TitlesOfParts>
    <vt:vector size="41" baseType="lpstr">
      <vt:lpstr>Calibri</vt:lpstr>
      <vt:lpstr>Poppins Black</vt:lpstr>
      <vt:lpstr>Roboto</vt:lpstr>
      <vt:lpstr>Poppins Medium</vt:lpstr>
      <vt:lpstr>Francois One</vt:lpstr>
      <vt:lpstr>Poppins ExtraBold</vt:lpstr>
      <vt:lpstr>Vazirmatn Black</vt:lpstr>
      <vt:lpstr>Comic Sans MS</vt:lpstr>
      <vt:lpstr>Courier New</vt:lpstr>
      <vt:lpstr>Arial</vt:lpstr>
      <vt:lpstr>Archivo Narrow</vt:lpstr>
      <vt:lpstr>Passion One</vt:lpstr>
      <vt:lpstr>Zen Kaku Gothic New</vt:lpstr>
      <vt:lpstr>Barlow</vt:lpstr>
      <vt:lpstr>Poppins</vt:lpstr>
      <vt:lpstr>Federal Law Enforcement Training Center by Slidesgo</vt:lpstr>
      <vt:lpstr>What can you see in the video?</vt:lpstr>
      <vt:lpstr>Quoc Hoc - Hue</vt:lpstr>
      <vt:lpstr>UNIT 2:  A VISIT TO A SCHOOL</vt:lpstr>
      <vt:lpstr>OBJECTIVES</vt:lpstr>
      <vt:lpstr>READING</vt:lpstr>
      <vt:lpstr>NEW WORDS</vt:lpstr>
      <vt:lpstr>NEW WORDS</vt:lpstr>
      <vt:lpstr>NEW WORDS</vt:lpstr>
      <vt:lpstr>NEW WORDS</vt:lpstr>
      <vt:lpstr>NEW WORDS</vt:lpstr>
      <vt:lpstr>Ex 2. Read and answer </vt:lpstr>
      <vt:lpstr>Underline key words</vt:lpstr>
      <vt:lpstr>Swap and check.</vt:lpstr>
      <vt:lpstr>Swap and check.</vt:lpstr>
      <vt:lpstr>Swap and check.</vt:lpstr>
      <vt:lpstr>Swap and check.</vt:lpstr>
      <vt:lpstr>SPEAKING</vt:lpstr>
      <vt:lpstr>Read again and complete the table.</vt:lpstr>
      <vt:lpstr>Read again and complete the table.</vt:lpstr>
      <vt:lpstr>Ex 4. Work in pairs. Answer the questions with the information in the table. </vt:lpstr>
      <vt:lpstr>Ex 5. Work in groups. Tell about your school. </vt:lpstr>
      <vt:lpstr>Ex 5. Work in groups. Tell about your school. </vt:lpstr>
      <vt:lpstr>Let’s present!</vt:lpstr>
      <vt:lpstr>RECAP</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can you see in the video?</dc:title>
  <cp:lastModifiedBy>Dung Thuy</cp:lastModifiedBy>
  <cp:revision>5</cp:revision>
  <dcterms:modified xsi:type="dcterms:W3CDTF">2022-08-14T07:10:53Z</dcterms:modified>
</cp:coreProperties>
</file>