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</p:sldMasterIdLst>
  <p:notesMasterIdLst>
    <p:notesMasterId r:id="rId18"/>
  </p:notesMasterIdLst>
  <p:sldIdLst>
    <p:sldId id="256" r:id="rId2"/>
    <p:sldId id="258" r:id="rId3"/>
    <p:sldId id="260" r:id="rId4"/>
    <p:sldId id="308" r:id="rId5"/>
    <p:sldId id="317" r:id="rId6"/>
    <p:sldId id="318" r:id="rId7"/>
    <p:sldId id="259" r:id="rId8"/>
    <p:sldId id="309" r:id="rId9"/>
    <p:sldId id="310" r:id="rId10"/>
    <p:sldId id="316" r:id="rId11"/>
    <p:sldId id="311" r:id="rId12"/>
    <p:sldId id="313" r:id="rId13"/>
    <p:sldId id="314" r:id="rId14"/>
    <p:sldId id="312" r:id="rId15"/>
    <p:sldId id="315" r:id="rId16"/>
    <p:sldId id="262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redoka One" panose="02000000000000000000" pitchFamily="2" charset="0"/>
      <p:regular r:id="rId23"/>
    </p:embeddedFont>
    <p:embeddedFont>
      <p:font typeface="Nunito" pitchFamily="2" charset="0"/>
      <p:regular r:id="rId24"/>
      <p:bold r:id="rId25"/>
      <p:italic r:id="rId26"/>
      <p:bold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EDEB279-6BF0-42FD-AFB6-F6CF0851D1A8}">
  <a:tblStyle styleId="{5EDEB279-6BF0-42FD-AFB6-F6CF0851D1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56" autoAdjust="0"/>
  </p:normalViewPr>
  <p:slideViewPr>
    <p:cSldViewPr snapToGrid="0">
      <p:cViewPr varScale="1">
        <p:scale>
          <a:sx n="104" d="100"/>
          <a:sy n="104" d="100"/>
        </p:scale>
        <p:origin x="77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8e637eb9f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8e637eb9f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4475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602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6a9e7aff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6a9e7aff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14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e6adb91be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e6adb91be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8e6adb91be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8e6adb91be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8967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86a9e7aff2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86a9e7aff2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3985194">
            <a:off x="2365761" y="-3868595"/>
            <a:ext cx="3679860" cy="12396733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49451" y="1244400"/>
            <a:ext cx="5645100" cy="189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91600" y="2999950"/>
            <a:ext cx="3760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589463" y="188081"/>
            <a:ext cx="8167600" cy="4411338"/>
            <a:chOff x="589463" y="188081"/>
            <a:chExt cx="8167600" cy="4411338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589463" y="188081"/>
              <a:ext cx="8167600" cy="4411338"/>
              <a:chOff x="680850" y="273350"/>
              <a:chExt cx="8167600" cy="4411338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8751550" y="21004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" name="Google Shape;15;p2"/>
              <p:cNvGrpSpPr/>
              <p:nvPr/>
            </p:nvGrpSpPr>
            <p:grpSpPr>
              <a:xfrm>
                <a:off x="4253925" y="273350"/>
                <a:ext cx="1529963" cy="476413"/>
                <a:chOff x="723850" y="285125"/>
                <a:chExt cx="1529963" cy="476413"/>
              </a:xfrm>
            </p:grpSpPr>
            <p:sp>
              <p:nvSpPr>
                <p:cNvPr id="16" name="Google Shape;16;p2"/>
                <p:cNvSpPr/>
                <p:nvPr/>
              </p:nvSpPr>
              <p:spPr>
                <a:xfrm>
                  <a:off x="2087013" y="285125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723850" y="664638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" name="Google Shape;18;p2"/>
              <p:cNvSpPr/>
              <p:nvPr/>
            </p:nvSpPr>
            <p:spPr>
              <a:xfrm>
                <a:off x="1073525" y="6157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" name="Google Shape;19;p2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20" name="Google Shape;20;p2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2" name="Google Shape;22;p2"/>
            <p:cNvSpPr/>
            <p:nvPr/>
          </p:nvSpPr>
          <p:spPr>
            <a:xfrm>
              <a:off x="2863625" y="7214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2_1">
    <p:bg>
      <p:bgPr>
        <a:solidFill>
          <a:schemeClr val="dk2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/>
          <p:nvPr/>
        </p:nvSpPr>
        <p:spPr>
          <a:xfrm rot="3984320" flipH="1">
            <a:off x="6430959" y="-699646"/>
            <a:ext cx="5316353" cy="3506984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" name="Google Shape;226;p18"/>
          <p:cNvGrpSpPr/>
          <p:nvPr/>
        </p:nvGrpSpPr>
        <p:grpSpPr>
          <a:xfrm>
            <a:off x="654413" y="299381"/>
            <a:ext cx="8080175" cy="4248613"/>
            <a:chOff x="691288" y="225631"/>
            <a:chExt cx="8080175" cy="4248613"/>
          </a:xfrm>
        </p:grpSpPr>
        <p:sp>
          <p:nvSpPr>
            <p:cNvPr id="227" name="Google Shape;227;p18"/>
            <p:cNvSpPr/>
            <p:nvPr/>
          </p:nvSpPr>
          <p:spPr>
            <a:xfrm>
              <a:off x="8604663" y="2047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8"/>
            <p:cNvSpPr/>
            <p:nvPr/>
          </p:nvSpPr>
          <p:spPr>
            <a:xfrm>
              <a:off x="8126763" y="43773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8"/>
            <p:cNvSpPr/>
            <p:nvPr/>
          </p:nvSpPr>
          <p:spPr>
            <a:xfrm>
              <a:off x="6773338" y="2256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8"/>
            <p:cNvSpPr/>
            <p:nvPr/>
          </p:nvSpPr>
          <p:spPr>
            <a:xfrm>
              <a:off x="691288" y="37382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8"/>
            <p:cNvSpPr/>
            <p:nvPr/>
          </p:nvSpPr>
          <p:spPr>
            <a:xfrm>
              <a:off x="1266113" y="43266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" name="Google Shape;232;p18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"/>
          <p:cNvSpPr/>
          <p:nvPr/>
        </p:nvSpPr>
        <p:spPr>
          <a:xfrm rot="-3985194" flipH="1">
            <a:off x="2365761" y="-3868595"/>
            <a:ext cx="3679860" cy="12396733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26"/>
          <p:cNvGrpSpPr/>
          <p:nvPr/>
        </p:nvGrpSpPr>
        <p:grpSpPr>
          <a:xfrm>
            <a:off x="848238" y="680381"/>
            <a:ext cx="7962550" cy="4121675"/>
            <a:chOff x="885113" y="606631"/>
            <a:chExt cx="7962550" cy="4121675"/>
          </a:xfrm>
        </p:grpSpPr>
        <p:sp>
          <p:nvSpPr>
            <p:cNvPr id="314" name="Google Shape;314;p26"/>
            <p:cNvSpPr/>
            <p:nvPr/>
          </p:nvSpPr>
          <p:spPr>
            <a:xfrm>
              <a:off x="8680863" y="17431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1058338" y="6066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885113" y="46314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1228750" y="3971219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26"/>
          <p:cNvSpPr txBox="1">
            <a:spLocks noGrp="1"/>
          </p:cNvSpPr>
          <p:nvPr>
            <p:ph type="ctrTitle"/>
          </p:nvPr>
        </p:nvSpPr>
        <p:spPr>
          <a:xfrm>
            <a:off x="2692950" y="2942597"/>
            <a:ext cx="37581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9" name="Google Shape;319;p26"/>
          <p:cNvSpPr txBox="1">
            <a:spLocks noGrp="1"/>
          </p:cNvSpPr>
          <p:nvPr>
            <p:ph type="subTitle" idx="1"/>
          </p:nvPr>
        </p:nvSpPr>
        <p:spPr>
          <a:xfrm>
            <a:off x="1863000" y="1647025"/>
            <a:ext cx="5418000" cy="12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 rot="-6814806">
            <a:off x="2365761" y="-3868595"/>
            <a:ext cx="3679860" cy="12396733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/>
          </p:nvPr>
        </p:nvSpPr>
        <p:spPr>
          <a:xfrm>
            <a:off x="1749450" y="2059425"/>
            <a:ext cx="5645100" cy="92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Fredoka One"/>
              <a:buNone/>
              <a:defRPr sz="51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2982150" y="2999950"/>
            <a:ext cx="3179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 rot="10800000">
            <a:off x="601763" y="188081"/>
            <a:ext cx="8167600" cy="4494738"/>
            <a:chOff x="589463" y="104681"/>
            <a:chExt cx="8167600" cy="4494738"/>
          </a:xfrm>
        </p:grpSpPr>
        <p:grpSp>
          <p:nvGrpSpPr>
            <p:cNvPr id="28" name="Google Shape;28;p3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29" name="Google Shape;29;p3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" name="Google Shape;32;p3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33" name="Google Shape;33;p3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3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5" name="Google Shape;35;p3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2227950" y="1462125"/>
            <a:ext cx="4688100" cy="73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SECTION_HEADER_1">
    <p:bg>
      <p:bgPr>
        <a:solidFill>
          <a:schemeClr val="dk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 rot="-6814806">
            <a:off x="2365761" y="-3868595"/>
            <a:ext cx="3679860" cy="12396733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rot="10800000">
            <a:off x="601763" y="188081"/>
            <a:ext cx="8167600" cy="4494738"/>
            <a:chOff x="589463" y="104681"/>
            <a:chExt cx="8167600" cy="4494738"/>
          </a:xfrm>
        </p:grpSpPr>
        <p:grpSp>
          <p:nvGrpSpPr>
            <p:cNvPr id="40" name="Google Shape;40;p4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41" name="Google Shape;41;p4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4" name="Google Shape;44;p4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45" name="Google Shape;45;p4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46;p4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7" name="Google Shape;47;p4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HEADER_1_1">
    <p:bg>
      <p:bgPr>
        <a:solidFill>
          <a:schemeClr val="dk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 rot="6814806" flipH="1">
            <a:off x="2365761" y="-3868595"/>
            <a:ext cx="3679860" cy="12396733"/>
          </a:xfrm>
          <a:custGeom>
            <a:avLst/>
            <a:gdLst/>
            <a:ahLst/>
            <a:cxnLst/>
            <a:rect l="l" t="t" r="r" b="b"/>
            <a:pathLst>
              <a:path w="20119" h="67777" extrusionOk="0">
                <a:moveTo>
                  <a:pt x="9189" y="0"/>
                </a:moveTo>
                <a:cubicBezTo>
                  <a:pt x="8993" y="0"/>
                  <a:pt x="8799" y="27"/>
                  <a:pt x="8607" y="83"/>
                </a:cubicBezTo>
                <a:cubicBezTo>
                  <a:pt x="4937" y="1151"/>
                  <a:pt x="13510" y="11825"/>
                  <a:pt x="12643" y="14593"/>
                </a:cubicBezTo>
                <a:cubicBezTo>
                  <a:pt x="11842" y="17162"/>
                  <a:pt x="3803" y="15494"/>
                  <a:pt x="3703" y="16595"/>
                </a:cubicBezTo>
                <a:cubicBezTo>
                  <a:pt x="3536" y="18696"/>
                  <a:pt x="12043" y="26836"/>
                  <a:pt x="11942" y="36042"/>
                </a:cubicBezTo>
                <a:cubicBezTo>
                  <a:pt x="11842" y="42180"/>
                  <a:pt x="1668" y="40579"/>
                  <a:pt x="835" y="45749"/>
                </a:cubicBezTo>
                <a:cubicBezTo>
                  <a:pt x="1" y="50853"/>
                  <a:pt x="8607" y="63295"/>
                  <a:pt x="12876" y="66197"/>
                </a:cubicBezTo>
                <a:cubicBezTo>
                  <a:pt x="14571" y="67317"/>
                  <a:pt x="15922" y="67776"/>
                  <a:pt x="16971" y="67776"/>
                </a:cubicBezTo>
                <a:cubicBezTo>
                  <a:pt x="19266" y="67776"/>
                  <a:pt x="20119" y="65574"/>
                  <a:pt x="19982" y="63262"/>
                </a:cubicBezTo>
                <a:cubicBezTo>
                  <a:pt x="19681" y="58525"/>
                  <a:pt x="8774" y="51720"/>
                  <a:pt x="8707" y="46917"/>
                </a:cubicBezTo>
                <a:cubicBezTo>
                  <a:pt x="8673" y="42247"/>
                  <a:pt x="19815" y="45049"/>
                  <a:pt x="19781" y="39445"/>
                </a:cubicBezTo>
                <a:cubicBezTo>
                  <a:pt x="19715" y="32907"/>
                  <a:pt x="10975" y="27002"/>
                  <a:pt x="10842" y="22733"/>
                </a:cubicBezTo>
                <a:cubicBezTo>
                  <a:pt x="10808" y="20498"/>
                  <a:pt x="19348" y="18096"/>
                  <a:pt x="19214" y="16428"/>
                </a:cubicBezTo>
                <a:cubicBezTo>
                  <a:pt x="19023" y="14000"/>
                  <a:pt x="13658" y="0"/>
                  <a:pt x="91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5"/>
          <p:cNvGrpSpPr/>
          <p:nvPr/>
        </p:nvGrpSpPr>
        <p:grpSpPr>
          <a:xfrm rot="10800000" flipH="1">
            <a:off x="-357981" y="188081"/>
            <a:ext cx="8167600" cy="4494738"/>
            <a:chOff x="589463" y="104681"/>
            <a:chExt cx="8167600" cy="4494738"/>
          </a:xfrm>
        </p:grpSpPr>
        <p:grpSp>
          <p:nvGrpSpPr>
            <p:cNvPr id="51" name="Google Shape;51;p5"/>
            <p:cNvGrpSpPr/>
            <p:nvPr/>
          </p:nvGrpSpPr>
          <p:grpSpPr>
            <a:xfrm>
              <a:off x="589463" y="338994"/>
              <a:ext cx="8167600" cy="4260425"/>
              <a:chOff x="680850" y="424263"/>
              <a:chExt cx="8167600" cy="4260425"/>
            </a:xfrm>
          </p:grpSpPr>
          <p:sp>
            <p:nvSpPr>
              <p:cNvPr id="52" name="Google Shape;52;p5"/>
              <p:cNvSpPr/>
              <p:nvPr/>
            </p:nvSpPr>
            <p:spPr>
              <a:xfrm>
                <a:off x="8751550" y="72881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5"/>
              <p:cNvSpPr/>
              <p:nvPr/>
            </p:nvSpPr>
            <p:spPr>
              <a:xfrm>
                <a:off x="4558725" y="424263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5"/>
              <p:cNvSpPr/>
              <p:nvPr/>
            </p:nvSpPr>
            <p:spPr>
              <a:xfrm>
                <a:off x="2064125" y="1072900"/>
                <a:ext cx="96900" cy="96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" name="Google Shape;55;p5"/>
              <p:cNvGrpSpPr/>
              <p:nvPr/>
            </p:nvGrpSpPr>
            <p:grpSpPr>
              <a:xfrm>
                <a:off x="680850" y="1541388"/>
                <a:ext cx="5151263" cy="3143300"/>
                <a:chOff x="-2247950" y="-2535762"/>
                <a:chExt cx="5151263" cy="3143300"/>
              </a:xfrm>
            </p:grpSpPr>
            <p:sp>
              <p:nvSpPr>
                <p:cNvPr id="56" name="Google Shape;56;p5"/>
                <p:cNvSpPr/>
                <p:nvPr/>
              </p:nvSpPr>
              <p:spPr>
                <a:xfrm>
                  <a:off x="2736513" y="440738"/>
                  <a:ext cx="166800" cy="1668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57;p5"/>
                <p:cNvSpPr/>
                <p:nvPr/>
              </p:nvSpPr>
              <p:spPr>
                <a:xfrm>
                  <a:off x="-2247950" y="-2535762"/>
                  <a:ext cx="96900" cy="96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8" name="Google Shape;58;p5"/>
            <p:cNvSpPr/>
            <p:nvPr/>
          </p:nvSpPr>
          <p:spPr>
            <a:xfrm>
              <a:off x="2779375" y="104681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AND_BODY_1">
    <p:bg>
      <p:bgPr>
        <a:solidFill>
          <a:schemeClr val="dk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7"/>
          <p:cNvGrpSpPr/>
          <p:nvPr/>
        </p:nvGrpSpPr>
        <p:grpSpPr>
          <a:xfrm flipH="1">
            <a:off x="309113" y="378031"/>
            <a:ext cx="8729050" cy="4512413"/>
            <a:chOff x="309113" y="378031"/>
            <a:chExt cx="8729050" cy="4512413"/>
          </a:xfrm>
        </p:grpSpPr>
        <p:sp>
          <p:nvSpPr>
            <p:cNvPr id="73" name="Google Shape;73;p7"/>
            <p:cNvSpPr/>
            <p:nvPr/>
          </p:nvSpPr>
          <p:spPr>
            <a:xfrm>
              <a:off x="8871363" y="2404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8583963" y="42249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7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7"/>
            <p:cNvSpPr/>
            <p:nvPr/>
          </p:nvSpPr>
          <p:spPr>
            <a:xfrm>
              <a:off x="309113" y="201539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3018713" y="45552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7108100" y="4723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7"/>
          <p:cNvSpPr/>
          <p:nvPr/>
        </p:nvSpPr>
        <p:spPr>
          <a:xfrm rot="-4262482">
            <a:off x="-2045494" y="-2050372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"/>
          <p:cNvSpPr/>
          <p:nvPr/>
        </p:nvSpPr>
        <p:spPr>
          <a:xfrm rot="6537518">
            <a:off x="5874033" y="3689497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8"/>
          <p:cNvGrpSpPr/>
          <p:nvPr/>
        </p:nvGrpSpPr>
        <p:grpSpPr>
          <a:xfrm flipH="1">
            <a:off x="309113" y="378031"/>
            <a:ext cx="8729050" cy="4512413"/>
            <a:chOff x="309113" y="378031"/>
            <a:chExt cx="8729050" cy="4512413"/>
          </a:xfrm>
        </p:grpSpPr>
        <p:sp>
          <p:nvSpPr>
            <p:cNvPr id="83" name="Google Shape;83;p8"/>
            <p:cNvSpPr/>
            <p:nvPr/>
          </p:nvSpPr>
          <p:spPr>
            <a:xfrm>
              <a:off x="8871363" y="2404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8583963" y="42249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309113" y="201539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3018713" y="45552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7108100" y="4723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/>
          <p:nvPr/>
        </p:nvSpPr>
        <p:spPr>
          <a:xfrm rot="-4262482">
            <a:off x="-2045494" y="-2050372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"/>
          <p:cNvSpPr/>
          <p:nvPr/>
        </p:nvSpPr>
        <p:spPr>
          <a:xfrm rot="6537518">
            <a:off x="5874033" y="3689497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92" name="Google Shape;92;p8"/>
          <p:cNvSpPr txBox="1">
            <a:spLocks noGrp="1"/>
          </p:cNvSpPr>
          <p:nvPr>
            <p:ph type="ctrTitle" idx="2"/>
          </p:nvPr>
        </p:nvSpPr>
        <p:spPr>
          <a:xfrm>
            <a:off x="1499625" y="2010914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subTitle" idx="1"/>
          </p:nvPr>
        </p:nvSpPr>
        <p:spPr>
          <a:xfrm>
            <a:off x="1365075" y="2224165"/>
            <a:ext cx="2555100" cy="15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ctrTitle" idx="3"/>
          </p:nvPr>
        </p:nvSpPr>
        <p:spPr>
          <a:xfrm>
            <a:off x="5358384" y="2012502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Fredoka One"/>
              <a:buNone/>
              <a:defRPr sz="23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Fredoka One"/>
              <a:buNone/>
              <a:defRPr sz="38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95" name="Google Shape;95;p8"/>
          <p:cNvSpPr txBox="1">
            <a:spLocks noGrp="1"/>
          </p:cNvSpPr>
          <p:nvPr>
            <p:ph type="subTitle" idx="4"/>
          </p:nvPr>
        </p:nvSpPr>
        <p:spPr>
          <a:xfrm>
            <a:off x="5223834" y="2220786"/>
            <a:ext cx="2555100" cy="15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bg>
      <p:bgPr>
        <a:solidFill>
          <a:schemeClr val="dk2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1"/>
          <p:cNvGrpSpPr/>
          <p:nvPr/>
        </p:nvGrpSpPr>
        <p:grpSpPr>
          <a:xfrm>
            <a:off x="309113" y="378031"/>
            <a:ext cx="8729050" cy="4512413"/>
            <a:chOff x="309113" y="378031"/>
            <a:chExt cx="8729050" cy="4512413"/>
          </a:xfrm>
        </p:grpSpPr>
        <p:sp>
          <p:nvSpPr>
            <p:cNvPr id="128" name="Google Shape;128;p11"/>
            <p:cNvSpPr/>
            <p:nvPr/>
          </p:nvSpPr>
          <p:spPr>
            <a:xfrm>
              <a:off x="8871363" y="2404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1"/>
            <p:cNvSpPr/>
            <p:nvPr/>
          </p:nvSpPr>
          <p:spPr>
            <a:xfrm>
              <a:off x="8583963" y="42249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1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1"/>
            <p:cNvSpPr/>
            <p:nvPr/>
          </p:nvSpPr>
          <p:spPr>
            <a:xfrm>
              <a:off x="309113" y="201539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1"/>
            <p:cNvSpPr/>
            <p:nvPr/>
          </p:nvSpPr>
          <p:spPr>
            <a:xfrm>
              <a:off x="2790113" y="43266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1"/>
            <p:cNvSpPr/>
            <p:nvPr/>
          </p:nvSpPr>
          <p:spPr>
            <a:xfrm>
              <a:off x="5461200" y="4723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11"/>
          <p:cNvSpPr/>
          <p:nvPr/>
        </p:nvSpPr>
        <p:spPr>
          <a:xfrm rot="4262482" flipH="1">
            <a:off x="5874033" y="-2050372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1"/>
          <p:cNvSpPr/>
          <p:nvPr/>
        </p:nvSpPr>
        <p:spPr>
          <a:xfrm rot="-6537518" flipH="1">
            <a:off x="-2045494" y="3689497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7" name="Google Shape;137;p11"/>
          <p:cNvSpPr txBox="1">
            <a:spLocks noGrp="1"/>
          </p:cNvSpPr>
          <p:nvPr>
            <p:ph type="ctrTitle" idx="2"/>
          </p:nvPr>
        </p:nvSpPr>
        <p:spPr>
          <a:xfrm>
            <a:off x="1114790" y="2681977"/>
            <a:ext cx="20118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38" name="Google Shape;138;p11"/>
          <p:cNvSpPr txBox="1">
            <a:spLocks noGrp="1"/>
          </p:cNvSpPr>
          <p:nvPr>
            <p:ph type="subTitle" idx="1"/>
          </p:nvPr>
        </p:nvSpPr>
        <p:spPr>
          <a:xfrm>
            <a:off x="996375" y="2893924"/>
            <a:ext cx="2248800" cy="9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11"/>
          <p:cNvSpPr txBox="1">
            <a:spLocks noGrp="1"/>
          </p:cNvSpPr>
          <p:nvPr>
            <p:ph type="ctrTitle" idx="3"/>
          </p:nvPr>
        </p:nvSpPr>
        <p:spPr>
          <a:xfrm>
            <a:off x="6016692" y="2683565"/>
            <a:ext cx="20118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0" name="Google Shape;140;p11"/>
          <p:cNvSpPr txBox="1">
            <a:spLocks noGrp="1"/>
          </p:cNvSpPr>
          <p:nvPr>
            <p:ph type="subTitle" idx="4"/>
          </p:nvPr>
        </p:nvSpPr>
        <p:spPr>
          <a:xfrm>
            <a:off x="5898197" y="2891851"/>
            <a:ext cx="2248800" cy="9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1"/>
          <p:cNvSpPr txBox="1">
            <a:spLocks noGrp="1"/>
          </p:cNvSpPr>
          <p:nvPr>
            <p:ph type="ctrTitle" idx="5"/>
          </p:nvPr>
        </p:nvSpPr>
        <p:spPr>
          <a:xfrm>
            <a:off x="3565780" y="2683554"/>
            <a:ext cx="20118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2" name="Google Shape;142;p11"/>
          <p:cNvSpPr txBox="1">
            <a:spLocks noGrp="1"/>
          </p:cNvSpPr>
          <p:nvPr>
            <p:ph type="subTitle" idx="6"/>
          </p:nvPr>
        </p:nvSpPr>
        <p:spPr>
          <a:xfrm>
            <a:off x="3447282" y="2891844"/>
            <a:ext cx="2248800" cy="9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3984320">
            <a:off x="-2598906" y="-702305"/>
            <a:ext cx="5316353" cy="3506984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3"/>
          <p:cNvGrpSpPr/>
          <p:nvPr/>
        </p:nvGrpSpPr>
        <p:grpSpPr>
          <a:xfrm>
            <a:off x="349613" y="451781"/>
            <a:ext cx="8384975" cy="4461413"/>
            <a:chOff x="386488" y="378031"/>
            <a:chExt cx="8384975" cy="4461413"/>
          </a:xfrm>
        </p:grpSpPr>
        <p:sp>
          <p:nvSpPr>
            <p:cNvPr id="169" name="Google Shape;169;p13"/>
            <p:cNvSpPr/>
            <p:nvPr/>
          </p:nvSpPr>
          <p:spPr>
            <a:xfrm>
              <a:off x="8604663" y="2047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8126763" y="43773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86488" y="37382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266113" y="4707606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7451525" y="4672644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13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3">
    <p:bg>
      <p:bgPr>
        <a:solidFill>
          <a:schemeClr val="dk2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15"/>
          <p:cNvGrpSpPr/>
          <p:nvPr/>
        </p:nvGrpSpPr>
        <p:grpSpPr>
          <a:xfrm>
            <a:off x="806813" y="451781"/>
            <a:ext cx="7927775" cy="4512168"/>
            <a:chOff x="843688" y="378031"/>
            <a:chExt cx="7927775" cy="4512168"/>
          </a:xfrm>
        </p:grpSpPr>
        <p:sp>
          <p:nvSpPr>
            <p:cNvPr id="188" name="Google Shape;188;p15"/>
            <p:cNvSpPr/>
            <p:nvPr/>
          </p:nvSpPr>
          <p:spPr>
            <a:xfrm>
              <a:off x="8604663" y="20479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8126763" y="4377344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2506138" y="378031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5"/>
            <p:cNvSpPr/>
            <p:nvPr/>
          </p:nvSpPr>
          <p:spPr>
            <a:xfrm>
              <a:off x="843688" y="3650556"/>
              <a:ext cx="166800" cy="16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2642150" y="4793300"/>
              <a:ext cx="96900" cy="96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" name="Google Shape;193;p15"/>
          <p:cNvSpPr/>
          <p:nvPr/>
        </p:nvSpPr>
        <p:spPr>
          <a:xfrm rot="4262482" flipH="1">
            <a:off x="5874033" y="-2050372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5"/>
          <p:cNvSpPr/>
          <p:nvPr/>
        </p:nvSpPr>
        <p:spPr>
          <a:xfrm rot="-6537518" flipH="1">
            <a:off x="-2045494" y="3689497"/>
            <a:ext cx="5316284" cy="3506938"/>
          </a:xfrm>
          <a:custGeom>
            <a:avLst/>
            <a:gdLst/>
            <a:ahLst/>
            <a:cxnLst/>
            <a:rect l="l" t="t" r="r" b="b"/>
            <a:pathLst>
              <a:path w="46668" h="30785" extrusionOk="0">
                <a:moveTo>
                  <a:pt x="29061" y="0"/>
                </a:moveTo>
                <a:cubicBezTo>
                  <a:pt x="21998" y="0"/>
                  <a:pt x="14546" y="4270"/>
                  <a:pt x="9774" y="9559"/>
                </a:cubicBezTo>
                <a:cubicBezTo>
                  <a:pt x="7773" y="11794"/>
                  <a:pt x="0" y="19633"/>
                  <a:pt x="6905" y="20567"/>
                </a:cubicBezTo>
                <a:cubicBezTo>
                  <a:pt x="7056" y="20589"/>
                  <a:pt x="7206" y="20600"/>
                  <a:pt x="7356" y="20600"/>
                </a:cubicBezTo>
                <a:cubicBezTo>
                  <a:pt x="10462" y="20600"/>
                  <a:pt x="13550" y="16119"/>
                  <a:pt x="16275" y="16119"/>
                </a:cubicBezTo>
                <a:cubicBezTo>
                  <a:pt x="17017" y="16119"/>
                  <a:pt x="17732" y="16452"/>
                  <a:pt x="18414" y="17298"/>
                </a:cubicBezTo>
                <a:cubicBezTo>
                  <a:pt x="21082" y="20567"/>
                  <a:pt x="17313" y="29007"/>
                  <a:pt x="21115" y="29574"/>
                </a:cubicBezTo>
                <a:cubicBezTo>
                  <a:pt x="21386" y="29616"/>
                  <a:pt x="21645" y="29636"/>
                  <a:pt x="21893" y="29636"/>
                </a:cubicBezTo>
                <a:cubicBezTo>
                  <a:pt x="25720" y="29636"/>
                  <a:pt x="27031" y="24882"/>
                  <a:pt x="30670" y="24882"/>
                </a:cubicBezTo>
                <a:cubicBezTo>
                  <a:pt x="31419" y="24882"/>
                  <a:pt x="32268" y="25084"/>
                  <a:pt x="33257" y="25571"/>
                </a:cubicBezTo>
                <a:cubicBezTo>
                  <a:pt x="36025" y="26944"/>
                  <a:pt x="37778" y="30785"/>
                  <a:pt x="39932" y="30785"/>
                </a:cubicBezTo>
                <a:cubicBezTo>
                  <a:pt x="41023" y="30785"/>
                  <a:pt x="42218" y="29799"/>
                  <a:pt x="43698" y="27005"/>
                </a:cubicBezTo>
                <a:cubicBezTo>
                  <a:pt x="46667" y="21568"/>
                  <a:pt x="45299" y="11728"/>
                  <a:pt x="41930" y="6891"/>
                </a:cubicBezTo>
                <a:cubicBezTo>
                  <a:pt x="38455" y="1960"/>
                  <a:pt x="33847" y="0"/>
                  <a:pt x="290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Fredoka One"/>
              <a:buNone/>
              <a:defRPr sz="30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ctrTitle" idx="2"/>
          </p:nvPr>
        </p:nvSpPr>
        <p:spPr>
          <a:xfrm>
            <a:off x="847775" y="2021919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7" name="Google Shape;197;p15"/>
          <p:cNvSpPr txBox="1">
            <a:spLocks noGrp="1"/>
          </p:cNvSpPr>
          <p:nvPr>
            <p:ph type="subTitle" idx="1"/>
          </p:nvPr>
        </p:nvSpPr>
        <p:spPr>
          <a:xfrm>
            <a:off x="713225" y="2235144"/>
            <a:ext cx="25551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ctrTitle" idx="3"/>
          </p:nvPr>
        </p:nvSpPr>
        <p:spPr>
          <a:xfrm>
            <a:off x="3429000" y="2021932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99" name="Google Shape;199;p15"/>
          <p:cNvSpPr txBox="1">
            <a:spLocks noGrp="1"/>
          </p:cNvSpPr>
          <p:nvPr>
            <p:ph type="subTitle" idx="4"/>
          </p:nvPr>
        </p:nvSpPr>
        <p:spPr>
          <a:xfrm>
            <a:off x="3294450" y="2235157"/>
            <a:ext cx="25551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 txBox="1">
            <a:spLocks noGrp="1"/>
          </p:cNvSpPr>
          <p:nvPr>
            <p:ph type="ctrTitle" idx="5"/>
          </p:nvPr>
        </p:nvSpPr>
        <p:spPr>
          <a:xfrm>
            <a:off x="6010225" y="2021919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1" name="Google Shape;201;p15"/>
          <p:cNvSpPr txBox="1">
            <a:spLocks noGrp="1"/>
          </p:cNvSpPr>
          <p:nvPr>
            <p:ph type="subTitle" idx="6"/>
          </p:nvPr>
        </p:nvSpPr>
        <p:spPr>
          <a:xfrm>
            <a:off x="5875675" y="2235144"/>
            <a:ext cx="25551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15"/>
          <p:cNvSpPr txBox="1">
            <a:spLocks noGrp="1"/>
          </p:cNvSpPr>
          <p:nvPr>
            <p:ph type="ctrTitle" idx="7"/>
          </p:nvPr>
        </p:nvSpPr>
        <p:spPr>
          <a:xfrm>
            <a:off x="2139696" y="3679426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3" name="Google Shape;203;p15"/>
          <p:cNvSpPr txBox="1">
            <a:spLocks noGrp="1"/>
          </p:cNvSpPr>
          <p:nvPr>
            <p:ph type="subTitle" idx="8"/>
          </p:nvPr>
        </p:nvSpPr>
        <p:spPr>
          <a:xfrm>
            <a:off x="2005146" y="3892651"/>
            <a:ext cx="25551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15"/>
          <p:cNvSpPr txBox="1">
            <a:spLocks noGrp="1"/>
          </p:cNvSpPr>
          <p:nvPr>
            <p:ph type="ctrTitle" idx="9"/>
          </p:nvPr>
        </p:nvSpPr>
        <p:spPr>
          <a:xfrm>
            <a:off x="4718304" y="3679426"/>
            <a:ext cx="2286000" cy="3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Font typeface="Fredoka One"/>
              <a:buNone/>
              <a:defRPr sz="2300"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Font typeface="Fredoka One"/>
              <a:buNone/>
              <a:defRPr sz="3800"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205" name="Google Shape;205;p15"/>
          <p:cNvSpPr txBox="1">
            <a:spLocks noGrp="1"/>
          </p:cNvSpPr>
          <p:nvPr>
            <p:ph type="subTitle" idx="13"/>
          </p:nvPr>
        </p:nvSpPr>
        <p:spPr>
          <a:xfrm>
            <a:off x="4583754" y="3892651"/>
            <a:ext cx="25551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7" r:id="rId7"/>
    <p:sldLayoutId id="2147483659" r:id="rId8"/>
    <p:sldLayoutId id="2147483661" r:id="rId9"/>
    <p:sldLayoutId id="2147483664" r:id="rId10"/>
    <p:sldLayoutId id="2147483672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F2FF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6"/>
          <p:cNvSpPr/>
          <p:nvPr/>
        </p:nvSpPr>
        <p:spPr>
          <a:xfrm>
            <a:off x="233916" y="1055775"/>
            <a:ext cx="8626461" cy="293728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" name="Google Shape;388;p36"/>
          <p:cNvGrpSpPr/>
          <p:nvPr/>
        </p:nvGrpSpPr>
        <p:grpSpPr>
          <a:xfrm rot="-1765296">
            <a:off x="2646356" y="4183723"/>
            <a:ext cx="661771" cy="680768"/>
            <a:chOff x="2510200" y="3361463"/>
            <a:chExt cx="488700" cy="510950"/>
          </a:xfrm>
        </p:grpSpPr>
        <p:sp>
          <p:nvSpPr>
            <p:cNvPr id="389" name="Google Shape;389;p36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6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6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6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oogle Shape;393;p36"/>
          <p:cNvGrpSpPr/>
          <p:nvPr/>
        </p:nvGrpSpPr>
        <p:grpSpPr>
          <a:xfrm rot="1655306">
            <a:off x="7613944" y="2809955"/>
            <a:ext cx="840619" cy="842907"/>
            <a:chOff x="1818025" y="1413863"/>
            <a:chExt cx="507900" cy="585524"/>
          </a:xfrm>
        </p:grpSpPr>
        <p:sp>
          <p:nvSpPr>
            <p:cNvPr id="394" name="Google Shape;394;p36"/>
            <p:cNvSpPr/>
            <p:nvPr/>
          </p:nvSpPr>
          <p:spPr>
            <a:xfrm rot="359476">
              <a:off x="1841080" y="1424291"/>
              <a:ext cx="204991" cy="137830"/>
            </a:xfrm>
            <a:custGeom>
              <a:avLst/>
              <a:gdLst/>
              <a:ahLst/>
              <a:cxnLst/>
              <a:rect l="l" t="t" r="r" b="b"/>
              <a:pathLst>
                <a:path w="6739" h="4571" extrusionOk="0">
                  <a:moveTo>
                    <a:pt x="2669" y="0"/>
                  </a:moveTo>
                  <a:cubicBezTo>
                    <a:pt x="2369" y="0"/>
                    <a:pt x="2069" y="100"/>
                    <a:pt x="1702" y="201"/>
                  </a:cubicBezTo>
                  <a:cubicBezTo>
                    <a:pt x="1502" y="267"/>
                    <a:pt x="1301" y="334"/>
                    <a:pt x="1135" y="434"/>
                  </a:cubicBezTo>
                  <a:cubicBezTo>
                    <a:pt x="1035" y="467"/>
                    <a:pt x="1001" y="467"/>
                    <a:pt x="901" y="501"/>
                  </a:cubicBezTo>
                  <a:cubicBezTo>
                    <a:pt x="801" y="534"/>
                    <a:pt x="634" y="601"/>
                    <a:pt x="501" y="634"/>
                  </a:cubicBezTo>
                  <a:cubicBezTo>
                    <a:pt x="401" y="668"/>
                    <a:pt x="334" y="668"/>
                    <a:pt x="301" y="668"/>
                  </a:cubicBezTo>
                  <a:cubicBezTo>
                    <a:pt x="201" y="701"/>
                    <a:pt x="134" y="701"/>
                    <a:pt x="34" y="701"/>
                  </a:cubicBezTo>
                  <a:cubicBezTo>
                    <a:pt x="34" y="701"/>
                    <a:pt x="1" y="701"/>
                    <a:pt x="1" y="734"/>
                  </a:cubicBezTo>
                  <a:cubicBezTo>
                    <a:pt x="1" y="801"/>
                    <a:pt x="1" y="801"/>
                    <a:pt x="34" y="834"/>
                  </a:cubicBezTo>
                  <a:cubicBezTo>
                    <a:pt x="134" y="868"/>
                    <a:pt x="201" y="968"/>
                    <a:pt x="334" y="1034"/>
                  </a:cubicBezTo>
                  <a:cubicBezTo>
                    <a:pt x="701" y="1368"/>
                    <a:pt x="1001" y="1802"/>
                    <a:pt x="1201" y="2135"/>
                  </a:cubicBezTo>
                  <a:cubicBezTo>
                    <a:pt x="1301" y="2235"/>
                    <a:pt x="1335" y="2335"/>
                    <a:pt x="1402" y="2469"/>
                  </a:cubicBezTo>
                  <a:cubicBezTo>
                    <a:pt x="1635" y="2836"/>
                    <a:pt x="1869" y="3169"/>
                    <a:pt x="2169" y="3503"/>
                  </a:cubicBezTo>
                  <a:cubicBezTo>
                    <a:pt x="2336" y="3703"/>
                    <a:pt x="2536" y="3903"/>
                    <a:pt x="2736" y="4037"/>
                  </a:cubicBezTo>
                  <a:cubicBezTo>
                    <a:pt x="2969" y="4203"/>
                    <a:pt x="3169" y="4337"/>
                    <a:pt x="3403" y="4404"/>
                  </a:cubicBezTo>
                  <a:cubicBezTo>
                    <a:pt x="3636" y="4504"/>
                    <a:pt x="3870" y="4537"/>
                    <a:pt x="4137" y="4570"/>
                  </a:cubicBezTo>
                  <a:lnTo>
                    <a:pt x="4404" y="4570"/>
                  </a:lnTo>
                  <a:cubicBezTo>
                    <a:pt x="4604" y="4570"/>
                    <a:pt x="4704" y="4570"/>
                    <a:pt x="4871" y="4537"/>
                  </a:cubicBezTo>
                  <a:cubicBezTo>
                    <a:pt x="5338" y="4504"/>
                    <a:pt x="5805" y="4337"/>
                    <a:pt x="6138" y="4103"/>
                  </a:cubicBezTo>
                  <a:lnTo>
                    <a:pt x="6172" y="4103"/>
                  </a:lnTo>
                  <a:cubicBezTo>
                    <a:pt x="6205" y="4103"/>
                    <a:pt x="6205" y="4037"/>
                    <a:pt x="6205" y="4037"/>
                  </a:cubicBezTo>
                  <a:cubicBezTo>
                    <a:pt x="6405" y="3870"/>
                    <a:pt x="6639" y="3636"/>
                    <a:pt x="6739" y="3369"/>
                  </a:cubicBezTo>
                  <a:lnTo>
                    <a:pt x="6739" y="3303"/>
                  </a:lnTo>
                  <a:lnTo>
                    <a:pt x="6672" y="3303"/>
                  </a:lnTo>
                  <a:cubicBezTo>
                    <a:pt x="6572" y="3470"/>
                    <a:pt x="6505" y="3603"/>
                    <a:pt x="6372" y="3703"/>
                  </a:cubicBezTo>
                  <a:lnTo>
                    <a:pt x="6238" y="3836"/>
                  </a:lnTo>
                  <a:cubicBezTo>
                    <a:pt x="6338" y="3536"/>
                    <a:pt x="6438" y="3203"/>
                    <a:pt x="6372" y="2869"/>
                  </a:cubicBezTo>
                  <a:cubicBezTo>
                    <a:pt x="6372" y="2602"/>
                    <a:pt x="6305" y="2302"/>
                    <a:pt x="6205" y="1968"/>
                  </a:cubicBezTo>
                  <a:cubicBezTo>
                    <a:pt x="6038" y="1468"/>
                    <a:pt x="5671" y="1034"/>
                    <a:pt x="5204" y="701"/>
                  </a:cubicBezTo>
                  <a:cubicBezTo>
                    <a:pt x="5004" y="601"/>
                    <a:pt x="4804" y="434"/>
                    <a:pt x="4504" y="334"/>
                  </a:cubicBezTo>
                  <a:cubicBezTo>
                    <a:pt x="4237" y="201"/>
                    <a:pt x="4003" y="134"/>
                    <a:pt x="3703" y="100"/>
                  </a:cubicBezTo>
                  <a:cubicBezTo>
                    <a:pt x="3536" y="34"/>
                    <a:pt x="3370" y="0"/>
                    <a:pt x="32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6"/>
            <p:cNvSpPr/>
            <p:nvPr/>
          </p:nvSpPr>
          <p:spPr>
            <a:xfrm>
              <a:off x="2045700" y="1534863"/>
              <a:ext cx="8375" cy="11700"/>
            </a:xfrm>
            <a:custGeom>
              <a:avLst/>
              <a:gdLst/>
              <a:ahLst/>
              <a:cxnLst/>
              <a:rect l="l" t="t" r="r" b="b"/>
              <a:pathLst>
                <a:path w="335" h="468" extrusionOk="0">
                  <a:moveTo>
                    <a:pt x="234" y="1"/>
                  </a:moveTo>
                  <a:lnTo>
                    <a:pt x="0" y="368"/>
                  </a:lnTo>
                  <a:lnTo>
                    <a:pt x="67" y="468"/>
                  </a:lnTo>
                  <a:lnTo>
                    <a:pt x="334" y="67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6"/>
            <p:cNvSpPr/>
            <p:nvPr/>
          </p:nvSpPr>
          <p:spPr>
            <a:xfrm>
              <a:off x="2023175" y="1441463"/>
              <a:ext cx="73425" cy="176825"/>
            </a:xfrm>
            <a:custGeom>
              <a:avLst/>
              <a:gdLst/>
              <a:ahLst/>
              <a:cxnLst/>
              <a:rect l="l" t="t" r="r" b="b"/>
              <a:pathLst>
                <a:path w="2937" h="7073" extrusionOk="0">
                  <a:moveTo>
                    <a:pt x="2269" y="1"/>
                  </a:moveTo>
                  <a:cubicBezTo>
                    <a:pt x="2236" y="67"/>
                    <a:pt x="2136" y="67"/>
                    <a:pt x="2102" y="67"/>
                  </a:cubicBezTo>
                  <a:cubicBezTo>
                    <a:pt x="1969" y="67"/>
                    <a:pt x="1802" y="101"/>
                    <a:pt x="1635" y="134"/>
                  </a:cubicBezTo>
                  <a:cubicBezTo>
                    <a:pt x="1502" y="201"/>
                    <a:pt x="1435" y="234"/>
                    <a:pt x="1302" y="301"/>
                  </a:cubicBezTo>
                  <a:cubicBezTo>
                    <a:pt x="1235" y="368"/>
                    <a:pt x="1135" y="434"/>
                    <a:pt x="1068" y="534"/>
                  </a:cubicBezTo>
                  <a:cubicBezTo>
                    <a:pt x="935" y="635"/>
                    <a:pt x="768" y="801"/>
                    <a:pt x="635" y="1035"/>
                  </a:cubicBezTo>
                  <a:cubicBezTo>
                    <a:pt x="401" y="1402"/>
                    <a:pt x="234" y="1802"/>
                    <a:pt x="134" y="2269"/>
                  </a:cubicBezTo>
                  <a:cubicBezTo>
                    <a:pt x="68" y="2736"/>
                    <a:pt x="1" y="3236"/>
                    <a:pt x="68" y="3703"/>
                  </a:cubicBezTo>
                  <a:cubicBezTo>
                    <a:pt x="101" y="4270"/>
                    <a:pt x="334" y="5405"/>
                    <a:pt x="1235" y="6072"/>
                  </a:cubicBezTo>
                  <a:lnTo>
                    <a:pt x="1302" y="6138"/>
                  </a:lnTo>
                  <a:cubicBezTo>
                    <a:pt x="1335" y="6239"/>
                    <a:pt x="1402" y="6372"/>
                    <a:pt x="1435" y="6439"/>
                  </a:cubicBezTo>
                  <a:cubicBezTo>
                    <a:pt x="1502" y="6639"/>
                    <a:pt x="1669" y="6806"/>
                    <a:pt x="1835" y="7039"/>
                  </a:cubicBezTo>
                  <a:cubicBezTo>
                    <a:pt x="1835" y="7039"/>
                    <a:pt x="1902" y="7072"/>
                    <a:pt x="1936" y="7072"/>
                  </a:cubicBezTo>
                  <a:cubicBezTo>
                    <a:pt x="1969" y="7072"/>
                    <a:pt x="1969" y="7072"/>
                    <a:pt x="2002" y="7039"/>
                  </a:cubicBezTo>
                  <a:cubicBezTo>
                    <a:pt x="2069" y="6972"/>
                    <a:pt x="2069" y="6939"/>
                    <a:pt x="2002" y="6906"/>
                  </a:cubicBezTo>
                  <a:lnTo>
                    <a:pt x="1902" y="6772"/>
                  </a:lnTo>
                  <a:cubicBezTo>
                    <a:pt x="1769" y="6639"/>
                    <a:pt x="1669" y="6472"/>
                    <a:pt x="1635" y="6339"/>
                  </a:cubicBezTo>
                  <a:lnTo>
                    <a:pt x="1635" y="6339"/>
                  </a:lnTo>
                  <a:cubicBezTo>
                    <a:pt x="1635" y="6339"/>
                    <a:pt x="1669" y="6405"/>
                    <a:pt x="1735" y="6405"/>
                  </a:cubicBezTo>
                  <a:lnTo>
                    <a:pt x="1769" y="6405"/>
                  </a:lnTo>
                  <a:cubicBezTo>
                    <a:pt x="1802" y="6405"/>
                    <a:pt x="1802" y="6405"/>
                    <a:pt x="1802" y="6339"/>
                  </a:cubicBezTo>
                  <a:lnTo>
                    <a:pt x="1802" y="6305"/>
                  </a:lnTo>
                  <a:cubicBezTo>
                    <a:pt x="1802" y="6305"/>
                    <a:pt x="1802" y="6272"/>
                    <a:pt x="1769" y="6272"/>
                  </a:cubicBezTo>
                  <a:cubicBezTo>
                    <a:pt x="1669" y="6239"/>
                    <a:pt x="1635" y="6205"/>
                    <a:pt x="1569" y="6138"/>
                  </a:cubicBezTo>
                  <a:cubicBezTo>
                    <a:pt x="1502" y="6005"/>
                    <a:pt x="1502" y="5938"/>
                    <a:pt x="1469" y="5805"/>
                  </a:cubicBezTo>
                  <a:cubicBezTo>
                    <a:pt x="1435" y="5605"/>
                    <a:pt x="1469" y="5438"/>
                    <a:pt x="1469" y="5238"/>
                  </a:cubicBezTo>
                  <a:cubicBezTo>
                    <a:pt x="1502" y="4804"/>
                    <a:pt x="1669" y="4404"/>
                    <a:pt x="1802" y="4070"/>
                  </a:cubicBezTo>
                  <a:cubicBezTo>
                    <a:pt x="1936" y="3803"/>
                    <a:pt x="2069" y="3503"/>
                    <a:pt x="2236" y="3170"/>
                  </a:cubicBezTo>
                  <a:lnTo>
                    <a:pt x="2269" y="3103"/>
                  </a:lnTo>
                  <a:cubicBezTo>
                    <a:pt x="2436" y="2803"/>
                    <a:pt x="2569" y="2503"/>
                    <a:pt x="2669" y="2236"/>
                  </a:cubicBezTo>
                  <a:cubicBezTo>
                    <a:pt x="2769" y="2069"/>
                    <a:pt x="2803" y="1902"/>
                    <a:pt x="2836" y="1735"/>
                  </a:cubicBezTo>
                  <a:cubicBezTo>
                    <a:pt x="2903" y="1569"/>
                    <a:pt x="2936" y="1402"/>
                    <a:pt x="2936" y="1235"/>
                  </a:cubicBezTo>
                  <a:cubicBezTo>
                    <a:pt x="2936" y="1068"/>
                    <a:pt x="2936" y="901"/>
                    <a:pt x="2903" y="735"/>
                  </a:cubicBezTo>
                  <a:cubicBezTo>
                    <a:pt x="2836" y="601"/>
                    <a:pt x="2803" y="468"/>
                    <a:pt x="2769" y="401"/>
                  </a:cubicBezTo>
                  <a:cubicBezTo>
                    <a:pt x="2736" y="301"/>
                    <a:pt x="2636" y="234"/>
                    <a:pt x="2569" y="134"/>
                  </a:cubicBezTo>
                  <a:cubicBezTo>
                    <a:pt x="2469" y="101"/>
                    <a:pt x="2403" y="67"/>
                    <a:pt x="2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6"/>
            <p:cNvSpPr/>
            <p:nvPr/>
          </p:nvSpPr>
          <p:spPr>
            <a:xfrm>
              <a:off x="1818025" y="1554888"/>
              <a:ext cx="507900" cy="444500"/>
            </a:xfrm>
            <a:custGeom>
              <a:avLst/>
              <a:gdLst/>
              <a:ahLst/>
              <a:cxnLst/>
              <a:rect l="l" t="t" r="r" b="b"/>
              <a:pathLst>
                <a:path w="20316" h="17780" extrusionOk="0">
                  <a:moveTo>
                    <a:pt x="14011" y="0"/>
                  </a:moveTo>
                  <a:cubicBezTo>
                    <a:pt x="13811" y="0"/>
                    <a:pt x="13611" y="0"/>
                    <a:pt x="13377" y="34"/>
                  </a:cubicBezTo>
                  <a:cubicBezTo>
                    <a:pt x="13110" y="67"/>
                    <a:pt x="12810" y="100"/>
                    <a:pt x="12510" y="200"/>
                  </a:cubicBezTo>
                  <a:cubicBezTo>
                    <a:pt x="12210" y="267"/>
                    <a:pt x="11943" y="401"/>
                    <a:pt x="11609" y="534"/>
                  </a:cubicBezTo>
                  <a:cubicBezTo>
                    <a:pt x="11476" y="567"/>
                    <a:pt x="11309" y="667"/>
                    <a:pt x="11176" y="734"/>
                  </a:cubicBezTo>
                  <a:cubicBezTo>
                    <a:pt x="11042" y="834"/>
                    <a:pt x="10875" y="868"/>
                    <a:pt x="10709" y="934"/>
                  </a:cubicBezTo>
                  <a:lnTo>
                    <a:pt x="10108" y="1201"/>
                  </a:lnTo>
                  <a:cubicBezTo>
                    <a:pt x="9675" y="1235"/>
                    <a:pt x="9274" y="1235"/>
                    <a:pt x="8674" y="1235"/>
                  </a:cubicBezTo>
                  <a:lnTo>
                    <a:pt x="6873" y="1235"/>
                  </a:lnTo>
                  <a:cubicBezTo>
                    <a:pt x="6472" y="1235"/>
                    <a:pt x="6105" y="1235"/>
                    <a:pt x="5772" y="1268"/>
                  </a:cubicBezTo>
                  <a:cubicBezTo>
                    <a:pt x="5205" y="1301"/>
                    <a:pt x="4704" y="1401"/>
                    <a:pt x="4271" y="1535"/>
                  </a:cubicBezTo>
                  <a:cubicBezTo>
                    <a:pt x="4004" y="1568"/>
                    <a:pt x="3770" y="1668"/>
                    <a:pt x="3537" y="1768"/>
                  </a:cubicBezTo>
                  <a:cubicBezTo>
                    <a:pt x="3337" y="1868"/>
                    <a:pt x="3103" y="1968"/>
                    <a:pt x="2870" y="2102"/>
                  </a:cubicBezTo>
                  <a:cubicBezTo>
                    <a:pt x="2436" y="2369"/>
                    <a:pt x="2002" y="2736"/>
                    <a:pt x="1635" y="3169"/>
                  </a:cubicBezTo>
                  <a:cubicBezTo>
                    <a:pt x="1302" y="3536"/>
                    <a:pt x="1035" y="3936"/>
                    <a:pt x="802" y="4403"/>
                  </a:cubicBezTo>
                  <a:cubicBezTo>
                    <a:pt x="601" y="4837"/>
                    <a:pt x="435" y="5271"/>
                    <a:pt x="301" y="5771"/>
                  </a:cubicBezTo>
                  <a:cubicBezTo>
                    <a:pt x="101" y="6705"/>
                    <a:pt x="1" y="7706"/>
                    <a:pt x="168" y="8773"/>
                  </a:cubicBezTo>
                  <a:cubicBezTo>
                    <a:pt x="201" y="9240"/>
                    <a:pt x="335" y="9774"/>
                    <a:pt x="468" y="10274"/>
                  </a:cubicBezTo>
                  <a:cubicBezTo>
                    <a:pt x="601" y="10741"/>
                    <a:pt x="768" y="11242"/>
                    <a:pt x="968" y="11742"/>
                  </a:cubicBezTo>
                  <a:cubicBezTo>
                    <a:pt x="1135" y="12209"/>
                    <a:pt x="1369" y="12609"/>
                    <a:pt x="1635" y="13076"/>
                  </a:cubicBezTo>
                  <a:cubicBezTo>
                    <a:pt x="1869" y="13477"/>
                    <a:pt x="2136" y="13910"/>
                    <a:pt x="2503" y="14311"/>
                  </a:cubicBezTo>
                  <a:cubicBezTo>
                    <a:pt x="2836" y="14744"/>
                    <a:pt x="3203" y="15144"/>
                    <a:pt x="3604" y="15578"/>
                  </a:cubicBezTo>
                  <a:cubicBezTo>
                    <a:pt x="4004" y="15945"/>
                    <a:pt x="4437" y="16345"/>
                    <a:pt x="4838" y="16612"/>
                  </a:cubicBezTo>
                  <a:cubicBezTo>
                    <a:pt x="5305" y="16946"/>
                    <a:pt x="5805" y="17213"/>
                    <a:pt x="6272" y="17379"/>
                  </a:cubicBezTo>
                  <a:cubicBezTo>
                    <a:pt x="6772" y="17580"/>
                    <a:pt x="7306" y="17713"/>
                    <a:pt x="7840" y="17746"/>
                  </a:cubicBezTo>
                  <a:cubicBezTo>
                    <a:pt x="8007" y="17746"/>
                    <a:pt x="8207" y="17780"/>
                    <a:pt x="8374" y="17780"/>
                  </a:cubicBezTo>
                  <a:lnTo>
                    <a:pt x="8674" y="17780"/>
                  </a:lnTo>
                  <a:cubicBezTo>
                    <a:pt x="8941" y="17780"/>
                    <a:pt x="9208" y="17713"/>
                    <a:pt x="9541" y="17613"/>
                  </a:cubicBezTo>
                  <a:cubicBezTo>
                    <a:pt x="9875" y="17546"/>
                    <a:pt x="10275" y="17379"/>
                    <a:pt x="10609" y="17246"/>
                  </a:cubicBezTo>
                  <a:lnTo>
                    <a:pt x="11209" y="17013"/>
                  </a:lnTo>
                  <a:cubicBezTo>
                    <a:pt x="11442" y="16912"/>
                    <a:pt x="11609" y="16879"/>
                    <a:pt x="11776" y="16812"/>
                  </a:cubicBezTo>
                  <a:cubicBezTo>
                    <a:pt x="12010" y="16779"/>
                    <a:pt x="12310" y="16746"/>
                    <a:pt x="12643" y="16746"/>
                  </a:cubicBezTo>
                  <a:lnTo>
                    <a:pt x="12710" y="16746"/>
                  </a:lnTo>
                  <a:cubicBezTo>
                    <a:pt x="13110" y="16746"/>
                    <a:pt x="13444" y="16779"/>
                    <a:pt x="13777" y="16812"/>
                  </a:cubicBezTo>
                  <a:cubicBezTo>
                    <a:pt x="14011" y="16879"/>
                    <a:pt x="14311" y="16912"/>
                    <a:pt x="14611" y="16912"/>
                  </a:cubicBezTo>
                  <a:lnTo>
                    <a:pt x="15012" y="16912"/>
                  </a:lnTo>
                  <a:cubicBezTo>
                    <a:pt x="15212" y="16912"/>
                    <a:pt x="15379" y="16912"/>
                    <a:pt x="15545" y="16879"/>
                  </a:cubicBezTo>
                  <a:cubicBezTo>
                    <a:pt x="15779" y="16812"/>
                    <a:pt x="15979" y="16779"/>
                    <a:pt x="16213" y="16712"/>
                  </a:cubicBezTo>
                  <a:cubicBezTo>
                    <a:pt x="16546" y="16612"/>
                    <a:pt x="16880" y="16445"/>
                    <a:pt x="17180" y="16279"/>
                  </a:cubicBezTo>
                  <a:cubicBezTo>
                    <a:pt x="17480" y="16112"/>
                    <a:pt x="17714" y="15912"/>
                    <a:pt x="18014" y="15645"/>
                  </a:cubicBezTo>
                  <a:cubicBezTo>
                    <a:pt x="18481" y="15211"/>
                    <a:pt x="18881" y="14611"/>
                    <a:pt x="19215" y="13910"/>
                  </a:cubicBezTo>
                  <a:cubicBezTo>
                    <a:pt x="19515" y="13243"/>
                    <a:pt x="19748" y="12543"/>
                    <a:pt x="19982" y="11709"/>
                  </a:cubicBezTo>
                  <a:cubicBezTo>
                    <a:pt x="20149" y="10941"/>
                    <a:pt x="20215" y="10108"/>
                    <a:pt x="20249" y="9274"/>
                  </a:cubicBezTo>
                  <a:cubicBezTo>
                    <a:pt x="20315" y="8473"/>
                    <a:pt x="20249" y="7639"/>
                    <a:pt x="20182" y="6905"/>
                  </a:cubicBezTo>
                  <a:cubicBezTo>
                    <a:pt x="20082" y="6138"/>
                    <a:pt x="19982" y="5438"/>
                    <a:pt x="19748" y="4804"/>
                  </a:cubicBezTo>
                  <a:cubicBezTo>
                    <a:pt x="19682" y="4470"/>
                    <a:pt x="19548" y="4203"/>
                    <a:pt x="19415" y="3903"/>
                  </a:cubicBezTo>
                  <a:cubicBezTo>
                    <a:pt x="19215" y="3436"/>
                    <a:pt x="18981" y="2969"/>
                    <a:pt x="18648" y="2569"/>
                  </a:cubicBezTo>
                  <a:cubicBezTo>
                    <a:pt x="18014" y="1735"/>
                    <a:pt x="17247" y="1068"/>
                    <a:pt x="16379" y="667"/>
                  </a:cubicBezTo>
                  <a:cubicBezTo>
                    <a:pt x="15979" y="434"/>
                    <a:pt x="15479" y="267"/>
                    <a:pt x="15012" y="200"/>
                  </a:cubicBezTo>
                  <a:cubicBezTo>
                    <a:pt x="14611" y="0"/>
                    <a:pt x="14311" y="0"/>
                    <a:pt x="140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8" name="Google Shape;398;p36"/>
          <p:cNvGrpSpPr/>
          <p:nvPr/>
        </p:nvGrpSpPr>
        <p:grpSpPr>
          <a:xfrm rot="1060229">
            <a:off x="5744244" y="3640567"/>
            <a:ext cx="2843223" cy="1473517"/>
            <a:chOff x="6535806" y="3518108"/>
            <a:chExt cx="2536111" cy="1314354"/>
          </a:xfrm>
        </p:grpSpPr>
        <p:grpSp>
          <p:nvGrpSpPr>
            <p:cNvPr id="399" name="Google Shape;399;p36"/>
            <p:cNvGrpSpPr/>
            <p:nvPr/>
          </p:nvGrpSpPr>
          <p:grpSpPr>
            <a:xfrm rot="1544990">
              <a:off x="6696980" y="3691243"/>
              <a:ext cx="1021946" cy="968084"/>
              <a:chOff x="3001375" y="1809238"/>
              <a:chExt cx="396975" cy="365275"/>
            </a:xfrm>
          </p:grpSpPr>
          <p:sp>
            <p:nvSpPr>
              <p:cNvPr id="400" name="Google Shape;400;p36"/>
              <p:cNvSpPr/>
              <p:nvPr/>
            </p:nvSpPr>
            <p:spPr>
              <a:xfrm>
                <a:off x="3020550" y="1878438"/>
                <a:ext cx="351125" cy="286900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1476" extrusionOk="0">
                    <a:moveTo>
                      <a:pt x="9308" y="1"/>
                    </a:moveTo>
                    <a:cubicBezTo>
                      <a:pt x="9274" y="1"/>
                      <a:pt x="1" y="11142"/>
                      <a:pt x="68" y="11242"/>
                    </a:cubicBezTo>
                    <a:cubicBezTo>
                      <a:pt x="101" y="11342"/>
                      <a:pt x="234" y="11476"/>
                      <a:pt x="401" y="11476"/>
                    </a:cubicBezTo>
                    <a:lnTo>
                      <a:pt x="468" y="11476"/>
                    </a:lnTo>
                    <a:lnTo>
                      <a:pt x="6305" y="9908"/>
                    </a:lnTo>
                    <a:lnTo>
                      <a:pt x="12143" y="8307"/>
                    </a:lnTo>
                    <a:lnTo>
                      <a:pt x="13444" y="7973"/>
                    </a:lnTo>
                    <a:cubicBezTo>
                      <a:pt x="13511" y="7706"/>
                      <a:pt x="13611" y="7473"/>
                      <a:pt x="13644" y="7173"/>
                    </a:cubicBezTo>
                    <a:cubicBezTo>
                      <a:pt x="13811" y="6472"/>
                      <a:pt x="13911" y="5805"/>
                      <a:pt x="13978" y="5138"/>
                    </a:cubicBezTo>
                    <a:cubicBezTo>
                      <a:pt x="13978" y="4838"/>
                      <a:pt x="14044" y="4604"/>
                      <a:pt x="14044" y="4304"/>
                    </a:cubicBezTo>
                    <a:cubicBezTo>
                      <a:pt x="14044" y="4171"/>
                      <a:pt x="13944" y="4104"/>
                      <a:pt x="13878" y="4004"/>
                    </a:cubicBezTo>
                    <a:cubicBezTo>
                      <a:pt x="13856" y="3987"/>
                      <a:pt x="13778" y="3979"/>
                      <a:pt x="13657" y="3979"/>
                    </a:cubicBezTo>
                    <a:cubicBezTo>
                      <a:pt x="12825" y="3979"/>
                      <a:pt x="9948" y="4346"/>
                      <a:pt x="9308" y="4638"/>
                    </a:cubicBezTo>
                    <a:cubicBezTo>
                      <a:pt x="9608" y="4104"/>
                      <a:pt x="9808" y="3437"/>
                      <a:pt x="9875" y="2770"/>
                    </a:cubicBezTo>
                    <a:cubicBezTo>
                      <a:pt x="9941" y="2002"/>
                      <a:pt x="9875" y="1235"/>
                      <a:pt x="9641" y="234"/>
                    </a:cubicBezTo>
                    <a:cubicBezTo>
                      <a:pt x="9641" y="134"/>
                      <a:pt x="9574" y="34"/>
                      <a:pt x="9474" y="34"/>
                    </a:cubicBezTo>
                    <a:cubicBezTo>
                      <a:pt x="9441" y="1"/>
                      <a:pt x="9408" y="1"/>
                      <a:pt x="93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6"/>
              <p:cNvSpPr/>
              <p:nvPr/>
            </p:nvSpPr>
            <p:spPr>
              <a:xfrm>
                <a:off x="3001375" y="1809238"/>
                <a:ext cx="396975" cy="365275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4611" extrusionOk="0">
                    <a:moveTo>
                      <a:pt x="7339" y="0"/>
                    </a:moveTo>
                    <a:cubicBezTo>
                      <a:pt x="7306" y="0"/>
                      <a:pt x="7206" y="0"/>
                      <a:pt x="7173" y="34"/>
                    </a:cubicBezTo>
                    <a:cubicBezTo>
                      <a:pt x="7139" y="34"/>
                      <a:pt x="7072" y="34"/>
                      <a:pt x="7072" y="67"/>
                    </a:cubicBezTo>
                    <a:cubicBezTo>
                      <a:pt x="6972" y="100"/>
                      <a:pt x="6872" y="234"/>
                      <a:pt x="6839" y="300"/>
                    </a:cubicBezTo>
                    <a:lnTo>
                      <a:pt x="3803" y="6338"/>
                    </a:lnTo>
                    <a:lnTo>
                      <a:pt x="735" y="12342"/>
                    </a:lnTo>
                    <a:lnTo>
                      <a:pt x="301" y="13276"/>
                    </a:lnTo>
                    <a:lnTo>
                      <a:pt x="34" y="13743"/>
                    </a:lnTo>
                    <a:cubicBezTo>
                      <a:pt x="1" y="13844"/>
                      <a:pt x="1" y="13944"/>
                      <a:pt x="1" y="14044"/>
                    </a:cubicBezTo>
                    <a:cubicBezTo>
                      <a:pt x="1" y="14177"/>
                      <a:pt x="34" y="14277"/>
                      <a:pt x="134" y="14377"/>
                    </a:cubicBezTo>
                    <a:cubicBezTo>
                      <a:pt x="168" y="14411"/>
                      <a:pt x="168" y="14444"/>
                      <a:pt x="201" y="14511"/>
                    </a:cubicBezTo>
                    <a:cubicBezTo>
                      <a:pt x="234" y="14544"/>
                      <a:pt x="301" y="14544"/>
                      <a:pt x="334" y="14577"/>
                    </a:cubicBezTo>
                    <a:cubicBezTo>
                      <a:pt x="368" y="14611"/>
                      <a:pt x="401" y="14611"/>
                      <a:pt x="468" y="14611"/>
                    </a:cubicBezTo>
                    <a:lnTo>
                      <a:pt x="534" y="14611"/>
                    </a:lnTo>
                    <a:cubicBezTo>
                      <a:pt x="635" y="14611"/>
                      <a:pt x="701" y="14577"/>
                      <a:pt x="801" y="14544"/>
                    </a:cubicBezTo>
                    <a:cubicBezTo>
                      <a:pt x="968" y="14444"/>
                      <a:pt x="1068" y="14377"/>
                      <a:pt x="1235" y="14277"/>
                    </a:cubicBezTo>
                    <a:cubicBezTo>
                      <a:pt x="1569" y="14110"/>
                      <a:pt x="1902" y="13944"/>
                      <a:pt x="2202" y="13777"/>
                    </a:cubicBezTo>
                    <a:lnTo>
                      <a:pt x="4204" y="12743"/>
                    </a:lnTo>
                    <a:lnTo>
                      <a:pt x="7006" y="11275"/>
                    </a:lnTo>
                    <a:lnTo>
                      <a:pt x="12576" y="8406"/>
                    </a:lnTo>
                    <a:lnTo>
                      <a:pt x="13811" y="7773"/>
                    </a:lnTo>
                    <a:lnTo>
                      <a:pt x="15645" y="6872"/>
                    </a:lnTo>
                    <a:cubicBezTo>
                      <a:pt x="15812" y="6772"/>
                      <a:pt x="15879" y="6672"/>
                      <a:pt x="15879" y="6505"/>
                    </a:cubicBezTo>
                    <a:cubicBezTo>
                      <a:pt x="15879" y="6405"/>
                      <a:pt x="15845" y="6238"/>
                      <a:pt x="15812" y="6171"/>
                    </a:cubicBezTo>
                    <a:cubicBezTo>
                      <a:pt x="15412" y="5604"/>
                      <a:pt x="14911" y="5071"/>
                      <a:pt x="14344" y="4604"/>
                    </a:cubicBezTo>
                    <a:cubicBezTo>
                      <a:pt x="13744" y="4170"/>
                      <a:pt x="13177" y="3770"/>
                      <a:pt x="12510" y="3536"/>
                    </a:cubicBezTo>
                    <a:cubicBezTo>
                      <a:pt x="12476" y="3503"/>
                      <a:pt x="12376" y="3503"/>
                      <a:pt x="12343" y="3503"/>
                    </a:cubicBezTo>
                    <a:lnTo>
                      <a:pt x="12209" y="3503"/>
                    </a:lnTo>
                    <a:cubicBezTo>
                      <a:pt x="12043" y="3503"/>
                      <a:pt x="11976" y="3569"/>
                      <a:pt x="11876" y="3603"/>
                    </a:cubicBezTo>
                    <a:cubicBezTo>
                      <a:pt x="9774" y="5437"/>
                      <a:pt x="7673" y="7272"/>
                      <a:pt x="5571" y="9174"/>
                    </a:cubicBezTo>
                    <a:lnTo>
                      <a:pt x="5571" y="9174"/>
                    </a:lnTo>
                    <a:cubicBezTo>
                      <a:pt x="7439" y="7005"/>
                      <a:pt x="9107" y="4937"/>
                      <a:pt x="10742" y="2936"/>
                    </a:cubicBezTo>
                    <a:cubicBezTo>
                      <a:pt x="10842" y="2836"/>
                      <a:pt x="10875" y="2669"/>
                      <a:pt x="10775" y="2535"/>
                    </a:cubicBezTo>
                    <a:cubicBezTo>
                      <a:pt x="10775" y="2502"/>
                      <a:pt x="10742" y="2435"/>
                      <a:pt x="10708" y="2369"/>
                    </a:cubicBezTo>
                    <a:cubicBezTo>
                      <a:pt x="10308" y="1868"/>
                      <a:pt x="9808" y="1401"/>
                      <a:pt x="9241" y="1001"/>
                    </a:cubicBezTo>
                    <a:cubicBezTo>
                      <a:pt x="8674" y="567"/>
                      <a:pt x="8073" y="234"/>
                      <a:pt x="7506" y="34"/>
                    </a:cubicBezTo>
                    <a:cubicBezTo>
                      <a:pt x="7473" y="34"/>
                      <a:pt x="7406" y="0"/>
                      <a:pt x="7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2" name="Google Shape;402;p36"/>
            <p:cNvGrpSpPr/>
            <p:nvPr/>
          </p:nvGrpSpPr>
          <p:grpSpPr>
            <a:xfrm rot="7155519" flipH="1">
              <a:off x="8090673" y="3471178"/>
              <a:ext cx="511016" cy="1377443"/>
              <a:chOff x="3369975" y="1311388"/>
              <a:chExt cx="211000" cy="568750"/>
            </a:xfrm>
          </p:grpSpPr>
          <p:sp>
            <p:nvSpPr>
              <p:cNvPr id="403" name="Google Shape;403;p36"/>
              <p:cNvSpPr/>
              <p:nvPr/>
            </p:nvSpPr>
            <p:spPr>
              <a:xfrm>
                <a:off x="3540925" y="1311388"/>
                <a:ext cx="32550" cy="60900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2436" extrusionOk="0">
                    <a:moveTo>
                      <a:pt x="568" y="0"/>
                    </a:moveTo>
                    <a:cubicBezTo>
                      <a:pt x="434" y="0"/>
                      <a:pt x="301" y="100"/>
                      <a:pt x="168" y="167"/>
                    </a:cubicBezTo>
                    <a:cubicBezTo>
                      <a:pt x="101" y="267"/>
                      <a:pt x="1" y="434"/>
                      <a:pt x="34" y="567"/>
                    </a:cubicBezTo>
                    <a:cubicBezTo>
                      <a:pt x="134" y="1001"/>
                      <a:pt x="168" y="1468"/>
                      <a:pt x="201" y="1935"/>
                    </a:cubicBezTo>
                    <a:cubicBezTo>
                      <a:pt x="201" y="2235"/>
                      <a:pt x="501" y="2435"/>
                      <a:pt x="801" y="2435"/>
                    </a:cubicBezTo>
                    <a:cubicBezTo>
                      <a:pt x="1102" y="2402"/>
                      <a:pt x="1302" y="2135"/>
                      <a:pt x="1302" y="1835"/>
                    </a:cubicBezTo>
                    <a:cubicBezTo>
                      <a:pt x="1268" y="1401"/>
                      <a:pt x="1235" y="934"/>
                      <a:pt x="1135" y="467"/>
                    </a:cubicBezTo>
                    <a:cubicBezTo>
                      <a:pt x="1102" y="334"/>
                      <a:pt x="1035" y="234"/>
                      <a:pt x="968" y="133"/>
                    </a:cubicBezTo>
                    <a:cubicBezTo>
                      <a:pt x="868" y="67"/>
                      <a:pt x="768" y="0"/>
                      <a:pt x="6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6"/>
              <p:cNvSpPr/>
              <p:nvPr/>
            </p:nvSpPr>
            <p:spPr>
              <a:xfrm>
                <a:off x="3555100" y="1410613"/>
                <a:ext cx="25875" cy="641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564" extrusionOk="0">
                    <a:moveTo>
                      <a:pt x="34" y="1635"/>
                    </a:moveTo>
                    <a:lnTo>
                      <a:pt x="34" y="1702"/>
                    </a:lnTo>
                    <a:cubicBezTo>
                      <a:pt x="1" y="1702"/>
                      <a:pt x="1" y="1668"/>
                      <a:pt x="34" y="1635"/>
                    </a:cubicBezTo>
                    <a:close/>
                    <a:moveTo>
                      <a:pt x="501" y="1"/>
                    </a:moveTo>
                    <a:cubicBezTo>
                      <a:pt x="201" y="34"/>
                      <a:pt x="1" y="301"/>
                      <a:pt x="1" y="601"/>
                    </a:cubicBezTo>
                    <a:lnTo>
                      <a:pt x="1" y="1768"/>
                    </a:lnTo>
                    <a:lnTo>
                      <a:pt x="1" y="1969"/>
                    </a:lnTo>
                    <a:cubicBezTo>
                      <a:pt x="1" y="2102"/>
                      <a:pt x="1" y="2202"/>
                      <a:pt x="68" y="2336"/>
                    </a:cubicBezTo>
                    <a:cubicBezTo>
                      <a:pt x="168" y="2469"/>
                      <a:pt x="268" y="2536"/>
                      <a:pt x="401" y="2536"/>
                    </a:cubicBezTo>
                    <a:cubicBezTo>
                      <a:pt x="440" y="2555"/>
                      <a:pt x="482" y="2563"/>
                      <a:pt x="524" y="2563"/>
                    </a:cubicBezTo>
                    <a:cubicBezTo>
                      <a:pt x="624" y="2563"/>
                      <a:pt x="721" y="2516"/>
                      <a:pt x="768" y="2469"/>
                    </a:cubicBezTo>
                    <a:cubicBezTo>
                      <a:pt x="902" y="2369"/>
                      <a:pt x="1002" y="2269"/>
                      <a:pt x="1002" y="2135"/>
                    </a:cubicBezTo>
                    <a:cubicBezTo>
                      <a:pt x="1035" y="1602"/>
                      <a:pt x="1035" y="1035"/>
                      <a:pt x="1035" y="468"/>
                    </a:cubicBezTo>
                    <a:cubicBezTo>
                      <a:pt x="1035" y="201"/>
                      <a:pt x="768" y="1"/>
                      <a:pt x="5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6"/>
              <p:cNvSpPr/>
              <p:nvPr/>
            </p:nvSpPr>
            <p:spPr>
              <a:xfrm>
                <a:off x="3540925" y="1510688"/>
                <a:ext cx="3672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2949" extrusionOk="0">
                    <a:moveTo>
                      <a:pt x="935" y="0"/>
                    </a:moveTo>
                    <a:cubicBezTo>
                      <a:pt x="668" y="34"/>
                      <a:pt x="468" y="201"/>
                      <a:pt x="434" y="467"/>
                    </a:cubicBezTo>
                    <a:cubicBezTo>
                      <a:pt x="301" y="1101"/>
                      <a:pt x="234" y="1702"/>
                      <a:pt x="68" y="2335"/>
                    </a:cubicBezTo>
                    <a:cubicBezTo>
                      <a:pt x="1" y="2469"/>
                      <a:pt x="68" y="2636"/>
                      <a:pt x="134" y="2702"/>
                    </a:cubicBezTo>
                    <a:cubicBezTo>
                      <a:pt x="201" y="2836"/>
                      <a:pt x="334" y="2936"/>
                      <a:pt x="468" y="2936"/>
                    </a:cubicBezTo>
                    <a:cubicBezTo>
                      <a:pt x="501" y="2944"/>
                      <a:pt x="537" y="2948"/>
                      <a:pt x="572" y="2948"/>
                    </a:cubicBezTo>
                    <a:cubicBezTo>
                      <a:pt x="678" y="2948"/>
                      <a:pt x="785" y="2911"/>
                      <a:pt x="835" y="2836"/>
                    </a:cubicBezTo>
                    <a:cubicBezTo>
                      <a:pt x="968" y="2769"/>
                      <a:pt x="1002" y="2636"/>
                      <a:pt x="1068" y="2502"/>
                    </a:cubicBezTo>
                    <a:cubicBezTo>
                      <a:pt x="1268" y="1868"/>
                      <a:pt x="1335" y="1268"/>
                      <a:pt x="1435" y="634"/>
                    </a:cubicBezTo>
                    <a:cubicBezTo>
                      <a:pt x="1469" y="334"/>
                      <a:pt x="1302" y="100"/>
                      <a:pt x="10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6"/>
              <p:cNvSpPr/>
              <p:nvPr/>
            </p:nvSpPr>
            <p:spPr>
              <a:xfrm>
                <a:off x="3498400" y="1623063"/>
                <a:ext cx="47550" cy="66425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2657" extrusionOk="0">
                    <a:moveTo>
                      <a:pt x="1299" y="0"/>
                    </a:moveTo>
                    <a:cubicBezTo>
                      <a:pt x="1082" y="0"/>
                      <a:pt x="952" y="74"/>
                      <a:pt x="868" y="242"/>
                    </a:cubicBezTo>
                    <a:cubicBezTo>
                      <a:pt x="668" y="809"/>
                      <a:pt x="434" y="1376"/>
                      <a:pt x="134" y="1877"/>
                    </a:cubicBezTo>
                    <a:cubicBezTo>
                      <a:pt x="1" y="2143"/>
                      <a:pt x="134" y="2477"/>
                      <a:pt x="368" y="2577"/>
                    </a:cubicBezTo>
                    <a:cubicBezTo>
                      <a:pt x="465" y="2626"/>
                      <a:pt x="563" y="2657"/>
                      <a:pt x="674" y="2657"/>
                    </a:cubicBezTo>
                    <a:cubicBezTo>
                      <a:pt x="714" y="2657"/>
                      <a:pt x="756" y="2653"/>
                      <a:pt x="801" y="2644"/>
                    </a:cubicBezTo>
                    <a:cubicBezTo>
                      <a:pt x="935" y="2577"/>
                      <a:pt x="1001" y="2510"/>
                      <a:pt x="1068" y="2377"/>
                    </a:cubicBezTo>
                    <a:cubicBezTo>
                      <a:pt x="1368" y="1877"/>
                      <a:pt x="1568" y="1310"/>
                      <a:pt x="1835" y="742"/>
                    </a:cubicBezTo>
                    <a:cubicBezTo>
                      <a:pt x="1869" y="642"/>
                      <a:pt x="1902" y="509"/>
                      <a:pt x="1869" y="342"/>
                    </a:cubicBezTo>
                    <a:cubicBezTo>
                      <a:pt x="1835" y="209"/>
                      <a:pt x="1735" y="75"/>
                      <a:pt x="1635" y="42"/>
                    </a:cubicBezTo>
                    <a:cubicBezTo>
                      <a:pt x="1535" y="9"/>
                      <a:pt x="1468" y="9"/>
                      <a:pt x="1435" y="9"/>
                    </a:cubicBezTo>
                    <a:cubicBezTo>
                      <a:pt x="1386" y="3"/>
                      <a:pt x="1341" y="0"/>
                      <a:pt x="12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6"/>
              <p:cNvSpPr/>
              <p:nvPr/>
            </p:nvSpPr>
            <p:spPr>
              <a:xfrm>
                <a:off x="3444200" y="1725838"/>
                <a:ext cx="53400" cy="5977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2391" extrusionOk="0">
                    <a:moveTo>
                      <a:pt x="1535" y="1"/>
                    </a:moveTo>
                    <a:cubicBezTo>
                      <a:pt x="1335" y="1"/>
                      <a:pt x="1135" y="101"/>
                      <a:pt x="1034" y="267"/>
                    </a:cubicBezTo>
                    <a:cubicBezTo>
                      <a:pt x="968" y="401"/>
                      <a:pt x="868" y="568"/>
                      <a:pt x="801" y="701"/>
                    </a:cubicBezTo>
                    <a:cubicBezTo>
                      <a:pt x="601" y="968"/>
                      <a:pt x="367" y="1268"/>
                      <a:pt x="167" y="1535"/>
                    </a:cubicBezTo>
                    <a:cubicBezTo>
                      <a:pt x="0" y="1735"/>
                      <a:pt x="0" y="2069"/>
                      <a:pt x="201" y="2269"/>
                    </a:cubicBezTo>
                    <a:cubicBezTo>
                      <a:pt x="312" y="2348"/>
                      <a:pt x="454" y="2390"/>
                      <a:pt x="590" y="2390"/>
                    </a:cubicBezTo>
                    <a:cubicBezTo>
                      <a:pt x="739" y="2390"/>
                      <a:pt x="881" y="2340"/>
                      <a:pt x="968" y="2235"/>
                    </a:cubicBezTo>
                    <a:cubicBezTo>
                      <a:pt x="1335" y="1735"/>
                      <a:pt x="1702" y="1268"/>
                      <a:pt x="2002" y="734"/>
                    </a:cubicBezTo>
                    <a:cubicBezTo>
                      <a:pt x="2135" y="501"/>
                      <a:pt x="2002" y="167"/>
                      <a:pt x="1768" y="34"/>
                    </a:cubicBezTo>
                    <a:cubicBezTo>
                      <a:pt x="1668" y="1"/>
                      <a:pt x="1602" y="1"/>
                      <a:pt x="15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6"/>
              <p:cNvSpPr/>
              <p:nvPr/>
            </p:nvSpPr>
            <p:spPr>
              <a:xfrm>
                <a:off x="3369975" y="1814238"/>
                <a:ext cx="60900" cy="6590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636" extrusionOk="0">
                    <a:moveTo>
                      <a:pt x="1902" y="0"/>
                    </a:moveTo>
                    <a:cubicBezTo>
                      <a:pt x="1769" y="0"/>
                      <a:pt x="1602" y="67"/>
                      <a:pt x="1568" y="167"/>
                    </a:cubicBezTo>
                    <a:cubicBezTo>
                      <a:pt x="1135" y="734"/>
                      <a:pt x="634" y="1235"/>
                      <a:pt x="134" y="1735"/>
                    </a:cubicBezTo>
                    <a:cubicBezTo>
                      <a:pt x="67" y="1835"/>
                      <a:pt x="1" y="2002"/>
                      <a:pt x="1" y="2135"/>
                    </a:cubicBezTo>
                    <a:cubicBezTo>
                      <a:pt x="1" y="2235"/>
                      <a:pt x="101" y="2369"/>
                      <a:pt x="167" y="2502"/>
                    </a:cubicBezTo>
                    <a:cubicBezTo>
                      <a:pt x="301" y="2569"/>
                      <a:pt x="434" y="2636"/>
                      <a:pt x="568" y="2636"/>
                    </a:cubicBezTo>
                    <a:cubicBezTo>
                      <a:pt x="668" y="2636"/>
                      <a:pt x="801" y="2536"/>
                      <a:pt x="901" y="2469"/>
                    </a:cubicBezTo>
                    <a:cubicBezTo>
                      <a:pt x="1402" y="1968"/>
                      <a:pt x="1902" y="1468"/>
                      <a:pt x="2302" y="868"/>
                    </a:cubicBezTo>
                    <a:cubicBezTo>
                      <a:pt x="2402" y="734"/>
                      <a:pt x="2436" y="634"/>
                      <a:pt x="2436" y="501"/>
                    </a:cubicBezTo>
                    <a:cubicBezTo>
                      <a:pt x="2436" y="367"/>
                      <a:pt x="2336" y="234"/>
                      <a:pt x="2269" y="134"/>
                    </a:cubicBezTo>
                    <a:cubicBezTo>
                      <a:pt x="2169" y="34"/>
                      <a:pt x="2069" y="0"/>
                      <a:pt x="19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9" name="Google Shape;409;p36"/>
          <p:cNvGrpSpPr/>
          <p:nvPr/>
        </p:nvGrpSpPr>
        <p:grpSpPr>
          <a:xfrm>
            <a:off x="6761627" y="344556"/>
            <a:ext cx="1982407" cy="1651335"/>
            <a:chOff x="6260538" y="192100"/>
            <a:chExt cx="2221932" cy="1850857"/>
          </a:xfrm>
        </p:grpSpPr>
        <p:sp>
          <p:nvSpPr>
            <p:cNvPr id="410" name="Google Shape;410;p36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1" name="Google Shape;411;p36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412" name="Google Shape;412;p36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6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4" name="Google Shape;414;p36"/>
          <p:cNvSpPr txBox="1">
            <a:spLocks noGrp="1"/>
          </p:cNvSpPr>
          <p:nvPr>
            <p:ph type="ctrTitle"/>
          </p:nvPr>
        </p:nvSpPr>
        <p:spPr>
          <a:xfrm>
            <a:off x="1134432" y="1210763"/>
            <a:ext cx="7151883" cy="1926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Unit 6: </a:t>
            </a:r>
            <a:br>
              <a:rPr lang="en" sz="60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</a:br>
            <a:r>
              <a:rPr lang="en" sz="6000" dirty="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A visit to a school</a:t>
            </a:r>
            <a:endParaRPr sz="8000" dirty="0"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415" name="Google Shape;415;p36"/>
          <p:cNvSpPr txBox="1">
            <a:spLocks noGrp="1"/>
          </p:cNvSpPr>
          <p:nvPr>
            <p:ph type="subTitle" idx="1"/>
          </p:nvPr>
        </p:nvSpPr>
        <p:spPr>
          <a:xfrm>
            <a:off x="2691600" y="3255129"/>
            <a:ext cx="3760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/>
              <a:t>Leeson 7: Looking back</a:t>
            </a:r>
            <a:endParaRPr sz="2400" b="1" dirty="0">
              <a:solidFill>
                <a:schemeClr val="lt1"/>
              </a:solidFill>
            </a:endParaRPr>
          </a:p>
        </p:txBody>
      </p:sp>
      <p:grpSp>
        <p:nvGrpSpPr>
          <p:cNvPr id="416" name="Google Shape;416;p36"/>
          <p:cNvGrpSpPr/>
          <p:nvPr/>
        </p:nvGrpSpPr>
        <p:grpSpPr>
          <a:xfrm rot="-762978" flipH="1">
            <a:off x="606816" y="2101913"/>
            <a:ext cx="568060" cy="591305"/>
            <a:chOff x="2079900" y="3077638"/>
            <a:chExt cx="367775" cy="382800"/>
          </a:xfrm>
        </p:grpSpPr>
        <p:sp>
          <p:nvSpPr>
            <p:cNvPr id="417" name="Google Shape;417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36"/>
          <p:cNvGrpSpPr/>
          <p:nvPr/>
        </p:nvGrpSpPr>
        <p:grpSpPr>
          <a:xfrm rot="1362545" flipH="1">
            <a:off x="4527336" y="4320801"/>
            <a:ext cx="390589" cy="406616"/>
            <a:chOff x="2079900" y="3077638"/>
            <a:chExt cx="367775" cy="382800"/>
          </a:xfrm>
        </p:grpSpPr>
        <p:sp>
          <p:nvSpPr>
            <p:cNvPr id="422" name="Google Shape;422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36"/>
          <p:cNvGrpSpPr/>
          <p:nvPr/>
        </p:nvGrpSpPr>
        <p:grpSpPr>
          <a:xfrm rot="834706">
            <a:off x="7945408" y="2133602"/>
            <a:ext cx="312053" cy="323641"/>
            <a:chOff x="2079900" y="3077638"/>
            <a:chExt cx="367775" cy="382800"/>
          </a:xfrm>
        </p:grpSpPr>
        <p:sp>
          <p:nvSpPr>
            <p:cNvPr id="427" name="Google Shape;427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1" name="Google Shape;431;p36"/>
          <p:cNvGrpSpPr/>
          <p:nvPr/>
        </p:nvGrpSpPr>
        <p:grpSpPr>
          <a:xfrm rot="-1365263">
            <a:off x="5894362" y="508766"/>
            <a:ext cx="312072" cy="323661"/>
            <a:chOff x="2079900" y="3077638"/>
            <a:chExt cx="367775" cy="382800"/>
          </a:xfrm>
        </p:grpSpPr>
        <p:sp>
          <p:nvSpPr>
            <p:cNvPr id="432" name="Google Shape;432;p36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6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6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6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36"/>
          <p:cNvGrpSpPr/>
          <p:nvPr/>
        </p:nvGrpSpPr>
        <p:grpSpPr>
          <a:xfrm rot="533694">
            <a:off x="1355678" y="294603"/>
            <a:ext cx="968195" cy="1570552"/>
            <a:chOff x="3035825" y="238150"/>
            <a:chExt cx="3118850" cy="5059225"/>
          </a:xfrm>
        </p:grpSpPr>
        <p:sp>
          <p:nvSpPr>
            <p:cNvPr id="437" name="Google Shape;437;p36"/>
            <p:cNvSpPr/>
            <p:nvPr/>
          </p:nvSpPr>
          <p:spPr>
            <a:xfrm>
              <a:off x="3085775" y="1392075"/>
              <a:ext cx="2680425" cy="2875025"/>
            </a:xfrm>
            <a:custGeom>
              <a:avLst/>
              <a:gdLst/>
              <a:ahLst/>
              <a:cxnLst/>
              <a:rect l="l" t="t" r="r" b="b"/>
              <a:pathLst>
                <a:path w="107217" h="115001" extrusionOk="0">
                  <a:moveTo>
                    <a:pt x="30714" y="1"/>
                  </a:moveTo>
                  <a:cubicBezTo>
                    <a:pt x="30665" y="1"/>
                    <a:pt x="30638" y="5"/>
                    <a:pt x="30634" y="14"/>
                  </a:cubicBezTo>
                  <a:lnTo>
                    <a:pt x="30634" y="236"/>
                  </a:lnTo>
                  <a:cubicBezTo>
                    <a:pt x="30190" y="458"/>
                    <a:pt x="1" y="88806"/>
                    <a:pt x="1" y="89028"/>
                  </a:cubicBezTo>
                  <a:cubicBezTo>
                    <a:pt x="847" y="87879"/>
                    <a:pt x="2666" y="87406"/>
                    <a:pt x="4905" y="87406"/>
                  </a:cubicBezTo>
                  <a:cubicBezTo>
                    <a:pt x="10883" y="87406"/>
                    <a:pt x="19857" y="90783"/>
                    <a:pt x="21311" y="93690"/>
                  </a:cubicBezTo>
                  <a:cubicBezTo>
                    <a:pt x="21533" y="94356"/>
                    <a:pt x="21533" y="94800"/>
                    <a:pt x="21755" y="95022"/>
                  </a:cubicBezTo>
                  <a:cubicBezTo>
                    <a:pt x="22199" y="95466"/>
                    <a:pt x="22199" y="95688"/>
                    <a:pt x="22421" y="95910"/>
                  </a:cubicBezTo>
                  <a:lnTo>
                    <a:pt x="22643" y="96132"/>
                  </a:lnTo>
                  <a:lnTo>
                    <a:pt x="22865" y="96132"/>
                  </a:lnTo>
                  <a:lnTo>
                    <a:pt x="23530" y="95688"/>
                  </a:lnTo>
                  <a:cubicBezTo>
                    <a:pt x="23752" y="95244"/>
                    <a:pt x="24196" y="95022"/>
                    <a:pt x="24418" y="94578"/>
                  </a:cubicBezTo>
                  <a:cubicBezTo>
                    <a:pt x="24627" y="93951"/>
                    <a:pt x="30934" y="87620"/>
                    <a:pt x="35747" y="87620"/>
                  </a:cubicBezTo>
                  <a:cubicBezTo>
                    <a:pt x="36047" y="87620"/>
                    <a:pt x="36341" y="87644"/>
                    <a:pt x="36627" y="87697"/>
                  </a:cubicBezTo>
                  <a:cubicBezTo>
                    <a:pt x="43731" y="88584"/>
                    <a:pt x="49280" y="94578"/>
                    <a:pt x="50168" y="101681"/>
                  </a:cubicBezTo>
                  <a:lnTo>
                    <a:pt x="51056" y="105899"/>
                  </a:lnTo>
                  <a:cubicBezTo>
                    <a:pt x="52610" y="104567"/>
                    <a:pt x="54164" y="103235"/>
                    <a:pt x="55940" y="102125"/>
                  </a:cubicBezTo>
                  <a:cubicBezTo>
                    <a:pt x="58775" y="100442"/>
                    <a:pt x="61434" y="99572"/>
                    <a:pt x="63704" y="99572"/>
                  </a:cubicBezTo>
                  <a:cubicBezTo>
                    <a:pt x="67120" y="99572"/>
                    <a:pt x="69657" y="101543"/>
                    <a:pt x="70590" y="105677"/>
                  </a:cubicBezTo>
                  <a:lnTo>
                    <a:pt x="72810" y="115000"/>
                  </a:lnTo>
                  <a:lnTo>
                    <a:pt x="87683" y="78817"/>
                  </a:lnTo>
                  <a:lnTo>
                    <a:pt x="106995" y="28428"/>
                  </a:lnTo>
                  <a:cubicBezTo>
                    <a:pt x="107217" y="27984"/>
                    <a:pt x="92788" y="13777"/>
                    <a:pt x="88571" y="11779"/>
                  </a:cubicBezTo>
                  <a:cubicBezTo>
                    <a:pt x="85526" y="10257"/>
                    <a:pt x="33060" y="1"/>
                    <a:pt x="30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4450950" y="1351100"/>
              <a:ext cx="9900" cy="2500"/>
            </a:xfrm>
            <a:custGeom>
              <a:avLst/>
              <a:gdLst/>
              <a:ahLst/>
              <a:cxnLst/>
              <a:rect l="l" t="t" r="r" b="b"/>
              <a:pathLst>
                <a:path w="396" h="100" extrusionOk="0">
                  <a:moveTo>
                    <a:pt x="297" y="1"/>
                  </a:moveTo>
                  <a:cubicBezTo>
                    <a:pt x="247" y="1"/>
                    <a:pt x="149" y="25"/>
                    <a:pt x="1" y="99"/>
                  </a:cubicBezTo>
                  <a:cubicBezTo>
                    <a:pt x="297" y="99"/>
                    <a:pt x="395" y="1"/>
                    <a:pt x="297" y="1"/>
                  </a:cubicBezTo>
                  <a:close/>
                </a:path>
              </a:pathLst>
            </a:custGeom>
            <a:solidFill>
              <a:srgbClr val="FE9F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3674025" y="1364675"/>
              <a:ext cx="1526125" cy="2547250"/>
            </a:xfrm>
            <a:custGeom>
              <a:avLst/>
              <a:gdLst/>
              <a:ahLst/>
              <a:cxnLst/>
              <a:rect l="l" t="t" r="r" b="b"/>
              <a:pathLst>
                <a:path w="61045" h="101890" extrusionOk="0">
                  <a:moveTo>
                    <a:pt x="31078" y="0"/>
                  </a:moveTo>
                  <a:lnTo>
                    <a:pt x="25306" y="18203"/>
                  </a:lnTo>
                  <a:lnTo>
                    <a:pt x="24418" y="20422"/>
                  </a:lnTo>
                  <a:lnTo>
                    <a:pt x="19091" y="36183"/>
                  </a:lnTo>
                  <a:lnTo>
                    <a:pt x="11543" y="58603"/>
                  </a:lnTo>
                  <a:lnTo>
                    <a:pt x="5328" y="77471"/>
                  </a:lnTo>
                  <a:lnTo>
                    <a:pt x="0" y="92344"/>
                  </a:lnTo>
                  <a:cubicBezTo>
                    <a:pt x="0" y="92344"/>
                    <a:pt x="7992" y="89458"/>
                    <a:pt x="9324" y="88793"/>
                  </a:cubicBezTo>
                  <a:cubicBezTo>
                    <a:pt x="10656" y="88571"/>
                    <a:pt x="11987" y="88349"/>
                    <a:pt x="13319" y="88349"/>
                  </a:cubicBezTo>
                  <a:cubicBezTo>
                    <a:pt x="14651" y="88349"/>
                    <a:pt x="15983" y="88571"/>
                    <a:pt x="17093" y="88793"/>
                  </a:cubicBezTo>
                  <a:cubicBezTo>
                    <a:pt x="18425" y="89014"/>
                    <a:pt x="19757" y="89680"/>
                    <a:pt x="20867" y="90568"/>
                  </a:cubicBezTo>
                  <a:cubicBezTo>
                    <a:pt x="21311" y="90790"/>
                    <a:pt x="21977" y="91456"/>
                    <a:pt x="22420" y="91900"/>
                  </a:cubicBezTo>
                  <a:cubicBezTo>
                    <a:pt x="23086" y="92566"/>
                    <a:pt x="30190" y="101889"/>
                    <a:pt x="30190" y="101889"/>
                  </a:cubicBezTo>
                  <a:cubicBezTo>
                    <a:pt x="38403" y="77915"/>
                    <a:pt x="45950" y="54829"/>
                    <a:pt x="54386" y="30634"/>
                  </a:cubicBezTo>
                  <a:lnTo>
                    <a:pt x="57715" y="20422"/>
                  </a:lnTo>
                  <a:lnTo>
                    <a:pt x="61045" y="9989"/>
                  </a:lnTo>
                  <a:cubicBezTo>
                    <a:pt x="59269" y="9101"/>
                    <a:pt x="57493" y="8657"/>
                    <a:pt x="55052" y="7769"/>
                  </a:cubicBezTo>
                  <a:cubicBezTo>
                    <a:pt x="51500" y="6216"/>
                    <a:pt x="47726" y="4662"/>
                    <a:pt x="44175" y="3552"/>
                  </a:cubicBezTo>
                  <a:cubicBezTo>
                    <a:pt x="39957" y="1998"/>
                    <a:pt x="35517" y="666"/>
                    <a:pt x="31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6"/>
            <p:cNvSpPr/>
            <p:nvPr/>
          </p:nvSpPr>
          <p:spPr>
            <a:xfrm>
              <a:off x="4861625" y="3651100"/>
              <a:ext cx="5575" cy="16650"/>
            </a:xfrm>
            <a:custGeom>
              <a:avLst/>
              <a:gdLst/>
              <a:ahLst/>
              <a:cxnLst/>
              <a:rect l="l" t="t" r="r" b="b"/>
              <a:pathLst>
                <a:path w="223" h="666" extrusionOk="0">
                  <a:moveTo>
                    <a:pt x="222" y="1"/>
                  </a:moveTo>
                  <a:cubicBezTo>
                    <a:pt x="221" y="221"/>
                    <a:pt x="0" y="222"/>
                    <a:pt x="0" y="665"/>
                  </a:cubicBezTo>
                  <a:cubicBezTo>
                    <a:pt x="0" y="444"/>
                    <a:pt x="221" y="222"/>
                    <a:pt x="222" y="1"/>
                  </a:cubicBezTo>
                  <a:close/>
                </a:path>
              </a:pathLst>
            </a:custGeom>
            <a:solidFill>
              <a:srgbClr val="EC9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6"/>
            <p:cNvSpPr/>
            <p:nvPr/>
          </p:nvSpPr>
          <p:spPr>
            <a:xfrm>
              <a:off x="3873800" y="238150"/>
              <a:ext cx="2280875" cy="1737000"/>
            </a:xfrm>
            <a:custGeom>
              <a:avLst/>
              <a:gdLst/>
              <a:ahLst/>
              <a:cxnLst/>
              <a:rect l="l" t="t" r="r" b="b"/>
              <a:pathLst>
                <a:path w="91235" h="69480" extrusionOk="0">
                  <a:moveTo>
                    <a:pt x="29799" y="1"/>
                  </a:moveTo>
                  <a:cubicBezTo>
                    <a:pt x="25151" y="1"/>
                    <a:pt x="21193" y="634"/>
                    <a:pt x="18425" y="1997"/>
                  </a:cubicBezTo>
                  <a:cubicBezTo>
                    <a:pt x="1" y="11098"/>
                    <a:pt x="1111" y="39512"/>
                    <a:pt x="1111" y="39512"/>
                  </a:cubicBezTo>
                  <a:cubicBezTo>
                    <a:pt x="1111" y="39512"/>
                    <a:pt x="68815" y="69479"/>
                    <a:pt x="71034" y="69479"/>
                  </a:cubicBezTo>
                  <a:cubicBezTo>
                    <a:pt x="84353" y="69479"/>
                    <a:pt x="91235" y="37736"/>
                    <a:pt x="88349" y="28191"/>
                  </a:cubicBezTo>
                  <a:cubicBezTo>
                    <a:pt x="83651" y="12110"/>
                    <a:pt x="50131" y="1"/>
                    <a:pt x="29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6"/>
            <p:cNvSpPr/>
            <p:nvPr/>
          </p:nvSpPr>
          <p:spPr>
            <a:xfrm>
              <a:off x="3746175" y="1092750"/>
              <a:ext cx="2136575" cy="1176525"/>
            </a:xfrm>
            <a:custGeom>
              <a:avLst/>
              <a:gdLst/>
              <a:ahLst/>
              <a:cxnLst/>
              <a:rect l="l" t="t" r="r" b="b"/>
              <a:pathLst>
                <a:path w="85463" h="47061" extrusionOk="0">
                  <a:moveTo>
                    <a:pt x="5106" y="0"/>
                  </a:moveTo>
                  <a:lnTo>
                    <a:pt x="4884" y="222"/>
                  </a:lnTo>
                  <a:cubicBezTo>
                    <a:pt x="2664" y="2442"/>
                    <a:pt x="1332" y="5328"/>
                    <a:pt x="666" y="8213"/>
                  </a:cubicBezTo>
                  <a:cubicBezTo>
                    <a:pt x="222" y="9767"/>
                    <a:pt x="222" y="11321"/>
                    <a:pt x="0" y="12653"/>
                  </a:cubicBezTo>
                  <a:cubicBezTo>
                    <a:pt x="0" y="14207"/>
                    <a:pt x="444" y="15761"/>
                    <a:pt x="888" y="17093"/>
                  </a:cubicBezTo>
                  <a:cubicBezTo>
                    <a:pt x="1110" y="17759"/>
                    <a:pt x="1554" y="17981"/>
                    <a:pt x="1776" y="17981"/>
                  </a:cubicBezTo>
                  <a:lnTo>
                    <a:pt x="2664" y="17981"/>
                  </a:lnTo>
                  <a:cubicBezTo>
                    <a:pt x="10877" y="18203"/>
                    <a:pt x="18869" y="19312"/>
                    <a:pt x="26860" y="21310"/>
                  </a:cubicBezTo>
                  <a:cubicBezTo>
                    <a:pt x="32631" y="22864"/>
                    <a:pt x="38181" y="24640"/>
                    <a:pt x="43508" y="26638"/>
                  </a:cubicBezTo>
                  <a:cubicBezTo>
                    <a:pt x="54829" y="31521"/>
                    <a:pt x="65706" y="37737"/>
                    <a:pt x="75695" y="44840"/>
                  </a:cubicBezTo>
                  <a:cubicBezTo>
                    <a:pt x="76139" y="45506"/>
                    <a:pt x="76805" y="45728"/>
                    <a:pt x="77249" y="46394"/>
                  </a:cubicBezTo>
                  <a:lnTo>
                    <a:pt x="78137" y="47060"/>
                  </a:lnTo>
                  <a:cubicBezTo>
                    <a:pt x="78581" y="46616"/>
                    <a:pt x="79247" y="45950"/>
                    <a:pt x="79691" y="45284"/>
                  </a:cubicBezTo>
                  <a:cubicBezTo>
                    <a:pt x="82799" y="40623"/>
                    <a:pt x="85463" y="36183"/>
                    <a:pt x="85463" y="30411"/>
                  </a:cubicBezTo>
                  <a:lnTo>
                    <a:pt x="85463" y="29746"/>
                  </a:lnTo>
                  <a:cubicBezTo>
                    <a:pt x="85019" y="29080"/>
                    <a:pt x="75029" y="21532"/>
                    <a:pt x="71034" y="19312"/>
                  </a:cubicBezTo>
                  <a:cubicBezTo>
                    <a:pt x="66594" y="16649"/>
                    <a:pt x="61933" y="14207"/>
                    <a:pt x="57271" y="12209"/>
                  </a:cubicBezTo>
                  <a:cubicBezTo>
                    <a:pt x="41067" y="4440"/>
                    <a:pt x="23308" y="222"/>
                    <a:pt x="5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6"/>
            <p:cNvSpPr/>
            <p:nvPr/>
          </p:nvSpPr>
          <p:spPr>
            <a:xfrm>
              <a:off x="3674025" y="2428875"/>
              <a:ext cx="233100" cy="330050"/>
            </a:xfrm>
            <a:custGeom>
              <a:avLst/>
              <a:gdLst/>
              <a:ahLst/>
              <a:cxnLst/>
              <a:rect l="l" t="t" r="r" b="b"/>
              <a:pathLst>
                <a:path w="9324" h="13202" extrusionOk="0">
                  <a:moveTo>
                    <a:pt x="6225" y="0"/>
                  </a:moveTo>
                  <a:cubicBezTo>
                    <a:pt x="4474" y="0"/>
                    <a:pt x="2133" y="2330"/>
                    <a:pt x="1110" y="5602"/>
                  </a:cubicBezTo>
                  <a:cubicBezTo>
                    <a:pt x="0" y="9154"/>
                    <a:pt x="666" y="12483"/>
                    <a:pt x="2664" y="13149"/>
                  </a:cubicBezTo>
                  <a:cubicBezTo>
                    <a:pt x="2804" y="13184"/>
                    <a:pt x="2950" y="13201"/>
                    <a:pt x="3100" y="13201"/>
                  </a:cubicBezTo>
                  <a:cubicBezTo>
                    <a:pt x="4850" y="13201"/>
                    <a:pt x="7191" y="10872"/>
                    <a:pt x="8214" y="7600"/>
                  </a:cubicBezTo>
                  <a:cubicBezTo>
                    <a:pt x="9324" y="4048"/>
                    <a:pt x="8658" y="718"/>
                    <a:pt x="6660" y="52"/>
                  </a:cubicBezTo>
                  <a:cubicBezTo>
                    <a:pt x="6520" y="17"/>
                    <a:pt x="6374" y="0"/>
                    <a:pt x="6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6"/>
            <p:cNvSpPr/>
            <p:nvPr/>
          </p:nvSpPr>
          <p:spPr>
            <a:xfrm>
              <a:off x="4972600" y="2789600"/>
              <a:ext cx="227550" cy="330050"/>
            </a:xfrm>
            <a:custGeom>
              <a:avLst/>
              <a:gdLst/>
              <a:ahLst/>
              <a:cxnLst/>
              <a:rect l="l" t="t" r="r" b="b"/>
              <a:pathLst>
                <a:path w="9102" h="13202" extrusionOk="0">
                  <a:moveTo>
                    <a:pt x="6180" y="0"/>
                  </a:moveTo>
                  <a:cubicBezTo>
                    <a:pt x="4286" y="0"/>
                    <a:pt x="2133" y="2330"/>
                    <a:pt x="1111" y="5602"/>
                  </a:cubicBezTo>
                  <a:cubicBezTo>
                    <a:pt x="1" y="9153"/>
                    <a:pt x="667" y="12483"/>
                    <a:pt x="2443" y="13149"/>
                  </a:cubicBezTo>
                  <a:cubicBezTo>
                    <a:pt x="2600" y="13184"/>
                    <a:pt x="2760" y="13201"/>
                    <a:pt x="2922" y="13201"/>
                  </a:cubicBezTo>
                  <a:cubicBezTo>
                    <a:pt x="4817" y="13201"/>
                    <a:pt x="6970" y="10871"/>
                    <a:pt x="7992" y="7600"/>
                  </a:cubicBezTo>
                  <a:cubicBezTo>
                    <a:pt x="9102" y="4048"/>
                    <a:pt x="8658" y="718"/>
                    <a:pt x="6660" y="52"/>
                  </a:cubicBezTo>
                  <a:cubicBezTo>
                    <a:pt x="6503" y="17"/>
                    <a:pt x="6342" y="0"/>
                    <a:pt x="6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6"/>
            <p:cNvSpPr/>
            <p:nvPr/>
          </p:nvSpPr>
          <p:spPr>
            <a:xfrm>
              <a:off x="3918200" y="2705775"/>
              <a:ext cx="810250" cy="516625"/>
            </a:xfrm>
            <a:custGeom>
              <a:avLst/>
              <a:gdLst/>
              <a:ahLst/>
              <a:cxnLst/>
              <a:rect l="l" t="t" r="r" b="b"/>
              <a:pathLst>
                <a:path w="32410" h="20665" extrusionOk="0">
                  <a:moveTo>
                    <a:pt x="10142" y="0"/>
                  </a:moveTo>
                  <a:cubicBezTo>
                    <a:pt x="8531" y="0"/>
                    <a:pt x="6915" y="452"/>
                    <a:pt x="5550" y="1407"/>
                  </a:cubicBezTo>
                  <a:cubicBezTo>
                    <a:pt x="1" y="5625"/>
                    <a:pt x="3996" y="14504"/>
                    <a:pt x="8214" y="17834"/>
                  </a:cubicBezTo>
                  <a:cubicBezTo>
                    <a:pt x="10989" y="19721"/>
                    <a:pt x="14207" y="20664"/>
                    <a:pt x="17426" y="20664"/>
                  </a:cubicBezTo>
                  <a:cubicBezTo>
                    <a:pt x="20645" y="20664"/>
                    <a:pt x="23863" y="19721"/>
                    <a:pt x="26638" y="17834"/>
                  </a:cubicBezTo>
                  <a:cubicBezTo>
                    <a:pt x="31300" y="14504"/>
                    <a:pt x="32410" y="6069"/>
                    <a:pt x="25750" y="4071"/>
                  </a:cubicBezTo>
                  <a:cubicBezTo>
                    <a:pt x="25195" y="3960"/>
                    <a:pt x="24585" y="3905"/>
                    <a:pt x="23974" y="3905"/>
                  </a:cubicBezTo>
                  <a:cubicBezTo>
                    <a:pt x="23364" y="3905"/>
                    <a:pt x="22754" y="3960"/>
                    <a:pt x="22199" y="4071"/>
                  </a:cubicBezTo>
                  <a:cubicBezTo>
                    <a:pt x="20867" y="4515"/>
                    <a:pt x="19313" y="4515"/>
                    <a:pt x="17981" y="4515"/>
                  </a:cubicBezTo>
                  <a:cubicBezTo>
                    <a:pt x="15761" y="4071"/>
                    <a:pt x="14873" y="1629"/>
                    <a:pt x="13097" y="519"/>
                  </a:cubicBezTo>
                  <a:cubicBezTo>
                    <a:pt x="12157" y="177"/>
                    <a:pt x="11151" y="0"/>
                    <a:pt x="10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6"/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3696225" y="2124950"/>
              <a:ext cx="355200" cy="223425"/>
            </a:xfrm>
            <a:custGeom>
              <a:avLst/>
              <a:gdLst/>
              <a:ahLst/>
              <a:cxnLst/>
              <a:rect l="l" t="t" r="r" b="b"/>
              <a:pathLst>
                <a:path w="14208" h="8937" extrusionOk="0">
                  <a:moveTo>
                    <a:pt x="6882" y="1"/>
                  </a:moveTo>
                  <a:cubicBezTo>
                    <a:pt x="6438" y="1"/>
                    <a:pt x="5772" y="223"/>
                    <a:pt x="5106" y="223"/>
                  </a:cubicBezTo>
                  <a:cubicBezTo>
                    <a:pt x="1998" y="888"/>
                    <a:pt x="0" y="2886"/>
                    <a:pt x="0" y="4662"/>
                  </a:cubicBezTo>
                  <a:cubicBezTo>
                    <a:pt x="222" y="5994"/>
                    <a:pt x="1110" y="7326"/>
                    <a:pt x="2220" y="7770"/>
                  </a:cubicBezTo>
                  <a:cubicBezTo>
                    <a:pt x="3507" y="8505"/>
                    <a:pt x="4947" y="8936"/>
                    <a:pt x="6413" y="8936"/>
                  </a:cubicBezTo>
                  <a:cubicBezTo>
                    <a:pt x="6716" y="8936"/>
                    <a:pt x="7021" y="8918"/>
                    <a:pt x="7326" y="8880"/>
                  </a:cubicBezTo>
                  <a:cubicBezTo>
                    <a:pt x="7992" y="8880"/>
                    <a:pt x="8658" y="8880"/>
                    <a:pt x="9102" y="8658"/>
                  </a:cubicBezTo>
                  <a:cubicBezTo>
                    <a:pt x="12209" y="7992"/>
                    <a:pt x="14207" y="6216"/>
                    <a:pt x="14207" y="4218"/>
                  </a:cubicBezTo>
                  <a:cubicBezTo>
                    <a:pt x="14207" y="3330"/>
                    <a:pt x="13763" y="2442"/>
                    <a:pt x="13097" y="1998"/>
                  </a:cubicBezTo>
                  <a:cubicBezTo>
                    <a:pt x="11321" y="666"/>
                    <a:pt x="9102" y="1"/>
                    <a:pt x="68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6"/>
            <p:cNvSpPr/>
            <p:nvPr/>
          </p:nvSpPr>
          <p:spPr>
            <a:xfrm>
              <a:off x="5044750" y="2479050"/>
              <a:ext cx="349650" cy="265350"/>
            </a:xfrm>
            <a:custGeom>
              <a:avLst/>
              <a:gdLst/>
              <a:ahLst/>
              <a:cxnLst/>
              <a:rect l="l" t="t" r="r" b="b"/>
              <a:pathLst>
                <a:path w="13986" h="10614" extrusionOk="0">
                  <a:moveTo>
                    <a:pt x="4189" y="1"/>
                  </a:moveTo>
                  <a:cubicBezTo>
                    <a:pt x="3904" y="1"/>
                    <a:pt x="3617" y="15"/>
                    <a:pt x="3330" y="43"/>
                  </a:cubicBezTo>
                  <a:cubicBezTo>
                    <a:pt x="2442" y="265"/>
                    <a:pt x="1554" y="487"/>
                    <a:pt x="1332" y="1153"/>
                  </a:cubicBezTo>
                  <a:cubicBezTo>
                    <a:pt x="1" y="3151"/>
                    <a:pt x="1332" y="6703"/>
                    <a:pt x="4440" y="8923"/>
                  </a:cubicBezTo>
                  <a:cubicBezTo>
                    <a:pt x="5845" y="9976"/>
                    <a:pt x="7529" y="10613"/>
                    <a:pt x="9270" y="10613"/>
                  </a:cubicBezTo>
                  <a:cubicBezTo>
                    <a:pt x="9729" y="10613"/>
                    <a:pt x="10192" y="10569"/>
                    <a:pt x="10656" y="10476"/>
                  </a:cubicBezTo>
                  <a:cubicBezTo>
                    <a:pt x="11543" y="10254"/>
                    <a:pt x="12431" y="10032"/>
                    <a:pt x="12653" y="9366"/>
                  </a:cubicBezTo>
                  <a:cubicBezTo>
                    <a:pt x="13985" y="7591"/>
                    <a:pt x="12653" y="3817"/>
                    <a:pt x="9546" y="1597"/>
                  </a:cubicBezTo>
                  <a:cubicBezTo>
                    <a:pt x="7999" y="631"/>
                    <a:pt x="6116" y="1"/>
                    <a:pt x="4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4068050" y="2888700"/>
              <a:ext cx="488375" cy="276625"/>
            </a:xfrm>
            <a:custGeom>
              <a:avLst/>
              <a:gdLst/>
              <a:ahLst/>
              <a:cxnLst/>
              <a:rect l="l" t="t" r="r" b="b"/>
              <a:pathLst>
                <a:path w="19535" h="11065" extrusionOk="0">
                  <a:moveTo>
                    <a:pt x="8551" y="1"/>
                  </a:moveTo>
                  <a:cubicBezTo>
                    <a:pt x="6097" y="1"/>
                    <a:pt x="3671" y="792"/>
                    <a:pt x="1554" y="2304"/>
                  </a:cubicBezTo>
                  <a:cubicBezTo>
                    <a:pt x="444" y="2748"/>
                    <a:pt x="0" y="3858"/>
                    <a:pt x="0" y="4967"/>
                  </a:cubicBezTo>
                  <a:cubicBezTo>
                    <a:pt x="0" y="6299"/>
                    <a:pt x="1554" y="7409"/>
                    <a:pt x="2664" y="8075"/>
                  </a:cubicBezTo>
                  <a:cubicBezTo>
                    <a:pt x="3996" y="8963"/>
                    <a:pt x="5328" y="9629"/>
                    <a:pt x="6659" y="10073"/>
                  </a:cubicBezTo>
                  <a:cubicBezTo>
                    <a:pt x="8599" y="10720"/>
                    <a:pt x="10539" y="11065"/>
                    <a:pt x="12479" y="11065"/>
                  </a:cubicBezTo>
                  <a:cubicBezTo>
                    <a:pt x="13869" y="11065"/>
                    <a:pt x="15259" y="10888"/>
                    <a:pt x="16649" y="10517"/>
                  </a:cubicBezTo>
                  <a:cubicBezTo>
                    <a:pt x="17315" y="10295"/>
                    <a:pt x="17980" y="10073"/>
                    <a:pt x="18424" y="9629"/>
                  </a:cubicBezTo>
                  <a:cubicBezTo>
                    <a:pt x="19312" y="8741"/>
                    <a:pt x="19534" y="7631"/>
                    <a:pt x="19312" y="6521"/>
                  </a:cubicBezTo>
                  <a:cubicBezTo>
                    <a:pt x="17980" y="3414"/>
                    <a:pt x="15317" y="1194"/>
                    <a:pt x="11987" y="528"/>
                  </a:cubicBezTo>
                  <a:cubicBezTo>
                    <a:pt x="10855" y="174"/>
                    <a:pt x="9699" y="1"/>
                    <a:pt x="8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3035825" y="3334225"/>
              <a:ext cx="1903500" cy="1615450"/>
            </a:xfrm>
            <a:custGeom>
              <a:avLst/>
              <a:gdLst/>
              <a:ahLst/>
              <a:cxnLst/>
              <a:rect l="l" t="t" r="r" b="b"/>
              <a:pathLst>
                <a:path w="76140" h="64618" extrusionOk="0">
                  <a:moveTo>
                    <a:pt x="15873" y="0"/>
                  </a:moveTo>
                  <a:cubicBezTo>
                    <a:pt x="10236" y="0"/>
                    <a:pt x="3933" y="6400"/>
                    <a:pt x="1999" y="11342"/>
                  </a:cubicBezTo>
                  <a:cubicBezTo>
                    <a:pt x="1111" y="14894"/>
                    <a:pt x="667" y="18224"/>
                    <a:pt x="889" y="21775"/>
                  </a:cubicBezTo>
                  <a:cubicBezTo>
                    <a:pt x="1" y="30655"/>
                    <a:pt x="667" y="39756"/>
                    <a:pt x="2221" y="48857"/>
                  </a:cubicBezTo>
                  <a:cubicBezTo>
                    <a:pt x="2887" y="48191"/>
                    <a:pt x="3552" y="47969"/>
                    <a:pt x="4440" y="47747"/>
                  </a:cubicBezTo>
                  <a:cubicBezTo>
                    <a:pt x="5550" y="47081"/>
                    <a:pt x="6882" y="46637"/>
                    <a:pt x="8214" y="46193"/>
                  </a:cubicBezTo>
                  <a:cubicBezTo>
                    <a:pt x="8880" y="46193"/>
                    <a:pt x="9102" y="45971"/>
                    <a:pt x="9546" y="45971"/>
                  </a:cubicBezTo>
                  <a:cubicBezTo>
                    <a:pt x="10656" y="45749"/>
                    <a:pt x="11766" y="45527"/>
                    <a:pt x="12876" y="45527"/>
                  </a:cubicBezTo>
                  <a:cubicBezTo>
                    <a:pt x="14651" y="45305"/>
                    <a:pt x="16205" y="45083"/>
                    <a:pt x="17981" y="45083"/>
                  </a:cubicBezTo>
                  <a:cubicBezTo>
                    <a:pt x="19757" y="45305"/>
                    <a:pt x="21755" y="45305"/>
                    <a:pt x="23531" y="45749"/>
                  </a:cubicBezTo>
                  <a:cubicBezTo>
                    <a:pt x="25307" y="45971"/>
                    <a:pt x="27304" y="46415"/>
                    <a:pt x="29080" y="46859"/>
                  </a:cubicBezTo>
                  <a:cubicBezTo>
                    <a:pt x="31078" y="47303"/>
                    <a:pt x="32854" y="47969"/>
                    <a:pt x="34630" y="48857"/>
                  </a:cubicBezTo>
                  <a:cubicBezTo>
                    <a:pt x="36406" y="49523"/>
                    <a:pt x="38181" y="50411"/>
                    <a:pt x="39957" y="51521"/>
                  </a:cubicBezTo>
                  <a:cubicBezTo>
                    <a:pt x="41289" y="52409"/>
                    <a:pt x="42843" y="53297"/>
                    <a:pt x="43953" y="54407"/>
                  </a:cubicBezTo>
                  <a:cubicBezTo>
                    <a:pt x="45507" y="55295"/>
                    <a:pt x="46839" y="56627"/>
                    <a:pt x="47948" y="57958"/>
                  </a:cubicBezTo>
                  <a:cubicBezTo>
                    <a:pt x="48836" y="59068"/>
                    <a:pt x="49502" y="59956"/>
                    <a:pt x="50390" y="61066"/>
                  </a:cubicBezTo>
                  <a:cubicBezTo>
                    <a:pt x="51278" y="61954"/>
                    <a:pt x="51944" y="63064"/>
                    <a:pt x="52610" y="64396"/>
                  </a:cubicBezTo>
                  <a:lnTo>
                    <a:pt x="52832" y="64618"/>
                  </a:lnTo>
                  <a:cubicBezTo>
                    <a:pt x="59269" y="59068"/>
                    <a:pt x="65041" y="52853"/>
                    <a:pt x="70146" y="46193"/>
                  </a:cubicBezTo>
                  <a:cubicBezTo>
                    <a:pt x="72366" y="43530"/>
                    <a:pt x="74142" y="40644"/>
                    <a:pt x="75030" y="37314"/>
                  </a:cubicBezTo>
                  <a:cubicBezTo>
                    <a:pt x="75918" y="32875"/>
                    <a:pt x="76140" y="28213"/>
                    <a:pt x="75252" y="23773"/>
                  </a:cubicBezTo>
                  <a:cubicBezTo>
                    <a:pt x="74392" y="19474"/>
                    <a:pt x="72075" y="16215"/>
                    <a:pt x="67091" y="16215"/>
                  </a:cubicBezTo>
                  <a:cubicBezTo>
                    <a:pt x="66929" y="16215"/>
                    <a:pt x="66763" y="16219"/>
                    <a:pt x="66595" y="16226"/>
                  </a:cubicBezTo>
                  <a:cubicBezTo>
                    <a:pt x="63265" y="16670"/>
                    <a:pt x="60379" y="18224"/>
                    <a:pt x="58160" y="20444"/>
                  </a:cubicBezTo>
                  <a:cubicBezTo>
                    <a:pt x="56788" y="21913"/>
                    <a:pt x="56195" y="22647"/>
                    <a:pt x="55941" y="22647"/>
                  </a:cubicBezTo>
                  <a:cubicBezTo>
                    <a:pt x="55619" y="22647"/>
                    <a:pt x="55842" y="21469"/>
                    <a:pt x="55718" y="19112"/>
                  </a:cubicBezTo>
                  <a:cubicBezTo>
                    <a:pt x="55274" y="12674"/>
                    <a:pt x="50834" y="6903"/>
                    <a:pt x="44397" y="5349"/>
                  </a:cubicBezTo>
                  <a:cubicBezTo>
                    <a:pt x="42848" y="4952"/>
                    <a:pt x="41405" y="4768"/>
                    <a:pt x="40050" y="4768"/>
                  </a:cubicBezTo>
                  <a:cubicBezTo>
                    <a:pt x="33833" y="4768"/>
                    <a:pt x="29459" y="8641"/>
                    <a:pt x="25085" y="13562"/>
                  </a:cubicBezTo>
                  <a:cubicBezTo>
                    <a:pt x="25085" y="12008"/>
                    <a:pt x="22199" y="243"/>
                    <a:pt x="16427" y="21"/>
                  </a:cubicBezTo>
                  <a:cubicBezTo>
                    <a:pt x="16243" y="7"/>
                    <a:pt x="16059" y="0"/>
                    <a:pt x="15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85775" y="4461300"/>
              <a:ext cx="1265325" cy="836075"/>
            </a:xfrm>
            <a:custGeom>
              <a:avLst/>
              <a:gdLst/>
              <a:ahLst/>
              <a:cxnLst/>
              <a:rect l="l" t="t" r="r" b="b"/>
              <a:pathLst>
                <a:path w="50613" h="33443" extrusionOk="0">
                  <a:moveTo>
                    <a:pt x="15761" y="0"/>
                  </a:moveTo>
                  <a:cubicBezTo>
                    <a:pt x="14207" y="0"/>
                    <a:pt x="12432" y="222"/>
                    <a:pt x="10878" y="444"/>
                  </a:cubicBezTo>
                  <a:cubicBezTo>
                    <a:pt x="9768" y="444"/>
                    <a:pt x="8658" y="666"/>
                    <a:pt x="7548" y="888"/>
                  </a:cubicBezTo>
                  <a:cubicBezTo>
                    <a:pt x="6882" y="888"/>
                    <a:pt x="6660" y="1110"/>
                    <a:pt x="6216" y="1110"/>
                  </a:cubicBezTo>
                  <a:cubicBezTo>
                    <a:pt x="4884" y="1554"/>
                    <a:pt x="3552" y="1998"/>
                    <a:pt x="2220" y="2664"/>
                  </a:cubicBezTo>
                  <a:cubicBezTo>
                    <a:pt x="1333" y="2886"/>
                    <a:pt x="667" y="3108"/>
                    <a:pt x="1" y="3774"/>
                  </a:cubicBezTo>
                  <a:cubicBezTo>
                    <a:pt x="223" y="5328"/>
                    <a:pt x="667" y="7104"/>
                    <a:pt x="1111" y="8658"/>
                  </a:cubicBezTo>
                  <a:lnTo>
                    <a:pt x="1111" y="9102"/>
                  </a:lnTo>
                  <a:cubicBezTo>
                    <a:pt x="1554" y="10878"/>
                    <a:pt x="2220" y="12653"/>
                    <a:pt x="2664" y="14429"/>
                  </a:cubicBezTo>
                  <a:cubicBezTo>
                    <a:pt x="4662" y="19757"/>
                    <a:pt x="7326" y="24862"/>
                    <a:pt x="10878" y="29302"/>
                  </a:cubicBezTo>
                  <a:cubicBezTo>
                    <a:pt x="11910" y="30747"/>
                    <a:pt x="13710" y="33344"/>
                    <a:pt x="15563" y="33344"/>
                  </a:cubicBezTo>
                  <a:cubicBezTo>
                    <a:pt x="15703" y="33344"/>
                    <a:pt x="15843" y="33329"/>
                    <a:pt x="15983" y="33298"/>
                  </a:cubicBezTo>
                  <a:cubicBezTo>
                    <a:pt x="16197" y="33389"/>
                    <a:pt x="16703" y="33443"/>
                    <a:pt x="17449" y="33443"/>
                  </a:cubicBezTo>
                  <a:cubicBezTo>
                    <a:pt x="22135" y="33443"/>
                    <a:pt x="36276" y="31321"/>
                    <a:pt x="46616" y="23087"/>
                  </a:cubicBezTo>
                  <a:cubicBezTo>
                    <a:pt x="47948" y="21977"/>
                    <a:pt x="49280" y="20645"/>
                    <a:pt x="50612" y="19535"/>
                  </a:cubicBezTo>
                  <a:lnTo>
                    <a:pt x="50390" y="19313"/>
                  </a:lnTo>
                  <a:cubicBezTo>
                    <a:pt x="49724" y="17981"/>
                    <a:pt x="49058" y="16871"/>
                    <a:pt x="48392" y="15983"/>
                  </a:cubicBezTo>
                  <a:cubicBezTo>
                    <a:pt x="47504" y="14873"/>
                    <a:pt x="46616" y="13985"/>
                    <a:pt x="45728" y="12875"/>
                  </a:cubicBezTo>
                  <a:cubicBezTo>
                    <a:pt x="44619" y="11544"/>
                    <a:pt x="43287" y="10212"/>
                    <a:pt x="41955" y="9324"/>
                  </a:cubicBezTo>
                  <a:cubicBezTo>
                    <a:pt x="40623" y="8214"/>
                    <a:pt x="39291" y="7326"/>
                    <a:pt x="37737" y="6438"/>
                  </a:cubicBezTo>
                  <a:cubicBezTo>
                    <a:pt x="36183" y="5328"/>
                    <a:pt x="34408" y="4440"/>
                    <a:pt x="32410" y="3774"/>
                  </a:cubicBezTo>
                  <a:cubicBezTo>
                    <a:pt x="30634" y="2886"/>
                    <a:pt x="28858" y="2220"/>
                    <a:pt x="26860" y="1776"/>
                  </a:cubicBezTo>
                  <a:cubicBezTo>
                    <a:pt x="25084" y="1332"/>
                    <a:pt x="23309" y="888"/>
                    <a:pt x="21311" y="666"/>
                  </a:cubicBezTo>
                  <a:cubicBezTo>
                    <a:pt x="19535" y="222"/>
                    <a:pt x="17759" y="222"/>
                    <a:pt x="15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36"/>
          <p:cNvGrpSpPr/>
          <p:nvPr/>
        </p:nvGrpSpPr>
        <p:grpSpPr>
          <a:xfrm rot="-873701">
            <a:off x="892027" y="3049644"/>
            <a:ext cx="1345528" cy="1593878"/>
            <a:chOff x="3607650" y="2243663"/>
            <a:chExt cx="969050" cy="1147550"/>
          </a:xfrm>
        </p:grpSpPr>
        <p:sp>
          <p:nvSpPr>
            <p:cNvPr id="454" name="Google Shape;454;p36"/>
            <p:cNvSpPr/>
            <p:nvPr/>
          </p:nvSpPr>
          <p:spPr>
            <a:xfrm>
              <a:off x="3607650" y="2372963"/>
              <a:ext cx="857300" cy="979900"/>
            </a:xfrm>
            <a:custGeom>
              <a:avLst/>
              <a:gdLst/>
              <a:ahLst/>
              <a:cxnLst/>
              <a:rect l="l" t="t" r="r" b="b"/>
              <a:pathLst>
                <a:path w="34292" h="39196" extrusionOk="0">
                  <a:moveTo>
                    <a:pt x="25952" y="1"/>
                  </a:moveTo>
                  <a:cubicBezTo>
                    <a:pt x="25719" y="1"/>
                    <a:pt x="25519" y="34"/>
                    <a:pt x="25318" y="34"/>
                  </a:cubicBezTo>
                  <a:lnTo>
                    <a:pt x="25152" y="34"/>
                  </a:lnTo>
                  <a:cubicBezTo>
                    <a:pt x="25018" y="34"/>
                    <a:pt x="24851" y="34"/>
                    <a:pt x="24685" y="67"/>
                  </a:cubicBezTo>
                  <a:cubicBezTo>
                    <a:pt x="24551" y="67"/>
                    <a:pt x="24485" y="134"/>
                    <a:pt x="24351" y="134"/>
                  </a:cubicBezTo>
                  <a:cubicBezTo>
                    <a:pt x="24184" y="134"/>
                    <a:pt x="24051" y="168"/>
                    <a:pt x="23884" y="168"/>
                  </a:cubicBezTo>
                  <a:lnTo>
                    <a:pt x="20382" y="768"/>
                  </a:lnTo>
                  <a:lnTo>
                    <a:pt x="4003" y="3737"/>
                  </a:lnTo>
                  <a:cubicBezTo>
                    <a:pt x="3636" y="3837"/>
                    <a:pt x="3303" y="3904"/>
                    <a:pt x="2969" y="4070"/>
                  </a:cubicBezTo>
                  <a:lnTo>
                    <a:pt x="2936" y="4104"/>
                  </a:lnTo>
                  <a:lnTo>
                    <a:pt x="2869" y="4170"/>
                  </a:lnTo>
                  <a:lnTo>
                    <a:pt x="2702" y="4170"/>
                  </a:lnTo>
                  <a:lnTo>
                    <a:pt x="2669" y="4204"/>
                  </a:lnTo>
                  <a:lnTo>
                    <a:pt x="2636" y="4237"/>
                  </a:lnTo>
                  <a:lnTo>
                    <a:pt x="2302" y="4237"/>
                  </a:lnTo>
                  <a:lnTo>
                    <a:pt x="2202" y="4270"/>
                  </a:lnTo>
                  <a:cubicBezTo>
                    <a:pt x="934" y="5104"/>
                    <a:pt x="134" y="6505"/>
                    <a:pt x="34" y="8006"/>
                  </a:cubicBezTo>
                  <a:lnTo>
                    <a:pt x="34" y="7906"/>
                  </a:lnTo>
                  <a:lnTo>
                    <a:pt x="34" y="7906"/>
                  </a:lnTo>
                  <a:cubicBezTo>
                    <a:pt x="0" y="8273"/>
                    <a:pt x="0" y="8674"/>
                    <a:pt x="100" y="9041"/>
                  </a:cubicBezTo>
                  <a:lnTo>
                    <a:pt x="4871" y="35359"/>
                  </a:lnTo>
                  <a:cubicBezTo>
                    <a:pt x="4971" y="35760"/>
                    <a:pt x="5104" y="36127"/>
                    <a:pt x="5271" y="36460"/>
                  </a:cubicBezTo>
                  <a:cubicBezTo>
                    <a:pt x="6005" y="38028"/>
                    <a:pt x="7539" y="39095"/>
                    <a:pt x="9307" y="39195"/>
                  </a:cubicBezTo>
                  <a:lnTo>
                    <a:pt x="9574" y="39195"/>
                  </a:lnTo>
                  <a:cubicBezTo>
                    <a:pt x="9807" y="39195"/>
                    <a:pt x="10108" y="39129"/>
                    <a:pt x="10341" y="39095"/>
                  </a:cubicBezTo>
                  <a:lnTo>
                    <a:pt x="30189" y="35459"/>
                  </a:lnTo>
                  <a:cubicBezTo>
                    <a:pt x="30556" y="35393"/>
                    <a:pt x="30889" y="35326"/>
                    <a:pt x="31256" y="35126"/>
                  </a:cubicBezTo>
                  <a:lnTo>
                    <a:pt x="31289" y="35093"/>
                  </a:lnTo>
                  <a:lnTo>
                    <a:pt x="31423" y="35093"/>
                  </a:lnTo>
                  <a:lnTo>
                    <a:pt x="31490" y="35059"/>
                  </a:lnTo>
                  <a:lnTo>
                    <a:pt x="31523" y="35026"/>
                  </a:lnTo>
                  <a:lnTo>
                    <a:pt x="31790" y="35026"/>
                  </a:lnTo>
                  <a:lnTo>
                    <a:pt x="31823" y="34959"/>
                  </a:lnTo>
                  <a:lnTo>
                    <a:pt x="31856" y="34926"/>
                  </a:lnTo>
                  <a:lnTo>
                    <a:pt x="31923" y="34892"/>
                  </a:lnTo>
                  <a:lnTo>
                    <a:pt x="31957" y="34859"/>
                  </a:lnTo>
                  <a:cubicBezTo>
                    <a:pt x="33257" y="34025"/>
                    <a:pt x="34091" y="32624"/>
                    <a:pt x="34125" y="31090"/>
                  </a:cubicBezTo>
                  <a:cubicBezTo>
                    <a:pt x="34225" y="31323"/>
                    <a:pt x="34225" y="31357"/>
                    <a:pt x="34225" y="31390"/>
                  </a:cubicBezTo>
                  <a:cubicBezTo>
                    <a:pt x="34292" y="31023"/>
                    <a:pt x="34292" y="30656"/>
                    <a:pt x="34191" y="30256"/>
                  </a:cubicBezTo>
                  <a:lnTo>
                    <a:pt x="29388" y="3970"/>
                  </a:lnTo>
                  <a:cubicBezTo>
                    <a:pt x="29378" y="3909"/>
                    <a:pt x="29445" y="3883"/>
                    <a:pt x="29566" y="3883"/>
                  </a:cubicBezTo>
                  <a:cubicBezTo>
                    <a:pt x="30231" y="3883"/>
                    <a:pt x="32524" y="4671"/>
                    <a:pt x="32524" y="4671"/>
                  </a:cubicBezTo>
                  <a:cubicBezTo>
                    <a:pt x="32557" y="4671"/>
                    <a:pt x="32557" y="4704"/>
                    <a:pt x="32624" y="4704"/>
                  </a:cubicBezTo>
                  <a:cubicBezTo>
                    <a:pt x="32657" y="4704"/>
                    <a:pt x="32690" y="4704"/>
                    <a:pt x="32690" y="4671"/>
                  </a:cubicBezTo>
                  <a:cubicBezTo>
                    <a:pt x="32690" y="4637"/>
                    <a:pt x="32724" y="4637"/>
                    <a:pt x="32724" y="4571"/>
                  </a:cubicBezTo>
                  <a:cubicBezTo>
                    <a:pt x="32657" y="4304"/>
                    <a:pt x="32557" y="4037"/>
                    <a:pt x="32457" y="3803"/>
                  </a:cubicBezTo>
                  <a:cubicBezTo>
                    <a:pt x="32323" y="3537"/>
                    <a:pt x="32190" y="3303"/>
                    <a:pt x="32023" y="3036"/>
                  </a:cubicBezTo>
                  <a:cubicBezTo>
                    <a:pt x="31723" y="2569"/>
                    <a:pt x="31356" y="2169"/>
                    <a:pt x="30956" y="1735"/>
                  </a:cubicBezTo>
                  <a:cubicBezTo>
                    <a:pt x="30522" y="1368"/>
                    <a:pt x="30055" y="1035"/>
                    <a:pt x="29521" y="735"/>
                  </a:cubicBezTo>
                  <a:cubicBezTo>
                    <a:pt x="29021" y="501"/>
                    <a:pt x="28521" y="301"/>
                    <a:pt x="27954" y="168"/>
                  </a:cubicBezTo>
                  <a:cubicBezTo>
                    <a:pt x="27653" y="67"/>
                    <a:pt x="27353" y="34"/>
                    <a:pt x="26986" y="34"/>
                  </a:cubicBezTo>
                  <a:cubicBezTo>
                    <a:pt x="26786" y="34"/>
                    <a:pt x="26553" y="1"/>
                    <a:pt x="263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3635175" y="2385738"/>
              <a:ext cx="906500" cy="980075"/>
            </a:xfrm>
            <a:custGeom>
              <a:avLst/>
              <a:gdLst/>
              <a:ahLst/>
              <a:cxnLst/>
              <a:rect l="l" t="t" r="r" b="b"/>
              <a:pathLst>
                <a:path w="36260" h="39203" extrusionOk="0">
                  <a:moveTo>
                    <a:pt x="25558" y="1"/>
                  </a:moveTo>
                  <a:cubicBezTo>
                    <a:pt x="25423" y="1"/>
                    <a:pt x="25287" y="8"/>
                    <a:pt x="25151" y="23"/>
                  </a:cubicBezTo>
                  <a:cubicBezTo>
                    <a:pt x="21315" y="390"/>
                    <a:pt x="12276" y="2225"/>
                    <a:pt x="5871" y="3359"/>
                  </a:cubicBezTo>
                  <a:cubicBezTo>
                    <a:pt x="4737" y="3559"/>
                    <a:pt x="3636" y="3726"/>
                    <a:pt x="2635" y="4226"/>
                  </a:cubicBezTo>
                  <a:cubicBezTo>
                    <a:pt x="1635" y="4727"/>
                    <a:pt x="701" y="5527"/>
                    <a:pt x="334" y="6595"/>
                  </a:cubicBezTo>
                  <a:cubicBezTo>
                    <a:pt x="0" y="7662"/>
                    <a:pt x="200" y="8730"/>
                    <a:pt x="367" y="9830"/>
                  </a:cubicBezTo>
                  <a:cubicBezTo>
                    <a:pt x="1902" y="17936"/>
                    <a:pt x="3503" y="26075"/>
                    <a:pt x="5037" y="34215"/>
                  </a:cubicBezTo>
                  <a:cubicBezTo>
                    <a:pt x="5337" y="35682"/>
                    <a:pt x="5671" y="37250"/>
                    <a:pt x="6772" y="38217"/>
                  </a:cubicBezTo>
                  <a:cubicBezTo>
                    <a:pt x="7618" y="38970"/>
                    <a:pt x="8719" y="39203"/>
                    <a:pt x="9872" y="39203"/>
                  </a:cubicBezTo>
                  <a:cubicBezTo>
                    <a:pt x="10763" y="39203"/>
                    <a:pt x="11684" y="39063"/>
                    <a:pt x="12542" y="38918"/>
                  </a:cubicBezTo>
                  <a:cubicBezTo>
                    <a:pt x="18747" y="37851"/>
                    <a:pt x="24918" y="36783"/>
                    <a:pt x="31122" y="35716"/>
                  </a:cubicBezTo>
                  <a:cubicBezTo>
                    <a:pt x="32457" y="35516"/>
                    <a:pt x="33858" y="35215"/>
                    <a:pt x="34792" y="34248"/>
                  </a:cubicBezTo>
                  <a:cubicBezTo>
                    <a:pt x="36259" y="32780"/>
                    <a:pt x="35993" y="30379"/>
                    <a:pt x="35559" y="28344"/>
                  </a:cubicBezTo>
                  <a:cubicBezTo>
                    <a:pt x="34091" y="20805"/>
                    <a:pt x="32690" y="13200"/>
                    <a:pt x="31222" y="5661"/>
                  </a:cubicBezTo>
                  <a:cubicBezTo>
                    <a:pt x="31056" y="4693"/>
                    <a:pt x="30856" y="3693"/>
                    <a:pt x="30389" y="2825"/>
                  </a:cubicBezTo>
                  <a:cubicBezTo>
                    <a:pt x="29917" y="1976"/>
                    <a:pt x="27785" y="1"/>
                    <a:pt x="25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4303975" y="2393813"/>
              <a:ext cx="1700" cy="25"/>
            </a:xfrm>
            <a:custGeom>
              <a:avLst/>
              <a:gdLst/>
              <a:ahLst/>
              <a:cxnLst/>
              <a:rect l="l" t="t" r="r" b="b"/>
              <a:pathLst>
                <a:path w="68" h="1" extrusionOk="0">
                  <a:moveTo>
                    <a:pt x="1" y="1"/>
                  </a:moveTo>
                  <a:lnTo>
                    <a:pt x="67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3701875" y="2411338"/>
              <a:ext cx="851475" cy="979875"/>
            </a:xfrm>
            <a:custGeom>
              <a:avLst/>
              <a:gdLst/>
              <a:ahLst/>
              <a:cxnLst/>
              <a:rect l="l" t="t" r="r" b="b"/>
              <a:pathLst>
                <a:path w="34059" h="39195" extrusionOk="0">
                  <a:moveTo>
                    <a:pt x="24818" y="0"/>
                  </a:moveTo>
                  <a:cubicBezTo>
                    <a:pt x="24985" y="200"/>
                    <a:pt x="24885" y="200"/>
                    <a:pt x="24818" y="200"/>
                  </a:cubicBezTo>
                  <a:cubicBezTo>
                    <a:pt x="24552" y="200"/>
                    <a:pt x="24251" y="267"/>
                    <a:pt x="24018" y="300"/>
                  </a:cubicBezTo>
                  <a:lnTo>
                    <a:pt x="20515" y="901"/>
                  </a:lnTo>
                  <a:lnTo>
                    <a:pt x="4137" y="3870"/>
                  </a:lnTo>
                  <a:cubicBezTo>
                    <a:pt x="3737" y="3970"/>
                    <a:pt x="3403" y="4036"/>
                    <a:pt x="3070" y="4203"/>
                  </a:cubicBezTo>
                  <a:lnTo>
                    <a:pt x="2736" y="4203"/>
                  </a:lnTo>
                  <a:lnTo>
                    <a:pt x="2703" y="4237"/>
                  </a:lnTo>
                  <a:lnTo>
                    <a:pt x="2302" y="4237"/>
                  </a:lnTo>
                  <a:lnTo>
                    <a:pt x="2202" y="4303"/>
                  </a:lnTo>
                  <a:cubicBezTo>
                    <a:pt x="901" y="5137"/>
                    <a:pt x="134" y="6505"/>
                    <a:pt x="34" y="8006"/>
                  </a:cubicBezTo>
                  <a:lnTo>
                    <a:pt x="34" y="7872"/>
                  </a:lnTo>
                  <a:lnTo>
                    <a:pt x="34" y="7872"/>
                  </a:lnTo>
                  <a:cubicBezTo>
                    <a:pt x="1" y="8239"/>
                    <a:pt x="34" y="8673"/>
                    <a:pt x="67" y="9040"/>
                  </a:cubicBezTo>
                  <a:lnTo>
                    <a:pt x="4871" y="35359"/>
                  </a:lnTo>
                  <a:cubicBezTo>
                    <a:pt x="4971" y="35726"/>
                    <a:pt x="5071" y="36159"/>
                    <a:pt x="5238" y="36493"/>
                  </a:cubicBezTo>
                  <a:cubicBezTo>
                    <a:pt x="6005" y="38027"/>
                    <a:pt x="7539" y="39061"/>
                    <a:pt x="9241" y="39195"/>
                  </a:cubicBezTo>
                  <a:lnTo>
                    <a:pt x="9508" y="39195"/>
                  </a:lnTo>
                  <a:cubicBezTo>
                    <a:pt x="9741" y="39195"/>
                    <a:pt x="10041" y="39162"/>
                    <a:pt x="10308" y="39128"/>
                  </a:cubicBezTo>
                  <a:lnTo>
                    <a:pt x="30156" y="35492"/>
                  </a:lnTo>
                  <a:cubicBezTo>
                    <a:pt x="30523" y="35392"/>
                    <a:pt x="30856" y="35325"/>
                    <a:pt x="31190" y="35159"/>
                  </a:cubicBezTo>
                  <a:lnTo>
                    <a:pt x="31390" y="35159"/>
                  </a:lnTo>
                  <a:lnTo>
                    <a:pt x="31490" y="35092"/>
                  </a:lnTo>
                  <a:lnTo>
                    <a:pt x="31523" y="35059"/>
                  </a:lnTo>
                  <a:lnTo>
                    <a:pt x="31723" y="35059"/>
                  </a:lnTo>
                  <a:lnTo>
                    <a:pt x="31757" y="35025"/>
                  </a:lnTo>
                  <a:cubicBezTo>
                    <a:pt x="31757" y="35025"/>
                    <a:pt x="31823" y="35025"/>
                    <a:pt x="31823" y="34992"/>
                  </a:cubicBezTo>
                  <a:lnTo>
                    <a:pt x="31857" y="34925"/>
                  </a:lnTo>
                  <a:cubicBezTo>
                    <a:pt x="33158" y="34091"/>
                    <a:pt x="33992" y="32724"/>
                    <a:pt x="34025" y="31189"/>
                  </a:cubicBezTo>
                  <a:lnTo>
                    <a:pt x="34025" y="31323"/>
                  </a:lnTo>
                  <a:cubicBezTo>
                    <a:pt x="34058" y="30922"/>
                    <a:pt x="34025" y="30522"/>
                    <a:pt x="33992" y="30155"/>
                  </a:cubicBezTo>
                  <a:lnTo>
                    <a:pt x="29188" y="3836"/>
                  </a:lnTo>
                  <a:cubicBezTo>
                    <a:pt x="29088" y="3469"/>
                    <a:pt x="28988" y="3036"/>
                    <a:pt x="28821" y="2702"/>
                  </a:cubicBezTo>
                  <a:cubicBezTo>
                    <a:pt x="28054" y="1168"/>
                    <a:pt x="26520" y="134"/>
                    <a:pt x="24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3798625" y="2522238"/>
              <a:ext cx="559575" cy="355275"/>
            </a:xfrm>
            <a:custGeom>
              <a:avLst/>
              <a:gdLst/>
              <a:ahLst/>
              <a:cxnLst/>
              <a:rect l="l" t="t" r="r" b="b"/>
              <a:pathLst>
                <a:path w="22383" h="14211" extrusionOk="0">
                  <a:moveTo>
                    <a:pt x="19881" y="1"/>
                  </a:moveTo>
                  <a:cubicBezTo>
                    <a:pt x="19814" y="1"/>
                    <a:pt x="19781" y="1"/>
                    <a:pt x="19681" y="34"/>
                  </a:cubicBezTo>
                  <a:lnTo>
                    <a:pt x="19281" y="101"/>
                  </a:lnTo>
                  <a:lnTo>
                    <a:pt x="534" y="3570"/>
                  </a:lnTo>
                  <a:cubicBezTo>
                    <a:pt x="334" y="3603"/>
                    <a:pt x="167" y="3770"/>
                    <a:pt x="100" y="3903"/>
                  </a:cubicBezTo>
                  <a:cubicBezTo>
                    <a:pt x="0" y="4037"/>
                    <a:pt x="0" y="4170"/>
                    <a:pt x="0" y="4270"/>
                  </a:cubicBezTo>
                  <a:cubicBezTo>
                    <a:pt x="0" y="4337"/>
                    <a:pt x="0" y="4404"/>
                    <a:pt x="34" y="4504"/>
                  </a:cubicBezTo>
                  <a:lnTo>
                    <a:pt x="300" y="5938"/>
                  </a:lnTo>
                  <a:lnTo>
                    <a:pt x="601" y="7406"/>
                  </a:lnTo>
                  <a:lnTo>
                    <a:pt x="1201" y="10875"/>
                  </a:lnTo>
                  <a:lnTo>
                    <a:pt x="1701" y="13677"/>
                  </a:lnTo>
                  <a:cubicBezTo>
                    <a:pt x="1768" y="13877"/>
                    <a:pt x="1935" y="14044"/>
                    <a:pt x="2035" y="14111"/>
                  </a:cubicBezTo>
                  <a:cubicBezTo>
                    <a:pt x="2168" y="14211"/>
                    <a:pt x="2302" y="14211"/>
                    <a:pt x="2402" y="14211"/>
                  </a:cubicBezTo>
                  <a:lnTo>
                    <a:pt x="2635" y="14211"/>
                  </a:lnTo>
                  <a:lnTo>
                    <a:pt x="2869" y="14178"/>
                  </a:lnTo>
                  <a:lnTo>
                    <a:pt x="13009" y="12276"/>
                  </a:lnTo>
                  <a:lnTo>
                    <a:pt x="13143" y="12276"/>
                  </a:lnTo>
                  <a:cubicBezTo>
                    <a:pt x="16012" y="11742"/>
                    <a:pt x="18880" y="11209"/>
                    <a:pt x="21816" y="10675"/>
                  </a:cubicBezTo>
                  <a:cubicBezTo>
                    <a:pt x="22016" y="10608"/>
                    <a:pt x="22183" y="10441"/>
                    <a:pt x="22283" y="10341"/>
                  </a:cubicBezTo>
                  <a:cubicBezTo>
                    <a:pt x="22349" y="10175"/>
                    <a:pt x="22383" y="10008"/>
                    <a:pt x="22349" y="9741"/>
                  </a:cubicBezTo>
                  <a:lnTo>
                    <a:pt x="21516" y="5171"/>
                  </a:lnTo>
                  <a:lnTo>
                    <a:pt x="20682" y="568"/>
                  </a:lnTo>
                  <a:cubicBezTo>
                    <a:pt x="20648" y="368"/>
                    <a:pt x="20481" y="201"/>
                    <a:pt x="20348" y="101"/>
                  </a:cubicBezTo>
                  <a:cubicBezTo>
                    <a:pt x="20148" y="1"/>
                    <a:pt x="20048" y="1"/>
                    <a:pt x="198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3706875" y="2243663"/>
              <a:ext cx="265225" cy="244425"/>
            </a:xfrm>
            <a:custGeom>
              <a:avLst/>
              <a:gdLst/>
              <a:ahLst/>
              <a:cxnLst/>
              <a:rect l="l" t="t" r="r" b="b"/>
              <a:pathLst>
                <a:path w="10609" h="9777" extrusionOk="0">
                  <a:moveTo>
                    <a:pt x="3022" y="0"/>
                  </a:moveTo>
                  <a:cubicBezTo>
                    <a:pt x="3018" y="0"/>
                    <a:pt x="3011" y="2"/>
                    <a:pt x="3003" y="2"/>
                  </a:cubicBezTo>
                  <a:cubicBezTo>
                    <a:pt x="2970" y="2"/>
                    <a:pt x="2970" y="36"/>
                    <a:pt x="2970" y="69"/>
                  </a:cubicBezTo>
                  <a:lnTo>
                    <a:pt x="2970" y="169"/>
                  </a:lnTo>
                  <a:cubicBezTo>
                    <a:pt x="3136" y="403"/>
                    <a:pt x="3303" y="703"/>
                    <a:pt x="3503" y="1036"/>
                  </a:cubicBezTo>
                  <a:cubicBezTo>
                    <a:pt x="3804" y="1604"/>
                    <a:pt x="4004" y="2204"/>
                    <a:pt x="4137" y="2838"/>
                  </a:cubicBezTo>
                  <a:lnTo>
                    <a:pt x="4271" y="3705"/>
                  </a:lnTo>
                  <a:cubicBezTo>
                    <a:pt x="4271" y="3872"/>
                    <a:pt x="4304" y="4005"/>
                    <a:pt x="4304" y="4172"/>
                  </a:cubicBezTo>
                  <a:cubicBezTo>
                    <a:pt x="4137" y="4005"/>
                    <a:pt x="3937" y="3838"/>
                    <a:pt x="3704" y="3705"/>
                  </a:cubicBezTo>
                  <a:cubicBezTo>
                    <a:pt x="3370" y="3438"/>
                    <a:pt x="2970" y="3238"/>
                    <a:pt x="2603" y="3071"/>
                  </a:cubicBezTo>
                  <a:cubicBezTo>
                    <a:pt x="1869" y="2804"/>
                    <a:pt x="1202" y="2604"/>
                    <a:pt x="535" y="2604"/>
                  </a:cubicBezTo>
                  <a:cubicBezTo>
                    <a:pt x="435" y="2604"/>
                    <a:pt x="268" y="2604"/>
                    <a:pt x="134" y="2671"/>
                  </a:cubicBezTo>
                  <a:cubicBezTo>
                    <a:pt x="101" y="2671"/>
                    <a:pt x="101" y="2671"/>
                    <a:pt x="34" y="2704"/>
                  </a:cubicBezTo>
                  <a:lnTo>
                    <a:pt x="1" y="2738"/>
                  </a:lnTo>
                  <a:cubicBezTo>
                    <a:pt x="1" y="2771"/>
                    <a:pt x="1" y="2838"/>
                    <a:pt x="34" y="2871"/>
                  </a:cubicBezTo>
                  <a:lnTo>
                    <a:pt x="101" y="2904"/>
                  </a:lnTo>
                  <a:lnTo>
                    <a:pt x="134" y="2938"/>
                  </a:lnTo>
                  <a:cubicBezTo>
                    <a:pt x="768" y="3371"/>
                    <a:pt x="1335" y="3872"/>
                    <a:pt x="1869" y="4506"/>
                  </a:cubicBezTo>
                  <a:cubicBezTo>
                    <a:pt x="2469" y="5173"/>
                    <a:pt x="3003" y="5940"/>
                    <a:pt x="3437" y="6774"/>
                  </a:cubicBezTo>
                  <a:cubicBezTo>
                    <a:pt x="3804" y="7574"/>
                    <a:pt x="4037" y="8275"/>
                    <a:pt x="4204" y="9042"/>
                  </a:cubicBezTo>
                  <a:cubicBezTo>
                    <a:pt x="4271" y="9176"/>
                    <a:pt x="4271" y="9342"/>
                    <a:pt x="4304" y="9442"/>
                  </a:cubicBezTo>
                  <a:cubicBezTo>
                    <a:pt x="4304" y="9576"/>
                    <a:pt x="4337" y="9676"/>
                    <a:pt x="4337" y="9776"/>
                  </a:cubicBezTo>
                  <a:cubicBezTo>
                    <a:pt x="4671" y="9743"/>
                    <a:pt x="5004" y="9676"/>
                    <a:pt x="5338" y="9609"/>
                  </a:cubicBezTo>
                  <a:cubicBezTo>
                    <a:pt x="7073" y="9342"/>
                    <a:pt x="8841" y="9009"/>
                    <a:pt x="10608" y="8709"/>
                  </a:cubicBezTo>
                  <a:cubicBezTo>
                    <a:pt x="10475" y="8208"/>
                    <a:pt x="10308" y="7741"/>
                    <a:pt x="10141" y="7374"/>
                  </a:cubicBezTo>
                  <a:cubicBezTo>
                    <a:pt x="9975" y="6907"/>
                    <a:pt x="9708" y="6474"/>
                    <a:pt x="9408" y="5873"/>
                  </a:cubicBezTo>
                  <a:cubicBezTo>
                    <a:pt x="9141" y="5373"/>
                    <a:pt x="8841" y="4873"/>
                    <a:pt x="8540" y="4472"/>
                  </a:cubicBezTo>
                  <a:cubicBezTo>
                    <a:pt x="8407" y="4239"/>
                    <a:pt x="8207" y="4005"/>
                    <a:pt x="8040" y="3805"/>
                  </a:cubicBezTo>
                  <a:cubicBezTo>
                    <a:pt x="7873" y="3572"/>
                    <a:pt x="7673" y="3371"/>
                    <a:pt x="7506" y="3138"/>
                  </a:cubicBezTo>
                  <a:cubicBezTo>
                    <a:pt x="6839" y="2371"/>
                    <a:pt x="6172" y="1737"/>
                    <a:pt x="5471" y="1237"/>
                  </a:cubicBezTo>
                  <a:cubicBezTo>
                    <a:pt x="5105" y="1003"/>
                    <a:pt x="4704" y="803"/>
                    <a:pt x="4337" y="569"/>
                  </a:cubicBezTo>
                  <a:cubicBezTo>
                    <a:pt x="3970" y="403"/>
                    <a:pt x="3570" y="236"/>
                    <a:pt x="3136" y="169"/>
                  </a:cubicBezTo>
                  <a:lnTo>
                    <a:pt x="3003" y="169"/>
                  </a:lnTo>
                  <a:cubicBezTo>
                    <a:pt x="3028" y="19"/>
                    <a:pt x="3034" y="0"/>
                    <a:pt x="30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4353175" y="2574788"/>
              <a:ext cx="81750" cy="106750"/>
            </a:xfrm>
            <a:custGeom>
              <a:avLst/>
              <a:gdLst/>
              <a:ahLst/>
              <a:cxnLst/>
              <a:rect l="l" t="t" r="r" b="b"/>
              <a:pathLst>
                <a:path w="3270" h="4270" extrusionOk="0">
                  <a:moveTo>
                    <a:pt x="1302" y="0"/>
                  </a:moveTo>
                  <a:cubicBezTo>
                    <a:pt x="501" y="134"/>
                    <a:pt x="1" y="1168"/>
                    <a:pt x="167" y="2335"/>
                  </a:cubicBezTo>
                  <a:cubicBezTo>
                    <a:pt x="334" y="3436"/>
                    <a:pt x="1035" y="4270"/>
                    <a:pt x="1802" y="4270"/>
                  </a:cubicBezTo>
                  <a:lnTo>
                    <a:pt x="1969" y="4270"/>
                  </a:lnTo>
                  <a:cubicBezTo>
                    <a:pt x="2736" y="4136"/>
                    <a:pt x="3270" y="3102"/>
                    <a:pt x="3103" y="1935"/>
                  </a:cubicBezTo>
                  <a:cubicBezTo>
                    <a:pt x="2936" y="834"/>
                    <a:pt x="2202" y="0"/>
                    <a:pt x="1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374025" y="2523913"/>
              <a:ext cx="120125" cy="130950"/>
            </a:xfrm>
            <a:custGeom>
              <a:avLst/>
              <a:gdLst/>
              <a:ahLst/>
              <a:cxnLst/>
              <a:rect l="l" t="t" r="r" b="b"/>
              <a:pathLst>
                <a:path w="4805" h="5238" extrusionOk="0">
                  <a:moveTo>
                    <a:pt x="2869" y="0"/>
                  </a:moveTo>
                  <a:cubicBezTo>
                    <a:pt x="2803" y="0"/>
                    <a:pt x="2703" y="0"/>
                    <a:pt x="2636" y="34"/>
                  </a:cubicBezTo>
                  <a:cubicBezTo>
                    <a:pt x="2636" y="134"/>
                    <a:pt x="2669" y="201"/>
                    <a:pt x="2669" y="301"/>
                  </a:cubicBezTo>
                  <a:cubicBezTo>
                    <a:pt x="2669" y="367"/>
                    <a:pt x="2703" y="467"/>
                    <a:pt x="2703" y="501"/>
                  </a:cubicBezTo>
                  <a:lnTo>
                    <a:pt x="2703" y="701"/>
                  </a:lnTo>
                  <a:lnTo>
                    <a:pt x="2703" y="768"/>
                  </a:lnTo>
                  <a:cubicBezTo>
                    <a:pt x="2703" y="934"/>
                    <a:pt x="2703" y="1101"/>
                    <a:pt x="2669" y="1201"/>
                  </a:cubicBezTo>
                  <a:cubicBezTo>
                    <a:pt x="2636" y="1335"/>
                    <a:pt x="2602" y="1401"/>
                    <a:pt x="2536" y="1501"/>
                  </a:cubicBezTo>
                  <a:cubicBezTo>
                    <a:pt x="2502" y="1635"/>
                    <a:pt x="2402" y="1702"/>
                    <a:pt x="2336" y="1802"/>
                  </a:cubicBezTo>
                  <a:cubicBezTo>
                    <a:pt x="2202" y="1902"/>
                    <a:pt x="2035" y="2035"/>
                    <a:pt x="1869" y="2135"/>
                  </a:cubicBezTo>
                  <a:cubicBezTo>
                    <a:pt x="1735" y="2202"/>
                    <a:pt x="1635" y="2302"/>
                    <a:pt x="1502" y="2335"/>
                  </a:cubicBezTo>
                  <a:cubicBezTo>
                    <a:pt x="1235" y="2469"/>
                    <a:pt x="1001" y="2569"/>
                    <a:pt x="801" y="2736"/>
                  </a:cubicBezTo>
                  <a:cubicBezTo>
                    <a:pt x="634" y="2869"/>
                    <a:pt x="468" y="3036"/>
                    <a:pt x="334" y="3169"/>
                  </a:cubicBezTo>
                  <a:cubicBezTo>
                    <a:pt x="234" y="3236"/>
                    <a:pt x="201" y="3336"/>
                    <a:pt x="167" y="3403"/>
                  </a:cubicBezTo>
                  <a:cubicBezTo>
                    <a:pt x="134" y="3503"/>
                    <a:pt x="101" y="3636"/>
                    <a:pt x="34" y="3736"/>
                  </a:cubicBezTo>
                  <a:cubicBezTo>
                    <a:pt x="1" y="3970"/>
                    <a:pt x="1" y="4203"/>
                    <a:pt x="101" y="4404"/>
                  </a:cubicBezTo>
                  <a:cubicBezTo>
                    <a:pt x="167" y="4670"/>
                    <a:pt x="334" y="4837"/>
                    <a:pt x="468" y="4904"/>
                  </a:cubicBezTo>
                  <a:cubicBezTo>
                    <a:pt x="601" y="5037"/>
                    <a:pt x="801" y="5137"/>
                    <a:pt x="1001" y="5171"/>
                  </a:cubicBezTo>
                  <a:cubicBezTo>
                    <a:pt x="1201" y="5204"/>
                    <a:pt x="1435" y="5237"/>
                    <a:pt x="1668" y="5237"/>
                  </a:cubicBezTo>
                  <a:cubicBezTo>
                    <a:pt x="1935" y="5237"/>
                    <a:pt x="2102" y="5204"/>
                    <a:pt x="2302" y="5171"/>
                  </a:cubicBezTo>
                  <a:cubicBezTo>
                    <a:pt x="2502" y="5137"/>
                    <a:pt x="2703" y="5037"/>
                    <a:pt x="2969" y="4904"/>
                  </a:cubicBezTo>
                  <a:cubicBezTo>
                    <a:pt x="3503" y="4637"/>
                    <a:pt x="3970" y="4203"/>
                    <a:pt x="4304" y="3703"/>
                  </a:cubicBezTo>
                  <a:cubicBezTo>
                    <a:pt x="4637" y="3203"/>
                    <a:pt x="4804" y="2569"/>
                    <a:pt x="4771" y="2035"/>
                  </a:cubicBezTo>
                  <a:cubicBezTo>
                    <a:pt x="4771" y="1835"/>
                    <a:pt x="4671" y="1635"/>
                    <a:pt x="4604" y="1368"/>
                  </a:cubicBezTo>
                  <a:cubicBezTo>
                    <a:pt x="4504" y="1168"/>
                    <a:pt x="4370" y="901"/>
                    <a:pt x="4204" y="701"/>
                  </a:cubicBezTo>
                  <a:cubicBezTo>
                    <a:pt x="4003" y="367"/>
                    <a:pt x="3703" y="167"/>
                    <a:pt x="3370" y="0"/>
                  </a:cubicBezTo>
                  <a:cubicBezTo>
                    <a:pt x="3336" y="12"/>
                    <a:pt x="3296" y="15"/>
                    <a:pt x="3247" y="15"/>
                  </a:cubicBezTo>
                  <a:cubicBezTo>
                    <a:pt x="3151" y="15"/>
                    <a:pt x="3025" y="0"/>
                    <a:pt x="2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469100" y="25330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6"/>
            <p:cNvSpPr/>
            <p:nvPr/>
          </p:nvSpPr>
          <p:spPr>
            <a:xfrm>
              <a:off x="4469100" y="25330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6"/>
            <p:cNvSpPr/>
            <p:nvPr/>
          </p:nvSpPr>
          <p:spPr>
            <a:xfrm>
              <a:off x="4469100" y="25330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>
              <a:off x="4442400" y="26239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6"/>
            <p:cNvSpPr/>
            <p:nvPr/>
          </p:nvSpPr>
          <p:spPr>
            <a:xfrm>
              <a:off x="4442400" y="26239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6"/>
            <p:cNvSpPr/>
            <p:nvPr/>
          </p:nvSpPr>
          <p:spPr>
            <a:xfrm>
              <a:off x="4379025" y="2719038"/>
              <a:ext cx="81750" cy="105950"/>
            </a:xfrm>
            <a:custGeom>
              <a:avLst/>
              <a:gdLst/>
              <a:ahLst/>
              <a:cxnLst/>
              <a:rect l="l" t="t" r="r" b="b"/>
              <a:pathLst>
                <a:path w="3270" h="4238" extrusionOk="0">
                  <a:moveTo>
                    <a:pt x="1302" y="1"/>
                  </a:moveTo>
                  <a:cubicBezTo>
                    <a:pt x="501" y="134"/>
                    <a:pt x="1" y="1168"/>
                    <a:pt x="168" y="2336"/>
                  </a:cubicBezTo>
                  <a:cubicBezTo>
                    <a:pt x="334" y="3403"/>
                    <a:pt x="1068" y="4237"/>
                    <a:pt x="1802" y="4237"/>
                  </a:cubicBezTo>
                  <a:lnTo>
                    <a:pt x="1969" y="4237"/>
                  </a:lnTo>
                  <a:cubicBezTo>
                    <a:pt x="2769" y="4104"/>
                    <a:pt x="3270" y="3070"/>
                    <a:pt x="3103" y="1902"/>
                  </a:cubicBezTo>
                  <a:cubicBezTo>
                    <a:pt x="2936" y="835"/>
                    <a:pt x="2236" y="1"/>
                    <a:pt x="1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4399875" y="2668188"/>
              <a:ext cx="120125" cy="130950"/>
            </a:xfrm>
            <a:custGeom>
              <a:avLst/>
              <a:gdLst/>
              <a:ahLst/>
              <a:cxnLst/>
              <a:rect l="l" t="t" r="r" b="b"/>
              <a:pathLst>
                <a:path w="4805" h="5238" extrusionOk="0">
                  <a:moveTo>
                    <a:pt x="2903" y="0"/>
                  </a:moveTo>
                  <a:cubicBezTo>
                    <a:pt x="2803" y="0"/>
                    <a:pt x="2736" y="0"/>
                    <a:pt x="2636" y="34"/>
                  </a:cubicBezTo>
                  <a:cubicBezTo>
                    <a:pt x="2636" y="100"/>
                    <a:pt x="2669" y="200"/>
                    <a:pt x="2669" y="267"/>
                  </a:cubicBezTo>
                  <a:cubicBezTo>
                    <a:pt x="2669" y="367"/>
                    <a:pt x="2736" y="434"/>
                    <a:pt x="2736" y="501"/>
                  </a:cubicBezTo>
                  <a:lnTo>
                    <a:pt x="2736" y="701"/>
                  </a:lnTo>
                  <a:lnTo>
                    <a:pt x="2736" y="734"/>
                  </a:lnTo>
                  <a:cubicBezTo>
                    <a:pt x="2736" y="901"/>
                    <a:pt x="2736" y="1068"/>
                    <a:pt x="2669" y="1201"/>
                  </a:cubicBezTo>
                  <a:cubicBezTo>
                    <a:pt x="2636" y="1334"/>
                    <a:pt x="2603" y="1401"/>
                    <a:pt x="2536" y="1468"/>
                  </a:cubicBezTo>
                  <a:cubicBezTo>
                    <a:pt x="2502" y="1601"/>
                    <a:pt x="2436" y="1701"/>
                    <a:pt x="2336" y="1768"/>
                  </a:cubicBezTo>
                  <a:cubicBezTo>
                    <a:pt x="2202" y="1902"/>
                    <a:pt x="2069" y="2035"/>
                    <a:pt x="1869" y="2102"/>
                  </a:cubicBezTo>
                  <a:cubicBezTo>
                    <a:pt x="1769" y="2202"/>
                    <a:pt x="1635" y="2268"/>
                    <a:pt x="1502" y="2302"/>
                  </a:cubicBezTo>
                  <a:cubicBezTo>
                    <a:pt x="1268" y="2435"/>
                    <a:pt x="1001" y="2569"/>
                    <a:pt x="801" y="2735"/>
                  </a:cubicBezTo>
                  <a:cubicBezTo>
                    <a:pt x="634" y="2869"/>
                    <a:pt x="468" y="3036"/>
                    <a:pt x="334" y="3136"/>
                  </a:cubicBezTo>
                  <a:cubicBezTo>
                    <a:pt x="268" y="3236"/>
                    <a:pt x="201" y="3336"/>
                    <a:pt x="167" y="3403"/>
                  </a:cubicBezTo>
                  <a:cubicBezTo>
                    <a:pt x="134" y="3469"/>
                    <a:pt x="101" y="3603"/>
                    <a:pt x="34" y="3736"/>
                  </a:cubicBezTo>
                  <a:cubicBezTo>
                    <a:pt x="1" y="3936"/>
                    <a:pt x="1" y="4203"/>
                    <a:pt x="101" y="4403"/>
                  </a:cubicBezTo>
                  <a:cubicBezTo>
                    <a:pt x="167" y="4637"/>
                    <a:pt x="334" y="4804"/>
                    <a:pt x="468" y="4904"/>
                  </a:cubicBezTo>
                  <a:cubicBezTo>
                    <a:pt x="601" y="5037"/>
                    <a:pt x="801" y="5104"/>
                    <a:pt x="1001" y="5137"/>
                  </a:cubicBezTo>
                  <a:cubicBezTo>
                    <a:pt x="1235" y="5204"/>
                    <a:pt x="1435" y="5237"/>
                    <a:pt x="1669" y="5237"/>
                  </a:cubicBezTo>
                  <a:cubicBezTo>
                    <a:pt x="1935" y="5237"/>
                    <a:pt x="2102" y="5204"/>
                    <a:pt x="2302" y="5137"/>
                  </a:cubicBezTo>
                  <a:cubicBezTo>
                    <a:pt x="2502" y="5104"/>
                    <a:pt x="2736" y="5037"/>
                    <a:pt x="2969" y="4904"/>
                  </a:cubicBezTo>
                  <a:cubicBezTo>
                    <a:pt x="3503" y="4603"/>
                    <a:pt x="3970" y="4203"/>
                    <a:pt x="4304" y="3703"/>
                  </a:cubicBezTo>
                  <a:cubicBezTo>
                    <a:pt x="4637" y="3202"/>
                    <a:pt x="4804" y="2569"/>
                    <a:pt x="4771" y="2035"/>
                  </a:cubicBezTo>
                  <a:cubicBezTo>
                    <a:pt x="4771" y="1801"/>
                    <a:pt x="4671" y="1601"/>
                    <a:pt x="4604" y="1368"/>
                  </a:cubicBezTo>
                  <a:cubicBezTo>
                    <a:pt x="4504" y="1134"/>
                    <a:pt x="4404" y="901"/>
                    <a:pt x="4237" y="701"/>
                  </a:cubicBezTo>
                  <a:cubicBezTo>
                    <a:pt x="4004" y="367"/>
                    <a:pt x="3737" y="134"/>
                    <a:pt x="3403" y="0"/>
                  </a:cubicBezTo>
                  <a:cubicBezTo>
                    <a:pt x="3359" y="11"/>
                    <a:pt x="3310" y="15"/>
                    <a:pt x="3259" y="15"/>
                  </a:cubicBezTo>
                  <a:cubicBezTo>
                    <a:pt x="3155" y="15"/>
                    <a:pt x="3036" y="0"/>
                    <a:pt x="2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6"/>
            <p:cNvSpPr/>
            <p:nvPr/>
          </p:nvSpPr>
          <p:spPr>
            <a:xfrm>
              <a:off x="4494950" y="26773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4494950" y="2677363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0" y="0"/>
                  </a:moveTo>
                  <a:lnTo>
                    <a:pt x="3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6"/>
            <p:cNvSpPr/>
            <p:nvPr/>
          </p:nvSpPr>
          <p:spPr>
            <a:xfrm>
              <a:off x="4495775" y="26773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6"/>
            <p:cNvSpPr/>
            <p:nvPr/>
          </p:nvSpPr>
          <p:spPr>
            <a:xfrm>
              <a:off x="4469100" y="27682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4469100" y="27682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4407375" y="2872488"/>
              <a:ext cx="81750" cy="105950"/>
            </a:xfrm>
            <a:custGeom>
              <a:avLst/>
              <a:gdLst/>
              <a:ahLst/>
              <a:cxnLst/>
              <a:rect l="l" t="t" r="r" b="b"/>
              <a:pathLst>
                <a:path w="3270" h="4238" extrusionOk="0">
                  <a:moveTo>
                    <a:pt x="1302" y="1"/>
                  </a:moveTo>
                  <a:cubicBezTo>
                    <a:pt x="501" y="101"/>
                    <a:pt x="1" y="1168"/>
                    <a:pt x="168" y="2336"/>
                  </a:cubicBezTo>
                  <a:cubicBezTo>
                    <a:pt x="334" y="3403"/>
                    <a:pt x="1035" y="4237"/>
                    <a:pt x="1802" y="4237"/>
                  </a:cubicBezTo>
                  <a:lnTo>
                    <a:pt x="1969" y="4237"/>
                  </a:lnTo>
                  <a:cubicBezTo>
                    <a:pt x="2736" y="4104"/>
                    <a:pt x="3270" y="3070"/>
                    <a:pt x="3070" y="1902"/>
                  </a:cubicBezTo>
                  <a:cubicBezTo>
                    <a:pt x="2936" y="768"/>
                    <a:pt x="2202" y="1"/>
                    <a:pt x="14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4523300" y="2829138"/>
              <a:ext cx="25" cy="1675"/>
            </a:xfrm>
            <a:custGeom>
              <a:avLst/>
              <a:gdLst/>
              <a:ahLst/>
              <a:cxnLst/>
              <a:rect l="l" t="t" r="r" b="b"/>
              <a:pathLst>
                <a:path w="1" h="67" extrusionOk="0">
                  <a:moveTo>
                    <a:pt x="1" y="0"/>
                  </a:moveTo>
                  <a:lnTo>
                    <a:pt x="1" y="6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4523300" y="28307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6"/>
            <p:cNvSpPr/>
            <p:nvPr/>
          </p:nvSpPr>
          <p:spPr>
            <a:xfrm>
              <a:off x="4523300" y="2830788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4" y="1"/>
                  </a:moveTo>
                  <a:lnTo>
                    <a:pt x="34" y="1"/>
                  </a:lnTo>
                  <a:lnTo>
                    <a:pt x="1" y="1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4435750" y="3024263"/>
              <a:ext cx="80900" cy="106775"/>
            </a:xfrm>
            <a:custGeom>
              <a:avLst/>
              <a:gdLst/>
              <a:ahLst/>
              <a:cxnLst/>
              <a:rect l="l" t="t" r="r" b="b"/>
              <a:pathLst>
                <a:path w="3236" h="4271" extrusionOk="0">
                  <a:moveTo>
                    <a:pt x="1301" y="1"/>
                  </a:moveTo>
                  <a:cubicBezTo>
                    <a:pt x="500" y="134"/>
                    <a:pt x="0" y="1168"/>
                    <a:pt x="167" y="2336"/>
                  </a:cubicBezTo>
                  <a:cubicBezTo>
                    <a:pt x="334" y="3437"/>
                    <a:pt x="1034" y="4270"/>
                    <a:pt x="1801" y="4270"/>
                  </a:cubicBezTo>
                  <a:lnTo>
                    <a:pt x="1935" y="4270"/>
                  </a:lnTo>
                  <a:cubicBezTo>
                    <a:pt x="2735" y="4137"/>
                    <a:pt x="3236" y="3103"/>
                    <a:pt x="3069" y="1935"/>
                  </a:cubicBezTo>
                  <a:cubicBezTo>
                    <a:pt x="2869" y="835"/>
                    <a:pt x="2202" y="1"/>
                    <a:pt x="1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4456575" y="2973388"/>
              <a:ext cx="120125" cy="130975"/>
            </a:xfrm>
            <a:custGeom>
              <a:avLst/>
              <a:gdLst/>
              <a:ahLst/>
              <a:cxnLst/>
              <a:rect l="l" t="t" r="r" b="b"/>
              <a:pathLst>
                <a:path w="4805" h="5239" extrusionOk="0">
                  <a:moveTo>
                    <a:pt x="2870" y="1"/>
                  </a:moveTo>
                  <a:cubicBezTo>
                    <a:pt x="2803" y="1"/>
                    <a:pt x="2703" y="1"/>
                    <a:pt x="2636" y="34"/>
                  </a:cubicBezTo>
                  <a:cubicBezTo>
                    <a:pt x="2636" y="134"/>
                    <a:pt x="2670" y="201"/>
                    <a:pt x="2670" y="301"/>
                  </a:cubicBezTo>
                  <a:cubicBezTo>
                    <a:pt x="2670" y="368"/>
                    <a:pt x="2703" y="468"/>
                    <a:pt x="2703" y="501"/>
                  </a:cubicBezTo>
                  <a:lnTo>
                    <a:pt x="2703" y="701"/>
                  </a:lnTo>
                  <a:lnTo>
                    <a:pt x="2703" y="735"/>
                  </a:lnTo>
                  <a:cubicBezTo>
                    <a:pt x="2703" y="902"/>
                    <a:pt x="2703" y="1068"/>
                    <a:pt x="2670" y="1202"/>
                  </a:cubicBezTo>
                  <a:cubicBezTo>
                    <a:pt x="2636" y="1335"/>
                    <a:pt x="2569" y="1402"/>
                    <a:pt x="2536" y="1502"/>
                  </a:cubicBezTo>
                  <a:cubicBezTo>
                    <a:pt x="2503" y="1635"/>
                    <a:pt x="2403" y="1702"/>
                    <a:pt x="2336" y="1802"/>
                  </a:cubicBezTo>
                  <a:cubicBezTo>
                    <a:pt x="2203" y="1902"/>
                    <a:pt x="2036" y="2036"/>
                    <a:pt x="1869" y="2136"/>
                  </a:cubicBezTo>
                  <a:cubicBezTo>
                    <a:pt x="1736" y="2203"/>
                    <a:pt x="1602" y="2303"/>
                    <a:pt x="1502" y="2336"/>
                  </a:cubicBezTo>
                  <a:cubicBezTo>
                    <a:pt x="1235" y="2469"/>
                    <a:pt x="1002" y="2569"/>
                    <a:pt x="802" y="2736"/>
                  </a:cubicBezTo>
                  <a:cubicBezTo>
                    <a:pt x="635" y="2870"/>
                    <a:pt x="468" y="3036"/>
                    <a:pt x="335" y="3170"/>
                  </a:cubicBezTo>
                  <a:cubicBezTo>
                    <a:pt x="234" y="3237"/>
                    <a:pt x="201" y="3337"/>
                    <a:pt x="168" y="3403"/>
                  </a:cubicBezTo>
                  <a:cubicBezTo>
                    <a:pt x="134" y="3503"/>
                    <a:pt x="68" y="3637"/>
                    <a:pt x="34" y="3737"/>
                  </a:cubicBezTo>
                  <a:cubicBezTo>
                    <a:pt x="1" y="3970"/>
                    <a:pt x="1" y="4204"/>
                    <a:pt x="68" y="4404"/>
                  </a:cubicBezTo>
                  <a:cubicBezTo>
                    <a:pt x="168" y="4671"/>
                    <a:pt x="335" y="4838"/>
                    <a:pt x="468" y="4904"/>
                  </a:cubicBezTo>
                  <a:cubicBezTo>
                    <a:pt x="568" y="5038"/>
                    <a:pt x="802" y="5138"/>
                    <a:pt x="1002" y="5171"/>
                  </a:cubicBezTo>
                  <a:cubicBezTo>
                    <a:pt x="1202" y="5205"/>
                    <a:pt x="1402" y="5238"/>
                    <a:pt x="1669" y="5238"/>
                  </a:cubicBezTo>
                  <a:cubicBezTo>
                    <a:pt x="1902" y="5238"/>
                    <a:pt x="2069" y="5205"/>
                    <a:pt x="2303" y="5171"/>
                  </a:cubicBezTo>
                  <a:cubicBezTo>
                    <a:pt x="2503" y="5138"/>
                    <a:pt x="2703" y="5038"/>
                    <a:pt x="2970" y="4904"/>
                  </a:cubicBezTo>
                  <a:cubicBezTo>
                    <a:pt x="3503" y="4638"/>
                    <a:pt x="3970" y="4204"/>
                    <a:pt x="4304" y="3704"/>
                  </a:cubicBezTo>
                  <a:cubicBezTo>
                    <a:pt x="4638" y="3203"/>
                    <a:pt x="4804" y="2569"/>
                    <a:pt x="4738" y="2036"/>
                  </a:cubicBezTo>
                  <a:cubicBezTo>
                    <a:pt x="4738" y="1836"/>
                    <a:pt x="4671" y="1635"/>
                    <a:pt x="4571" y="1369"/>
                  </a:cubicBezTo>
                  <a:cubicBezTo>
                    <a:pt x="4504" y="1168"/>
                    <a:pt x="4371" y="902"/>
                    <a:pt x="4204" y="701"/>
                  </a:cubicBezTo>
                  <a:cubicBezTo>
                    <a:pt x="4004" y="368"/>
                    <a:pt x="3704" y="168"/>
                    <a:pt x="3370" y="1"/>
                  </a:cubicBezTo>
                  <a:cubicBezTo>
                    <a:pt x="3326" y="12"/>
                    <a:pt x="3277" y="16"/>
                    <a:pt x="3226" y="16"/>
                  </a:cubicBezTo>
                  <a:cubicBezTo>
                    <a:pt x="3122" y="16"/>
                    <a:pt x="3003" y="1"/>
                    <a:pt x="2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4551650" y="29825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4551650" y="29825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6"/>
            <p:cNvSpPr/>
            <p:nvPr/>
          </p:nvSpPr>
          <p:spPr>
            <a:xfrm>
              <a:off x="4551650" y="29825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4524975" y="307263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0B5A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4188900" y="3191888"/>
              <a:ext cx="35050" cy="5875"/>
            </a:xfrm>
            <a:custGeom>
              <a:avLst/>
              <a:gdLst/>
              <a:ahLst/>
              <a:cxnLst/>
              <a:rect l="l" t="t" r="r" b="b"/>
              <a:pathLst>
                <a:path w="1402" h="235" extrusionOk="0">
                  <a:moveTo>
                    <a:pt x="1168" y="1"/>
                  </a:moveTo>
                  <a:cubicBezTo>
                    <a:pt x="1101" y="1"/>
                    <a:pt x="1101" y="1"/>
                    <a:pt x="1168" y="1"/>
                  </a:cubicBezTo>
                  <a:cubicBezTo>
                    <a:pt x="1101" y="1"/>
                    <a:pt x="1101" y="1"/>
                    <a:pt x="1168" y="1"/>
                  </a:cubicBezTo>
                  <a:close/>
                  <a:moveTo>
                    <a:pt x="1101" y="1"/>
                  </a:moveTo>
                  <a:lnTo>
                    <a:pt x="1101" y="1"/>
                  </a:lnTo>
                  <a:lnTo>
                    <a:pt x="1101" y="1"/>
                  </a:lnTo>
                  <a:close/>
                  <a:moveTo>
                    <a:pt x="1401" y="101"/>
                  </a:moveTo>
                  <a:cubicBezTo>
                    <a:pt x="1401" y="101"/>
                    <a:pt x="1401" y="134"/>
                    <a:pt x="1401" y="101"/>
                  </a:cubicBezTo>
                  <a:cubicBezTo>
                    <a:pt x="1401" y="134"/>
                    <a:pt x="1401" y="101"/>
                    <a:pt x="1401" y="101"/>
                  </a:cubicBezTo>
                  <a:close/>
                  <a:moveTo>
                    <a:pt x="34" y="234"/>
                  </a:moveTo>
                  <a:cubicBezTo>
                    <a:pt x="34" y="234"/>
                    <a:pt x="0" y="234"/>
                    <a:pt x="34" y="234"/>
                  </a:cubicBezTo>
                  <a:cubicBezTo>
                    <a:pt x="0" y="234"/>
                    <a:pt x="34" y="234"/>
                    <a:pt x="34" y="234"/>
                  </a:cubicBezTo>
                  <a:close/>
                </a:path>
              </a:pathLst>
            </a:custGeom>
            <a:solidFill>
              <a:srgbClr val="0024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4428225" y="2819963"/>
              <a:ext cx="120125" cy="131775"/>
            </a:xfrm>
            <a:custGeom>
              <a:avLst/>
              <a:gdLst/>
              <a:ahLst/>
              <a:cxnLst/>
              <a:rect l="l" t="t" r="r" b="b"/>
              <a:pathLst>
                <a:path w="4805" h="5271" extrusionOk="0">
                  <a:moveTo>
                    <a:pt x="2870" y="0"/>
                  </a:moveTo>
                  <a:cubicBezTo>
                    <a:pt x="2803" y="0"/>
                    <a:pt x="2703" y="0"/>
                    <a:pt x="2636" y="34"/>
                  </a:cubicBezTo>
                  <a:cubicBezTo>
                    <a:pt x="2636" y="134"/>
                    <a:pt x="2669" y="200"/>
                    <a:pt x="2669" y="300"/>
                  </a:cubicBezTo>
                  <a:cubicBezTo>
                    <a:pt x="2669" y="367"/>
                    <a:pt x="2703" y="467"/>
                    <a:pt x="2703" y="501"/>
                  </a:cubicBezTo>
                  <a:lnTo>
                    <a:pt x="2703" y="701"/>
                  </a:lnTo>
                  <a:lnTo>
                    <a:pt x="2703" y="767"/>
                  </a:lnTo>
                  <a:cubicBezTo>
                    <a:pt x="2703" y="934"/>
                    <a:pt x="2703" y="1101"/>
                    <a:pt x="2669" y="1201"/>
                  </a:cubicBezTo>
                  <a:cubicBezTo>
                    <a:pt x="2636" y="1335"/>
                    <a:pt x="2603" y="1435"/>
                    <a:pt x="2536" y="1501"/>
                  </a:cubicBezTo>
                  <a:cubicBezTo>
                    <a:pt x="2503" y="1635"/>
                    <a:pt x="2403" y="1701"/>
                    <a:pt x="2336" y="1802"/>
                  </a:cubicBezTo>
                  <a:cubicBezTo>
                    <a:pt x="2202" y="1902"/>
                    <a:pt x="2036" y="2035"/>
                    <a:pt x="1869" y="2135"/>
                  </a:cubicBezTo>
                  <a:cubicBezTo>
                    <a:pt x="1735" y="2202"/>
                    <a:pt x="1635" y="2302"/>
                    <a:pt x="1502" y="2335"/>
                  </a:cubicBezTo>
                  <a:cubicBezTo>
                    <a:pt x="1235" y="2469"/>
                    <a:pt x="1002" y="2569"/>
                    <a:pt x="801" y="2736"/>
                  </a:cubicBezTo>
                  <a:cubicBezTo>
                    <a:pt x="635" y="2869"/>
                    <a:pt x="468" y="3036"/>
                    <a:pt x="334" y="3169"/>
                  </a:cubicBezTo>
                  <a:cubicBezTo>
                    <a:pt x="234" y="3236"/>
                    <a:pt x="201" y="3336"/>
                    <a:pt x="168" y="3403"/>
                  </a:cubicBezTo>
                  <a:cubicBezTo>
                    <a:pt x="134" y="3503"/>
                    <a:pt x="101" y="3636"/>
                    <a:pt x="34" y="3736"/>
                  </a:cubicBezTo>
                  <a:cubicBezTo>
                    <a:pt x="1" y="3970"/>
                    <a:pt x="1" y="4203"/>
                    <a:pt x="101" y="4437"/>
                  </a:cubicBezTo>
                  <a:cubicBezTo>
                    <a:pt x="168" y="4670"/>
                    <a:pt x="334" y="4837"/>
                    <a:pt x="468" y="4937"/>
                  </a:cubicBezTo>
                  <a:cubicBezTo>
                    <a:pt x="568" y="5037"/>
                    <a:pt x="801" y="5137"/>
                    <a:pt x="1002" y="5171"/>
                  </a:cubicBezTo>
                  <a:cubicBezTo>
                    <a:pt x="1202" y="5204"/>
                    <a:pt x="1402" y="5271"/>
                    <a:pt x="1669" y="5271"/>
                  </a:cubicBezTo>
                  <a:cubicBezTo>
                    <a:pt x="1936" y="5271"/>
                    <a:pt x="2102" y="5204"/>
                    <a:pt x="2302" y="5171"/>
                  </a:cubicBezTo>
                  <a:cubicBezTo>
                    <a:pt x="2503" y="5137"/>
                    <a:pt x="2703" y="5037"/>
                    <a:pt x="2970" y="4937"/>
                  </a:cubicBezTo>
                  <a:cubicBezTo>
                    <a:pt x="3503" y="4637"/>
                    <a:pt x="3970" y="4203"/>
                    <a:pt x="4304" y="3703"/>
                  </a:cubicBezTo>
                  <a:cubicBezTo>
                    <a:pt x="4637" y="3203"/>
                    <a:pt x="4804" y="2602"/>
                    <a:pt x="4771" y="2035"/>
                  </a:cubicBezTo>
                  <a:cubicBezTo>
                    <a:pt x="4771" y="1835"/>
                    <a:pt x="4671" y="1635"/>
                    <a:pt x="4604" y="1368"/>
                  </a:cubicBezTo>
                  <a:cubicBezTo>
                    <a:pt x="4504" y="1168"/>
                    <a:pt x="4371" y="934"/>
                    <a:pt x="4204" y="701"/>
                  </a:cubicBezTo>
                  <a:cubicBezTo>
                    <a:pt x="4004" y="367"/>
                    <a:pt x="3703" y="167"/>
                    <a:pt x="3370" y="0"/>
                  </a:cubicBezTo>
                  <a:cubicBezTo>
                    <a:pt x="3320" y="17"/>
                    <a:pt x="3245" y="25"/>
                    <a:pt x="3157" y="25"/>
                  </a:cubicBezTo>
                  <a:cubicBezTo>
                    <a:pt x="3070" y="25"/>
                    <a:pt x="2970" y="17"/>
                    <a:pt x="2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/>
          <p:nvPr/>
        </p:nvSpPr>
        <p:spPr>
          <a:xfrm>
            <a:off x="946409" y="616124"/>
            <a:ext cx="7037278" cy="4075780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39"/>
          <p:cNvGrpSpPr/>
          <p:nvPr/>
        </p:nvGrpSpPr>
        <p:grpSpPr>
          <a:xfrm rot="-544829" flipH="1">
            <a:off x="366370" y="3088686"/>
            <a:ext cx="322982" cy="326452"/>
            <a:chOff x="2079900" y="3077638"/>
            <a:chExt cx="367775" cy="382800"/>
          </a:xfrm>
        </p:grpSpPr>
        <p:sp>
          <p:nvSpPr>
            <p:cNvPr id="565" name="Google Shape;56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39"/>
          <p:cNvGrpSpPr/>
          <p:nvPr/>
        </p:nvGrpSpPr>
        <p:grpSpPr>
          <a:xfrm rot="-1765296">
            <a:off x="7445606" y="192811"/>
            <a:ext cx="661771" cy="680768"/>
            <a:chOff x="2510200" y="3361463"/>
            <a:chExt cx="488700" cy="510950"/>
          </a:xfrm>
        </p:grpSpPr>
        <p:sp>
          <p:nvSpPr>
            <p:cNvPr id="570" name="Google Shape;570;p3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39"/>
          <p:cNvGrpSpPr/>
          <p:nvPr/>
        </p:nvGrpSpPr>
        <p:grpSpPr>
          <a:xfrm rot="632919">
            <a:off x="8039421" y="852037"/>
            <a:ext cx="641652" cy="668105"/>
            <a:chOff x="2079900" y="3077638"/>
            <a:chExt cx="367775" cy="382800"/>
          </a:xfrm>
        </p:grpSpPr>
        <p:sp>
          <p:nvSpPr>
            <p:cNvPr id="575" name="Google Shape;57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579;p39"/>
          <p:cNvGrpSpPr/>
          <p:nvPr/>
        </p:nvGrpSpPr>
        <p:grpSpPr>
          <a:xfrm rot="-148811" flipH="1">
            <a:off x="1793990" y="4411704"/>
            <a:ext cx="371396" cy="375435"/>
            <a:chOff x="2079900" y="3077638"/>
            <a:chExt cx="367775" cy="382800"/>
          </a:xfrm>
        </p:grpSpPr>
        <p:sp>
          <p:nvSpPr>
            <p:cNvPr id="580" name="Google Shape;580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584;p39"/>
          <p:cNvSpPr txBox="1">
            <a:spLocks noGrp="1"/>
          </p:cNvSpPr>
          <p:nvPr>
            <p:ph type="subTitle" idx="1"/>
          </p:nvPr>
        </p:nvSpPr>
        <p:spPr>
          <a:xfrm>
            <a:off x="1066800" y="1676742"/>
            <a:ext cx="6962764" cy="13447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Grammar </a:t>
            </a:r>
            <a:endParaRPr sz="8800" dirty="0"/>
          </a:p>
        </p:txBody>
      </p:sp>
      <p:grpSp>
        <p:nvGrpSpPr>
          <p:cNvPr id="44" name="Google Shape;1692;p69">
            <a:extLst>
              <a:ext uri="{FF2B5EF4-FFF2-40B4-BE49-F238E27FC236}">
                <a16:creationId xmlns:a16="http://schemas.microsoft.com/office/drawing/2014/main" id="{D7E02940-F806-E5A8-7F46-78DAA9F75906}"/>
              </a:ext>
            </a:extLst>
          </p:cNvPr>
          <p:cNvGrpSpPr/>
          <p:nvPr/>
        </p:nvGrpSpPr>
        <p:grpSpPr>
          <a:xfrm rot="1494224">
            <a:off x="6532614" y="3548780"/>
            <a:ext cx="760909" cy="1084904"/>
            <a:chOff x="2159125" y="3677413"/>
            <a:chExt cx="481800" cy="686950"/>
          </a:xfrm>
        </p:grpSpPr>
        <p:sp>
          <p:nvSpPr>
            <p:cNvPr id="45" name="Google Shape;1693;p69">
              <a:extLst>
                <a:ext uri="{FF2B5EF4-FFF2-40B4-BE49-F238E27FC236}">
                  <a16:creationId xmlns:a16="http://schemas.microsoft.com/office/drawing/2014/main" id="{80CB0908-564E-8641-2959-648B1289D434}"/>
                </a:ext>
              </a:extLst>
            </p:cNvPr>
            <p:cNvSpPr/>
            <p:nvPr/>
          </p:nvSpPr>
          <p:spPr>
            <a:xfrm>
              <a:off x="2159125" y="3677413"/>
              <a:ext cx="481800" cy="528900"/>
            </a:xfrm>
            <a:custGeom>
              <a:avLst/>
              <a:gdLst/>
              <a:ahLst/>
              <a:cxnLst/>
              <a:rect l="l" t="t" r="r" b="b"/>
              <a:pathLst>
                <a:path w="19272" h="21156" extrusionOk="0">
                  <a:moveTo>
                    <a:pt x="8906" y="61"/>
                  </a:moveTo>
                  <a:cubicBezTo>
                    <a:pt x="2675" y="456"/>
                    <a:pt x="0" y="4559"/>
                    <a:pt x="183" y="9879"/>
                  </a:cubicBezTo>
                  <a:cubicBezTo>
                    <a:pt x="395" y="15198"/>
                    <a:pt x="4681" y="19970"/>
                    <a:pt x="4681" y="19970"/>
                  </a:cubicBezTo>
                  <a:cubicBezTo>
                    <a:pt x="4681" y="19970"/>
                    <a:pt x="11490" y="21155"/>
                    <a:pt x="12949" y="20213"/>
                  </a:cubicBezTo>
                  <a:cubicBezTo>
                    <a:pt x="14317" y="19301"/>
                    <a:pt x="17812" y="14955"/>
                    <a:pt x="18542" y="10213"/>
                  </a:cubicBezTo>
                  <a:cubicBezTo>
                    <a:pt x="19271" y="5319"/>
                    <a:pt x="17052" y="0"/>
                    <a:pt x="8906" y="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94;p69">
              <a:extLst>
                <a:ext uri="{FF2B5EF4-FFF2-40B4-BE49-F238E27FC236}">
                  <a16:creationId xmlns:a16="http://schemas.microsoft.com/office/drawing/2014/main" id="{5478FAA8-1105-7B38-D45F-AFDF969432B0}"/>
                </a:ext>
              </a:extLst>
            </p:cNvPr>
            <p:cNvSpPr/>
            <p:nvPr/>
          </p:nvSpPr>
          <p:spPr>
            <a:xfrm>
              <a:off x="2242700" y="3865088"/>
              <a:ext cx="150500" cy="358700"/>
            </a:xfrm>
            <a:custGeom>
              <a:avLst/>
              <a:gdLst/>
              <a:ahLst/>
              <a:cxnLst/>
              <a:rect l="l" t="t" r="r" b="b"/>
              <a:pathLst>
                <a:path w="6020" h="14348" extrusionOk="0">
                  <a:moveTo>
                    <a:pt x="4499" y="13679"/>
                  </a:moveTo>
                  <a:lnTo>
                    <a:pt x="3952" y="14347"/>
                  </a:lnTo>
                  <a:lnTo>
                    <a:pt x="3527" y="14074"/>
                  </a:lnTo>
                  <a:lnTo>
                    <a:pt x="2007" y="5745"/>
                  </a:lnTo>
                  <a:cubicBezTo>
                    <a:pt x="1976" y="5745"/>
                    <a:pt x="1946" y="5715"/>
                    <a:pt x="1916" y="5715"/>
                  </a:cubicBezTo>
                  <a:cubicBezTo>
                    <a:pt x="1369" y="5533"/>
                    <a:pt x="882" y="5077"/>
                    <a:pt x="548" y="4347"/>
                  </a:cubicBezTo>
                  <a:cubicBezTo>
                    <a:pt x="92" y="3466"/>
                    <a:pt x="1" y="2797"/>
                    <a:pt x="92" y="2341"/>
                  </a:cubicBezTo>
                  <a:cubicBezTo>
                    <a:pt x="153" y="1976"/>
                    <a:pt x="305" y="1733"/>
                    <a:pt x="548" y="1490"/>
                  </a:cubicBezTo>
                  <a:cubicBezTo>
                    <a:pt x="791" y="1277"/>
                    <a:pt x="1065" y="1125"/>
                    <a:pt x="1338" y="1125"/>
                  </a:cubicBezTo>
                  <a:cubicBezTo>
                    <a:pt x="1642" y="1065"/>
                    <a:pt x="1946" y="1186"/>
                    <a:pt x="2250" y="1460"/>
                  </a:cubicBezTo>
                  <a:cubicBezTo>
                    <a:pt x="2676" y="1824"/>
                    <a:pt x="2888" y="3192"/>
                    <a:pt x="2980" y="4925"/>
                  </a:cubicBezTo>
                  <a:lnTo>
                    <a:pt x="3283" y="4925"/>
                  </a:lnTo>
                  <a:cubicBezTo>
                    <a:pt x="3466" y="4925"/>
                    <a:pt x="3648" y="4834"/>
                    <a:pt x="3800" y="4773"/>
                  </a:cubicBezTo>
                  <a:lnTo>
                    <a:pt x="3831" y="4773"/>
                  </a:lnTo>
                  <a:cubicBezTo>
                    <a:pt x="3496" y="4256"/>
                    <a:pt x="3283" y="3618"/>
                    <a:pt x="3192" y="3010"/>
                  </a:cubicBezTo>
                  <a:cubicBezTo>
                    <a:pt x="3131" y="2645"/>
                    <a:pt x="3131" y="2250"/>
                    <a:pt x="3162" y="1916"/>
                  </a:cubicBezTo>
                  <a:cubicBezTo>
                    <a:pt x="3192" y="1520"/>
                    <a:pt x="3314" y="1156"/>
                    <a:pt x="3496" y="882"/>
                  </a:cubicBezTo>
                  <a:cubicBezTo>
                    <a:pt x="3770" y="426"/>
                    <a:pt x="4135" y="122"/>
                    <a:pt x="4590" y="62"/>
                  </a:cubicBezTo>
                  <a:cubicBezTo>
                    <a:pt x="4742" y="1"/>
                    <a:pt x="4894" y="1"/>
                    <a:pt x="5016" y="62"/>
                  </a:cubicBezTo>
                  <a:cubicBezTo>
                    <a:pt x="5350" y="122"/>
                    <a:pt x="5563" y="365"/>
                    <a:pt x="5654" y="700"/>
                  </a:cubicBezTo>
                  <a:cubicBezTo>
                    <a:pt x="5746" y="1004"/>
                    <a:pt x="5776" y="1429"/>
                    <a:pt x="5746" y="1824"/>
                  </a:cubicBezTo>
                  <a:cubicBezTo>
                    <a:pt x="5654" y="2584"/>
                    <a:pt x="5442" y="3496"/>
                    <a:pt x="5168" y="4165"/>
                  </a:cubicBezTo>
                  <a:cubicBezTo>
                    <a:pt x="5138" y="4226"/>
                    <a:pt x="5138" y="4256"/>
                    <a:pt x="5107" y="4347"/>
                  </a:cubicBezTo>
                  <a:cubicBezTo>
                    <a:pt x="5198" y="4469"/>
                    <a:pt x="5320" y="4530"/>
                    <a:pt x="5442" y="4621"/>
                  </a:cubicBezTo>
                  <a:cubicBezTo>
                    <a:pt x="5624" y="4712"/>
                    <a:pt x="5806" y="4803"/>
                    <a:pt x="6019" y="4803"/>
                  </a:cubicBezTo>
                  <a:lnTo>
                    <a:pt x="5958" y="5745"/>
                  </a:lnTo>
                  <a:cubicBezTo>
                    <a:pt x="5897" y="5745"/>
                    <a:pt x="5806" y="5776"/>
                    <a:pt x="5715" y="5776"/>
                  </a:cubicBezTo>
                  <a:cubicBezTo>
                    <a:pt x="5350" y="5776"/>
                    <a:pt x="5016" y="5715"/>
                    <a:pt x="4682" y="5533"/>
                  </a:cubicBezTo>
                  <a:cubicBezTo>
                    <a:pt x="4560" y="5442"/>
                    <a:pt x="4438" y="5381"/>
                    <a:pt x="4378" y="5290"/>
                  </a:cubicBezTo>
                  <a:cubicBezTo>
                    <a:pt x="4226" y="5411"/>
                    <a:pt x="4074" y="5533"/>
                    <a:pt x="3922" y="5593"/>
                  </a:cubicBezTo>
                  <a:cubicBezTo>
                    <a:pt x="3648" y="5745"/>
                    <a:pt x="3375" y="5837"/>
                    <a:pt x="3131" y="5867"/>
                  </a:cubicBezTo>
                  <a:close/>
                  <a:moveTo>
                    <a:pt x="1946" y="4347"/>
                  </a:moveTo>
                  <a:cubicBezTo>
                    <a:pt x="1855" y="3283"/>
                    <a:pt x="1703" y="2524"/>
                    <a:pt x="1460" y="2280"/>
                  </a:cubicBezTo>
                  <a:cubicBezTo>
                    <a:pt x="1277" y="2128"/>
                    <a:pt x="1125" y="2068"/>
                    <a:pt x="1004" y="2068"/>
                  </a:cubicBezTo>
                  <a:cubicBezTo>
                    <a:pt x="943" y="2402"/>
                    <a:pt x="1034" y="2888"/>
                    <a:pt x="1399" y="3587"/>
                  </a:cubicBezTo>
                  <a:cubicBezTo>
                    <a:pt x="1551" y="3922"/>
                    <a:pt x="1764" y="4165"/>
                    <a:pt x="1946" y="4347"/>
                  </a:cubicBezTo>
                  <a:close/>
                  <a:moveTo>
                    <a:pt x="1004" y="2037"/>
                  </a:moveTo>
                  <a:lnTo>
                    <a:pt x="1004" y="2037"/>
                  </a:lnTo>
                  <a:close/>
                  <a:moveTo>
                    <a:pt x="4438" y="3587"/>
                  </a:moveTo>
                  <a:cubicBezTo>
                    <a:pt x="4560" y="3162"/>
                    <a:pt x="4682" y="2706"/>
                    <a:pt x="4682" y="2280"/>
                  </a:cubicBezTo>
                  <a:cubicBezTo>
                    <a:pt x="4712" y="1946"/>
                    <a:pt x="4682" y="1642"/>
                    <a:pt x="4651" y="1429"/>
                  </a:cubicBezTo>
                  <a:cubicBezTo>
                    <a:pt x="4560" y="1217"/>
                    <a:pt x="4499" y="1065"/>
                    <a:pt x="4317" y="1065"/>
                  </a:cubicBezTo>
                  <a:lnTo>
                    <a:pt x="4165" y="1065"/>
                  </a:lnTo>
                  <a:cubicBezTo>
                    <a:pt x="4104" y="1186"/>
                    <a:pt x="4074" y="1369"/>
                    <a:pt x="4074" y="1581"/>
                  </a:cubicBezTo>
                  <a:cubicBezTo>
                    <a:pt x="4013" y="1824"/>
                    <a:pt x="4013" y="2128"/>
                    <a:pt x="4104" y="2493"/>
                  </a:cubicBezTo>
                  <a:cubicBezTo>
                    <a:pt x="4195" y="2827"/>
                    <a:pt x="4287" y="3192"/>
                    <a:pt x="4438" y="35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95;p69">
              <a:extLst>
                <a:ext uri="{FF2B5EF4-FFF2-40B4-BE49-F238E27FC236}">
                  <a16:creationId xmlns:a16="http://schemas.microsoft.com/office/drawing/2014/main" id="{75AEA7E9-E40A-3422-0B8F-70E2EDD5BC12}"/>
                </a:ext>
              </a:extLst>
            </p:cNvPr>
            <p:cNvSpPr/>
            <p:nvPr/>
          </p:nvSpPr>
          <p:spPr>
            <a:xfrm>
              <a:off x="2387850" y="3870413"/>
              <a:ext cx="155050" cy="353375"/>
            </a:xfrm>
            <a:custGeom>
              <a:avLst/>
              <a:gdLst/>
              <a:ahLst/>
              <a:cxnLst/>
              <a:rect l="l" t="t" r="r" b="b"/>
              <a:pathLst>
                <a:path w="6202" h="14135" extrusionOk="0">
                  <a:moveTo>
                    <a:pt x="912" y="13435"/>
                  </a:moveTo>
                  <a:lnTo>
                    <a:pt x="1368" y="14134"/>
                  </a:lnTo>
                  <a:lnTo>
                    <a:pt x="1824" y="13891"/>
                  </a:lnTo>
                  <a:lnTo>
                    <a:pt x="3830" y="5958"/>
                  </a:lnTo>
                  <a:cubicBezTo>
                    <a:pt x="3891" y="5958"/>
                    <a:pt x="3921" y="5928"/>
                    <a:pt x="3952" y="5928"/>
                  </a:cubicBezTo>
                  <a:cubicBezTo>
                    <a:pt x="4499" y="5776"/>
                    <a:pt x="5016" y="5380"/>
                    <a:pt x="5472" y="4712"/>
                  </a:cubicBezTo>
                  <a:cubicBezTo>
                    <a:pt x="6019" y="3891"/>
                    <a:pt x="6201" y="3222"/>
                    <a:pt x="6110" y="2736"/>
                  </a:cubicBezTo>
                  <a:cubicBezTo>
                    <a:pt x="6079" y="2371"/>
                    <a:pt x="5927" y="2067"/>
                    <a:pt x="5745" y="1855"/>
                  </a:cubicBezTo>
                  <a:cubicBezTo>
                    <a:pt x="5532" y="1581"/>
                    <a:pt x="5259" y="1429"/>
                    <a:pt x="4985" y="1399"/>
                  </a:cubicBezTo>
                  <a:cubicBezTo>
                    <a:pt x="4681" y="1368"/>
                    <a:pt x="4347" y="1429"/>
                    <a:pt x="4043" y="1611"/>
                  </a:cubicBezTo>
                  <a:cubicBezTo>
                    <a:pt x="3587" y="1976"/>
                    <a:pt x="3192" y="3283"/>
                    <a:pt x="2979" y="4955"/>
                  </a:cubicBezTo>
                  <a:cubicBezTo>
                    <a:pt x="2857" y="4955"/>
                    <a:pt x="2766" y="4955"/>
                    <a:pt x="2675" y="4925"/>
                  </a:cubicBezTo>
                  <a:cubicBezTo>
                    <a:pt x="2462" y="4894"/>
                    <a:pt x="2310" y="4803"/>
                    <a:pt x="2158" y="4742"/>
                  </a:cubicBezTo>
                  <a:lnTo>
                    <a:pt x="2128" y="4742"/>
                  </a:lnTo>
                  <a:cubicBezTo>
                    <a:pt x="2523" y="4286"/>
                    <a:pt x="2827" y="3678"/>
                    <a:pt x="2979" y="3070"/>
                  </a:cubicBezTo>
                  <a:cubicBezTo>
                    <a:pt x="3070" y="2675"/>
                    <a:pt x="3131" y="2341"/>
                    <a:pt x="3131" y="2007"/>
                  </a:cubicBezTo>
                  <a:cubicBezTo>
                    <a:pt x="3131" y="1611"/>
                    <a:pt x="3040" y="1247"/>
                    <a:pt x="2888" y="943"/>
                  </a:cubicBezTo>
                  <a:cubicBezTo>
                    <a:pt x="2675" y="487"/>
                    <a:pt x="2310" y="152"/>
                    <a:pt x="1854" y="31"/>
                  </a:cubicBezTo>
                  <a:cubicBezTo>
                    <a:pt x="1702" y="0"/>
                    <a:pt x="1611" y="0"/>
                    <a:pt x="1459" y="0"/>
                  </a:cubicBezTo>
                  <a:cubicBezTo>
                    <a:pt x="1095" y="31"/>
                    <a:pt x="882" y="244"/>
                    <a:pt x="760" y="548"/>
                  </a:cubicBezTo>
                  <a:cubicBezTo>
                    <a:pt x="639" y="852"/>
                    <a:pt x="578" y="1247"/>
                    <a:pt x="578" y="1672"/>
                  </a:cubicBezTo>
                  <a:cubicBezTo>
                    <a:pt x="547" y="2463"/>
                    <a:pt x="699" y="3374"/>
                    <a:pt x="882" y="4013"/>
                  </a:cubicBezTo>
                  <a:cubicBezTo>
                    <a:pt x="912" y="4104"/>
                    <a:pt x="912" y="4134"/>
                    <a:pt x="943" y="4195"/>
                  </a:cubicBezTo>
                  <a:lnTo>
                    <a:pt x="608" y="4438"/>
                  </a:lnTo>
                  <a:cubicBezTo>
                    <a:pt x="426" y="4560"/>
                    <a:pt x="243" y="4590"/>
                    <a:pt x="31" y="4590"/>
                  </a:cubicBezTo>
                  <a:lnTo>
                    <a:pt x="0" y="5532"/>
                  </a:lnTo>
                  <a:cubicBezTo>
                    <a:pt x="91" y="5563"/>
                    <a:pt x="152" y="5563"/>
                    <a:pt x="243" y="5624"/>
                  </a:cubicBezTo>
                  <a:cubicBezTo>
                    <a:pt x="578" y="5654"/>
                    <a:pt x="912" y="5624"/>
                    <a:pt x="1247" y="5472"/>
                  </a:cubicBezTo>
                  <a:cubicBezTo>
                    <a:pt x="1368" y="5411"/>
                    <a:pt x="1490" y="5350"/>
                    <a:pt x="1611" y="5259"/>
                  </a:cubicBezTo>
                  <a:cubicBezTo>
                    <a:pt x="1702" y="5380"/>
                    <a:pt x="1854" y="5532"/>
                    <a:pt x="2006" y="5624"/>
                  </a:cubicBezTo>
                  <a:cubicBezTo>
                    <a:pt x="2250" y="5745"/>
                    <a:pt x="2523" y="5867"/>
                    <a:pt x="2827" y="5958"/>
                  </a:cubicBezTo>
                  <a:close/>
                  <a:moveTo>
                    <a:pt x="4073" y="4560"/>
                  </a:moveTo>
                  <a:cubicBezTo>
                    <a:pt x="4256" y="3526"/>
                    <a:pt x="4499" y="2766"/>
                    <a:pt x="4803" y="2584"/>
                  </a:cubicBezTo>
                  <a:cubicBezTo>
                    <a:pt x="4985" y="2463"/>
                    <a:pt x="5137" y="2371"/>
                    <a:pt x="5259" y="2371"/>
                  </a:cubicBezTo>
                  <a:cubicBezTo>
                    <a:pt x="5289" y="2736"/>
                    <a:pt x="5107" y="3222"/>
                    <a:pt x="4681" y="3861"/>
                  </a:cubicBezTo>
                  <a:cubicBezTo>
                    <a:pt x="4499" y="4165"/>
                    <a:pt x="4316" y="4408"/>
                    <a:pt x="4073" y="4560"/>
                  </a:cubicBezTo>
                  <a:close/>
                  <a:moveTo>
                    <a:pt x="5289" y="2341"/>
                  </a:moveTo>
                  <a:cubicBezTo>
                    <a:pt x="5289" y="2341"/>
                    <a:pt x="5259" y="2311"/>
                    <a:pt x="5289" y="2341"/>
                  </a:cubicBezTo>
                  <a:close/>
                  <a:moveTo>
                    <a:pt x="1672" y="3526"/>
                  </a:moveTo>
                  <a:cubicBezTo>
                    <a:pt x="1611" y="3101"/>
                    <a:pt x="1550" y="2614"/>
                    <a:pt x="1550" y="2189"/>
                  </a:cubicBezTo>
                  <a:cubicBezTo>
                    <a:pt x="1550" y="1855"/>
                    <a:pt x="1611" y="1551"/>
                    <a:pt x="1733" y="1307"/>
                  </a:cubicBezTo>
                  <a:cubicBezTo>
                    <a:pt x="1794" y="1125"/>
                    <a:pt x="1915" y="1004"/>
                    <a:pt x="2067" y="973"/>
                  </a:cubicBezTo>
                  <a:lnTo>
                    <a:pt x="2219" y="973"/>
                  </a:lnTo>
                  <a:cubicBezTo>
                    <a:pt x="2250" y="1095"/>
                    <a:pt x="2280" y="1277"/>
                    <a:pt x="2280" y="1459"/>
                  </a:cubicBezTo>
                  <a:cubicBezTo>
                    <a:pt x="2280" y="1733"/>
                    <a:pt x="2250" y="2037"/>
                    <a:pt x="2158" y="2341"/>
                  </a:cubicBezTo>
                  <a:cubicBezTo>
                    <a:pt x="2037" y="2797"/>
                    <a:pt x="1885" y="3192"/>
                    <a:pt x="1672" y="35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96;p69">
              <a:extLst>
                <a:ext uri="{FF2B5EF4-FFF2-40B4-BE49-F238E27FC236}">
                  <a16:creationId xmlns:a16="http://schemas.microsoft.com/office/drawing/2014/main" id="{404EDCB5-B6AB-148D-0F49-CB7E2DE157F0}"/>
                </a:ext>
              </a:extLst>
            </p:cNvPr>
            <p:cNvSpPr/>
            <p:nvPr/>
          </p:nvSpPr>
          <p:spPr>
            <a:xfrm>
              <a:off x="2309575" y="4233638"/>
              <a:ext cx="129975" cy="130725"/>
            </a:xfrm>
            <a:custGeom>
              <a:avLst/>
              <a:gdLst/>
              <a:ahLst/>
              <a:cxnLst/>
              <a:rect l="l" t="t" r="r" b="b"/>
              <a:pathLst>
                <a:path w="5199" h="5229" extrusionOk="0">
                  <a:moveTo>
                    <a:pt x="2736" y="92"/>
                  </a:moveTo>
                  <a:cubicBezTo>
                    <a:pt x="4134" y="153"/>
                    <a:pt x="5198" y="1338"/>
                    <a:pt x="5107" y="2736"/>
                  </a:cubicBezTo>
                  <a:cubicBezTo>
                    <a:pt x="5046" y="4165"/>
                    <a:pt x="3861" y="5229"/>
                    <a:pt x="2463" y="5137"/>
                  </a:cubicBezTo>
                  <a:cubicBezTo>
                    <a:pt x="1064" y="5077"/>
                    <a:pt x="1" y="3891"/>
                    <a:pt x="61" y="2493"/>
                  </a:cubicBezTo>
                  <a:cubicBezTo>
                    <a:pt x="153" y="1064"/>
                    <a:pt x="1308" y="1"/>
                    <a:pt x="2736" y="9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97;p69">
              <a:extLst>
                <a:ext uri="{FF2B5EF4-FFF2-40B4-BE49-F238E27FC236}">
                  <a16:creationId xmlns:a16="http://schemas.microsoft.com/office/drawing/2014/main" id="{9CDE1DCA-E572-F12B-7C4D-D93D458420C6}"/>
                </a:ext>
              </a:extLst>
            </p:cNvPr>
            <p:cNvSpPr/>
            <p:nvPr/>
          </p:nvSpPr>
          <p:spPr>
            <a:xfrm>
              <a:off x="2271575" y="4226038"/>
              <a:ext cx="207475" cy="96525"/>
            </a:xfrm>
            <a:custGeom>
              <a:avLst/>
              <a:gdLst/>
              <a:ahLst/>
              <a:cxnLst/>
              <a:rect l="l" t="t" r="r" b="b"/>
              <a:pathLst>
                <a:path w="8299" h="3861" extrusionOk="0">
                  <a:moveTo>
                    <a:pt x="1733" y="3587"/>
                  </a:moveTo>
                  <a:lnTo>
                    <a:pt x="6414" y="3800"/>
                  </a:lnTo>
                  <a:cubicBezTo>
                    <a:pt x="7387" y="3861"/>
                    <a:pt x="8238" y="3101"/>
                    <a:pt x="8268" y="2128"/>
                  </a:cubicBezTo>
                  <a:lnTo>
                    <a:pt x="8268" y="2128"/>
                  </a:lnTo>
                  <a:cubicBezTo>
                    <a:pt x="8299" y="1156"/>
                    <a:pt x="7539" y="305"/>
                    <a:pt x="6597" y="274"/>
                  </a:cubicBezTo>
                  <a:lnTo>
                    <a:pt x="1916" y="61"/>
                  </a:lnTo>
                  <a:cubicBezTo>
                    <a:pt x="943" y="1"/>
                    <a:pt x="92" y="760"/>
                    <a:pt x="62" y="1733"/>
                  </a:cubicBezTo>
                  <a:lnTo>
                    <a:pt x="62" y="1733"/>
                  </a:lnTo>
                  <a:cubicBezTo>
                    <a:pt x="1" y="2706"/>
                    <a:pt x="761" y="3557"/>
                    <a:pt x="1733" y="35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98;p69">
              <a:extLst>
                <a:ext uri="{FF2B5EF4-FFF2-40B4-BE49-F238E27FC236}">
                  <a16:creationId xmlns:a16="http://schemas.microsoft.com/office/drawing/2014/main" id="{C5F51254-346F-5B33-4994-86DA0E51E0C7}"/>
                </a:ext>
              </a:extLst>
            </p:cNvPr>
            <p:cNvSpPr/>
            <p:nvPr/>
          </p:nvSpPr>
          <p:spPr>
            <a:xfrm>
              <a:off x="2238150" y="4167538"/>
              <a:ext cx="280425" cy="99550"/>
            </a:xfrm>
            <a:custGeom>
              <a:avLst/>
              <a:gdLst/>
              <a:ahLst/>
              <a:cxnLst/>
              <a:rect l="l" t="t" r="r" b="b"/>
              <a:pathLst>
                <a:path w="11217" h="3982" extrusionOk="0">
                  <a:moveTo>
                    <a:pt x="1885" y="31"/>
                  </a:moveTo>
                  <a:lnTo>
                    <a:pt x="9484" y="426"/>
                  </a:lnTo>
                  <a:cubicBezTo>
                    <a:pt x="10487" y="456"/>
                    <a:pt x="11216" y="1277"/>
                    <a:pt x="11156" y="2280"/>
                  </a:cubicBezTo>
                  <a:lnTo>
                    <a:pt x="11156" y="2280"/>
                  </a:lnTo>
                  <a:cubicBezTo>
                    <a:pt x="11125" y="3252"/>
                    <a:pt x="10304" y="3982"/>
                    <a:pt x="9301" y="3952"/>
                  </a:cubicBezTo>
                  <a:lnTo>
                    <a:pt x="1703" y="3556"/>
                  </a:lnTo>
                  <a:cubicBezTo>
                    <a:pt x="730" y="3526"/>
                    <a:pt x="0" y="2675"/>
                    <a:pt x="31" y="1702"/>
                  </a:cubicBezTo>
                  <a:lnTo>
                    <a:pt x="31" y="1702"/>
                  </a:lnTo>
                  <a:cubicBezTo>
                    <a:pt x="61" y="760"/>
                    <a:pt x="912" y="0"/>
                    <a:pt x="1885" y="3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99;p69">
              <a:extLst>
                <a:ext uri="{FF2B5EF4-FFF2-40B4-BE49-F238E27FC236}">
                  <a16:creationId xmlns:a16="http://schemas.microsoft.com/office/drawing/2014/main" id="{2723A48C-9363-6EC9-7F46-EC8B6F388445}"/>
                </a:ext>
              </a:extLst>
            </p:cNvPr>
            <p:cNvSpPr/>
            <p:nvPr/>
          </p:nvSpPr>
          <p:spPr>
            <a:xfrm>
              <a:off x="2199400" y="3705513"/>
              <a:ext cx="220375" cy="321450"/>
            </a:xfrm>
            <a:custGeom>
              <a:avLst/>
              <a:gdLst/>
              <a:ahLst/>
              <a:cxnLst/>
              <a:rect l="l" t="t" r="r" b="b"/>
              <a:pathLst>
                <a:path w="8815" h="12858" extrusionOk="0">
                  <a:moveTo>
                    <a:pt x="1672" y="12250"/>
                  </a:moveTo>
                  <a:cubicBezTo>
                    <a:pt x="1733" y="12463"/>
                    <a:pt x="1611" y="12706"/>
                    <a:pt x="1398" y="12767"/>
                  </a:cubicBezTo>
                  <a:cubicBezTo>
                    <a:pt x="1155" y="12858"/>
                    <a:pt x="942" y="12736"/>
                    <a:pt x="851" y="12524"/>
                  </a:cubicBezTo>
                  <a:cubicBezTo>
                    <a:pt x="304" y="10730"/>
                    <a:pt x="0" y="9059"/>
                    <a:pt x="31" y="7539"/>
                  </a:cubicBezTo>
                  <a:cubicBezTo>
                    <a:pt x="61" y="5837"/>
                    <a:pt x="456" y="4347"/>
                    <a:pt x="1246" y="3131"/>
                  </a:cubicBezTo>
                  <a:cubicBezTo>
                    <a:pt x="2037" y="1916"/>
                    <a:pt x="3222" y="1004"/>
                    <a:pt x="4803" y="517"/>
                  </a:cubicBezTo>
                  <a:cubicBezTo>
                    <a:pt x="5836" y="153"/>
                    <a:pt x="7022" y="1"/>
                    <a:pt x="8389" y="1"/>
                  </a:cubicBezTo>
                  <a:cubicBezTo>
                    <a:pt x="8602" y="1"/>
                    <a:pt x="8815" y="183"/>
                    <a:pt x="8815" y="426"/>
                  </a:cubicBezTo>
                  <a:cubicBezTo>
                    <a:pt x="8815" y="669"/>
                    <a:pt x="8602" y="852"/>
                    <a:pt x="8389" y="852"/>
                  </a:cubicBezTo>
                  <a:cubicBezTo>
                    <a:pt x="7143" y="852"/>
                    <a:pt x="6019" y="1004"/>
                    <a:pt x="5076" y="1308"/>
                  </a:cubicBezTo>
                  <a:cubicBezTo>
                    <a:pt x="3708" y="1764"/>
                    <a:pt x="2645" y="2554"/>
                    <a:pt x="1976" y="3618"/>
                  </a:cubicBezTo>
                  <a:cubicBezTo>
                    <a:pt x="1246" y="4682"/>
                    <a:pt x="912" y="6019"/>
                    <a:pt x="851" y="7569"/>
                  </a:cubicBezTo>
                  <a:cubicBezTo>
                    <a:pt x="821" y="8937"/>
                    <a:pt x="1094" y="10548"/>
                    <a:pt x="1672" y="122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777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4AA-67F8-5161-2E93-4C74F9A7A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44" y="486160"/>
            <a:ext cx="8575555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 with appropriate prepositions of place or time.</a:t>
            </a:r>
            <a:br>
              <a:rPr lang="en-US" sz="3200" b="0" dirty="0">
                <a:effectLst/>
              </a:rPr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4BDFA-5B00-DD15-F9D2-02ADD5766EE5}"/>
              </a:ext>
            </a:extLst>
          </p:cNvPr>
          <p:cNvSpPr txBox="1"/>
          <p:nvPr/>
        </p:nvSpPr>
        <p:spPr>
          <a:xfrm>
            <a:off x="236220" y="1283851"/>
            <a:ext cx="8770620" cy="3458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members of the club clean the school playground ___ Saturday mornings.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students have to sit for the final exam ___ June.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Chu Van An Lower Secondary School is one of the most famous schools ___ Ha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Noi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school canteen is ___ the second floor.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Which subjects do you like to study ___ school?</a:t>
            </a:r>
          </a:p>
        </p:txBody>
      </p:sp>
      <p:grpSp>
        <p:nvGrpSpPr>
          <p:cNvPr id="9" name="Google Shape;1736;p69">
            <a:extLst>
              <a:ext uri="{FF2B5EF4-FFF2-40B4-BE49-F238E27FC236}">
                <a16:creationId xmlns:a16="http://schemas.microsoft.com/office/drawing/2014/main" id="{EDA85FF0-A0C7-2851-DF04-B2EDA653183E}"/>
              </a:ext>
            </a:extLst>
          </p:cNvPr>
          <p:cNvGrpSpPr/>
          <p:nvPr/>
        </p:nvGrpSpPr>
        <p:grpSpPr>
          <a:xfrm rot="2343490">
            <a:off x="7018267" y="3894463"/>
            <a:ext cx="1537948" cy="959976"/>
            <a:chOff x="3096825" y="802738"/>
            <a:chExt cx="1413425" cy="882250"/>
          </a:xfrm>
        </p:grpSpPr>
        <p:sp>
          <p:nvSpPr>
            <p:cNvPr id="10" name="Google Shape;1737;p69">
              <a:extLst>
                <a:ext uri="{FF2B5EF4-FFF2-40B4-BE49-F238E27FC236}">
                  <a16:creationId xmlns:a16="http://schemas.microsoft.com/office/drawing/2014/main" id="{0EF13396-777F-C645-0EB4-95DD73AC58C3}"/>
                </a:ext>
              </a:extLst>
            </p:cNvPr>
            <p:cNvSpPr/>
            <p:nvPr/>
          </p:nvSpPr>
          <p:spPr>
            <a:xfrm>
              <a:off x="3096825" y="1142413"/>
              <a:ext cx="418725" cy="542575"/>
            </a:xfrm>
            <a:custGeom>
              <a:avLst/>
              <a:gdLst/>
              <a:ahLst/>
              <a:cxnLst/>
              <a:rect l="l" t="t" r="r" b="b"/>
              <a:pathLst>
                <a:path w="16749" h="21703" extrusionOk="0">
                  <a:moveTo>
                    <a:pt x="16536" y="18116"/>
                  </a:moveTo>
                  <a:cubicBezTo>
                    <a:pt x="16384" y="17326"/>
                    <a:pt x="16171" y="16505"/>
                    <a:pt x="15989" y="15715"/>
                  </a:cubicBezTo>
                  <a:cubicBezTo>
                    <a:pt x="15806" y="14955"/>
                    <a:pt x="15624" y="14225"/>
                    <a:pt x="15472" y="13466"/>
                  </a:cubicBezTo>
                  <a:cubicBezTo>
                    <a:pt x="15016" y="11551"/>
                    <a:pt x="14438" y="9605"/>
                    <a:pt x="13861" y="7660"/>
                  </a:cubicBezTo>
                  <a:cubicBezTo>
                    <a:pt x="13405" y="6079"/>
                    <a:pt x="12919" y="4469"/>
                    <a:pt x="12432" y="2888"/>
                  </a:cubicBezTo>
                  <a:cubicBezTo>
                    <a:pt x="12068" y="1733"/>
                    <a:pt x="11429" y="213"/>
                    <a:pt x="10061" y="92"/>
                  </a:cubicBezTo>
                  <a:cubicBezTo>
                    <a:pt x="8694" y="0"/>
                    <a:pt x="7873" y="1277"/>
                    <a:pt x="7326" y="2310"/>
                  </a:cubicBezTo>
                  <a:cubicBezTo>
                    <a:pt x="6536" y="3830"/>
                    <a:pt x="5745" y="5350"/>
                    <a:pt x="4985" y="6900"/>
                  </a:cubicBezTo>
                  <a:cubicBezTo>
                    <a:pt x="4104" y="8693"/>
                    <a:pt x="3192" y="10517"/>
                    <a:pt x="2402" y="12341"/>
                  </a:cubicBezTo>
                  <a:cubicBezTo>
                    <a:pt x="2098" y="13010"/>
                    <a:pt x="1794" y="13739"/>
                    <a:pt x="1490" y="14438"/>
                  </a:cubicBezTo>
                  <a:cubicBezTo>
                    <a:pt x="1186" y="15198"/>
                    <a:pt x="821" y="15958"/>
                    <a:pt x="578" y="16748"/>
                  </a:cubicBezTo>
                  <a:cubicBezTo>
                    <a:pt x="365" y="17295"/>
                    <a:pt x="122" y="18025"/>
                    <a:pt x="61" y="18633"/>
                  </a:cubicBezTo>
                  <a:cubicBezTo>
                    <a:pt x="0" y="19666"/>
                    <a:pt x="791" y="20457"/>
                    <a:pt x="1733" y="20548"/>
                  </a:cubicBezTo>
                  <a:cubicBezTo>
                    <a:pt x="2918" y="20639"/>
                    <a:pt x="3709" y="19849"/>
                    <a:pt x="4225" y="18876"/>
                  </a:cubicBezTo>
                  <a:cubicBezTo>
                    <a:pt x="4681" y="17995"/>
                    <a:pt x="5046" y="17083"/>
                    <a:pt x="5472" y="16201"/>
                  </a:cubicBezTo>
                  <a:cubicBezTo>
                    <a:pt x="6566" y="16323"/>
                    <a:pt x="7630" y="16384"/>
                    <a:pt x="8724" y="16505"/>
                  </a:cubicBezTo>
                  <a:lnTo>
                    <a:pt x="11703" y="16748"/>
                  </a:lnTo>
                  <a:lnTo>
                    <a:pt x="12493" y="19575"/>
                  </a:lnTo>
                  <a:cubicBezTo>
                    <a:pt x="12797" y="20639"/>
                    <a:pt x="13496" y="21551"/>
                    <a:pt x="14651" y="21642"/>
                  </a:cubicBezTo>
                  <a:cubicBezTo>
                    <a:pt x="15654" y="21703"/>
                    <a:pt x="16566" y="21064"/>
                    <a:pt x="16627" y="20092"/>
                  </a:cubicBezTo>
                  <a:cubicBezTo>
                    <a:pt x="16749" y="19484"/>
                    <a:pt x="16627" y="18724"/>
                    <a:pt x="16536" y="18116"/>
                  </a:cubicBezTo>
                  <a:close/>
                  <a:moveTo>
                    <a:pt x="9150" y="12219"/>
                  </a:moveTo>
                  <a:cubicBezTo>
                    <a:pt x="8542" y="12189"/>
                    <a:pt x="7964" y="12159"/>
                    <a:pt x="7356" y="12098"/>
                  </a:cubicBezTo>
                  <a:cubicBezTo>
                    <a:pt x="8055" y="10517"/>
                    <a:pt x="8785" y="8876"/>
                    <a:pt x="9423" y="7295"/>
                  </a:cubicBezTo>
                  <a:cubicBezTo>
                    <a:pt x="9758" y="8997"/>
                    <a:pt x="10183" y="10700"/>
                    <a:pt x="10609" y="12402"/>
                  </a:cubicBezTo>
                  <a:cubicBezTo>
                    <a:pt x="10092" y="12341"/>
                    <a:pt x="9636" y="12311"/>
                    <a:pt x="9150" y="12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38;p69">
              <a:extLst>
                <a:ext uri="{FF2B5EF4-FFF2-40B4-BE49-F238E27FC236}">
                  <a16:creationId xmlns:a16="http://schemas.microsoft.com/office/drawing/2014/main" id="{A0E794B1-75E0-4433-9CF0-D3239E94C1C8}"/>
                </a:ext>
              </a:extLst>
            </p:cNvPr>
            <p:cNvSpPr/>
            <p:nvPr/>
          </p:nvSpPr>
          <p:spPr>
            <a:xfrm>
              <a:off x="3454725" y="802738"/>
              <a:ext cx="474200" cy="632250"/>
            </a:xfrm>
            <a:custGeom>
              <a:avLst/>
              <a:gdLst/>
              <a:ahLst/>
              <a:cxnLst/>
              <a:rect l="l" t="t" r="r" b="b"/>
              <a:pathLst>
                <a:path w="18968" h="25290" extrusionOk="0">
                  <a:moveTo>
                    <a:pt x="18694" y="15776"/>
                  </a:moveTo>
                  <a:cubicBezTo>
                    <a:pt x="18390" y="13618"/>
                    <a:pt x="17053" y="11642"/>
                    <a:pt x="15138" y="10761"/>
                  </a:cubicBezTo>
                  <a:cubicBezTo>
                    <a:pt x="16232" y="9514"/>
                    <a:pt x="16567" y="7843"/>
                    <a:pt x="16354" y="6049"/>
                  </a:cubicBezTo>
                  <a:cubicBezTo>
                    <a:pt x="16141" y="4803"/>
                    <a:pt x="15746" y="3587"/>
                    <a:pt x="14895" y="2584"/>
                  </a:cubicBezTo>
                  <a:cubicBezTo>
                    <a:pt x="12767" y="122"/>
                    <a:pt x="9089" y="1"/>
                    <a:pt x="6110" y="426"/>
                  </a:cubicBezTo>
                  <a:cubicBezTo>
                    <a:pt x="4044" y="700"/>
                    <a:pt x="1399" y="1308"/>
                    <a:pt x="457" y="3435"/>
                  </a:cubicBezTo>
                  <a:cubicBezTo>
                    <a:pt x="31" y="4378"/>
                    <a:pt x="1" y="5441"/>
                    <a:pt x="92" y="6475"/>
                  </a:cubicBezTo>
                  <a:cubicBezTo>
                    <a:pt x="153" y="8147"/>
                    <a:pt x="396" y="9879"/>
                    <a:pt x="578" y="11551"/>
                  </a:cubicBezTo>
                  <a:cubicBezTo>
                    <a:pt x="700" y="12402"/>
                    <a:pt x="791" y="13253"/>
                    <a:pt x="913" y="14104"/>
                  </a:cubicBezTo>
                  <a:cubicBezTo>
                    <a:pt x="913" y="14226"/>
                    <a:pt x="943" y="14378"/>
                    <a:pt x="943" y="14499"/>
                  </a:cubicBezTo>
                  <a:cubicBezTo>
                    <a:pt x="1095" y="15654"/>
                    <a:pt x="1308" y="16870"/>
                    <a:pt x="1490" y="18056"/>
                  </a:cubicBezTo>
                  <a:cubicBezTo>
                    <a:pt x="1642" y="18967"/>
                    <a:pt x="1794" y="19910"/>
                    <a:pt x="2007" y="20822"/>
                  </a:cubicBezTo>
                  <a:cubicBezTo>
                    <a:pt x="2250" y="21825"/>
                    <a:pt x="2554" y="22858"/>
                    <a:pt x="3223" y="23648"/>
                  </a:cubicBezTo>
                  <a:cubicBezTo>
                    <a:pt x="4682" y="25290"/>
                    <a:pt x="7235" y="25138"/>
                    <a:pt x="9150" y="24864"/>
                  </a:cubicBezTo>
                  <a:cubicBezTo>
                    <a:pt x="12007" y="24469"/>
                    <a:pt x="15138" y="23496"/>
                    <a:pt x="17053" y="21277"/>
                  </a:cubicBezTo>
                  <a:cubicBezTo>
                    <a:pt x="18360" y="19758"/>
                    <a:pt x="18968" y="17782"/>
                    <a:pt x="18694" y="15776"/>
                  </a:cubicBezTo>
                  <a:close/>
                  <a:moveTo>
                    <a:pt x="5016" y="6809"/>
                  </a:moveTo>
                  <a:cubicBezTo>
                    <a:pt x="4986" y="6596"/>
                    <a:pt x="4955" y="6292"/>
                    <a:pt x="5016" y="6049"/>
                  </a:cubicBezTo>
                  <a:cubicBezTo>
                    <a:pt x="5199" y="5441"/>
                    <a:pt x="6658" y="5229"/>
                    <a:pt x="7174" y="5137"/>
                  </a:cubicBezTo>
                  <a:cubicBezTo>
                    <a:pt x="8785" y="4925"/>
                    <a:pt x="11126" y="4925"/>
                    <a:pt x="11430" y="6961"/>
                  </a:cubicBezTo>
                  <a:cubicBezTo>
                    <a:pt x="11490" y="7387"/>
                    <a:pt x="11430" y="7751"/>
                    <a:pt x="11247" y="8147"/>
                  </a:cubicBezTo>
                  <a:cubicBezTo>
                    <a:pt x="10579" y="9423"/>
                    <a:pt x="8299" y="9970"/>
                    <a:pt x="6961" y="10153"/>
                  </a:cubicBezTo>
                  <a:cubicBezTo>
                    <a:pt x="6810" y="10183"/>
                    <a:pt x="6658" y="10183"/>
                    <a:pt x="6506" y="10244"/>
                  </a:cubicBezTo>
                  <a:cubicBezTo>
                    <a:pt x="6171" y="10274"/>
                    <a:pt x="5867" y="10305"/>
                    <a:pt x="5502" y="10335"/>
                  </a:cubicBezTo>
                  <a:close/>
                  <a:moveTo>
                    <a:pt x="9241" y="20031"/>
                  </a:moveTo>
                  <a:cubicBezTo>
                    <a:pt x="8755" y="20122"/>
                    <a:pt x="7539" y="20274"/>
                    <a:pt x="7113" y="19879"/>
                  </a:cubicBezTo>
                  <a:cubicBezTo>
                    <a:pt x="6779" y="19575"/>
                    <a:pt x="6597" y="18694"/>
                    <a:pt x="6566" y="18238"/>
                  </a:cubicBezTo>
                  <a:cubicBezTo>
                    <a:pt x="6414" y="17083"/>
                    <a:pt x="6262" y="15897"/>
                    <a:pt x="6202" y="14712"/>
                  </a:cubicBezTo>
                  <a:lnTo>
                    <a:pt x="8603" y="14378"/>
                  </a:lnTo>
                  <a:cubicBezTo>
                    <a:pt x="9879" y="14195"/>
                    <a:pt x="11977" y="14013"/>
                    <a:pt x="13041" y="14864"/>
                  </a:cubicBezTo>
                  <a:cubicBezTo>
                    <a:pt x="13497" y="15259"/>
                    <a:pt x="13709" y="15776"/>
                    <a:pt x="13801" y="16353"/>
                  </a:cubicBezTo>
                  <a:cubicBezTo>
                    <a:pt x="14135" y="18967"/>
                    <a:pt x="11278" y="19758"/>
                    <a:pt x="9241" y="200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739;p69">
              <a:extLst>
                <a:ext uri="{FF2B5EF4-FFF2-40B4-BE49-F238E27FC236}">
                  <a16:creationId xmlns:a16="http://schemas.microsoft.com/office/drawing/2014/main" id="{DFD22340-1B4C-3D05-C0B4-D6E5AD2B4940}"/>
                </a:ext>
              </a:extLst>
            </p:cNvPr>
            <p:cNvSpPr/>
            <p:nvPr/>
          </p:nvSpPr>
          <p:spPr>
            <a:xfrm>
              <a:off x="3955500" y="937988"/>
              <a:ext cx="554750" cy="633775"/>
            </a:xfrm>
            <a:custGeom>
              <a:avLst/>
              <a:gdLst/>
              <a:ahLst/>
              <a:cxnLst/>
              <a:rect l="l" t="t" r="r" b="b"/>
              <a:pathLst>
                <a:path w="22190" h="25351" extrusionOk="0">
                  <a:moveTo>
                    <a:pt x="21703" y="17296"/>
                  </a:moveTo>
                  <a:cubicBezTo>
                    <a:pt x="21247" y="16019"/>
                    <a:pt x="20275" y="15381"/>
                    <a:pt x="18998" y="15867"/>
                  </a:cubicBezTo>
                  <a:cubicBezTo>
                    <a:pt x="18147" y="16171"/>
                    <a:pt x="17600" y="17053"/>
                    <a:pt x="17022" y="17661"/>
                  </a:cubicBezTo>
                  <a:cubicBezTo>
                    <a:pt x="16171" y="18603"/>
                    <a:pt x="15229" y="19181"/>
                    <a:pt x="14043" y="19606"/>
                  </a:cubicBezTo>
                  <a:cubicBezTo>
                    <a:pt x="12706" y="20092"/>
                    <a:pt x="11277" y="19940"/>
                    <a:pt x="10031" y="19272"/>
                  </a:cubicBezTo>
                  <a:cubicBezTo>
                    <a:pt x="8238" y="18269"/>
                    <a:pt x="7113" y="16384"/>
                    <a:pt x="6414" y="14500"/>
                  </a:cubicBezTo>
                  <a:cubicBezTo>
                    <a:pt x="5837" y="12919"/>
                    <a:pt x="5624" y="11126"/>
                    <a:pt x="5989" y="9454"/>
                  </a:cubicBezTo>
                  <a:cubicBezTo>
                    <a:pt x="6262" y="8208"/>
                    <a:pt x="6900" y="6962"/>
                    <a:pt x="8056" y="6262"/>
                  </a:cubicBezTo>
                  <a:cubicBezTo>
                    <a:pt x="8268" y="6110"/>
                    <a:pt x="8511" y="5989"/>
                    <a:pt x="8755" y="5928"/>
                  </a:cubicBezTo>
                  <a:cubicBezTo>
                    <a:pt x="9514" y="5655"/>
                    <a:pt x="10366" y="5442"/>
                    <a:pt x="11156" y="5442"/>
                  </a:cubicBezTo>
                  <a:cubicBezTo>
                    <a:pt x="11733" y="5442"/>
                    <a:pt x="12250" y="5503"/>
                    <a:pt x="12828" y="5503"/>
                  </a:cubicBezTo>
                  <a:cubicBezTo>
                    <a:pt x="13223" y="5503"/>
                    <a:pt x="13588" y="5442"/>
                    <a:pt x="13922" y="5320"/>
                  </a:cubicBezTo>
                  <a:cubicBezTo>
                    <a:pt x="15229" y="4864"/>
                    <a:pt x="15685" y="3557"/>
                    <a:pt x="15229" y="2311"/>
                  </a:cubicBezTo>
                  <a:cubicBezTo>
                    <a:pt x="15138" y="2098"/>
                    <a:pt x="15047" y="1855"/>
                    <a:pt x="14895" y="1673"/>
                  </a:cubicBezTo>
                  <a:cubicBezTo>
                    <a:pt x="13588" y="1"/>
                    <a:pt x="10578" y="335"/>
                    <a:pt x="8815" y="761"/>
                  </a:cubicBezTo>
                  <a:cubicBezTo>
                    <a:pt x="8359" y="882"/>
                    <a:pt x="7904" y="1034"/>
                    <a:pt x="7478" y="1186"/>
                  </a:cubicBezTo>
                  <a:cubicBezTo>
                    <a:pt x="6019" y="1703"/>
                    <a:pt x="4712" y="2554"/>
                    <a:pt x="3587" y="3648"/>
                  </a:cubicBezTo>
                  <a:cubicBezTo>
                    <a:pt x="153" y="7174"/>
                    <a:pt x="1" y="12281"/>
                    <a:pt x="1581" y="16719"/>
                  </a:cubicBezTo>
                  <a:cubicBezTo>
                    <a:pt x="2736" y="19819"/>
                    <a:pt x="4742" y="22554"/>
                    <a:pt x="7812" y="24013"/>
                  </a:cubicBezTo>
                  <a:cubicBezTo>
                    <a:pt x="10274" y="25199"/>
                    <a:pt x="13162" y="25351"/>
                    <a:pt x="15746" y="24378"/>
                  </a:cubicBezTo>
                  <a:cubicBezTo>
                    <a:pt x="17539" y="23740"/>
                    <a:pt x="19363" y="22706"/>
                    <a:pt x="20579" y="21247"/>
                  </a:cubicBezTo>
                  <a:cubicBezTo>
                    <a:pt x="21430" y="20123"/>
                    <a:pt x="22190" y="18664"/>
                    <a:pt x="21703" y="172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710;p69">
            <a:extLst>
              <a:ext uri="{FF2B5EF4-FFF2-40B4-BE49-F238E27FC236}">
                <a16:creationId xmlns:a16="http://schemas.microsoft.com/office/drawing/2014/main" id="{ED1FFA1E-9E35-6851-2494-6513DBBB3688}"/>
              </a:ext>
            </a:extLst>
          </p:cNvPr>
          <p:cNvGrpSpPr/>
          <p:nvPr/>
        </p:nvGrpSpPr>
        <p:grpSpPr>
          <a:xfrm rot="1764707">
            <a:off x="7807719" y="-21512"/>
            <a:ext cx="1572696" cy="774170"/>
            <a:chOff x="4374975" y="4042913"/>
            <a:chExt cx="1264243" cy="652775"/>
          </a:xfrm>
        </p:grpSpPr>
        <p:sp>
          <p:nvSpPr>
            <p:cNvPr id="14" name="Google Shape;1711;p69">
              <a:extLst>
                <a:ext uri="{FF2B5EF4-FFF2-40B4-BE49-F238E27FC236}">
                  <a16:creationId xmlns:a16="http://schemas.microsoft.com/office/drawing/2014/main" id="{B1831E53-17E0-BE40-40A3-9772F94E550B}"/>
                </a:ext>
              </a:extLst>
            </p:cNvPr>
            <p:cNvSpPr/>
            <p:nvPr/>
          </p:nvSpPr>
          <p:spPr>
            <a:xfrm>
              <a:off x="4374975" y="4042913"/>
              <a:ext cx="1167975" cy="530425"/>
            </a:xfrm>
            <a:custGeom>
              <a:avLst/>
              <a:gdLst/>
              <a:ahLst/>
              <a:cxnLst/>
              <a:rect l="l" t="t" r="r" b="b"/>
              <a:pathLst>
                <a:path w="46719" h="21217" extrusionOk="0">
                  <a:moveTo>
                    <a:pt x="3404" y="17903"/>
                  </a:moveTo>
                  <a:cubicBezTo>
                    <a:pt x="5562" y="15502"/>
                    <a:pt x="7721" y="13070"/>
                    <a:pt x="9939" y="10639"/>
                  </a:cubicBezTo>
                  <a:cubicBezTo>
                    <a:pt x="12462" y="7842"/>
                    <a:pt x="15046" y="5016"/>
                    <a:pt x="17630" y="2250"/>
                  </a:cubicBezTo>
                  <a:cubicBezTo>
                    <a:pt x="18906" y="882"/>
                    <a:pt x="18633" y="639"/>
                    <a:pt x="20456" y="578"/>
                  </a:cubicBezTo>
                  <a:cubicBezTo>
                    <a:pt x="24438" y="426"/>
                    <a:pt x="28481" y="304"/>
                    <a:pt x="32523" y="335"/>
                  </a:cubicBezTo>
                  <a:cubicBezTo>
                    <a:pt x="35897" y="335"/>
                    <a:pt x="39302" y="456"/>
                    <a:pt x="42676" y="517"/>
                  </a:cubicBezTo>
                  <a:cubicBezTo>
                    <a:pt x="46080" y="639"/>
                    <a:pt x="46718" y="0"/>
                    <a:pt x="44165" y="2310"/>
                  </a:cubicBezTo>
                  <a:cubicBezTo>
                    <a:pt x="42980" y="3374"/>
                    <a:pt x="41794" y="4408"/>
                    <a:pt x="40670" y="5502"/>
                  </a:cubicBezTo>
                  <a:cubicBezTo>
                    <a:pt x="38876" y="7143"/>
                    <a:pt x="37113" y="8815"/>
                    <a:pt x="35350" y="10487"/>
                  </a:cubicBezTo>
                  <a:cubicBezTo>
                    <a:pt x="34773" y="9119"/>
                    <a:pt x="14742" y="18511"/>
                    <a:pt x="15076" y="19301"/>
                  </a:cubicBezTo>
                  <a:cubicBezTo>
                    <a:pt x="12705" y="19484"/>
                    <a:pt x="10304" y="19666"/>
                    <a:pt x="7903" y="19909"/>
                  </a:cubicBezTo>
                  <a:cubicBezTo>
                    <a:pt x="6718" y="20031"/>
                    <a:pt x="5593" y="20122"/>
                    <a:pt x="4407" y="20274"/>
                  </a:cubicBezTo>
                  <a:cubicBezTo>
                    <a:pt x="0" y="20821"/>
                    <a:pt x="426" y="21216"/>
                    <a:pt x="3404" y="179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12;p69">
              <a:extLst>
                <a:ext uri="{FF2B5EF4-FFF2-40B4-BE49-F238E27FC236}">
                  <a16:creationId xmlns:a16="http://schemas.microsoft.com/office/drawing/2014/main" id="{29386B6F-4DAD-2D44-D5A6-3CF81A2771C7}"/>
                </a:ext>
              </a:extLst>
            </p:cNvPr>
            <p:cNvSpPr/>
            <p:nvPr/>
          </p:nvSpPr>
          <p:spPr>
            <a:xfrm>
              <a:off x="4795175" y="4406888"/>
              <a:ext cx="537275" cy="288800"/>
            </a:xfrm>
            <a:custGeom>
              <a:avLst/>
              <a:gdLst/>
              <a:ahLst/>
              <a:cxnLst/>
              <a:rect l="l" t="t" r="r" b="b"/>
              <a:pathLst>
                <a:path w="21491" h="11552" extrusionOk="0">
                  <a:moveTo>
                    <a:pt x="9545" y="2919"/>
                  </a:moveTo>
                  <a:cubicBezTo>
                    <a:pt x="15108" y="517"/>
                    <a:pt x="20214" y="1"/>
                    <a:pt x="20852" y="1551"/>
                  </a:cubicBezTo>
                  <a:cubicBezTo>
                    <a:pt x="21491" y="3101"/>
                    <a:pt x="17478" y="6232"/>
                    <a:pt x="11886" y="8512"/>
                  </a:cubicBezTo>
                  <a:cubicBezTo>
                    <a:pt x="6293" y="10822"/>
                    <a:pt x="1278" y="11551"/>
                    <a:pt x="639" y="10062"/>
                  </a:cubicBezTo>
                  <a:cubicBezTo>
                    <a:pt x="1" y="8572"/>
                    <a:pt x="3952" y="5320"/>
                    <a:pt x="9545" y="29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13;p69">
              <a:extLst>
                <a:ext uri="{FF2B5EF4-FFF2-40B4-BE49-F238E27FC236}">
                  <a16:creationId xmlns:a16="http://schemas.microsoft.com/office/drawing/2014/main" id="{155D7245-ACDA-8093-BC48-1B4FBFAC781A}"/>
                </a:ext>
              </a:extLst>
            </p:cNvPr>
            <p:cNvSpPr/>
            <p:nvPr/>
          </p:nvSpPr>
          <p:spPr>
            <a:xfrm>
              <a:off x="5506993" y="4441714"/>
              <a:ext cx="69925" cy="69175"/>
            </a:xfrm>
            <a:custGeom>
              <a:avLst/>
              <a:gdLst/>
              <a:ahLst/>
              <a:cxnLst/>
              <a:rect l="l" t="t" r="r" b="b"/>
              <a:pathLst>
                <a:path w="2797" h="2767" extrusionOk="0">
                  <a:moveTo>
                    <a:pt x="1155" y="122"/>
                  </a:moveTo>
                  <a:cubicBezTo>
                    <a:pt x="456" y="243"/>
                    <a:pt x="0" y="912"/>
                    <a:pt x="122" y="1611"/>
                  </a:cubicBezTo>
                  <a:cubicBezTo>
                    <a:pt x="213" y="2310"/>
                    <a:pt x="912" y="2766"/>
                    <a:pt x="1641" y="2675"/>
                  </a:cubicBezTo>
                  <a:cubicBezTo>
                    <a:pt x="2340" y="2553"/>
                    <a:pt x="2796" y="1854"/>
                    <a:pt x="2675" y="1186"/>
                  </a:cubicBezTo>
                  <a:cubicBezTo>
                    <a:pt x="2584" y="486"/>
                    <a:pt x="1885" y="0"/>
                    <a:pt x="1155" y="1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14;p69">
              <a:extLst>
                <a:ext uri="{FF2B5EF4-FFF2-40B4-BE49-F238E27FC236}">
                  <a16:creationId xmlns:a16="http://schemas.microsoft.com/office/drawing/2014/main" id="{43D314A7-B005-1FEA-55BF-CCA0EC981EF1}"/>
                </a:ext>
              </a:extLst>
            </p:cNvPr>
            <p:cNvSpPr/>
            <p:nvPr/>
          </p:nvSpPr>
          <p:spPr>
            <a:xfrm>
              <a:off x="5203793" y="4053389"/>
              <a:ext cx="351850" cy="426325"/>
            </a:xfrm>
            <a:custGeom>
              <a:avLst/>
              <a:gdLst/>
              <a:ahLst/>
              <a:cxnLst/>
              <a:rect l="l" t="t" r="r" b="b"/>
              <a:pathLst>
                <a:path w="14074" h="17053" extrusionOk="0">
                  <a:moveTo>
                    <a:pt x="334" y="1247"/>
                  </a:moveTo>
                  <a:cubicBezTo>
                    <a:pt x="152" y="1247"/>
                    <a:pt x="0" y="1095"/>
                    <a:pt x="31" y="882"/>
                  </a:cubicBezTo>
                  <a:cubicBezTo>
                    <a:pt x="91" y="639"/>
                    <a:pt x="243" y="427"/>
                    <a:pt x="426" y="427"/>
                  </a:cubicBezTo>
                  <a:cubicBezTo>
                    <a:pt x="4559" y="1"/>
                    <a:pt x="7538" y="1521"/>
                    <a:pt x="9666" y="4408"/>
                  </a:cubicBezTo>
                  <a:cubicBezTo>
                    <a:pt x="11794" y="7266"/>
                    <a:pt x="13101" y="11430"/>
                    <a:pt x="14013" y="16415"/>
                  </a:cubicBezTo>
                  <a:cubicBezTo>
                    <a:pt x="14073" y="16627"/>
                    <a:pt x="13952" y="16871"/>
                    <a:pt x="13769" y="16992"/>
                  </a:cubicBezTo>
                  <a:cubicBezTo>
                    <a:pt x="13557" y="17053"/>
                    <a:pt x="13374" y="16992"/>
                    <a:pt x="13344" y="16749"/>
                  </a:cubicBezTo>
                  <a:cubicBezTo>
                    <a:pt x="12462" y="11855"/>
                    <a:pt x="11155" y="7782"/>
                    <a:pt x="9088" y="5016"/>
                  </a:cubicBezTo>
                  <a:cubicBezTo>
                    <a:pt x="7082" y="2281"/>
                    <a:pt x="4256" y="882"/>
                    <a:pt x="334" y="12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715;p69">
              <a:extLst>
                <a:ext uri="{FF2B5EF4-FFF2-40B4-BE49-F238E27FC236}">
                  <a16:creationId xmlns:a16="http://schemas.microsoft.com/office/drawing/2014/main" id="{A89CA6D8-2E47-FE22-38C0-14DDD7DB1470}"/>
                </a:ext>
              </a:extLst>
            </p:cNvPr>
            <p:cNvSpPr/>
            <p:nvPr/>
          </p:nvSpPr>
          <p:spPr>
            <a:xfrm>
              <a:off x="5493293" y="4496414"/>
              <a:ext cx="145925" cy="186950"/>
            </a:xfrm>
            <a:custGeom>
              <a:avLst/>
              <a:gdLst/>
              <a:ahLst/>
              <a:cxnLst/>
              <a:rect l="l" t="t" r="r" b="b"/>
              <a:pathLst>
                <a:path w="5837" h="7478" extrusionOk="0">
                  <a:moveTo>
                    <a:pt x="5776" y="6049"/>
                  </a:moveTo>
                  <a:cubicBezTo>
                    <a:pt x="5837" y="6292"/>
                    <a:pt x="5715" y="6505"/>
                    <a:pt x="5503" y="6627"/>
                  </a:cubicBezTo>
                  <a:cubicBezTo>
                    <a:pt x="5320" y="6748"/>
                    <a:pt x="5138" y="6627"/>
                    <a:pt x="5107" y="6414"/>
                  </a:cubicBezTo>
                  <a:cubicBezTo>
                    <a:pt x="4986" y="5745"/>
                    <a:pt x="4864" y="5107"/>
                    <a:pt x="4712" y="4469"/>
                  </a:cubicBezTo>
                  <a:cubicBezTo>
                    <a:pt x="4530" y="3466"/>
                    <a:pt x="4408" y="2827"/>
                    <a:pt x="4347" y="2493"/>
                  </a:cubicBezTo>
                  <a:cubicBezTo>
                    <a:pt x="4256" y="1976"/>
                    <a:pt x="3952" y="1581"/>
                    <a:pt x="3588" y="1308"/>
                  </a:cubicBezTo>
                  <a:cubicBezTo>
                    <a:pt x="3192" y="1034"/>
                    <a:pt x="2676" y="882"/>
                    <a:pt x="2159" y="1004"/>
                  </a:cubicBezTo>
                  <a:lnTo>
                    <a:pt x="2159" y="1004"/>
                  </a:lnTo>
                  <a:lnTo>
                    <a:pt x="2129" y="1004"/>
                  </a:lnTo>
                  <a:cubicBezTo>
                    <a:pt x="1673" y="1064"/>
                    <a:pt x="1308" y="1338"/>
                    <a:pt x="1065" y="1672"/>
                  </a:cubicBezTo>
                  <a:cubicBezTo>
                    <a:pt x="852" y="1976"/>
                    <a:pt x="730" y="2402"/>
                    <a:pt x="791" y="2827"/>
                  </a:cubicBezTo>
                  <a:lnTo>
                    <a:pt x="791" y="2827"/>
                  </a:lnTo>
                  <a:lnTo>
                    <a:pt x="791" y="2827"/>
                  </a:lnTo>
                  <a:lnTo>
                    <a:pt x="791" y="2858"/>
                  </a:lnTo>
                  <a:cubicBezTo>
                    <a:pt x="913" y="3435"/>
                    <a:pt x="1004" y="3952"/>
                    <a:pt x="1095" y="4499"/>
                  </a:cubicBezTo>
                  <a:cubicBezTo>
                    <a:pt x="1247" y="5259"/>
                    <a:pt x="1399" y="6019"/>
                    <a:pt x="1521" y="6779"/>
                  </a:cubicBezTo>
                  <a:cubicBezTo>
                    <a:pt x="1551" y="7022"/>
                    <a:pt x="1460" y="7235"/>
                    <a:pt x="1247" y="7356"/>
                  </a:cubicBezTo>
                  <a:cubicBezTo>
                    <a:pt x="1065" y="7478"/>
                    <a:pt x="882" y="7356"/>
                    <a:pt x="852" y="7113"/>
                  </a:cubicBezTo>
                  <a:cubicBezTo>
                    <a:pt x="700" y="6353"/>
                    <a:pt x="548" y="5593"/>
                    <a:pt x="426" y="4833"/>
                  </a:cubicBezTo>
                  <a:cubicBezTo>
                    <a:pt x="305" y="4317"/>
                    <a:pt x="244" y="3739"/>
                    <a:pt x="122" y="3192"/>
                  </a:cubicBezTo>
                  <a:lnTo>
                    <a:pt x="122" y="3131"/>
                  </a:lnTo>
                  <a:lnTo>
                    <a:pt x="122" y="3131"/>
                  </a:lnTo>
                  <a:cubicBezTo>
                    <a:pt x="1" y="2432"/>
                    <a:pt x="183" y="1764"/>
                    <a:pt x="578" y="1186"/>
                  </a:cubicBezTo>
                  <a:cubicBezTo>
                    <a:pt x="943" y="669"/>
                    <a:pt x="1490" y="274"/>
                    <a:pt x="2159" y="122"/>
                  </a:cubicBezTo>
                  <a:lnTo>
                    <a:pt x="2220" y="122"/>
                  </a:lnTo>
                  <a:lnTo>
                    <a:pt x="2220" y="122"/>
                  </a:lnTo>
                  <a:cubicBezTo>
                    <a:pt x="2858" y="1"/>
                    <a:pt x="3496" y="153"/>
                    <a:pt x="3983" y="517"/>
                  </a:cubicBezTo>
                  <a:cubicBezTo>
                    <a:pt x="4499" y="852"/>
                    <a:pt x="4864" y="1429"/>
                    <a:pt x="5016" y="2098"/>
                  </a:cubicBezTo>
                  <a:cubicBezTo>
                    <a:pt x="5229" y="3040"/>
                    <a:pt x="5320" y="3739"/>
                    <a:pt x="5411" y="4074"/>
                  </a:cubicBezTo>
                  <a:cubicBezTo>
                    <a:pt x="5503" y="4773"/>
                    <a:pt x="5624" y="5411"/>
                    <a:pt x="5776" y="60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16;p69">
              <a:extLst>
                <a:ext uri="{FF2B5EF4-FFF2-40B4-BE49-F238E27FC236}">
                  <a16:creationId xmlns:a16="http://schemas.microsoft.com/office/drawing/2014/main" id="{0C4CB456-296D-C9B3-E42A-3AD4AB6CAEED}"/>
                </a:ext>
              </a:extLst>
            </p:cNvPr>
            <p:cNvSpPr/>
            <p:nvPr/>
          </p:nvSpPr>
          <p:spPr>
            <a:xfrm>
              <a:off x="5524468" y="4517689"/>
              <a:ext cx="80575" cy="152775"/>
            </a:xfrm>
            <a:custGeom>
              <a:avLst/>
              <a:gdLst/>
              <a:ahLst/>
              <a:cxnLst/>
              <a:rect l="l" t="t" r="r" b="b"/>
              <a:pathLst>
                <a:path w="3223" h="6111" extrusionOk="0">
                  <a:moveTo>
                    <a:pt x="3161" y="5168"/>
                  </a:moveTo>
                  <a:cubicBezTo>
                    <a:pt x="3222" y="5411"/>
                    <a:pt x="3100" y="5624"/>
                    <a:pt x="2888" y="5745"/>
                  </a:cubicBezTo>
                  <a:cubicBezTo>
                    <a:pt x="2705" y="5806"/>
                    <a:pt x="2523" y="5745"/>
                    <a:pt x="2493" y="5502"/>
                  </a:cubicBezTo>
                  <a:cubicBezTo>
                    <a:pt x="2371" y="4803"/>
                    <a:pt x="2219" y="4104"/>
                    <a:pt x="2097" y="3466"/>
                  </a:cubicBezTo>
                  <a:cubicBezTo>
                    <a:pt x="1976" y="2767"/>
                    <a:pt x="1885" y="2098"/>
                    <a:pt x="1733" y="1399"/>
                  </a:cubicBezTo>
                  <a:lnTo>
                    <a:pt x="1733" y="1399"/>
                  </a:lnTo>
                  <a:cubicBezTo>
                    <a:pt x="1641" y="1095"/>
                    <a:pt x="1459" y="913"/>
                    <a:pt x="1277" y="852"/>
                  </a:cubicBezTo>
                  <a:cubicBezTo>
                    <a:pt x="1186" y="791"/>
                    <a:pt x="1125" y="791"/>
                    <a:pt x="1034" y="852"/>
                  </a:cubicBezTo>
                  <a:cubicBezTo>
                    <a:pt x="973" y="852"/>
                    <a:pt x="912" y="882"/>
                    <a:pt x="882" y="913"/>
                  </a:cubicBezTo>
                  <a:cubicBezTo>
                    <a:pt x="821" y="1004"/>
                    <a:pt x="730" y="1156"/>
                    <a:pt x="821" y="1368"/>
                  </a:cubicBezTo>
                  <a:lnTo>
                    <a:pt x="821" y="1368"/>
                  </a:lnTo>
                  <a:cubicBezTo>
                    <a:pt x="912" y="2068"/>
                    <a:pt x="1064" y="2736"/>
                    <a:pt x="1186" y="3435"/>
                  </a:cubicBezTo>
                  <a:cubicBezTo>
                    <a:pt x="1307" y="4104"/>
                    <a:pt x="1459" y="4803"/>
                    <a:pt x="1581" y="5472"/>
                  </a:cubicBezTo>
                  <a:cubicBezTo>
                    <a:pt x="1611" y="5715"/>
                    <a:pt x="1490" y="5928"/>
                    <a:pt x="1307" y="6049"/>
                  </a:cubicBezTo>
                  <a:cubicBezTo>
                    <a:pt x="1125" y="6110"/>
                    <a:pt x="912" y="6049"/>
                    <a:pt x="882" y="5806"/>
                  </a:cubicBezTo>
                  <a:cubicBezTo>
                    <a:pt x="760" y="5138"/>
                    <a:pt x="608" y="4438"/>
                    <a:pt x="517" y="3770"/>
                  </a:cubicBezTo>
                  <a:cubicBezTo>
                    <a:pt x="395" y="3071"/>
                    <a:pt x="243" y="2402"/>
                    <a:pt x="122" y="1703"/>
                  </a:cubicBezTo>
                  <a:cubicBezTo>
                    <a:pt x="0" y="1034"/>
                    <a:pt x="243" y="487"/>
                    <a:pt x="669" y="244"/>
                  </a:cubicBezTo>
                  <a:cubicBezTo>
                    <a:pt x="821" y="122"/>
                    <a:pt x="973" y="31"/>
                    <a:pt x="1125" y="31"/>
                  </a:cubicBezTo>
                  <a:cubicBezTo>
                    <a:pt x="1277" y="1"/>
                    <a:pt x="1429" y="1"/>
                    <a:pt x="1581" y="92"/>
                  </a:cubicBezTo>
                  <a:cubicBezTo>
                    <a:pt x="1945" y="183"/>
                    <a:pt x="2341" y="548"/>
                    <a:pt x="2432" y="1156"/>
                  </a:cubicBezTo>
                  <a:lnTo>
                    <a:pt x="2432" y="1156"/>
                  </a:lnTo>
                  <a:lnTo>
                    <a:pt x="2432" y="1156"/>
                  </a:lnTo>
                  <a:cubicBezTo>
                    <a:pt x="2553" y="1824"/>
                    <a:pt x="2675" y="2523"/>
                    <a:pt x="2827" y="3192"/>
                  </a:cubicBezTo>
                  <a:cubicBezTo>
                    <a:pt x="2918" y="3831"/>
                    <a:pt x="3070" y="4530"/>
                    <a:pt x="3161" y="5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17;p69">
              <a:extLst>
                <a:ext uri="{FF2B5EF4-FFF2-40B4-BE49-F238E27FC236}">
                  <a16:creationId xmlns:a16="http://schemas.microsoft.com/office/drawing/2014/main" id="{BE4BE7FA-9867-504E-9C4D-55DF763EE317}"/>
                </a:ext>
              </a:extLst>
            </p:cNvPr>
            <p:cNvSpPr/>
            <p:nvPr/>
          </p:nvSpPr>
          <p:spPr>
            <a:xfrm>
              <a:off x="4466150" y="4077113"/>
              <a:ext cx="835150" cy="447600"/>
            </a:xfrm>
            <a:custGeom>
              <a:avLst/>
              <a:gdLst/>
              <a:ahLst/>
              <a:cxnLst/>
              <a:rect l="l" t="t" r="r" b="b"/>
              <a:pathLst>
                <a:path w="33406" h="17904" extrusionOk="0">
                  <a:moveTo>
                    <a:pt x="456" y="17781"/>
                  </a:moveTo>
                  <a:cubicBezTo>
                    <a:pt x="396" y="17873"/>
                    <a:pt x="244" y="17903"/>
                    <a:pt x="122" y="17781"/>
                  </a:cubicBezTo>
                  <a:cubicBezTo>
                    <a:pt x="61" y="17721"/>
                    <a:pt x="1" y="17569"/>
                    <a:pt x="122" y="17447"/>
                  </a:cubicBezTo>
                  <a:cubicBezTo>
                    <a:pt x="6627" y="10365"/>
                    <a:pt x="10913" y="6018"/>
                    <a:pt x="13283" y="3617"/>
                  </a:cubicBezTo>
                  <a:cubicBezTo>
                    <a:pt x="14195" y="2705"/>
                    <a:pt x="14834" y="2067"/>
                    <a:pt x="15168" y="1672"/>
                  </a:cubicBezTo>
                  <a:cubicBezTo>
                    <a:pt x="15290" y="1550"/>
                    <a:pt x="15411" y="1398"/>
                    <a:pt x="15502" y="1307"/>
                  </a:cubicBezTo>
                  <a:cubicBezTo>
                    <a:pt x="16201" y="547"/>
                    <a:pt x="16384" y="304"/>
                    <a:pt x="17113" y="304"/>
                  </a:cubicBezTo>
                  <a:cubicBezTo>
                    <a:pt x="19515" y="182"/>
                    <a:pt x="22585" y="182"/>
                    <a:pt x="25594" y="152"/>
                  </a:cubicBezTo>
                  <a:cubicBezTo>
                    <a:pt x="28329" y="122"/>
                    <a:pt x="31004" y="122"/>
                    <a:pt x="33193" y="0"/>
                  </a:cubicBezTo>
                  <a:cubicBezTo>
                    <a:pt x="33284" y="0"/>
                    <a:pt x="33405" y="122"/>
                    <a:pt x="33405" y="243"/>
                  </a:cubicBezTo>
                  <a:cubicBezTo>
                    <a:pt x="33405" y="334"/>
                    <a:pt x="33284" y="456"/>
                    <a:pt x="33193" y="456"/>
                  </a:cubicBezTo>
                  <a:cubicBezTo>
                    <a:pt x="31095" y="547"/>
                    <a:pt x="28360" y="578"/>
                    <a:pt x="25594" y="608"/>
                  </a:cubicBezTo>
                  <a:cubicBezTo>
                    <a:pt x="22585" y="638"/>
                    <a:pt x="19515" y="699"/>
                    <a:pt x="17113" y="760"/>
                  </a:cubicBezTo>
                  <a:cubicBezTo>
                    <a:pt x="16566" y="790"/>
                    <a:pt x="16384" y="1003"/>
                    <a:pt x="15806" y="1611"/>
                  </a:cubicBezTo>
                  <a:cubicBezTo>
                    <a:pt x="15746" y="1702"/>
                    <a:pt x="15624" y="1824"/>
                    <a:pt x="15472" y="1976"/>
                  </a:cubicBezTo>
                  <a:cubicBezTo>
                    <a:pt x="15107" y="2401"/>
                    <a:pt x="14499" y="3009"/>
                    <a:pt x="13587" y="3952"/>
                  </a:cubicBezTo>
                  <a:cubicBezTo>
                    <a:pt x="11217" y="6383"/>
                    <a:pt x="6931" y="10730"/>
                    <a:pt x="456" y="177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18;p69">
              <a:extLst>
                <a:ext uri="{FF2B5EF4-FFF2-40B4-BE49-F238E27FC236}">
                  <a16:creationId xmlns:a16="http://schemas.microsoft.com/office/drawing/2014/main" id="{0A440513-1016-604D-3D85-964B61FF7C14}"/>
                </a:ext>
              </a:extLst>
            </p:cNvPr>
            <p:cNvSpPr/>
            <p:nvPr/>
          </p:nvSpPr>
          <p:spPr>
            <a:xfrm>
              <a:off x="4704750" y="4177413"/>
              <a:ext cx="614775" cy="488625"/>
            </a:xfrm>
            <a:custGeom>
              <a:avLst/>
              <a:gdLst/>
              <a:ahLst/>
              <a:cxnLst/>
              <a:rect l="l" t="t" r="r" b="b"/>
              <a:pathLst>
                <a:path w="24591" h="19545" extrusionOk="0">
                  <a:moveTo>
                    <a:pt x="396" y="10426"/>
                  </a:moveTo>
                  <a:lnTo>
                    <a:pt x="396" y="10426"/>
                  </a:lnTo>
                  <a:cubicBezTo>
                    <a:pt x="1" y="8724"/>
                    <a:pt x="4499" y="5532"/>
                    <a:pt x="9423" y="3344"/>
                  </a:cubicBezTo>
                  <a:cubicBezTo>
                    <a:pt x="14317" y="1186"/>
                    <a:pt x="19697" y="0"/>
                    <a:pt x="20670" y="1520"/>
                  </a:cubicBezTo>
                  <a:lnTo>
                    <a:pt x="20670" y="1520"/>
                  </a:lnTo>
                  <a:cubicBezTo>
                    <a:pt x="20670" y="1581"/>
                    <a:pt x="20700" y="1611"/>
                    <a:pt x="20700" y="1642"/>
                  </a:cubicBezTo>
                  <a:lnTo>
                    <a:pt x="22646" y="6323"/>
                  </a:lnTo>
                  <a:lnTo>
                    <a:pt x="24591" y="11003"/>
                  </a:lnTo>
                  <a:cubicBezTo>
                    <a:pt x="24561" y="11003"/>
                    <a:pt x="24500" y="11034"/>
                    <a:pt x="24500" y="11034"/>
                  </a:cubicBezTo>
                  <a:cubicBezTo>
                    <a:pt x="23284" y="10000"/>
                    <a:pt x="18633" y="10730"/>
                    <a:pt x="13496" y="12949"/>
                  </a:cubicBezTo>
                  <a:cubicBezTo>
                    <a:pt x="8360" y="15137"/>
                    <a:pt x="4560" y="17964"/>
                    <a:pt x="4439" y="19514"/>
                  </a:cubicBezTo>
                  <a:cubicBezTo>
                    <a:pt x="4408" y="19514"/>
                    <a:pt x="4378" y="19545"/>
                    <a:pt x="4378" y="19545"/>
                  </a:cubicBezTo>
                  <a:lnTo>
                    <a:pt x="2432" y="15107"/>
                  </a:lnTo>
                  <a:lnTo>
                    <a:pt x="487" y="10669"/>
                  </a:lnTo>
                  <a:cubicBezTo>
                    <a:pt x="426" y="10517"/>
                    <a:pt x="396" y="10456"/>
                    <a:pt x="396" y="104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719;p69">
              <a:extLst>
                <a:ext uri="{FF2B5EF4-FFF2-40B4-BE49-F238E27FC236}">
                  <a16:creationId xmlns:a16="http://schemas.microsoft.com/office/drawing/2014/main" id="{52F94618-2872-CD82-4C93-AB6BE61D5829}"/>
                </a:ext>
              </a:extLst>
            </p:cNvPr>
            <p:cNvSpPr/>
            <p:nvPr/>
          </p:nvSpPr>
          <p:spPr>
            <a:xfrm>
              <a:off x="4734400" y="4300513"/>
              <a:ext cx="158075" cy="330575"/>
            </a:xfrm>
            <a:custGeom>
              <a:avLst/>
              <a:gdLst/>
              <a:ahLst/>
              <a:cxnLst/>
              <a:rect l="l" t="t" r="r" b="b"/>
              <a:pathLst>
                <a:path w="6323" h="13223" extrusionOk="0">
                  <a:moveTo>
                    <a:pt x="3709" y="12888"/>
                  </a:moveTo>
                  <a:cubicBezTo>
                    <a:pt x="3769" y="12979"/>
                    <a:pt x="3709" y="13131"/>
                    <a:pt x="3617" y="13192"/>
                  </a:cubicBezTo>
                  <a:cubicBezTo>
                    <a:pt x="3496" y="13222"/>
                    <a:pt x="3344" y="13192"/>
                    <a:pt x="3313" y="13070"/>
                  </a:cubicBezTo>
                  <a:lnTo>
                    <a:pt x="31" y="5472"/>
                  </a:lnTo>
                  <a:lnTo>
                    <a:pt x="31" y="5380"/>
                  </a:lnTo>
                  <a:lnTo>
                    <a:pt x="31" y="5380"/>
                  </a:lnTo>
                  <a:cubicBezTo>
                    <a:pt x="0" y="4712"/>
                    <a:pt x="669" y="3830"/>
                    <a:pt x="1642" y="3010"/>
                  </a:cubicBezTo>
                  <a:cubicBezTo>
                    <a:pt x="2949" y="1824"/>
                    <a:pt x="4803" y="669"/>
                    <a:pt x="5958" y="61"/>
                  </a:cubicBezTo>
                  <a:cubicBezTo>
                    <a:pt x="6079" y="0"/>
                    <a:pt x="6231" y="61"/>
                    <a:pt x="6262" y="183"/>
                  </a:cubicBezTo>
                  <a:cubicBezTo>
                    <a:pt x="6323" y="304"/>
                    <a:pt x="6262" y="456"/>
                    <a:pt x="6140" y="487"/>
                  </a:cubicBezTo>
                  <a:cubicBezTo>
                    <a:pt x="5046" y="1064"/>
                    <a:pt x="3222" y="2189"/>
                    <a:pt x="1915" y="3374"/>
                  </a:cubicBezTo>
                  <a:cubicBezTo>
                    <a:pt x="1094" y="4104"/>
                    <a:pt x="517" y="4833"/>
                    <a:pt x="487" y="53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9592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4AA-67F8-5161-2E93-4C74F9A7A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44" y="486160"/>
            <a:ext cx="8575555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 with appropriate prepositions of place or time.</a:t>
            </a:r>
            <a:br>
              <a:rPr lang="en-US" sz="3200" b="0" dirty="0">
                <a:effectLst/>
              </a:rPr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4BDFA-5B00-DD15-F9D2-02ADD5766EE5}"/>
              </a:ext>
            </a:extLst>
          </p:cNvPr>
          <p:cNvSpPr txBox="1"/>
          <p:nvPr/>
        </p:nvSpPr>
        <p:spPr>
          <a:xfrm>
            <a:off x="236220" y="1283851"/>
            <a:ext cx="8770620" cy="34586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members of the club clean the school playground ___ Saturday mornings.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Nunito" pitchFamily="2" charset="0"/>
            </a:endParaRP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The students have to sit for the final exam ___ June.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Nunito" pitchFamily="2" charset="0"/>
            </a:endParaRP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0000"/>
              </a:solidFill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B5A035-DC34-D2AF-4829-612B98C12A6E}"/>
              </a:ext>
            </a:extLst>
          </p:cNvPr>
          <p:cNvSpPr txBox="1"/>
          <p:nvPr/>
        </p:nvSpPr>
        <p:spPr>
          <a:xfrm flipH="1">
            <a:off x="7345680" y="1409700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ADC059-756D-A02D-A38F-86CC2FC6E9F3}"/>
              </a:ext>
            </a:extLst>
          </p:cNvPr>
          <p:cNvSpPr txBox="1"/>
          <p:nvPr/>
        </p:nvSpPr>
        <p:spPr>
          <a:xfrm>
            <a:off x="1653541" y="2404110"/>
            <a:ext cx="6012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On: </a:t>
            </a:r>
            <a:r>
              <a:rPr lang="vi-VN" sz="1800" i="0" dirty="0">
                <a:solidFill>
                  <a:srgbClr val="FF0000"/>
                </a:solidFill>
                <a:effectLst/>
                <a:latin typeface="Nunito" pitchFamily="2" charset="0"/>
              </a:rPr>
              <a:t>thường được sử dụng khi nói tới thứ trong tuần, ngày kèm tháng, ngày tháng năm và các ngày cụ thể.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2E3925-4FD5-A24A-7EE4-63C36D420A3C}"/>
              </a:ext>
            </a:extLst>
          </p:cNvPr>
          <p:cNvSpPr txBox="1"/>
          <p:nvPr/>
        </p:nvSpPr>
        <p:spPr>
          <a:xfrm flipH="1">
            <a:off x="5455920" y="3336667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75C8B-E37E-162F-F165-C33521BDE55D}"/>
              </a:ext>
            </a:extLst>
          </p:cNvPr>
          <p:cNvSpPr txBox="1"/>
          <p:nvPr/>
        </p:nvSpPr>
        <p:spPr>
          <a:xfrm>
            <a:off x="1272540" y="3848130"/>
            <a:ext cx="6728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In: </a:t>
            </a:r>
            <a:r>
              <a:rPr lang="vi-VN" sz="1800" i="0" dirty="0">
                <a:solidFill>
                  <a:srgbClr val="FF0000"/>
                </a:solidFill>
                <a:effectLst/>
                <a:latin typeface="Nunito" pitchFamily="2" charset="0"/>
              </a:rPr>
              <a:t>thường được sử dụng khi nói về buổi trong ngày, khoảng thời gian, tháng, năm cụ thể, các mùa, thế kỷ và những thời kỳ dài</a:t>
            </a:r>
            <a:endParaRPr lang="en-US" sz="1800" dirty="0">
              <a:solidFill>
                <a:srgbClr val="FF0000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95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84AA-67F8-5161-2E93-4C74F9A7A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44" y="486160"/>
            <a:ext cx="8575555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Ex3: Complete the sentences with appropriate prepositions of place or time.</a:t>
            </a:r>
            <a:br>
              <a:rPr lang="en-US" sz="3200" b="0" dirty="0">
                <a:effectLst/>
              </a:rPr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4BDFA-5B00-DD15-F9D2-02ADD5766EE5}"/>
              </a:ext>
            </a:extLst>
          </p:cNvPr>
          <p:cNvSpPr txBox="1"/>
          <p:nvPr/>
        </p:nvSpPr>
        <p:spPr>
          <a:xfrm>
            <a:off x="236220" y="1253371"/>
            <a:ext cx="8770620" cy="34586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Chu Van An Lower Secondary School is one of the most famous schools ___ Ha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Noi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The school canteen is ___ the second floor.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5. Which subjects do you like to study ___ school?</a:t>
            </a:r>
          </a:p>
          <a:p>
            <a:pPr algn="just" rtl="0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71A835-3911-37CE-FD8B-4EAC83D258B7}"/>
              </a:ext>
            </a:extLst>
          </p:cNvPr>
          <p:cNvSpPr txBox="1"/>
          <p:nvPr/>
        </p:nvSpPr>
        <p:spPr>
          <a:xfrm flipH="1">
            <a:off x="312420" y="1866007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555E9-AA81-F393-9240-D574981B86E8}"/>
              </a:ext>
            </a:extLst>
          </p:cNvPr>
          <p:cNvSpPr txBox="1"/>
          <p:nvPr/>
        </p:nvSpPr>
        <p:spPr>
          <a:xfrm>
            <a:off x="1531620" y="2362200"/>
            <a:ext cx="6064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In: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dùng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với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không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gian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có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biên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giới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(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thành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phố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,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đất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Nunito" pitchFamily="2" charset="0"/>
              </a:rPr>
              <a:t>nước</a:t>
            </a:r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F87155-39E9-8C96-1B8D-B4F00B019F05}"/>
              </a:ext>
            </a:extLst>
          </p:cNvPr>
          <p:cNvSpPr txBox="1"/>
          <p:nvPr/>
        </p:nvSpPr>
        <p:spPr>
          <a:xfrm flipH="1">
            <a:off x="3086100" y="2833523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541B4-5848-6B2A-241E-AD8000FF0BC6}"/>
              </a:ext>
            </a:extLst>
          </p:cNvPr>
          <p:cNvSpPr txBox="1"/>
          <p:nvPr/>
        </p:nvSpPr>
        <p:spPr>
          <a:xfrm>
            <a:off x="449580" y="3378115"/>
            <a:ext cx="8328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On: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Dùng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để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diễn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tả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1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vật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ở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trên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1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vật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khác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.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Giữa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chúng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có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sự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tiếp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xúc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với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 </a:t>
            </a:r>
            <a:r>
              <a:rPr lang="en-US" sz="1800" b="0" i="0" dirty="0" err="1">
                <a:solidFill>
                  <a:srgbClr val="FF0000"/>
                </a:solidFill>
                <a:effectLst/>
                <a:latin typeface="Nunito" pitchFamily="2" charset="0"/>
              </a:rPr>
              <a:t>nhau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.</a:t>
            </a:r>
            <a:endParaRPr lang="en-US" sz="1800" dirty="0">
              <a:solidFill>
                <a:srgbClr val="FF0000"/>
              </a:solidFill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29B62D-D8D6-1AB3-71B5-FAADEEE08388}"/>
              </a:ext>
            </a:extLst>
          </p:cNvPr>
          <p:cNvSpPr txBox="1"/>
          <p:nvPr/>
        </p:nvSpPr>
        <p:spPr>
          <a:xfrm flipH="1">
            <a:off x="4686300" y="379464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6E6E7A-1513-F06A-A9F1-3F754365A51C}"/>
              </a:ext>
            </a:extLst>
          </p:cNvPr>
          <p:cNvSpPr txBox="1"/>
          <p:nvPr/>
        </p:nvSpPr>
        <p:spPr>
          <a:xfrm>
            <a:off x="2400300" y="4342678"/>
            <a:ext cx="385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At: </a:t>
            </a:r>
            <a:r>
              <a:rPr lang="vi-VN" sz="1800" b="0" i="0" dirty="0">
                <a:solidFill>
                  <a:srgbClr val="FF0000"/>
                </a:solidFill>
                <a:effectLst/>
                <a:latin typeface="Nunito" pitchFamily="2" charset="0"/>
              </a:rPr>
              <a:t>dùng khi nói về 1 vị trí tương đối</a:t>
            </a:r>
            <a:endParaRPr lang="en-US" sz="1800" dirty="0">
              <a:solidFill>
                <a:srgbClr val="FF0000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51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5" grpId="0"/>
      <p:bldP spid="9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49D00-5CB1-750B-A8B2-82E176714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064" y="44200"/>
            <a:ext cx="8415535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Ex4: Read the passage and fill in the gaps with prepositions of time or place.</a:t>
            </a:r>
            <a:br>
              <a:rPr lang="en-US" sz="3200" b="0" dirty="0">
                <a:effectLst/>
              </a:rPr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C2A96-747F-FAC4-888F-5566D0F6F477}"/>
              </a:ext>
            </a:extLst>
          </p:cNvPr>
          <p:cNvSpPr txBox="1"/>
          <p:nvPr/>
        </p:nvSpPr>
        <p:spPr>
          <a:xfrm>
            <a:off x="266700" y="922586"/>
            <a:ext cx="8663940" cy="3747180"/>
          </a:xfrm>
          <a:prstGeom prst="rect">
            <a:avLst/>
          </a:prstGeom>
          <a:solidFill>
            <a:srgbClr val="FFE5F0"/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Tom is a student (1)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a private school in the suburbs of Manchester. He lives with his parents (2)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a small house near his school. He usually studies at school (3)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mornings. (4)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Monday and Thursday afternoons, he joins different outdoor activities with his schoolmates. He sings </a:t>
            </a: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(5)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</a:t>
            </a: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Little Bees’ Club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on Tuesdays and Fridays. He goes to the cinema with his friends (6) </a:t>
            </a:r>
            <a:r>
              <a:rPr lang="en-US" sz="20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weekend. He finds his studies and outdoor activities enjoyable. </a:t>
            </a:r>
            <a:endParaRPr lang="en-US" sz="2000" b="0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8275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49D00-5CB1-750B-A8B2-82E176714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064" y="44200"/>
            <a:ext cx="8415535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Ex4: Read the passage and fill in the gaps with prepositions of time or place.</a:t>
            </a:r>
            <a:br>
              <a:rPr lang="en-US" sz="3200" b="0" dirty="0">
                <a:effectLst/>
              </a:rPr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1C2A96-747F-FAC4-888F-5566D0F6F477}"/>
              </a:ext>
            </a:extLst>
          </p:cNvPr>
          <p:cNvSpPr txBox="1"/>
          <p:nvPr/>
        </p:nvSpPr>
        <p:spPr>
          <a:xfrm>
            <a:off x="259080" y="663506"/>
            <a:ext cx="5760720" cy="4212692"/>
          </a:xfrm>
          <a:prstGeom prst="rect">
            <a:avLst/>
          </a:prstGeom>
          <a:solidFill>
            <a:srgbClr val="FFE5F0"/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Tom is a student (1)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a private school in the suburbs of Manchester. He lives with his parents (2)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a small house near his school. He usually studies at school (3)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mornings. (4)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Monday and Thursday afternoons, he joins different outdoor activities with his schoolmates. He sings </a:t>
            </a: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(5)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Little Bees’ Club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on Tuesdays and Fridays. He goes to the cinema with his friends (6) </a:t>
            </a:r>
            <a:r>
              <a:rPr lang="en-US" sz="1800" b="0" i="0" u="none" strike="noStrike" dirty="0">
                <a:solidFill>
                  <a:srgbClr val="7F7F7F"/>
                </a:solidFill>
                <a:effectLst/>
                <a:latin typeface="Nunito" pitchFamily="2" charset="0"/>
              </a:rPr>
              <a:t>______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weekend. He finds his studies and outdoor activities enjoyable. 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C1DAC2-0DE4-EC6D-247A-60A3744AD517}"/>
              </a:ext>
            </a:extLst>
          </p:cNvPr>
          <p:cNvSpPr/>
          <p:nvPr/>
        </p:nvSpPr>
        <p:spPr>
          <a:xfrm>
            <a:off x="6233160" y="510540"/>
            <a:ext cx="2781300" cy="4604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 At: </a:t>
            </a:r>
            <a:r>
              <a:rPr lang="vi-VN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 khi nói về 1 vị trí tương đối</a:t>
            </a:r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(2) In: </a:t>
            </a:r>
            <a:r>
              <a:rPr lang="en-US" sz="16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 1 không gian khép kín hoặc được bao quanh</a:t>
            </a:r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(3) In: </a:t>
            </a:r>
            <a:r>
              <a:rPr lang="vi-VN" sz="160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thường được sử dụng khi nói về buổi trong ngày</a:t>
            </a:r>
            <a:endParaRPr lang="en-US" sz="160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(4) On: </a:t>
            </a:r>
            <a:r>
              <a:rPr lang="vi-VN" sz="160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thường được sử dụng khi nói tới thứ trong tuần,</a:t>
            </a:r>
            <a:r>
              <a:rPr lang="en-US" sz="160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160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kèm</a:t>
            </a:r>
            <a:r>
              <a:rPr lang="en-US" sz="160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endParaRPr lang="en-US" sz="160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(5) In: </a:t>
            </a:r>
            <a:r>
              <a:rPr lang="en-US" sz="16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 1 không gian khép kín hoặc được bao quanh</a:t>
            </a:r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b="0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(6) At the weekend: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cụm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định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 at” </a:t>
            </a:r>
          </a:p>
          <a:p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6EEDB0-2F1B-950D-2FA1-127D2EF8748A}"/>
              </a:ext>
            </a:extLst>
          </p:cNvPr>
          <p:cNvSpPr txBox="1"/>
          <p:nvPr/>
        </p:nvSpPr>
        <p:spPr>
          <a:xfrm flipH="1">
            <a:off x="2583180" y="746641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at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9BB2A-5F4E-95D6-999A-BD927156537D}"/>
              </a:ext>
            </a:extLst>
          </p:cNvPr>
          <p:cNvSpPr txBox="1"/>
          <p:nvPr/>
        </p:nvSpPr>
        <p:spPr>
          <a:xfrm flipH="1">
            <a:off x="495300" y="1561207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E40CF-7C07-AA05-5790-1C70E932BF42}"/>
              </a:ext>
            </a:extLst>
          </p:cNvPr>
          <p:cNvSpPr txBox="1"/>
          <p:nvPr/>
        </p:nvSpPr>
        <p:spPr>
          <a:xfrm flipH="1">
            <a:off x="2583180" y="1978938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591E7C-76AC-E0A7-BD51-7EDB3CCB911A}"/>
              </a:ext>
            </a:extLst>
          </p:cNvPr>
          <p:cNvSpPr txBox="1"/>
          <p:nvPr/>
        </p:nvSpPr>
        <p:spPr>
          <a:xfrm flipH="1">
            <a:off x="5090160" y="1975366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FE6A1-BEEB-E8DB-92F2-6B13A5102F37}"/>
              </a:ext>
            </a:extLst>
          </p:cNvPr>
          <p:cNvSpPr txBox="1"/>
          <p:nvPr/>
        </p:nvSpPr>
        <p:spPr>
          <a:xfrm flipH="1">
            <a:off x="800100" y="3212962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40DC6C-8C99-FE36-4FF7-8E3249DE4580}"/>
              </a:ext>
            </a:extLst>
          </p:cNvPr>
          <p:cNvSpPr txBox="1"/>
          <p:nvPr/>
        </p:nvSpPr>
        <p:spPr>
          <a:xfrm flipH="1">
            <a:off x="495300" y="4036960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Nunito" pitchFamily="2" charset="0"/>
              </a:rPr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3459451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42"/>
          <p:cNvSpPr/>
          <p:nvPr/>
        </p:nvSpPr>
        <p:spPr>
          <a:xfrm>
            <a:off x="1221983" y="987324"/>
            <a:ext cx="6669554" cy="300575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2"/>
          <p:cNvSpPr txBox="1">
            <a:spLocks noGrp="1"/>
          </p:cNvSpPr>
          <p:nvPr>
            <p:ph type="ctrTitle"/>
          </p:nvPr>
        </p:nvSpPr>
        <p:spPr>
          <a:xfrm>
            <a:off x="1749450" y="2059425"/>
            <a:ext cx="5760194" cy="92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 you!</a:t>
            </a:r>
            <a:endParaRPr sz="8000" dirty="0"/>
          </a:p>
        </p:txBody>
      </p:sp>
      <p:sp>
        <p:nvSpPr>
          <p:cNvPr id="677" name="Google Shape;677;p42"/>
          <p:cNvSpPr txBox="1">
            <a:spLocks noGrp="1"/>
          </p:cNvSpPr>
          <p:nvPr>
            <p:ph type="subTitle" idx="1"/>
          </p:nvPr>
        </p:nvSpPr>
        <p:spPr>
          <a:xfrm>
            <a:off x="2982150" y="2999950"/>
            <a:ext cx="3179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</a:t>
            </a:r>
            <a:r>
              <a:rPr lang="en" dirty="0"/>
              <a:t>ee you next time. </a:t>
            </a:r>
            <a:endParaRPr sz="1600" dirty="0"/>
          </a:p>
        </p:txBody>
      </p:sp>
      <p:grpSp>
        <p:nvGrpSpPr>
          <p:cNvPr id="679" name="Google Shape;679;p42"/>
          <p:cNvGrpSpPr/>
          <p:nvPr/>
        </p:nvGrpSpPr>
        <p:grpSpPr>
          <a:xfrm rot="1765296" flipH="1">
            <a:off x="7554477" y="2769473"/>
            <a:ext cx="661771" cy="680768"/>
            <a:chOff x="2510200" y="3361463"/>
            <a:chExt cx="488700" cy="510950"/>
          </a:xfrm>
        </p:grpSpPr>
        <p:sp>
          <p:nvSpPr>
            <p:cNvPr id="680" name="Google Shape;680;p42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" name="Google Shape;684;p42"/>
          <p:cNvGrpSpPr/>
          <p:nvPr/>
        </p:nvGrpSpPr>
        <p:grpSpPr>
          <a:xfrm rot="-632919" flipH="1">
            <a:off x="665356" y="852037"/>
            <a:ext cx="641652" cy="668105"/>
            <a:chOff x="2079900" y="3077638"/>
            <a:chExt cx="367775" cy="382800"/>
          </a:xfrm>
        </p:grpSpPr>
        <p:sp>
          <p:nvSpPr>
            <p:cNvPr id="685" name="Google Shape;685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42"/>
          <p:cNvGrpSpPr/>
          <p:nvPr/>
        </p:nvGrpSpPr>
        <p:grpSpPr>
          <a:xfrm rot="148811">
            <a:off x="8357294" y="4411704"/>
            <a:ext cx="371396" cy="375435"/>
            <a:chOff x="2079900" y="3077638"/>
            <a:chExt cx="367775" cy="382800"/>
          </a:xfrm>
        </p:grpSpPr>
        <p:sp>
          <p:nvSpPr>
            <p:cNvPr id="690" name="Google Shape;690;p42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" name="Google Shape;694;p42"/>
          <p:cNvGrpSpPr/>
          <p:nvPr/>
        </p:nvGrpSpPr>
        <p:grpSpPr>
          <a:xfrm rot="437061">
            <a:off x="1003105" y="3077140"/>
            <a:ext cx="1551998" cy="1504911"/>
            <a:chOff x="3499575" y="2364313"/>
            <a:chExt cx="805500" cy="774350"/>
          </a:xfrm>
        </p:grpSpPr>
        <p:sp>
          <p:nvSpPr>
            <p:cNvPr id="695" name="Google Shape;695;p42"/>
            <p:cNvSpPr/>
            <p:nvPr/>
          </p:nvSpPr>
          <p:spPr>
            <a:xfrm>
              <a:off x="3499575" y="2364313"/>
              <a:ext cx="805500" cy="774350"/>
            </a:xfrm>
            <a:custGeom>
              <a:avLst/>
              <a:gdLst/>
              <a:ahLst/>
              <a:cxnLst/>
              <a:rect l="l" t="t" r="r" b="b"/>
              <a:pathLst>
                <a:path w="32220" h="30974" extrusionOk="0">
                  <a:moveTo>
                    <a:pt x="14925" y="1824"/>
                  </a:moveTo>
                  <a:cubicBezTo>
                    <a:pt x="4073" y="4347"/>
                    <a:pt x="0" y="12219"/>
                    <a:pt x="152" y="18390"/>
                  </a:cubicBezTo>
                  <a:cubicBezTo>
                    <a:pt x="335" y="25563"/>
                    <a:pt x="8085" y="30974"/>
                    <a:pt x="13891" y="28876"/>
                  </a:cubicBezTo>
                  <a:cubicBezTo>
                    <a:pt x="17630" y="27569"/>
                    <a:pt x="17934" y="24378"/>
                    <a:pt x="18906" y="21551"/>
                  </a:cubicBezTo>
                  <a:cubicBezTo>
                    <a:pt x="20639" y="16688"/>
                    <a:pt x="25046" y="17113"/>
                    <a:pt x="27691" y="12432"/>
                  </a:cubicBezTo>
                  <a:cubicBezTo>
                    <a:pt x="32220" y="4408"/>
                    <a:pt x="22827" y="0"/>
                    <a:pt x="14925" y="18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504125" y="2374938"/>
              <a:ext cx="715075" cy="707500"/>
            </a:xfrm>
            <a:custGeom>
              <a:avLst/>
              <a:gdLst/>
              <a:ahLst/>
              <a:cxnLst/>
              <a:rect l="l" t="t" r="r" b="b"/>
              <a:pathLst>
                <a:path w="28603" h="28300" extrusionOk="0">
                  <a:moveTo>
                    <a:pt x="14743" y="1399"/>
                  </a:moveTo>
                  <a:cubicBezTo>
                    <a:pt x="4712" y="3740"/>
                    <a:pt x="457" y="10609"/>
                    <a:pt x="1" y="16506"/>
                  </a:cubicBezTo>
                  <a:cubicBezTo>
                    <a:pt x="639" y="23284"/>
                    <a:pt x="8086" y="28299"/>
                    <a:pt x="13709" y="26293"/>
                  </a:cubicBezTo>
                  <a:cubicBezTo>
                    <a:pt x="17448" y="24956"/>
                    <a:pt x="17752" y="21764"/>
                    <a:pt x="18724" y="18968"/>
                  </a:cubicBezTo>
                  <a:cubicBezTo>
                    <a:pt x="20457" y="14105"/>
                    <a:pt x="24864" y="14530"/>
                    <a:pt x="27509" y="9849"/>
                  </a:cubicBezTo>
                  <a:cubicBezTo>
                    <a:pt x="28086" y="8816"/>
                    <a:pt x="28451" y="7873"/>
                    <a:pt x="28603" y="6962"/>
                  </a:cubicBezTo>
                  <a:cubicBezTo>
                    <a:pt x="27691" y="2250"/>
                    <a:pt x="20791" y="1"/>
                    <a:pt x="14743" y="1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3845325" y="2732088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885" y="244"/>
                  </a:moveTo>
                  <a:cubicBezTo>
                    <a:pt x="3040" y="1"/>
                    <a:pt x="4134" y="761"/>
                    <a:pt x="4377" y="1916"/>
                  </a:cubicBezTo>
                  <a:cubicBezTo>
                    <a:pt x="4590" y="3040"/>
                    <a:pt x="3830" y="4135"/>
                    <a:pt x="2705" y="4378"/>
                  </a:cubicBezTo>
                  <a:cubicBezTo>
                    <a:pt x="1550" y="4591"/>
                    <a:pt x="456" y="3831"/>
                    <a:pt x="213" y="2706"/>
                  </a:cubicBezTo>
                  <a:cubicBezTo>
                    <a:pt x="0" y="1521"/>
                    <a:pt x="760" y="426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3976025" y="2611288"/>
              <a:ext cx="115525" cy="1155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1915" y="243"/>
                  </a:moveTo>
                  <a:cubicBezTo>
                    <a:pt x="3040" y="0"/>
                    <a:pt x="4165" y="760"/>
                    <a:pt x="4377" y="1915"/>
                  </a:cubicBezTo>
                  <a:cubicBezTo>
                    <a:pt x="4620" y="3040"/>
                    <a:pt x="3861" y="4164"/>
                    <a:pt x="2706" y="4377"/>
                  </a:cubicBezTo>
                  <a:cubicBezTo>
                    <a:pt x="1581" y="4620"/>
                    <a:pt x="456" y="3860"/>
                    <a:pt x="243" y="2705"/>
                  </a:cubicBezTo>
                  <a:cubicBezTo>
                    <a:pt x="0" y="1581"/>
                    <a:pt x="760" y="456"/>
                    <a:pt x="191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3962350" y="2463088"/>
              <a:ext cx="114750" cy="115525"/>
            </a:xfrm>
            <a:custGeom>
              <a:avLst/>
              <a:gdLst/>
              <a:ahLst/>
              <a:cxnLst/>
              <a:rect l="l" t="t" r="r" b="b"/>
              <a:pathLst>
                <a:path w="4590" h="4621" extrusionOk="0">
                  <a:moveTo>
                    <a:pt x="1885" y="244"/>
                  </a:moveTo>
                  <a:cubicBezTo>
                    <a:pt x="3040" y="1"/>
                    <a:pt x="4134" y="761"/>
                    <a:pt x="4347" y="1916"/>
                  </a:cubicBezTo>
                  <a:cubicBezTo>
                    <a:pt x="4590" y="3040"/>
                    <a:pt x="3830" y="4165"/>
                    <a:pt x="2675" y="4378"/>
                  </a:cubicBezTo>
                  <a:cubicBezTo>
                    <a:pt x="1550" y="4621"/>
                    <a:pt x="456" y="3861"/>
                    <a:pt x="213" y="2706"/>
                  </a:cubicBezTo>
                  <a:cubicBezTo>
                    <a:pt x="0" y="1581"/>
                    <a:pt x="699" y="457"/>
                    <a:pt x="1885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3777700" y="2506413"/>
              <a:ext cx="114750" cy="114775"/>
            </a:xfrm>
            <a:custGeom>
              <a:avLst/>
              <a:gdLst/>
              <a:ahLst/>
              <a:cxnLst/>
              <a:rect l="l" t="t" r="r" b="b"/>
              <a:pathLst>
                <a:path w="4590" h="4591" extrusionOk="0">
                  <a:moveTo>
                    <a:pt x="1915" y="213"/>
                  </a:moveTo>
                  <a:cubicBezTo>
                    <a:pt x="3040" y="0"/>
                    <a:pt x="4134" y="760"/>
                    <a:pt x="4377" y="1885"/>
                  </a:cubicBezTo>
                  <a:cubicBezTo>
                    <a:pt x="4590" y="3040"/>
                    <a:pt x="3830" y="4134"/>
                    <a:pt x="2705" y="4347"/>
                  </a:cubicBezTo>
                  <a:cubicBezTo>
                    <a:pt x="1550" y="4590"/>
                    <a:pt x="456" y="3830"/>
                    <a:pt x="243" y="2675"/>
                  </a:cubicBezTo>
                  <a:cubicBezTo>
                    <a:pt x="0" y="1551"/>
                    <a:pt x="760" y="456"/>
                    <a:pt x="1915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3612800" y="2621163"/>
              <a:ext cx="114750" cy="114750"/>
            </a:xfrm>
            <a:custGeom>
              <a:avLst/>
              <a:gdLst/>
              <a:ahLst/>
              <a:cxnLst/>
              <a:rect l="l" t="t" r="r" b="b"/>
              <a:pathLst>
                <a:path w="4590" h="4590" extrusionOk="0">
                  <a:moveTo>
                    <a:pt x="1885" y="213"/>
                  </a:moveTo>
                  <a:cubicBezTo>
                    <a:pt x="3040" y="0"/>
                    <a:pt x="4134" y="760"/>
                    <a:pt x="4347" y="1885"/>
                  </a:cubicBezTo>
                  <a:cubicBezTo>
                    <a:pt x="4590" y="3040"/>
                    <a:pt x="3830" y="4134"/>
                    <a:pt x="2675" y="4377"/>
                  </a:cubicBezTo>
                  <a:cubicBezTo>
                    <a:pt x="1550" y="4590"/>
                    <a:pt x="456" y="3830"/>
                    <a:pt x="213" y="2705"/>
                  </a:cubicBezTo>
                  <a:cubicBezTo>
                    <a:pt x="0" y="1550"/>
                    <a:pt x="760" y="456"/>
                    <a:pt x="1885" y="21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3666750" y="2813413"/>
              <a:ext cx="174800" cy="165675"/>
            </a:xfrm>
            <a:custGeom>
              <a:avLst/>
              <a:gdLst/>
              <a:ahLst/>
              <a:cxnLst/>
              <a:rect l="l" t="t" r="r" b="b"/>
              <a:pathLst>
                <a:path w="6992" h="6627" extrusionOk="0">
                  <a:moveTo>
                    <a:pt x="2888" y="335"/>
                  </a:moveTo>
                  <a:cubicBezTo>
                    <a:pt x="4620" y="0"/>
                    <a:pt x="6353" y="1125"/>
                    <a:pt x="6657" y="2766"/>
                  </a:cubicBezTo>
                  <a:cubicBezTo>
                    <a:pt x="6991" y="4438"/>
                    <a:pt x="5806" y="6019"/>
                    <a:pt x="4073" y="6323"/>
                  </a:cubicBezTo>
                  <a:cubicBezTo>
                    <a:pt x="2310" y="6626"/>
                    <a:pt x="608" y="5532"/>
                    <a:pt x="304" y="3891"/>
                  </a:cubicBezTo>
                  <a:cubicBezTo>
                    <a:pt x="0" y="2219"/>
                    <a:pt x="1125" y="639"/>
                    <a:pt x="2888" y="3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3665975" y="2803538"/>
              <a:ext cx="168725" cy="103350"/>
            </a:xfrm>
            <a:custGeom>
              <a:avLst/>
              <a:gdLst/>
              <a:ahLst/>
              <a:cxnLst/>
              <a:rect l="l" t="t" r="r" b="b"/>
              <a:pathLst>
                <a:path w="6749" h="4134" extrusionOk="0">
                  <a:moveTo>
                    <a:pt x="2919" y="1581"/>
                  </a:moveTo>
                  <a:cubicBezTo>
                    <a:pt x="4651" y="1246"/>
                    <a:pt x="6323" y="2401"/>
                    <a:pt x="6688" y="4134"/>
                  </a:cubicBezTo>
                  <a:cubicBezTo>
                    <a:pt x="6749" y="3769"/>
                    <a:pt x="6749" y="3344"/>
                    <a:pt x="6688" y="2918"/>
                  </a:cubicBezTo>
                  <a:cubicBezTo>
                    <a:pt x="6323" y="1186"/>
                    <a:pt x="4651" y="0"/>
                    <a:pt x="2919" y="334"/>
                  </a:cubicBezTo>
                  <a:cubicBezTo>
                    <a:pt x="1156" y="669"/>
                    <a:pt x="1" y="2341"/>
                    <a:pt x="335" y="4103"/>
                  </a:cubicBezTo>
                  <a:lnTo>
                    <a:pt x="335" y="4134"/>
                  </a:lnTo>
                  <a:cubicBezTo>
                    <a:pt x="609" y="2888"/>
                    <a:pt x="1581" y="1854"/>
                    <a:pt x="2919" y="1581"/>
                  </a:cubicBezTo>
                  <a:close/>
                </a:path>
              </a:pathLst>
            </a:custGeom>
            <a:solidFill>
              <a:srgbClr val="C95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" name="Google Shape;704;p42"/>
          <p:cNvGrpSpPr/>
          <p:nvPr/>
        </p:nvGrpSpPr>
        <p:grpSpPr>
          <a:xfrm>
            <a:off x="6496045" y="539497"/>
            <a:ext cx="1738884" cy="1448481"/>
            <a:chOff x="6260538" y="192100"/>
            <a:chExt cx="2221932" cy="1850857"/>
          </a:xfrm>
        </p:grpSpPr>
        <p:sp>
          <p:nvSpPr>
            <p:cNvPr id="705" name="Google Shape;705;p42"/>
            <p:cNvSpPr/>
            <p:nvPr/>
          </p:nvSpPr>
          <p:spPr>
            <a:xfrm rot="1050147">
              <a:off x="6417762" y="447935"/>
              <a:ext cx="1907485" cy="1339187"/>
            </a:xfrm>
            <a:custGeom>
              <a:avLst/>
              <a:gdLst/>
              <a:ahLst/>
              <a:cxnLst/>
              <a:rect l="l" t="t" r="r" b="b"/>
              <a:pathLst>
                <a:path w="43198" h="30328" extrusionOk="0">
                  <a:moveTo>
                    <a:pt x="21526" y="0"/>
                  </a:moveTo>
                  <a:cubicBezTo>
                    <a:pt x="15938" y="0"/>
                    <a:pt x="9543" y="411"/>
                    <a:pt x="5904" y="3875"/>
                  </a:cubicBezTo>
                  <a:cubicBezTo>
                    <a:pt x="1401" y="8211"/>
                    <a:pt x="0" y="19186"/>
                    <a:pt x="5337" y="23389"/>
                  </a:cubicBezTo>
                  <a:cubicBezTo>
                    <a:pt x="8864" y="26197"/>
                    <a:pt x="14236" y="26811"/>
                    <a:pt x="19274" y="26811"/>
                  </a:cubicBezTo>
                  <a:cubicBezTo>
                    <a:pt x="21717" y="26811"/>
                    <a:pt x="24082" y="26667"/>
                    <a:pt x="26119" y="26558"/>
                  </a:cubicBezTo>
                  <a:lnTo>
                    <a:pt x="26119" y="26558"/>
                  </a:lnTo>
                  <a:cubicBezTo>
                    <a:pt x="25719" y="27492"/>
                    <a:pt x="23550" y="30227"/>
                    <a:pt x="24584" y="30327"/>
                  </a:cubicBezTo>
                  <a:cubicBezTo>
                    <a:pt x="24594" y="30328"/>
                    <a:pt x="24604" y="30328"/>
                    <a:pt x="24614" y="30328"/>
                  </a:cubicBezTo>
                  <a:cubicBezTo>
                    <a:pt x="26048" y="30328"/>
                    <a:pt x="32757" y="25724"/>
                    <a:pt x="32757" y="25724"/>
                  </a:cubicBezTo>
                  <a:cubicBezTo>
                    <a:pt x="32757" y="25724"/>
                    <a:pt x="34558" y="25324"/>
                    <a:pt x="35192" y="25057"/>
                  </a:cubicBezTo>
                  <a:cubicBezTo>
                    <a:pt x="41230" y="22655"/>
                    <a:pt x="43198" y="16217"/>
                    <a:pt x="42597" y="10246"/>
                  </a:cubicBezTo>
                  <a:cubicBezTo>
                    <a:pt x="42230" y="6744"/>
                    <a:pt x="41063" y="3174"/>
                    <a:pt x="37727" y="1473"/>
                  </a:cubicBezTo>
                  <a:cubicBezTo>
                    <a:pt x="35247" y="194"/>
                    <a:pt x="32092" y="18"/>
                    <a:pt x="29159" y="18"/>
                  </a:cubicBezTo>
                  <a:cubicBezTo>
                    <a:pt x="28344" y="18"/>
                    <a:pt x="27547" y="32"/>
                    <a:pt x="26786" y="39"/>
                  </a:cubicBezTo>
                  <a:cubicBezTo>
                    <a:pt x="26657" y="40"/>
                    <a:pt x="26526" y="40"/>
                    <a:pt x="26394" y="40"/>
                  </a:cubicBezTo>
                  <a:cubicBezTo>
                    <a:pt x="24920" y="40"/>
                    <a:pt x="23262" y="0"/>
                    <a:pt x="215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42"/>
            <p:cNvGrpSpPr/>
            <p:nvPr/>
          </p:nvGrpSpPr>
          <p:grpSpPr>
            <a:xfrm rot="1339852">
              <a:off x="6850204" y="754040"/>
              <a:ext cx="1171851" cy="555272"/>
              <a:chOff x="1425538" y="2323664"/>
              <a:chExt cx="427837" cy="131258"/>
            </a:xfrm>
          </p:grpSpPr>
          <p:sp>
            <p:nvSpPr>
              <p:cNvPr id="707" name="Google Shape;707;p42"/>
              <p:cNvSpPr/>
              <p:nvPr/>
            </p:nvSpPr>
            <p:spPr>
              <a:xfrm rot="-298630">
                <a:off x="1426277" y="2342092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2"/>
              <p:cNvSpPr/>
              <p:nvPr/>
            </p:nvSpPr>
            <p:spPr>
              <a:xfrm rot="-298630">
                <a:off x="1426277" y="2400817"/>
                <a:ext cx="426359" cy="35677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27" extrusionOk="0">
                    <a:moveTo>
                      <a:pt x="326" y="1"/>
                    </a:moveTo>
                    <a:cubicBezTo>
                      <a:pt x="276" y="1"/>
                      <a:pt x="234" y="17"/>
                      <a:pt x="201" y="51"/>
                    </a:cubicBezTo>
                    <a:cubicBezTo>
                      <a:pt x="101" y="84"/>
                      <a:pt x="67" y="117"/>
                      <a:pt x="67" y="151"/>
                    </a:cubicBezTo>
                    <a:cubicBezTo>
                      <a:pt x="1" y="284"/>
                      <a:pt x="34" y="484"/>
                      <a:pt x="201" y="718"/>
                    </a:cubicBezTo>
                    <a:cubicBezTo>
                      <a:pt x="368" y="918"/>
                      <a:pt x="568" y="1085"/>
                      <a:pt x="868" y="1218"/>
                    </a:cubicBezTo>
                    <a:cubicBezTo>
                      <a:pt x="1146" y="1357"/>
                      <a:pt x="1424" y="1427"/>
                      <a:pt x="1644" y="1427"/>
                    </a:cubicBezTo>
                    <a:cubicBezTo>
                      <a:pt x="1688" y="1427"/>
                      <a:pt x="1730" y="1424"/>
                      <a:pt x="1769" y="1418"/>
                    </a:cubicBezTo>
                    <a:cubicBezTo>
                      <a:pt x="1869" y="1418"/>
                      <a:pt x="1935" y="1385"/>
                      <a:pt x="2035" y="1385"/>
                    </a:cubicBezTo>
                    <a:cubicBezTo>
                      <a:pt x="2102" y="1318"/>
                      <a:pt x="2135" y="1285"/>
                      <a:pt x="2202" y="1251"/>
                    </a:cubicBezTo>
                    <a:cubicBezTo>
                      <a:pt x="2269" y="1118"/>
                      <a:pt x="2236" y="918"/>
                      <a:pt x="2069" y="751"/>
                    </a:cubicBezTo>
                    <a:cubicBezTo>
                      <a:pt x="1902" y="551"/>
                      <a:pt x="1702" y="384"/>
                      <a:pt x="1402" y="251"/>
                    </a:cubicBezTo>
                    <a:cubicBezTo>
                      <a:pt x="1139" y="120"/>
                      <a:pt x="877" y="30"/>
                      <a:pt x="663" y="30"/>
                    </a:cubicBezTo>
                    <a:cubicBezTo>
                      <a:pt x="605" y="30"/>
                      <a:pt x="551" y="36"/>
                      <a:pt x="501" y="51"/>
                    </a:cubicBezTo>
                    <a:cubicBezTo>
                      <a:pt x="434" y="17"/>
                      <a:pt x="376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8"/>
          <p:cNvSpPr/>
          <p:nvPr/>
        </p:nvSpPr>
        <p:spPr>
          <a:xfrm>
            <a:off x="774641" y="2064400"/>
            <a:ext cx="7332521" cy="2242220"/>
          </a:xfrm>
          <a:custGeom>
            <a:avLst/>
            <a:gdLst/>
            <a:ahLst/>
            <a:cxnLst/>
            <a:rect l="l" t="t" r="r" b="b"/>
            <a:pathLst>
              <a:path w="19081" h="24216" extrusionOk="0">
                <a:moveTo>
                  <a:pt x="10782" y="1"/>
                </a:moveTo>
                <a:cubicBezTo>
                  <a:pt x="9663" y="1"/>
                  <a:pt x="8461" y="88"/>
                  <a:pt x="7205" y="217"/>
                </a:cubicBezTo>
                <a:cubicBezTo>
                  <a:pt x="5204" y="417"/>
                  <a:pt x="3136" y="1084"/>
                  <a:pt x="2168" y="3019"/>
                </a:cubicBezTo>
                <a:cubicBezTo>
                  <a:pt x="1234" y="4854"/>
                  <a:pt x="0" y="19598"/>
                  <a:pt x="2502" y="22133"/>
                </a:cubicBezTo>
                <a:cubicBezTo>
                  <a:pt x="3914" y="23561"/>
                  <a:pt x="7017" y="24216"/>
                  <a:pt x="10076" y="24216"/>
                </a:cubicBezTo>
                <a:cubicBezTo>
                  <a:pt x="13590" y="24216"/>
                  <a:pt x="17046" y="23351"/>
                  <a:pt x="17813" y="21799"/>
                </a:cubicBezTo>
                <a:cubicBezTo>
                  <a:pt x="19081" y="19231"/>
                  <a:pt x="18880" y="9223"/>
                  <a:pt x="18147" y="4887"/>
                </a:cubicBezTo>
                <a:cubicBezTo>
                  <a:pt x="17450" y="1018"/>
                  <a:pt x="14599" y="1"/>
                  <a:pt x="1078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en-US" sz="4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4400" dirty="0">
                <a:latin typeface="Calibri" panose="020F0502020204030204" pitchFamily="34" charset="0"/>
              </a:rPr>
              <a:t>R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eview the vocabulary and grammar of </a:t>
            </a:r>
            <a:r>
              <a:rPr lang="en-US" sz="44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 6</a:t>
            </a:r>
            <a:endParaRPr lang="en-US" sz="4400" b="1" i="0" u="none" strike="noStrike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02" name="Google Shape;502;p38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Objectives</a:t>
            </a:r>
            <a:endParaRPr sz="7200" dirty="0"/>
          </a:p>
        </p:txBody>
      </p:sp>
      <p:grpSp>
        <p:nvGrpSpPr>
          <p:cNvPr id="523" name="Google Shape;523;p38"/>
          <p:cNvGrpSpPr/>
          <p:nvPr/>
        </p:nvGrpSpPr>
        <p:grpSpPr>
          <a:xfrm rot="-1765296">
            <a:off x="8349306" y="3072048"/>
            <a:ext cx="661771" cy="680768"/>
            <a:chOff x="2510200" y="3361463"/>
            <a:chExt cx="488700" cy="510950"/>
          </a:xfrm>
        </p:grpSpPr>
        <p:sp>
          <p:nvSpPr>
            <p:cNvPr id="524" name="Google Shape;524;p38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528;p38"/>
          <p:cNvGrpSpPr/>
          <p:nvPr/>
        </p:nvGrpSpPr>
        <p:grpSpPr>
          <a:xfrm rot="632919">
            <a:off x="8039421" y="852037"/>
            <a:ext cx="641652" cy="668105"/>
            <a:chOff x="2079900" y="3077638"/>
            <a:chExt cx="367775" cy="382800"/>
          </a:xfrm>
        </p:grpSpPr>
        <p:sp>
          <p:nvSpPr>
            <p:cNvPr id="529" name="Google Shape;529;p38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38"/>
          <p:cNvGrpSpPr/>
          <p:nvPr/>
        </p:nvGrpSpPr>
        <p:grpSpPr>
          <a:xfrm rot="-148811" flipH="1">
            <a:off x="617740" y="4411704"/>
            <a:ext cx="371396" cy="375435"/>
            <a:chOff x="2079900" y="3077638"/>
            <a:chExt cx="367775" cy="382800"/>
          </a:xfrm>
        </p:grpSpPr>
        <p:sp>
          <p:nvSpPr>
            <p:cNvPr id="534" name="Google Shape;534;p38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>
            <a:spLocks noGrp="1"/>
          </p:cNvSpPr>
          <p:nvPr>
            <p:ph type="ctrTitle"/>
          </p:nvPr>
        </p:nvSpPr>
        <p:spPr>
          <a:xfrm>
            <a:off x="713225" y="64585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Vocabulary</a:t>
            </a:r>
            <a:endParaRPr sz="6600" dirty="0"/>
          </a:p>
        </p:txBody>
      </p:sp>
      <p:grpSp>
        <p:nvGrpSpPr>
          <p:cNvPr id="620" name="Google Shape;620;p40"/>
          <p:cNvGrpSpPr/>
          <p:nvPr/>
        </p:nvGrpSpPr>
        <p:grpSpPr>
          <a:xfrm rot="148811">
            <a:off x="8174552" y="998366"/>
            <a:ext cx="371396" cy="375435"/>
            <a:chOff x="2079900" y="3077638"/>
            <a:chExt cx="367775" cy="382800"/>
          </a:xfrm>
        </p:grpSpPr>
        <p:sp>
          <p:nvSpPr>
            <p:cNvPr id="621" name="Google Shape;621;p40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EE25FE7-DABD-49F0-1F2F-AF9C84B1BBA8}"/>
              </a:ext>
            </a:extLst>
          </p:cNvPr>
          <p:cNvSpPr txBox="1"/>
          <p:nvPr/>
        </p:nvSpPr>
        <p:spPr>
          <a:xfrm>
            <a:off x="457200" y="1314702"/>
            <a:ext cx="83743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                   high school, primary school, English school, language school, state school, boarding school, nursery school, kindergarten, university, college, international school, etc.</a:t>
            </a:r>
          </a:p>
          <a:p>
            <a:endParaRPr lang="en-US" sz="2000" dirty="0">
              <a:latin typeface="Nunito" pitchFamily="2" charset="0"/>
            </a:endParaRPr>
          </a:p>
          <a:p>
            <a:r>
              <a:rPr lang="en-US" sz="2000" dirty="0">
                <a:latin typeface="Nunito" pitchFamily="2" charset="0"/>
              </a:rPr>
              <a:t>                                    classroom, hall, library, canteen, campus, dormitory, locker, laboratory, playing field, infirmary, computer room, gym, workshop, staffroom, etc.</a:t>
            </a:r>
          </a:p>
          <a:p>
            <a:endParaRPr lang="en-US" sz="2000" dirty="0">
              <a:latin typeface="Nunito" pitchFamily="2" charset="0"/>
            </a:endParaRPr>
          </a:p>
          <a:p>
            <a:r>
              <a:rPr lang="en-US" sz="2000" dirty="0">
                <a:latin typeface="Nunito" pitchFamily="2" charset="0"/>
              </a:rPr>
              <a:t>                                      study, play sports, read a book, practice, experiment, make friends</a:t>
            </a:r>
            <a:r>
              <a:rPr lang="en-US" sz="2000">
                <a:latin typeface="Nunito" pitchFamily="2" charset="0"/>
              </a:rPr>
              <a:t>, etc. </a:t>
            </a:r>
            <a:endParaRPr lang="en-US" sz="2000" dirty="0">
              <a:latin typeface="Nunito" pitchFamily="2" charset="0"/>
            </a:endParaRPr>
          </a:p>
          <a:p>
            <a:r>
              <a:rPr lang="en-US" sz="2000" dirty="0">
                <a:latin typeface="Nunito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44D787-CF12-700E-A0CA-C60C004AA2BB}"/>
              </a:ext>
            </a:extLst>
          </p:cNvPr>
          <p:cNvSpPr txBox="1"/>
          <p:nvPr/>
        </p:nvSpPr>
        <p:spPr>
          <a:xfrm>
            <a:off x="457200" y="1260930"/>
            <a:ext cx="1799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Schools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D6652-9D1E-B0D2-31CE-61E4501830C4}"/>
              </a:ext>
            </a:extLst>
          </p:cNvPr>
          <p:cNvSpPr txBox="1"/>
          <p:nvPr/>
        </p:nvSpPr>
        <p:spPr>
          <a:xfrm>
            <a:off x="457200" y="2486073"/>
            <a:ext cx="5530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School facilities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F1E9B1-5900-9F0C-DEB7-23F3B34356EB}"/>
              </a:ext>
            </a:extLst>
          </p:cNvPr>
          <p:cNvSpPr txBox="1"/>
          <p:nvPr/>
        </p:nvSpPr>
        <p:spPr>
          <a:xfrm>
            <a:off x="457200" y="3711216"/>
            <a:ext cx="3296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School activities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>
            <a:spLocks noGrp="1"/>
          </p:cNvSpPr>
          <p:nvPr>
            <p:ph type="ctrTitle"/>
          </p:nvPr>
        </p:nvSpPr>
        <p:spPr>
          <a:xfrm>
            <a:off x="713225" y="64585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Pronunciation</a:t>
            </a:r>
            <a:endParaRPr sz="6600" dirty="0"/>
          </a:p>
        </p:txBody>
      </p:sp>
      <p:grpSp>
        <p:nvGrpSpPr>
          <p:cNvPr id="620" name="Google Shape;620;p40"/>
          <p:cNvGrpSpPr/>
          <p:nvPr/>
        </p:nvGrpSpPr>
        <p:grpSpPr>
          <a:xfrm rot="148811">
            <a:off x="8174552" y="998366"/>
            <a:ext cx="371396" cy="375435"/>
            <a:chOff x="2079900" y="3077638"/>
            <a:chExt cx="367775" cy="382800"/>
          </a:xfrm>
        </p:grpSpPr>
        <p:sp>
          <p:nvSpPr>
            <p:cNvPr id="621" name="Google Shape;621;p40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F90F9D1-711D-CAF6-E491-D6D1EB5B5B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207243"/>
              </p:ext>
            </p:extLst>
          </p:nvPr>
        </p:nvGraphicFramePr>
        <p:xfrm>
          <a:off x="980768" y="1539212"/>
          <a:ext cx="7271420" cy="30422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36952">
                  <a:extLst>
                    <a:ext uri="{9D8B030D-6E8A-4147-A177-3AD203B41FA5}">
                      <a16:colId xmlns:a16="http://schemas.microsoft.com/office/drawing/2014/main" val="3553042891"/>
                    </a:ext>
                  </a:extLst>
                </a:gridCol>
                <a:gridCol w="3634468">
                  <a:extLst>
                    <a:ext uri="{9D8B030D-6E8A-4147-A177-3AD203B41FA5}">
                      <a16:colId xmlns:a16="http://schemas.microsoft.com/office/drawing/2014/main" val="21496611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6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</a:t>
                      </a:r>
                      <a:r>
                        <a:rPr lang="en-US" sz="60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tʃ</a:t>
                      </a:r>
                      <a:r>
                        <a:rPr lang="en-US" sz="6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6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</a:t>
                      </a:r>
                      <a:r>
                        <a:rPr lang="en-US" sz="60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dʒ</a:t>
                      </a:r>
                      <a:r>
                        <a:rPr lang="en-US" sz="60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  <a:sym typeface="Arial"/>
                        </a:rPr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62825"/>
                  </a:ext>
                </a:extLst>
              </a:tr>
              <a:tr h="2036400">
                <a:tc>
                  <a:txBody>
                    <a:bodyPr/>
                    <a:lstStyle/>
                    <a:p>
                      <a:endParaRPr lang="en-US" sz="2400" dirty="0"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sz="2400" b="0" i="0" u="sng" strike="noStrike" cap="none" dirty="0">
                        <a:solidFill>
                          <a:schemeClr val="tx1"/>
                        </a:solidFill>
                        <a:latin typeface="Nunito" pitchFamily="2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87608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33A8486-44E3-7DF5-14B1-7D5D1DF995E6}"/>
              </a:ext>
            </a:extLst>
          </p:cNvPr>
          <p:cNvSpPr txBox="1"/>
          <p:nvPr/>
        </p:nvSpPr>
        <p:spPr>
          <a:xfrm>
            <a:off x="980768" y="2571750"/>
            <a:ext cx="35912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eap, </a:t>
            </a:r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icken, ea</a:t>
            </a:r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, na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ural, </a:t>
            </a:r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oose, </a:t>
            </a:r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eck, </a:t>
            </a:r>
            <a:r>
              <a:rPr lang="en-US" sz="2400" u="sng" dirty="0">
                <a:latin typeface="Nunito" pitchFamily="2" charset="0"/>
              </a:rPr>
              <a:t>ch</a:t>
            </a:r>
            <a:r>
              <a:rPr lang="en-US" sz="2400" dirty="0">
                <a:latin typeface="Nunito" pitchFamily="2" charset="0"/>
              </a:rPr>
              <a:t>ampion, ca</a:t>
            </a:r>
            <a:r>
              <a:rPr lang="en-US" sz="2400" u="sng" dirty="0">
                <a:latin typeface="Nunito" pitchFamily="2" charset="0"/>
              </a:rPr>
              <a:t>tch</a:t>
            </a:r>
            <a:r>
              <a:rPr lang="en-US" sz="2400" dirty="0">
                <a:latin typeface="Nunito" pitchFamily="2" charset="0"/>
              </a:rPr>
              <a:t>, wa</a:t>
            </a:r>
            <a:r>
              <a:rPr lang="en-US" sz="2400" u="sng" dirty="0">
                <a:latin typeface="Nunito" pitchFamily="2" charset="0"/>
              </a:rPr>
              <a:t>tch</a:t>
            </a:r>
            <a:r>
              <a:rPr lang="en-US" sz="2400" dirty="0">
                <a:latin typeface="Nunito" pitchFamily="2" charset="0"/>
              </a:rPr>
              <a:t>, ques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ion, pic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ure, ac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ual, ma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ch, ki</a:t>
            </a:r>
            <a:r>
              <a:rPr lang="en-US" sz="2400" u="sng" dirty="0">
                <a:latin typeface="Nunito" pitchFamily="2" charset="0"/>
              </a:rPr>
              <a:t>t</a:t>
            </a:r>
            <a:r>
              <a:rPr lang="en-US" sz="2400" dirty="0">
                <a:latin typeface="Nunito" pitchFamily="2" charset="0"/>
              </a:rPr>
              <a:t>chen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27CAF6-9CE5-C8FD-13C2-2118FD9D2939}"/>
              </a:ext>
            </a:extLst>
          </p:cNvPr>
          <p:cNvSpPr txBox="1"/>
          <p:nvPr/>
        </p:nvSpPr>
        <p:spPr>
          <a:xfrm>
            <a:off x="4616478" y="2599403"/>
            <a:ext cx="35467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</a:pP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ob,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am,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acket,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eans, en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oy,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j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ust,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entle,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ene, 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eography, a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, colle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, dama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, mana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ge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, chan</a:t>
            </a:r>
            <a:r>
              <a:rPr lang="en-US" sz="2400" b="0" i="0" u="sng" strike="noStrike" cap="none" dirty="0">
                <a:solidFill>
                  <a:schemeClr val="tx1"/>
                </a:solidFill>
                <a:latin typeface="Nunito" pitchFamily="2" charset="0"/>
                <a:ea typeface="+mn-ea"/>
                <a:cs typeface="+mn-cs"/>
                <a:sym typeface="Arial"/>
              </a:rPr>
              <a:t>ge</a:t>
            </a:r>
          </a:p>
        </p:txBody>
      </p:sp>
    </p:spTree>
    <p:extLst>
      <p:ext uri="{BB962C8B-B14F-4D97-AF65-F5344CB8AC3E}">
        <p14:creationId xmlns:p14="http://schemas.microsoft.com/office/powerpoint/2010/main" val="227022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>
            <a:spLocks noGrp="1"/>
          </p:cNvSpPr>
          <p:nvPr>
            <p:ph type="ctrTitle"/>
          </p:nvPr>
        </p:nvSpPr>
        <p:spPr>
          <a:xfrm>
            <a:off x="692123" y="1535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Grammar </a:t>
            </a:r>
            <a:endParaRPr sz="4800" dirty="0"/>
          </a:p>
        </p:txBody>
      </p:sp>
      <p:grpSp>
        <p:nvGrpSpPr>
          <p:cNvPr id="620" name="Google Shape;620;p40"/>
          <p:cNvGrpSpPr/>
          <p:nvPr/>
        </p:nvGrpSpPr>
        <p:grpSpPr>
          <a:xfrm rot="148811">
            <a:off x="8174552" y="998366"/>
            <a:ext cx="371396" cy="375435"/>
            <a:chOff x="2079900" y="3077638"/>
            <a:chExt cx="367775" cy="382800"/>
          </a:xfrm>
        </p:grpSpPr>
        <p:sp>
          <p:nvSpPr>
            <p:cNvPr id="621" name="Google Shape;621;p40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21D2339-3C5E-5004-5EEC-3E7D2A796119}"/>
              </a:ext>
            </a:extLst>
          </p:cNvPr>
          <p:cNvSpPr txBox="1"/>
          <p:nvPr/>
        </p:nvSpPr>
        <p:spPr>
          <a:xfrm>
            <a:off x="323557" y="870260"/>
            <a:ext cx="8434914" cy="395001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Prepositions of time: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In: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chemeClr val="tx1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Ta đặt “in” trước các từ chỉ thời gian dài như: năm, tháng, tuần, mùa, …</a:t>
            </a:r>
            <a:endParaRPr lang="en-US" sz="1600" b="0" i="0" dirty="0">
              <a:solidFill>
                <a:schemeClr val="tx1"/>
              </a:solidFill>
              <a:effectLst/>
              <a:latin typeface="Nunito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in summer, in 1980, in this week, in 1945s, in the morning, in May, ….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tx1"/>
              </a:solidFill>
              <a:latin typeface="Nunito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On: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chemeClr val="tx1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Ta đặt “on” trước những từ chỉ những ngày trong tuần, hoặc một dịp nào đó.</a:t>
            </a:r>
            <a:endParaRPr lang="en-US" sz="1600" b="0" i="0" dirty="0">
              <a:solidFill>
                <a:schemeClr val="tx1"/>
              </a:solidFill>
              <a:effectLst/>
              <a:latin typeface="Nunito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on Sunday, on 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this occasion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, on 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this opportunity, on my birthday, on 6 March,… </a:t>
            </a:r>
          </a:p>
          <a:p>
            <a:pPr>
              <a:lnSpc>
                <a:spcPct val="150000"/>
              </a:lnSpc>
            </a:pPr>
            <a:endParaRPr lang="en-US" sz="1600" b="0" i="0" dirty="0">
              <a:solidFill>
                <a:schemeClr val="tx1"/>
              </a:solidFill>
              <a:effectLst/>
              <a:latin typeface="Nunito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At: </a:t>
            </a:r>
            <a:r>
              <a:rPr lang="vi-VN" sz="1600" b="0" i="0" dirty="0">
                <a:solidFill>
                  <a:schemeClr val="tx1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Ta đặt “at” trước từ chỉ mốc thời gian rất ngắn cụ thể như giờ giấc trong ngày.</a:t>
            </a:r>
            <a:endParaRPr lang="en-US" sz="1600" dirty="0">
              <a:solidFill>
                <a:schemeClr val="tx1"/>
              </a:solidFill>
              <a:latin typeface="Nunito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At the moment, at 5 o’clock, at time , at sunset, at bedtime, at night, ….</a:t>
            </a:r>
          </a:p>
        </p:txBody>
      </p:sp>
    </p:spTree>
    <p:extLst>
      <p:ext uri="{BB962C8B-B14F-4D97-AF65-F5344CB8AC3E}">
        <p14:creationId xmlns:p14="http://schemas.microsoft.com/office/powerpoint/2010/main" val="338623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>
            <a:spLocks noGrp="1"/>
          </p:cNvSpPr>
          <p:nvPr>
            <p:ph type="ctrTitle"/>
          </p:nvPr>
        </p:nvSpPr>
        <p:spPr>
          <a:xfrm>
            <a:off x="692123" y="-195670"/>
            <a:ext cx="7708500" cy="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Grammar </a:t>
            </a:r>
            <a:endParaRPr sz="4800" dirty="0"/>
          </a:p>
        </p:txBody>
      </p:sp>
      <p:grpSp>
        <p:nvGrpSpPr>
          <p:cNvPr id="620" name="Google Shape;620;p40"/>
          <p:cNvGrpSpPr/>
          <p:nvPr/>
        </p:nvGrpSpPr>
        <p:grpSpPr>
          <a:xfrm rot="148811">
            <a:off x="8174552" y="998366"/>
            <a:ext cx="371396" cy="375435"/>
            <a:chOff x="2079900" y="3077638"/>
            <a:chExt cx="367775" cy="382800"/>
          </a:xfrm>
        </p:grpSpPr>
        <p:sp>
          <p:nvSpPr>
            <p:cNvPr id="621" name="Google Shape;621;p40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21D2339-3C5E-5004-5EEC-3E7D2A796119}"/>
              </a:ext>
            </a:extLst>
          </p:cNvPr>
          <p:cNvSpPr txBox="1"/>
          <p:nvPr/>
        </p:nvSpPr>
        <p:spPr>
          <a:xfrm>
            <a:off x="228600" y="532270"/>
            <a:ext cx="8676249" cy="464240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2. Prepositions of place: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In: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Nunito" pitchFamily="2" charset="0"/>
              </a:rPr>
              <a:t>Ta đặt “in” trước từ chỉ khu vực địa lý rộng lớn, hoặc từ chỉ vị trí lọt lòng, ở trong lòng một cái gì đó</a:t>
            </a:r>
            <a:r>
              <a:rPr lang="vi-VN" sz="20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0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in the bed, in a box, in New York, in Asia, in this house, in the North of </a:t>
            </a:r>
            <a:r>
              <a:rPr lang="en-US" sz="1600" dirty="0" err="1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VietNam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,… </a:t>
            </a:r>
          </a:p>
          <a:p>
            <a:pPr>
              <a:lnSpc>
                <a:spcPct val="150000"/>
              </a:lnSpc>
            </a:pPr>
            <a:endParaRPr lang="en-US" sz="1600" dirty="0">
              <a:solidFill>
                <a:schemeClr val="tx1"/>
              </a:solidFill>
              <a:latin typeface="Nunito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On: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Nunito" pitchFamily="2" charset="0"/>
              </a:rPr>
              <a:t>Ta đặt “on” trước từ chỉ đồ vật để chỉ vị trí tiếp xúc trên mặt phẳng của đồ vật đó.</a:t>
            </a:r>
            <a:endParaRPr lang="en-US" sz="1600" b="0" i="0" dirty="0">
              <a:solidFill>
                <a:srgbClr val="333333"/>
              </a:solidFill>
              <a:effectLst/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on table, on the left, on the bus, …. </a:t>
            </a:r>
            <a:endParaRPr lang="en-US" sz="1600" b="0" i="0" dirty="0">
              <a:solidFill>
                <a:schemeClr val="tx1"/>
              </a:solidFill>
              <a:effectLst/>
              <a:latin typeface="Nunito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sz="1600" b="0" i="0" dirty="0">
              <a:solidFill>
                <a:schemeClr val="tx1"/>
              </a:solidFill>
              <a:effectLst/>
              <a:latin typeface="Nunito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At:</a:t>
            </a: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Nunito" pitchFamily="2" charset="0"/>
              </a:rPr>
              <a:t>Ta đặt “at” trước từ chỉ nơi chốn để chỉ vị trí một cách chung chung.</a:t>
            </a:r>
            <a:endParaRPr lang="en-US" sz="1600" b="0" i="0" dirty="0">
              <a:solidFill>
                <a:srgbClr val="333333"/>
              </a:solidFill>
              <a:effectLst/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Nunito" pitchFamily="2" charset="0"/>
                <a:cs typeface="Calibri" panose="020F0502020204030204" pitchFamily="34" charset="0"/>
              </a:rPr>
              <a:t>VD: at home, at school, at work, ….</a:t>
            </a:r>
          </a:p>
        </p:txBody>
      </p:sp>
    </p:spTree>
    <p:extLst>
      <p:ext uri="{BB962C8B-B14F-4D97-AF65-F5344CB8AC3E}">
        <p14:creationId xmlns:p14="http://schemas.microsoft.com/office/powerpoint/2010/main" val="396534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9"/>
          <p:cNvSpPr/>
          <p:nvPr/>
        </p:nvSpPr>
        <p:spPr>
          <a:xfrm>
            <a:off x="946409" y="616124"/>
            <a:ext cx="7037278" cy="4075780"/>
          </a:xfrm>
          <a:custGeom>
            <a:avLst/>
            <a:gdLst/>
            <a:ahLst/>
            <a:cxnLst/>
            <a:rect l="l" t="t" r="r" b="b"/>
            <a:pathLst>
              <a:path w="43198" h="30328" extrusionOk="0">
                <a:moveTo>
                  <a:pt x="21526" y="0"/>
                </a:moveTo>
                <a:cubicBezTo>
                  <a:pt x="15938" y="0"/>
                  <a:pt x="9543" y="411"/>
                  <a:pt x="5904" y="3875"/>
                </a:cubicBezTo>
                <a:cubicBezTo>
                  <a:pt x="1401" y="8211"/>
                  <a:pt x="0" y="19186"/>
                  <a:pt x="5337" y="23389"/>
                </a:cubicBezTo>
                <a:cubicBezTo>
                  <a:pt x="8864" y="26197"/>
                  <a:pt x="14236" y="26811"/>
                  <a:pt x="19274" y="26811"/>
                </a:cubicBezTo>
                <a:cubicBezTo>
                  <a:pt x="21717" y="26811"/>
                  <a:pt x="24082" y="26667"/>
                  <a:pt x="26119" y="26558"/>
                </a:cubicBezTo>
                <a:lnTo>
                  <a:pt x="26119" y="26558"/>
                </a:lnTo>
                <a:cubicBezTo>
                  <a:pt x="25719" y="27492"/>
                  <a:pt x="23550" y="30227"/>
                  <a:pt x="24584" y="30327"/>
                </a:cubicBezTo>
                <a:cubicBezTo>
                  <a:pt x="24594" y="30328"/>
                  <a:pt x="24604" y="30328"/>
                  <a:pt x="24614" y="30328"/>
                </a:cubicBezTo>
                <a:cubicBezTo>
                  <a:pt x="26048" y="30328"/>
                  <a:pt x="32757" y="25724"/>
                  <a:pt x="32757" y="25724"/>
                </a:cubicBezTo>
                <a:cubicBezTo>
                  <a:pt x="32757" y="25724"/>
                  <a:pt x="34558" y="25324"/>
                  <a:pt x="35192" y="25057"/>
                </a:cubicBezTo>
                <a:cubicBezTo>
                  <a:pt x="41230" y="22655"/>
                  <a:pt x="43198" y="16217"/>
                  <a:pt x="42597" y="10246"/>
                </a:cubicBezTo>
                <a:cubicBezTo>
                  <a:pt x="42230" y="6744"/>
                  <a:pt x="41063" y="3174"/>
                  <a:pt x="37727" y="1473"/>
                </a:cubicBezTo>
                <a:cubicBezTo>
                  <a:pt x="35247" y="194"/>
                  <a:pt x="32092" y="18"/>
                  <a:pt x="29159" y="18"/>
                </a:cubicBezTo>
                <a:cubicBezTo>
                  <a:pt x="28344" y="18"/>
                  <a:pt x="27547" y="32"/>
                  <a:pt x="26786" y="39"/>
                </a:cubicBezTo>
                <a:cubicBezTo>
                  <a:pt x="26657" y="40"/>
                  <a:pt x="26526" y="40"/>
                  <a:pt x="26394" y="40"/>
                </a:cubicBezTo>
                <a:cubicBezTo>
                  <a:pt x="24920" y="40"/>
                  <a:pt x="23262" y="0"/>
                  <a:pt x="2152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" name="Google Shape;544;p39"/>
          <p:cNvGrpSpPr/>
          <p:nvPr/>
        </p:nvGrpSpPr>
        <p:grpSpPr>
          <a:xfrm rot="1790415">
            <a:off x="6373695" y="3543093"/>
            <a:ext cx="1262614" cy="1129518"/>
            <a:chOff x="2373425" y="2328488"/>
            <a:chExt cx="1072475" cy="929000"/>
          </a:xfrm>
        </p:grpSpPr>
        <p:sp>
          <p:nvSpPr>
            <p:cNvPr id="545" name="Google Shape;545;p39"/>
            <p:cNvSpPr/>
            <p:nvPr/>
          </p:nvSpPr>
          <p:spPr>
            <a:xfrm>
              <a:off x="2385950" y="2891663"/>
              <a:ext cx="241850" cy="144300"/>
            </a:xfrm>
            <a:custGeom>
              <a:avLst/>
              <a:gdLst/>
              <a:ahLst/>
              <a:cxnLst/>
              <a:rect l="l" t="t" r="r" b="b"/>
              <a:pathLst>
                <a:path w="9674" h="5772" extrusionOk="0">
                  <a:moveTo>
                    <a:pt x="1835" y="1"/>
                  </a:moveTo>
                  <a:cubicBezTo>
                    <a:pt x="1768" y="1"/>
                    <a:pt x="1668" y="68"/>
                    <a:pt x="1601" y="68"/>
                  </a:cubicBezTo>
                  <a:cubicBezTo>
                    <a:pt x="1435" y="101"/>
                    <a:pt x="1301" y="268"/>
                    <a:pt x="1268" y="435"/>
                  </a:cubicBezTo>
                  <a:cubicBezTo>
                    <a:pt x="1234" y="601"/>
                    <a:pt x="1234" y="768"/>
                    <a:pt x="1301" y="968"/>
                  </a:cubicBezTo>
                  <a:cubicBezTo>
                    <a:pt x="1301" y="1002"/>
                    <a:pt x="1334" y="1068"/>
                    <a:pt x="1334" y="1135"/>
                  </a:cubicBezTo>
                  <a:lnTo>
                    <a:pt x="1101" y="1002"/>
                  </a:lnTo>
                  <a:cubicBezTo>
                    <a:pt x="1001" y="968"/>
                    <a:pt x="934" y="935"/>
                    <a:pt x="834" y="935"/>
                  </a:cubicBezTo>
                  <a:cubicBezTo>
                    <a:pt x="767" y="935"/>
                    <a:pt x="667" y="902"/>
                    <a:pt x="634" y="902"/>
                  </a:cubicBezTo>
                  <a:lnTo>
                    <a:pt x="567" y="902"/>
                  </a:lnTo>
                  <a:cubicBezTo>
                    <a:pt x="434" y="902"/>
                    <a:pt x="334" y="968"/>
                    <a:pt x="300" y="1002"/>
                  </a:cubicBezTo>
                  <a:cubicBezTo>
                    <a:pt x="234" y="1068"/>
                    <a:pt x="167" y="1168"/>
                    <a:pt x="134" y="1269"/>
                  </a:cubicBezTo>
                  <a:cubicBezTo>
                    <a:pt x="0" y="1669"/>
                    <a:pt x="400" y="2069"/>
                    <a:pt x="667" y="2269"/>
                  </a:cubicBezTo>
                  <a:cubicBezTo>
                    <a:pt x="767" y="2336"/>
                    <a:pt x="834" y="2403"/>
                    <a:pt x="968" y="2469"/>
                  </a:cubicBezTo>
                  <a:lnTo>
                    <a:pt x="934" y="2469"/>
                  </a:lnTo>
                  <a:cubicBezTo>
                    <a:pt x="801" y="2503"/>
                    <a:pt x="667" y="2536"/>
                    <a:pt x="634" y="2636"/>
                  </a:cubicBezTo>
                  <a:cubicBezTo>
                    <a:pt x="501" y="2770"/>
                    <a:pt x="467" y="2903"/>
                    <a:pt x="501" y="3036"/>
                  </a:cubicBezTo>
                  <a:cubicBezTo>
                    <a:pt x="567" y="3170"/>
                    <a:pt x="634" y="3303"/>
                    <a:pt x="767" y="3437"/>
                  </a:cubicBezTo>
                  <a:cubicBezTo>
                    <a:pt x="801" y="3470"/>
                    <a:pt x="901" y="3503"/>
                    <a:pt x="968" y="3537"/>
                  </a:cubicBezTo>
                  <a:cubicBezTo>
                    <a:pt x="1068" y="3604"/>
                    <a:pt x="1134" y="3604"/>
                    <a:pt x="1234" y="3604"/>
                  </a:cubicBezTo>
                  <a:lnTo>
                    <a:pt x="1334" y="3604"/>
                  </a:lnTo>
                  <a:cubicBezTo>
                    <a:pt x="1468" y="3604"/>
                    <a:pt x="1635" y="3604"/>
                    <a:pt x="1735" y="3537"/>
                  </a:cubicBezTo>
                  <a:cubicBezTo>
                    <a:pt x="1835" y="3537"/>
                    <a:pt x="1935" y="3503"/>
                    <a:pt x="2068" y="3470"/>
                  </a:cubicBezTo>
                  <a:cubicBezTo>
                    <a:pt x="2569" y="4337"/>
                    <a:pt x="3403" y="4871"/>
                    <a:pt x="3970" y="5171"/>
                  </a:cubicBezTo>
                  <a:cubicBezTo>
                    <a:pt x="4403" y="5405"/>
                    <a:pt x="4837" y="5538"/>
                    <a:pt x="5304" y="5638"/>
                  </a:cubicBezTo>
                  <a:cubicBezTo>
                    <a:pt x="5704" y="5738"/>
                    <a:pt x="6138" y="5772"/>
                    <a:pt x="6605" y="5772"/>
                  </a:cubicBezTo>
                  <a:lnTo>
                    <a:pt x="6705" y="5772"/>
                  </a:lnTo>
                  <a:cubicBezTo>
                    <a:pt x="7272" y="5772"/>
                    <a:pt x="7839" y="5638"/>
                    <a:pt x="8306" y="5472"/>
                  </a:cubicBezTo>
                  <a:cubicBezTo>
                    <a:pt x="8806" y="5271"/>
                    <a:pt x="9273" y="4971"/>
                    <a:pt x="9640" y="4604"/>
                  </a:cubicBezTo>
                  <a:cubicBezTo>
                    <a:pt x="9674" y="4571"/>
                    <a:pt x="9674" y="4504"/>
                    <a:pt x="9674" y="4437"/>
                  </a:cubicBezTo>
                  <a:cubicBezTo>
                    <a:pt x="9674" y="4337"/>
                    <a:pt x="9640" y="4304"/>
                    <a:pt x="9607" y="4271"/>
                  </a:cubicBezTo>
                  <a:lnTo>
                    <a:pt x="9574" y="4237"/>
                  </a:lnTo>
                  <a:cubicBezTo>
                    <a:pt x="9607" y="4071"/>
                    <a:pt x="9574" y="3904"/>
                    <a:pt x="9474" y="3737"/>
                  </a:cubicBezTo>
                  <a:cubicBezTo>
                    <a:pt x="9440" y="3637"/>
                    <a:pt x="9340" y="3570"/>
                    <a:pt x="9240" y="3503"/>
                  </a:cubicBezTo>
                  <a:cubicBezTo>
                    <a:pt x="9140" y="3470"/>
                    <a:pt x="9107" y="3437"/>
                    <a:pt x="8973" y="3437"/>
                  </a:cubicBezTo>
                  <a:cubicBezTo>
                    <a:pt x="8940" y="3403"/>
                    <a:pt x="8907" y="3403"/>
                    <a:pt x="8907" y="3403"/>
                  </a:cubicBezTo>
                  <a:lnTo>
                    <a:pt x="8840" y="3403"/>
                  </a:lnTo>
                  <a:cubicBezTo>
                    <a:pt x="8806" y="3403"/>
                    <a:pt x="8773" y="3403"/>
                    <a:pt x="8740" y="3437"/>
                  </a:cubicBezTo>
                  <a:lnTo>
                    <a:pt x="8673" y="3470"/>
                  </a:lnTo>
                  <a:cubicBezTo>
                    <a:pt x="8640" y="3470"/>
                    <a:pt x="8606" y="3503"/>
                    <a:pt x="8506" y="3503"/>
                  </a:cubicBezTo>
                  <a:cubicBezTo>
                    <a:pt x="8406" y="3570"/>
                    <a:pt x="8239" y="3637"/>
                    <a:pt x="8106" y="3737"/>
                  </a:cubicBezTo>
                  <a:cubicBezTo>
                    <a:pt x="8073" y="3770"/>
                    <a:pt x="8006" y="3804"/>
                    <a:pt x="7973" y="3904"/>
                  </a:cubicBezTo>
                  <a:lnTo>
                    <a:pt x="7239" y="4137"/>
                  </a:lnTo>
                  <a:cubicBezTo>
                    <a:pt x="6972" y="4171"/>
                    <a:pt x="6672" y="4237"/>
                    <a:pt x="6438" y="4237"/>
                  </a:cubicBezTo>
                  <a:lnTo>
                    <a:pt x="6171" y="4237"/>
                  </a:lnTo>
                  <a:cubicBezTo>
                    <a:pt x="5804" y="4171"/>
                    <a:pt x="5437" y="4104"/>
                    <a:pt x="5070" y="3970"/>
                  </a:cubicBezTo>
                  <a:cubicBezTo>
                    <a:pt x="4737" y="3837"/>
                    <a:pt x="4403" y="3670"/>
                    <a:pt x="4103" y="3470"/>
                  </a:cubicBezTo>
                  <a:cubicBezTo>
                    <a:pt x="3836" y="3303"/>
                    <a:pt x="3603" y="3103"/>
                    <a:pt x="3436" y="2836"/>
                  </a:cubicBezTo>
                  <a:cubicBezTo>
                    <a:pt x="3403" y="2770"/>
                    <a:pt x="3303" y="2736"/>
                    <a:pt x="3269" y="2636"/>
                  </a:cubicBezTo>
                  <a:cubicBezTo>
                    <a:pt x="3469" y="2569"/>
                    <a:pt x="3669" y="2436"/>
                    <a:pt x="3803" y="2269"/>
                  </a:cubicBezTo>
                  <a:cubicBezTo>
                    <a:pt x="3903" y="2169"/>
                    <a:pt x="4003" y="2069"/>
                    <a:pt x="4103" y="1902"/>
                  </a:cubicBezTo>
                  <a:cubicBezTo>
                    <a:pt x="4170" y="1736"/>
                    <a:pt x="4170" y="1569"/>
                    <a:pt x="4103" y="1402"/>
                  </a:cubicBezTo>
                  <a:cubicBezTo>
                    <a:pt x="4070" y="1235"/>
                    <a:pt x="3936" y="1102"/>
                    <a:pt x="3770" y="1068"/>
                  </a:cubicBezTo>
                  <a:cubicBezTo>
                    <a:pt x="3669" y="1002"/>
                    <a:pt x="3603" y="1002"/>
                    <a:pt x="3503" y="1002"/>
                  </a:cubicBezTo>
                  <a:cubicBezTo>
                    <a:pt x="3436" y="1002"/>
                    <a:pt x="3336" y="1002"/>
                    <a:pt x="3269" y="1068"/>
                  </a:cubicBezTo>
                  <a:cubicBezTo>
                    <a:pt x="3102" y="1102"/>
                    <a:pt x="2969" y="1168"/>
                    <a:pt x="2802" y="1269"/>
                  </a:cubicBezTo>
                  <a:lnTo>
                    <a:pt x="2769" y="1302"/>
                  </a:lnTo>
                  <a:cubicBezTo>
                    <a:pt x="2769" y="1269"/>
                    <a:pt x="2735" y="1168"/>
                    <a:pt x="2735" y="1135"/>
                  </a:cubicBezTo>
                  <a:cubicBezTo>
                    <a:pt x="2635" y="935"/>
                    <a:pt x="2569" y="768"/>
                    <a:pt x="2469" y="601"/>
                  </a:cubicBezTo>
                  <a:cubicBezTo>
                    <a:pt x="2402" y="468"/>
                    <a:pt x="2268" y="268"/>
                    <a:pt x="2068" y="134"/>
                  </a:cubicBezTo>
                  <a:cubicBezTo>
                    <a:pt x="1968" y="101"/>
                    <a:pt x="1902" y="68"/>
                    <a:pt x="1768" y="68"/>
                  </a:cubicBezTo>
                  <a:cubicBezTo>
                    <a:pt x="1902" y="1"/>
                    <a:pt x="1902" y="1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3205700" y="2790763"/>
              <a:ext cx="240200" cy="141800"/>
            </a:xfrm>
            <a:custGeom>
              <a:avLst/>
              <a:gdLst/>
              <a:ahLst/>
              <a:cxnLst/>
              <a:rect l="l" t="t" r="r" b="b"/>
              <a:pathLst>
                <a:path w="9608" h="5672" extrusionOk="0">
                  <a:moveTo>
                    <a:pt x="7839" y="1"/>
                  </a:moveTo>
                  <a:cubicBezTo>
                    <a:pt x="7706" y="1"/>
                    <a:pt x="7639" y="34"/>
                    <a:pt x="7539" y="134"/>
                  </a:cubicBezTo>
                  <a:cubicBezTo>
                    <a:pt x="7339" y="268"/>
                    <a:pt x="7205" y="434"/>
                    <a:pt x="7139" y="601"/>
                  </a:cubicBezTo>
                  <a:cubicBezTo>
                    <a:pt x="7039" y="768"/>
                    <a:pt x="6905" y="935"/>
                    <a:pt x="6872" y="1135"/>
                  </a:cubicBezTo>
                  <a:cubicBezTo>
                    <a:pt x="6872" y="1168"/>
                    <a:pt x="6838" y="1268"/>
                    <a:pt x="6838" y="1302"/>
                  </a:cubicBezTo>
                  <a:lnTo>
                    <a:pt x="6805" y="1268"/>
                  </a:lnTo>
                  <a:cubicBezTo>
                    <a:pt x="6672" y="1168"/>
                    <a:pt x="6505" y="1101"/>
                    <a:pt x="6338" y="1035"/>
                  </a:cubicBezTo>
                  <a:cubicBezTo>
                    <a:pt x="6238" y="1001"/>
                    <a:pt x="6171" y="1001"/>
                    <a:pt x="6071" y="1001"/>
                  </a:cubicBezTo>
                  <a:cubicBezTo>
                    <a:pt x="6005" y="1001"/>
                    <a:pt x="5904" y="1001"/>
                    <a:pt x="5838" y="1035"/>
                  </a:cubicBezTo>
                  <a:cubicBezTo>
                    <a:pt x="5704" y="1101"/>
                    <a:pt x="5571" y="1202"/>
                    <a:pt x="5504" y="1368"/>
                  </a:cubicBezTo>
                  <a:cubicBezTo>
                    <a:pt x="5471" y="1535"/>
                    <a:pt x="5471" y="1702"/>
                    <a:pt x="5504" y="1869"/>
                  </a:cubicBezTo>
                  <a:cubicBezTo>
                    <a:pt x="5571" y="2036"/>
                    <a:pt x="5704" y="2169"/>
                    <a:pt x="5804" y="2269"/>
                  </a:cubicBezTo>
                  <a:cubicBezTo>
                    <a:pt x="5971" y="2369"/>
                    <a:pt x="6138" y="2503"/>
                    <a:pt x="6338" y="2636"/>
                  </a:cubicBezTo>
                  <a:lnTo>
                    <a:pt x="6371" y="2669"/>
                  </a:lnTo>
                  <a:lnTo>
                    <a:pt x="6238" y="2836"/>
                  </a:lnTo>
                  <a:cubicBezTo>
                    <a:pt x="6038" y="3036"/>
                    <a:pt x="5838" y="3270"/>
                    <a:pt x="5571" y="3437"/>
                  </a:cubicBezTo>
                  <a:cubicBezTo>
                    <a:pt x="5304" y="3637"/>
                    <a:pt x="4970" y="3803"/>
                    <a:pt x="4637" y="3937"/>
                  </a:cubicBezTo>
                  <a:cubicBezTo>
                    <a:pt x="4237" y="4037"/>
                    <a:pt x="3870" y="4137"/>
                    <a:pt x="3503" y="4170"/>
                  </a:cubicBezTo>
                  <a:lnTo>
                    <a:pt x="3236" y="4170"/>
                  </a:lnTo>
                  <a:cubicBezTo>
                    <a:pt x="2969" y="4170"/>
                    <a:pt x="2702" y="4137"/>
                    <a:pt x="2435" y="4104"/>
                  </a:cubicBezTo>
                  <a:cubicBezTo>
                    <a:pt x="2202" y="4037"/>
                    <a:pt x="1935" y="3970"/>
                    <a:pt x="1701" y="3837"/>
                  </a:cubicBezTo>
                  <a:cubicBezTo>
                    <a:pt x="1701" y="3770"/>
                    <a:pt x="1668" y="3703"/>
                    <a:pt x="1568" y="3670"/>
                  </a:cubicBezTo>
                  <a:cubicBezTo>
                    <a:pt x="1401" y="3603"/>
                    <a:pt x="1268" y="3503"/>
                    <a:pt x="1168" y="3470"/>
                  </a:cubicBezTo>
                  <a:cubicBezTo>
                    <a:pt x="1101" y="3470"/>
                    <a:pt x="1068" y="3437"/>
                    <a:pt x="1001" y="3437"/>
                  </a:cubicBezTo>
                  <a:lnTo>
                    <a:pt x="934" y="3370"/>
                  </a:lnTo>
                  <a:cubicBezTo>
                    <a:pt x="901" y="3336"/>
                    <a:pt x="868" y="3336"/>
                    <a:pt x="834" y="3336"/>
                  </a:cubicBezTo>
                  <a:lnTo>
                    <a:pt x="767" y="3336"/>
                  </a:lnTo>
                  <a:cubicBezTo>
                    <a:pt x="734" y="3336"/>
                    <a:pt x="701" y="3370"/>
                    <a:pt x="701" y="3370"/>
                  </a:cubicBezTo>
                  <a:cubicBezTo>
                    <a:pt x="601" y="3370"/>
                    <a:pt x="534" y="3437"/>
                    <a:pt x="434" y="3470"/>
                  </a:cubicBezTo>
                  <a:cubicBezTo>
                    <a:pt x="334" y="3537"/>
                    <a:pt x="267" y="3603"/>
                    <a:pt x="200" y="3670"/>
                  </a:cubicBezTo>
                  <a:cubicBezTo>
                    <a:pt x="100" y="3837"/>
                    <a:pt x="67" y="4004"/>
                    <a:pt x="100" y="4170"/>
                  </a:cubicBezTo>
                  <a:lnTo>
                    <a:pt x="67" y="4170"/>
                  </a:lnTo>
                  <a:cubicBezTo>
                    <a:pt x="34" y="4204"/>
                    <a:pt x="0" y="4304"/>
                    <a:pt x="0" y="4337"/>
                  </a:cubicBezTo>
                  <a:cubicBezTo>
                    <a:pt x="0" y="4437"/>
                    <a:pt x="0" y="4471"/>
                    <a:pt x="34" y="4504"/>
                  </a:cubicBezTo>
                  <a:cubicBezTo>
                    <a:pt x="401" y="4871"/>
                    <a:pt x="868" y="5171"/>
                    <a:pt x="1368" y="5371"/>
                  </a:cubicBezTo>
                  <a:cubicBezTo>
                    <a:pt x="1868" y="5538"/>
                    <a:pt x="2402" y="5671"/>
                    <a:pt x="2969" y="5671"/>
                  </a:cubicBezTo>
                  <a:lnTo>
                    <a:pt x="3069" y="5671"/>
                  </a:lnTo>
                  <a:cubicBezTo>
                    <a:pt x="3503" y="5671"/>
                    <a:pt x="3970" y="5638"/>
                    <a:pt x="4370" y="5538"/>
                  </a:cubicBezTo>
                  <a:cubicBezTo>
                    <a:pt x="4870" y="5405"/>
                    <a:pt x="5337" y="5305"/>
                    <a:pt x="5704" y="5104"/>
                  </a:cubicBezTo>
                  <a:cubicBezTo>
                    <a:pt x="6305" y="4804"/>
                    <a:pt x="7139" y="4270"/>
                    <a:pt x="7606" y="3370"/>
                  </a:cubicBezTo>
                  <a:cubicBezTo>
                    <a:pt x="7739" y="3437"/>
                    <a:pt x="7839" y="3437"/>
                    <a:pt x="7973" y="3470"/>
                  </a:cubicBezTo>
                  <a:cubicBezTo>
                    <a:pt x="8039" y="3470"/>
                    <a:pt x="8206" y="3503"/>
                    <a:pt x="8340" y="3503"/>
                  </a:cubicBezTo>
                  <a:lnTo>
                    <a:pt x="8473" y="3503"/>
                  </a:lnTo>
                  <a:cubicBezTo>
                    <a:pt x="8540" y="3503"/>
                    <a:pt x="8640" y="3503"/>
                    <a:pt x="8706" y="3470"/>
                  </a:cubicBezTo>
                  <a:cubicBezTo>
                    <a:pt x="8807" y="3437"/>
                    <a:pt x="8873" y="3437"/>
                    <a:pt x="8907" y="3336"/>
                  </a:cubicBezTo>
                  <a:cubicBezTo>
                    <a:pt x="9073" y="3203"/>
                    <a:pt x="9173" y="3070"/>
                    <a:pt x="9173" y="2970"/>
                  </a:cubicBezTo>
                  <a:cubicBezTo>
                    <a:pt x="9207" y="2803"/>
                    <a:pt x="9140" y="2669"/>
                    <a:pt x="9040" y="2536"/>
                  </a:cubicBezTo>
                  <a:cubicBezTo>
                    <a:pt x="8973" y="2469"/>
                    <a:pt x="8873" y="2402"/>
                    <a:pt x="8706" y="2369"/>
                  </a:cubicBezTo>
                  <a:lnTo>
                    <a:pt x="8673" y="2369"/>
                  </a:lnTo>
                  <a:cubicBezTo>
                    <a:pt x="8740" y="2336"/>
                    <a:pt x="8873" y="2236"/>
                    <a:pt x="8940" y="2202"/>
                  </a:cubicBezTo>
                  <a:cubicBezTo>
                    <a:pt x="9240" y="1969"/>
                    <a:pt x="9607" y="1635"/>
                    <a:pt x="9507" y="1202"/>
                  </a:cubicBezTo>
                  <a:cubicBezTo>
                    <a:pt x="9440" y="1135"/>
                    <a:pt x="9407" y="1001"/>
                    <a:pt x="9340" y="968"/>
                  </a:cubicBezTo>
                  <a:cubicBezTo>
                    <a:pt x="9274" y="901"/>
                    <a:pt x="9173" y="835"/>
                    <a:pt x="9073" y="835"/>
                  </a:cubicBezTo>
                  <a:lnTo>
                    <a:pt x="9007" y="835"/>
                  </a:lnTo>
                  <a:cubicBezTo>
                    <a:pt x="8907" y="835"/>
                    <a:pt x="8840" y="835"/>
                    <a:pt x="8807" y="868"/>
                  </a:cubicBezTo>
                  <a:cubicBezTo>
                    <a:pt x="8706" y="868"/>
                    <a:pt x="8606" y="901"/>
                    <a:pt x="8540" y="968"/>
                  </a:cubicBezTo>
                  <a:lnTo>
                    <a:pt x="8306" y="1068"/>
                  </a:lnTo>
                  <a:cubicBezTo>
                    <a:pt x="8340" y="1035"/>
                    <a:pt x="8340" y="1001"/>
                    <a:pt x="8340" y="901"/>
                  </a:cubicBezTo>
                  <a:cubicBezTo>
                    <a:pt x="8373" y="701"/>
                    <a:pt x="8406" y="534"/>
                    <a:pt x="8373" y="368"/>
                  </a:cubicBezTo>
                  <a:cubicBezTo>
                    <a:pt x="8340" y="201"/>
                    <a:pt x="8206" y="67"/>
                    <a:pt x="8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709500" y="2905313"/>
              <a:ext cx="183500" cy="352175"/>
            </a:xfrm>
            <a:custGeom>
              <a:avLst/>
              <a:gdLst/>
              <a:ahLst/>
              <a:cxnLst/>
              <a:rect l="l" t="t" r="r" b="b"/>
              <a:pathLst>
                <a:path w="7340" h="14087" extrusionOk="0">
                  <a:moveTo>
                    <a:pt x="4733" y="0"/>
                  </a:moveTo>
                  <a:cubicBezTo>
                    <a:pt x="3153" y="0"/>
                    <a:pt x="1368" y="2777"/>
                    <a:pt x="701" y="6460"/>
                  </a:cubicBezTo>
                  <a:cubicBezTo>
                    <a:pt x="1" y="10363"/>
                    <a:pt x="701" y="13732"/>
                    <a:pt x="2369" y="14065"/>
                  </a:cubicBezTo>
                  <a:cubicBezTo>
                    <a:pt x="2447" y="14080"/>
                    <a:pt x="2526" y="14087"/>
                    <a:pt x="2605" y="14087"/>
                  </a:cubicBezTo>
                  <a:cubicBezTo>
                    <a:pt x="4182" y="14087"/>
                    <a:pt x="5940" y="11279"/>
                    <a:pt x="6639" y="7594"/>
                  </a:cubicBezTo>
                  <a:cubicBezTo>
                    <a:pt x="7339" y="3658"/>
                    <a:pt x="6572" y="289"/>
                    <a:pt x="4971" y="22"/>
                  </a:cubicBezTo>
                  <a:cubicBezTo>
                    <a:pt x="4892" y="8"/>
                    <a:pt x="4813" y="0"/>
                    <a:pt x="47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3021400" y="2829388"/>
              <a:ext cx="285225" cy="297225"/>
            </a:xfrm>
            <a:custGeom>
              <a:avLst/>
              <a:gdLst/>
              <a:ahLst/>
              <a:cxnLst/>
              <a:rect l="l" t="t" r="r" b="b"/>
              <a:pathLst>
                <a:path w="11409" h="11889" extrusionOk="0">
                  <a:moveTo>
                    <a:pt x="2270" y="0"/>
                  </a:moveTo>
                  <a:cubicBezTo>
                    <a:pt x="1901" y="0"/>
                    <a:pt x="1583" y="94"/>
                    <a:pt x="1335" y="290"/>
                  </a:cubicBezTo>
                  <a:cubicBezTo>
                    <a:pt x="0" y="1291"/>
                    <a:pt x="901" y="4660"/>
                    <a:pt x="3336" y="7796"/>
                  </a:cubicBezTo>
                  <a:cubicBezTo>
                    <a:pt x="5267" y="10316"/>
                    <a:pt x="7607" y="11888"/>
                    <a:pt x="9126" y="11888"/>
                  </a:cubicBezTo>
                  <a:cubicBezTo>
                    <a:pt x="9497" y="11888"/>
                    <a:pt x="9819" y="11795"/>
                    <a:pt x="10074" y="11598"/>
                  </a:cubicBezTo>
                  <a:cubicBezTo>
                    <a:pt x="11408" y="10564"/>
                    <a:pt x="10508" y="7229"/>
                    <a:pt x="8073" y="4093"/>
                  </a:cubicBezTo>
                  <a:cubicBezTo>
                    <a:pt x="6142" y="1573"/>
                    <a:pt x="3780" y="0"/>
                    <a:pt x="22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373425" y="2596988"/>
              <a:ext cx="110100" cy="121425"/>
            </a:xfrm>
            <a:custGeom>
              <a:avLst/>
              <a:gdLst/>
              <a:ahLst/>
              <a:cxnLst/>
              <a:rect l="l" t="t" r="r" b="b"/>
              <a:pathLst>
                <a:path w="4404" h="4857" extrusionOk="0">
                  <a:moveTo>
                    <a:pt x="2299" y="1"/>
                  </a:moveTo>
                  <a:cubicBezTo>
                    <a:pt x="1273" y="1"/>
                    <a:pt x="324" y="929"/>
                    <a:pt x="168" y="2181"/>
                  </a:cubicBezTo>
                  <a:cubicBezTo>
                    <a:pt x="1" y="3482"/>
                    <a:pt x="801" y="4716"/>
                    <a:pt x="1936" y="4850"/>
                  </a:cubicBezTo>
                  <a:cubicBezTo>
                    <a:pt x="1991" y="4855"/>
                    <a:pt x="2047" y="4857"/>
                    <a:pt x="2102" y="4857"/>
                  </a:cubicBezTo>
                  <a:cubicBezTo>
                    <a:pt x="3169" y="4857"/>
                    <a:pt x="4112" y="3950"/>
                    <a:pt x="4271" y="2681"/>
                  </a:cubicBezTo>
                  <a:cubicBezTo>
                    <a:pt x="4404" y="1347"/>
                    <a:pt x="3637" y="180"/>
                    <a:pt x="2503" y="13"/>
                  </a:cubicBezTo>
                  <a:cubicBezTo>
                    <a:pt x="2434" y="5"/>
                    <a:pt x="2366" y="1"/>
                    <a:pt x="2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2396775" y="2507163"/>
              <a:ext cx="344450" cy="378750"/>
            </a:xfrm>
            <a:custGeom>
              <a:avLst/>
              <a:gdLst/>
              <a:ahLst/>
              <a:cxnLst/>
              <a:rect l="l" t="t" r="r" b="b"/>
              <a:pathLst>
                <a:path w="13778" h="15150" extrusionOk="0">
                  <a:moveTo>
                    <a:pt x="7168" y="1"/>
                  </a:moveTo>
                  <a:cubicBezTo>
                    <a:pt x="3859" y="1"/>
                    <a:pt x="971" y="2889"/>
                    <a:pt x="501" y="6808"/>
                  </a:cubicBezTo>
                  <a:cubicBezTo>
                    <a:pt x="1" y="10978"/>
                    <a:pt x="2403" y="14680"/>
                    <a:pt x="5972" y="15114"/>
                  </a:cubicBezTo>
                  <a:cubicBezTo>
                    <a:pt x="6184" y="15138"/>
                    <a:pt x="6395" y="15150"/>
                    <a:pt x="6604" y="15150"/>
                  </a:cubicBezTo>
                  <a:cubicBezTo>
                    <a:pt x="9886" y="15150"/>
                    <a:pt x="12773" y="12262"/>
                    <a:pt x="13244" y="8343"/>
                  </a:cubicBezTo>
                  <a:cubicBezTo>
                    <a:pt x="13777" y="4206"/>
                    <a:pt x="11342" y="504"/>
                    <a:pt x="7806" y="37"/>
                  </a:cubicBezTo>
                  <a:cubicBezTo>
                    <a:pt x="7592" y="13"/>
                    <a:pt x="7379" y="1"/>
                    <a:pt x="7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9"/>
            <p:cNvSpPr/>
            <p:nvPr/>
          </p:nvSpPr>
          <p:spPr>
            <a:xfrm>
              <a:off x="3190675" y="2379963"/>
              <a:ext cx="123450" cy="115075"/>
            </a:xfrm>
            <a:custGeom>
              <a:avLst/>
              <a:gdLst/>
              <a:ahLst/>
              <a:cxnLst/>
              <a:rect l="l" t="t" r="r" b="b"/>
              <a:pathLst>
                <a:path w="4938" h="4603" extrusionOk="0">
                  <a:moveTo>
                    <a:pt x="2139" y="1"/>
                  </a:moveTo>
                  <a:cubicBezTo>
                    <a:pt x="1722" y="1"/>
                    <a:pt x="1315" y="128"/>
                    <a:pt x="968" y="388"/>
                  </a:cubicBezTo>
                  <a:cubicBezTo>
                    <a:pt x="68" y="1088"/>
                    <a:pt x="1" y="2523"/>
                    <a:pt x="835" y="3557"/>
                  </a:cubicBezTo>
                  <a:cubicBezTo>
                    <a:pt x="1364" y="4234"/>
                    <a:pt x="2121" y="4602"/>
                    <a:pt x="2834" y="4602"/>
                  </a:cubicBezTo>
                  <a:cubicBezTo>
                    <a:pt x="3245" y="4602"/>
                    <a:pt x="3641" y="4480"/>
                    <a:pt x="3970" y="4224"/>
                  </a:cubicBezTo>
                  <a:cubicBezTo>
                    <a:pt x="4838" y="3557"/>
                    <a:pt x="4938" y="2089"/>
                    <a:pt x="4104" y="1055"/>
                  </a:cubicBezTo>
                  <a:cubicBezTo>
                    <a:pt x="3580" y="363"/>
                    <a:pt x="2845" y="1"/>
                    <a:pt x="2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9"/>
            <p:cNvSpPr/>
            <p:nvPr/>
          </p:nvSpPr>
          <p:spPr>
            <a:xfrm>
              <a:off x="2960525" y="2364363"/>
              <a:ext cx="381950" cy="358900"/>
            </a:xfrm>
            <a:custGeom>
              <a:avLst/>
              <a:gdLst/>
              <a:ahLst/>
              <a:cxnLst/>
              <a:rect l="l" t="t" r="r" b="b"/>
              <a:pathLst>
                <a:path w="15278" h="14356" extrusionOk="0">
                  <a:moveTo>
                    <a:pt x="6555" y="0"/>
                  </a:moveTo>
                  <a:cubicBezTo>
                    <a:pt x="5271" y="0"/>
                    <a:pt x="4031" y="383"/>
                    <a:pt x="3002" y="1179"/>
                  </a:cubicBezTo>
                  <a:cubicBezTo>
                    <a:pt x="167" y="3347"/>
                    <a:pt x="0" y="7817"/>
                    <a:pt x="2535" y="11086"/>
                  </a:cubicBezTo>
                  <a:cubicBezTo>
                    <a:pt x="4168" y="13206"/>
                    <a:pt x="6528" y="14356"/>
                    <a:pt x="8750" y="14356"/>
                  </a:cubicBezTo>
                  <a:cubicBezTo>
                    <a:pt x="10025" y="14356"/>
                    <a:pt x="11254" y="13978"/>
                    <a:pt x="12276" y="13187"/>
                  </a:cubicBezTo>
                  <a:cubicBezTo>
                    <a:pt x="15111" y="11019"/>
                    <a:pt x="15278" y="6549"/>
                    <a:pt x="12709" y="3247"/>
                  </a:cubicBezTo>
                  <a:cubicBezTo>
                    <a:pt x="11105" y="1136"/>
                    <a:pt x="8766" y="0"/>
                    <a:pt x="6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2633625" y="2328488"/>
              <a:ext cx="377800" cy="262450"/>
            </a:xfrm>
            <a:custGeom>
              <a:avLst/>
              <a:gdLst/>
              <a:ahLst/>
              <a:cxnLst/>
              <a:rect l="l" t="t" r="r" b="b"/>
              <a:pathLst>
                <a:path w="15112" h="10498" extrusionOk="0">
                  <a:moveTo>
                    <a:pt x="8698" y="0"/>
                  </a:moveTo>
                  <a:cubicBezTo>
                    <a:pt x="7892" y="0"/>
                    <a:pt x="7050" y="111"/>
                    <a:pt x="6205" y="345"/>
                  </a:cubicBezTo>
                  <a:cubicBezTo>
                    <a:pt x="2435" y="1413"/>
                    <a:pt x="0" y="4448"/>
                    <a:pt x="734" y="7117"/>
                  </a:cubicBezTo>
                  <a:cubicBezTo>
                    <a:pt x="1327" y="9206"/>
                    <a:pt x="3656" y="10498"/>
                    <a:pt x="6409" y="10498"/>
                  </a:cubicBezTo>
                  <a:cubicBezTo>
                    <a:pt x="7216" y="10498"/>
                    <a:pt x="8060" y="10387"/>
                    <a:pt x="8907" y="10152"/>
                  </a:cubicBezTo>
                  <a:cubicBezTo>
                    <a:pt x="12676" y="9152"/>
                    <a:pt x="15111" y="6116"/>
                    <a:pt x="14377" y="3414"/>
                  </a:cubicBezTo>
                  <a:cubicBezTo>
                    <a:pt x="13784" y="1298"/>
                    <a:pt x="11453" y="0"/>
                    <a:pt x="8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2524375" y="2399663"/>
              <a:ext cx="777250" cy="773075"/>
            </a:xfrm>
            <a:custGeom>
              <a:avLst/>
              <a:gdLst/>
              <a:ahLst/>
              <a:cxnLst/>
              <a:rect l="l" t="t" r="r" b="b"/>
              <a:pathLst>
                <a:path w="31090" h="30923" extrusionOk="0">
                  <a:moveTo>
                    <a:pt x="14811" y="0"/>
                  </a:moveTo>
                  <a:cubicBezTo>
                    <a:pt x="13877" y="67"/>
                    <a:pt x="12910" y="167"/>
                    <a:pt x="11942" y="434"/>
                  </a:cubicBezTo>
                  <a:cubicBezTo>
                    <a:pt x="11542" y="501"/>
                    <a:pt x="11108" y="634"/>
                    <a:pt x="10708" y="801"/>
                  </a:cubicBezTo>
                  <a:cubicBezTo>
                    <a:pt x="10575" y="834"/>
                    <a:pt x="10475" y="901"/>
                    <a:pt x="10341" y="934"/>
                  </a:cubicBezTo>
                  <a:cubicBezTo>
                    <a:pt x="9941" y="1101"/>
                    <a:pt x="9474" y="1268"/>
                    <a:pt x="9074" y="1468"/>
                  </a:cubicBezTo>
                  <a:cubicBezTo>
                    <a:pt x="7739" y="2102"/>
                    <a:pt x="6472" y="2902"/>
                    <a:pt x="5338" y="3903"/>
                  </a:cubicBezTo>
                  <a:cubicBezTo>
                    <a:pt x="5004" y="4170"/>
                    <a:pt x="4637" y="4503"/>
                    <a:pt x="4304" y="4904"/>
                  </a:cubicBezTo>
                  <a:cubicBezTo>
                    <a:pt x="3603" y="5638"/>
                    <a:pt x="2969" y="6438"/>
                    <a:pt x="2469" y="7305"/>
                  </a:cubicBezTo>
                  <a:cubicBezTo>
                    <a:pt x="2269" y="7639"/>
                    <a:pt x="2069" y="7973"/>
                    <a:pt x="1902" y="8339"/>
                  </a:cubicBezTo>
                  <a:cubicBezTo>
                    <a:pt x="1435" y="9173"/>
                    <a:pt x="1101" y="10107"/>
                    <a:pt x="801" y="11075"/>
                  </a:cubicBezTo>
                  <a:cubicBezTo>
                    <a:pt x="568" y="11942"/>
                    <a:pt x="334" y="12909"/>
                    <a:pt x="234" y="13910"/>
                  </a:cubicBezTo>
                  <a:cubicBezTo>
                    <a:pt x="0" y="15811"/>
                    <a:pt x="167" y="17846"/>
                    <a:pt x="734" y="19748"/>
                  </a:cubicBezTo>
                  <a:cubicBezTo>
                    <a:pt x="1235" y="21582"/>
                    <a:pt x="2135" y="23317"/>
                    <a:pt x="3303" y="24851"/>
                  </a:cubicBezTo>
                  <a:cubicBezTo>
                    <a:pt x="4470" y="26352"/>
                    <a:pt x="5905" y="27653"/>
                    <a:pt x="7506" y="28654"/>
                  </a:cubicBezTo>
                  <a:cubicBezTo>
                    <a:pt x="9107" y="29655"/>
                    <a:pt x="10975" y="30322"/>
                    <a:pt x="12843" y="30655"/>
                  </a:cubicBezTo>
                  <a:cubicBezTo>
                    <a:pt x="13744" y="30822"/>
                    <a:pt x="14644" y="30922"/>
                    <a:pt x="15578" y="30922"/>
                  </a:cubicBezTo>
                  <a:lnTo>
                    <a:pt x="15812" y="30922"/>
                  </a:lnTo>
                  <a:cubicBezTo>
                    <a:pt x="16779" y="30922"/>
                    <a:pt x="17746" y="30789"/>
                    <a:pt x="18680" y="30589"/>
                  </a:cubicBezTo>
                  <a:cubicBezTo>
                    <a:pt x="20482" y="30188"/>
                    <a:pt x="22283" y="29455"/>
                    <a:pt x="23918" y="28454"/>
                  </a:cubicBezTo>
                  <a:cubicBezTo>
                    <a:pt x="24651" y="27954"/>
                    <a:pt x="25419" y="27353"/>
                    <a:pt x="26119" y="26753"/>
                  </a:cubicBezTo>
                  <a:cubicBezTo>
                    <a:pt x="26786" y="26119"/>
                    <a:pt x="27420" y="25452"/>
                    <a:pt x="27954" y="24651"/>
                  </a:cubicBezTo>
                  <a:cubicBezTo>
                    <a:pt x="29088" y="23150"/>
                    <a:pt x="29922" y="21449"/>
                    <a:pt x="30422" y="19614"/>
                  </a:cubicBezTo>
                  <a:cubicBezTo>
                    <a:pt x="30923" y="17746"/>
                    <a:pt x="31089" y="15745"/>
                    <a:pt x="30856" y="13777"/>
                  </a:cubicBezTo>
                  <a:cubicBezTo>
                    <a:pt x="30656" y="11809"/>
                    <a:pt x="30089" y="9974"/>
                    <a:pt x="29121" y="8173"/>
                  </a:cubicBezTo>
                  <a:cubicBezTo>
                    <a:pt x="28254" y="6505"/>
                    <a:pt x="26986" y="5004"/>
                    <a:pt x="25585" y="3770"/>
                  </a:cubicBezTo>
                  <a:cubicBezTo>
                    <a:pt x="24885" y="3136"/>
                    <a:pt x="24084" y="2602"/>
                    <a:pt x="23250" y="2102"/>
                  </a:cubicBezTo>
                  <a:cubicBezTo>
                    <a:pt x="22416" y="1635"/>
                    <a:pt x="21549" y="1234"/>
                    <a:pt x="20615" y="901"/>
                  </a:cubicBezTo>
                  <a:cubicBezTo>
                    <a:pt x="19147" y="400"/>
                    <a:pt x="17646" y="100"/>
                    <a:pt x="16079" y="67"/>
                  </a:cubicBezTo>
                  <a:lnTo>
                    <a:pt x="15678" y="67"/>
                  </a:lnTo>
                  <a:cubicBezTo>
                    <a:pt x="15612" y="0"/>
                    <a:pt x="15578" y="0"/>
                    <a:pt x="155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2594425" y="2474713"/>
              <a:ext cx="633800" cy="629650"/>
            </a:xfrm>
            <a:custGeom>
              <a:avLst/>
              <a:gdLst/>
              <a:ahLst/>
              <a:cxnLst/>
              <a:rect l="l" t="t" r="r" b="b"/>
              <a:pathLst>
                <a:path w="25352" h="25186" extrusionOk="0">
                  <a:moveTo>
                    <a:pt x="12142" y="0"/>
                  </a:moveTo>
                  <a:cubicBezTo>
                    <a:pt x="11342" y="67"/>
                    <a:pt x="10575" y="134"/>
                    <a:pt x="9774" y="334"/>
                  </a:cubicBezTo>
                  <a:cubicBezTo>
                    <a:pt x="9441" y="434"/>
                    <a:pt x="9107" y="501"/>
                    <a:pt x="8773" y="634"/>
                  </a:cubicBezTo>
                  <a:cubicBezTo>
                    <a:pt x="8673" y="667"/>
                    <a:pt x="8607" y="667"/>
                    <a:pt x="8473" y="734"/>
                  </a:cubicBezTo>
                  <a:cubicBezTo>
                    <a:pt x="8106" y="834"/>
                    <a:pt x="7773" y="968"/>
                    <a:pt x="7439" y="1134"/>
                  </a:cubicBezTo>
                  <a:cubicBezTo>
                    <a:pt x="6338" y="1635"/>
                    <a:pt x="5304" y="2302"/>
                    <a:pt x="4404" y="3103"/>
                  </a:cubicBezTo>
                  <a:cubicBezTo>
                    <a:pt x="4103" y="3336"/>
                    <a:pt x="3803" y="3636"/>
                    <a:pt x="3570" y="3936"/>
                  </a:cubicBezTo>
                  <a:cubicBezTo>
                    <a:pt x="2969" y="4504"/>
                    <a:pt x="2469" y="5171"/>
                    <a:pt x="2069" y="5871"/>
                  </a:cubicBezTo>
                  <a:cubicBezTo>
                    <a:pt x="1902" y="6171"/>
                    <a:pt x="1735" y="6438"/>
                    <a:pt x="1568" y="6705"/>
                  </a:cubicBezTo>
                  <a:cubicBezTo>
                    <a:pt x="1168" y="7372"/>
                    <a:pt x="901" y="8139"/>
                    <a:pt x="634" y="8940"/>
                  </a:cubicBezTo>
                  <a:cubicBezTo>
                    <a:pt x="434" y="9641"/>
                    <a:pt x="267" y="10441"/>
                    <a:pt x="167" y="11242"/>
                  </a:cubicBezTo>
                  <a:cubicBezTo>
                    <a:pt x="0" y="12809"/>
                    <a:pt x="134" y="14444"/>
                    <a:pt x="601" y="16012"/>
                  </a:cubicBezTo>
                  <a:cubicBezTo>
                    <a:pt x="1001" y="17513"/>
                    <a:pt x="1768" y="18981"/>
                    <a:pt x="2669" y="20248"/>
                  </a:cubicBezTo>
                  <a:cubicBezTo>
                    <a:pt x="3636" y="21482"/>
                    <a:pt x="4771" y="22516"/>
                    <a:pt x="6105" y="23317"/>
                  </a:cubicBezTo>
                  <a:cubicBezTo>
                    <a:pt x="7406" y="24118"/>
                    <a:pt x="8907" y="24685"/>
                    <a:pt x="10475" y="24985"/>
                  </a:cubicBezTo>
                  <a:cubicBezTo>
                    <a:pt x="11175" y="25118"/>
                    <a:pt x="11942" y="25185"/>
                    <a:pt x="12676" y="25185"/>
                  </a:cubicBezTo>
                  <a:lnTo>
                    <a:pt x="12910" y="25185"/>
                  </a:lnTo>
                  <a:cubicBezTo>
                    <a:pt x="13677" y="25185"/>
                    <a:pt x="14477" y="25118"/>
                    <a:pt x="15278" y="24952"/>
                  </a:cubicBezTo>
                  <a:cubicBezTo>
                    <a:pt x="16746" y="24651"/>
                    <a:pt x="18247" y="24018"/>
                    <a:pt x="19514" y="23184"/>
                  </a:cubicBezTo>
                  <a:cubicBezTo>
                    <a:pt x="20148" y="22783"/>
                    <a:pt x="20782" y="22316"/>
                    <a:pt x="21316" y="21816"/>
                  </a:cubicBezTo>
                  <a:cubicBezTo>
                    <a:pt x="21849" y="21316"/>
                    <a:pt x="22350" y="20715"/>
                    <a:pt x="22817" y="20115"/>
                  </a:cubicBezTo>
                  <a:cubicBezTo>
                    <a:pt x="23751" y="18881"/>
                    <a:pt x="24418" y="17480"/>
                    <a:pt x="24818" y="15978"/>
                  </a:cubicBezTo>
                  <a:cubicBezTo>
                    <a:pt x="25252" y="14444"/>
                    <a:pt x="25352" y="12809"/>
                    <a:pt x="25185" y="11208"/>
                  </a:cubicBezTo>
                  <a:cubicBezTo>
                    <a:pt x="25018" y="9641"/>
                    <a:pt x="24518" y="8106"/>
                    <a:pt x="23784" y="6672"/>
                  </a:cubicBezTo>
                  <a:cubicBezTo>
                    <a:pt x="23084" y="5337"/>
                    <a:pt x="22083" y="4103"/>
                    <a:pt x="20849" y="3036"/>
                  </a:cubicBezTo>
                  <a:cubicBezTo>
                    <a:pt x="20282" y="2535"/>
                    <a:pt x="19614" y="2102"/>
                    <a:pt x="18947" y="1702"/>
                  </a:cubicBezTo>
                  <a:cubicBezTo>
                    <a:pt x="18280" y="1335"/>
                    <a:pt x="17580" y="1001"/>
                    <a:pt x="16779" y="701"/>
                  </a:cubicBezTo>
                  <a:cubicBezTo>
                    <a:pt x="15612" y="301"/>
                    <a:pt x="14344" y="34"/>
                    <a:pt x="13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2662800" y="28891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2810400" y="2508063"/>
              <a:ext cx="135975" cy="205350"/>
            </a:xfrm>
            <a:custGeom>
              <a:avLst/>
              <a:gdLst/>
              <a:ahLst/>
              <a:cxnLst/>
              <a:rect l="l" t="t" r="r" b="b"/>
              <a:pathLst>
                <a:path w="5439" h="8214" extrusionOk="0">
                  <a:moveTo>
                    <a:pt x="4037" y="1"/>
                  </a:moveTo>
                  <a:cubicBezTo>
                    <a:pt x="4004" y="1"/>
                    <a:pt x="3937" y="1"/>
                    <a:pt x="3870" y="67"/>
                  </a:cubicBezTo>
                  <a:lnTo>
                    <a:pt x="3837" y="101"/>
                  </a:lnTo>
                  <a:cubicBezTo>
                    <a:pt x="3804" y="101"/>
                    <a:pt x="3804" y="134"/>
                    <a:pt x="3770" y="134"/>
                  </a:cubicBezTo>
                  <a:cubicBezTo>
                    <a:pt x="3370" y="601"/>
                    <a:pt x="3003" y="1035"/>
                    <a:pt x="2670" y="1568"/>
                  </a:cubicBezTo>
                  <a:cubicBezTo>
                    <a:pt x="2636" y="1602"/>
                    <a:pt x="2636" y="1735"/>
                    <a:pt x="2636" y="1769"/>
                  </a:cubicBezTo>
                  <a:cubicBezTo>
                    <a:pt x="2670" y="1835"/>
                    <a:pt x="2703" y="1902"/>
                    <a:pt x="2770" y="1935"/>
                  </a:cubicBezTo>
                  <a:cubicBezTo>
                    <a:pt x="2836" y="1969"/>
                    <a:pt x="2936" y="1969"/>
                    <a:pt x="2970" y="1969"/>
                  </a:cubicBezTo>
                  <a:cubicBezTo>
                    <a:pt x="3036" y="1935"/>
                    <a:pt x="3103" y="1902"/>
                    <a:pt x="3137" y="1835"/>
                  </a:cubicBezTo>
                  <a:cubicBezTo>
                    <a:pt x="3170" y="1802"/>
                    <a:pt x="3170" y="1769"/>
                    <a:pt x="3203" y="1702"/>
                  </a:cubicBezTo>
                  <a:lnTo>
                    <a:pt x="3604" y="1201"/>
                  </a:lnTo>
                  <a:lnTo>
                    <a:pt x="3604" y="6205"/>
                  </a:lnTo>
                  <a:cubicBezTo>
                    <a:pt x="3470" y="6205"/>
                    <a:pt x="3370" y="6272"/>
                    <a:pt x="3270" y="6305"/>
                  </a:cubicBezTo>
                  <a:lnTo>
                    <a:pt x="1135" y="3937"/>
                  </a:lnTo>
                  <a:lnTo>
                    <a:pt x="1135" y="3937"/>
                  </a:lnTo>
                  <a:cubicBezTo>
                    <a:pt x="1335" y="3970"/>
                    <a:pt x="1602" y="4070"/>
                    <a:pt x="1836" y="4104"/>
                  </a:cubicBezTo>
                  <a:cubicBezTo>
                    <a:pt x="1936" y="4104"/>
                    <a:pt x="2002" y="4070"/>
                    <a:pt x="2036" y="4003"/>
                  </a:cubicBezTo>
                  <a:cubicBezTo>
                    <a:pt x="2102" y="3970"/>
                    <a:pt x="2136" y="3903"/>
                    <a:pt x="2136" y="3803"/>
                  </a:cubicBezTo>
                  <a:cubicBezTo>
                    <a:pt x="2136" y="3737"/>
                    <a:pt x="2102" y="3637"/>
                    <a:pt x="2036" y="3603"/>
                  </a:cubicBezTo>
                  <a:cubicBezTo>
                    <a:pt x="2002" y="3570"/>
                    <a:pt x="1936" y="3503"/>
                    <a:pt x="1836" y="3503"/>
                  </a:cubicBezTo>
                  <a:lnTo>
                    <a:pt x="1802" y="3503"/>
                  </a:lnTo>
                  <a:cubicBezTo>
                    <a:pt x="1335" y="3436"/>
                    <a:pt x="868" y="3303"/>
                    <a:pt x="435" y="3136"/>
                  </a:cubicBezTo>
                  <a:lnTo>
                    <a:pt x="335" y="3136"/>
                  </a:lnTo>
                  <a:cubicBezTo>
                    <a:pt x="201" y="3136"/>
                    <a:pt x="101" y="3236"/>
                    <a:pt x="34" y="3336"/>
                  </a:cubicBezTo>
                  <a:lnTo>
                    <a:pt x="34" y="3403"/>
                  </a:lnTo>
                  <a:lnTo>
                    <a:pt x="34" y="3470"/>
                  </a:lnTo>
                  <a:cubicBezTo>
                    <a:pt x="34" y="3503"/>
                    <a:pt x="1" y="3503"/>
                    <a:pt x="1" y="3536"/>
                  </a:cubicBezTo>
                  <a:cubicBezTo>
                    <a:pt x="1" y="4037"/>
                    <a:pt x="34" y="4604"/>
                    <a:pt x="34" y="5104"/>
                  </a:cubicBezTo>
                  <a:cubicBezTo>
                    <a:pt x="34" y="5271"/>
                    <a:pt x="134" y="5371"/>
                    <a:pt x="301" y="5371"/>
                  </a:cubicBezTo>
                  <a:cubicBezTo>
                    <a:pt x="468" y="5371"/>
                    <a:pt x="601" y="5271"/>
                    <a:pt x="601" y="5138"/>
                  </a:cubicBezTo>
                  <a:cubicBezTo>
                    <a:pt x="601" y="4837"/>
                    <a:pt x="601" y="4537"/>
                    <a:pt x="535" y="4270"/>
                  </a:cubicBezTo>
                  <a:lnTo>
                    <a:pt x="535" y="4270"/>
                  </a:lnTo>
                  <a:cubicBezTo>
                    <a:pt x="1302" y="5104"/>
                    <a:pt x="2002" y="5938"/>
                    <a:pt x="2770" y="6705"/>
                  </a:cubicBezTo>
                  <a:cubicBezTo>
                    <a:pt x="2670" y="6839"/>
                    <a:pt x="2636" y="7006"/>
                    <a:pt x="2636" y="7172"/>
                  </a:cubicBezTo>
                  <a:cubicBezTo>
                    <a:pt x="2603" y="7706"/>
                    <a:pt x="3003" y="8173"/>
                    <a:pt x="3537" y="8206"/>
                  </a:cubicBezTo>
                  <a:cubicBezTo>
                    <a:pt x="3576" y="8211"/>
                    <a:pt x="3614" y="8213"/>
                    <a:pt x="3651" y="8213"/>
                  </a:cubicBezTo>
                  <a:cubicBezTo>
                    <a:pt x="4162" y="8213"/>
                    <a:pt x="4542" y="7803"/>
                    <a:pt x="4604" y="7306"/>
                  </a:cubicBezTo>
                  <a:cubicBezTo>
                    <a:pt x="4638" y="6939"/>
                    <a:pt x="4437" y="6539"/>
                    <a:pt x="4104" y="6405"/>
                  </a:cubicBezTo>
                  <a:lnTo>
                    <a:pt x="4104" y="1068"/>
                  </a:lnTo>
                  <a:cubicBezTo>
                    <a:pt x="4304" y="1335"/>
                    <a:pt x="4504" y="1602"/>
                    <a:pt x="4704" y="1902"/>
                  </a:cubicBezTo>
                  <a:cubicBezTo>
                    <a:pt x="4771" y="1969"/>
                    <a:pt x="4804" y="2002"/>
                    <a:pt x="4871" y="2002"/>
                  </a:cubicBezTo>
                  <a:cubicBezTo>
                    <a:pt x="4971" y="2002"/>
                    <a:pt x="5038" y="2002"/>
                    <a:pt x="5105" y="1969"/>
                  </a:cubicBezTo>
                  <a:cubicBezTo>
                    <a:pt x="5171" y="1935"/>
                    <a:pt x="5205" y="1835"/>
                    <a:pt x="5205" y="1802"/>
                  </a:cubicBezTo>
                  <a:cubicBezTo>
                    <a:pt x="5438" y="1769"/>
                    <a:pt x="5438" y="1635"/>
                    <a:pt x="5371" y="1602"/>
                  </a:cubicBezTo>
                  <a:cubicBezTo>
                    <a:pt x="5005" y="1101"/>
                    <a:pt x="4671" y="634"/>
                    <a:pt x="4304" y="134"/>
                  </a:cubicBezTo>
                  <a:cubicBezTo>
                    <a:pt x="4271" y="67"/>
                    <a:pt x="4204" y="1"/>
                    <a:pt x="4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9"/>
            <p:cNvSpPr/>
            <p:nvPr/>
          </p:nvSpPr>
          <p:spPr>
            <a:xfrm>
              <a:off x="2905475" y="2818288"/>
              <a:ext cx="75925" cy="49225"/>
            </a:xfrm>
            <a:custGeom>
              <a:avLst/>
              <a:gdLst/>
              <a:ahLst/>
              <a:cxnLst/>
              <a:rect l="l" t="t" r="r" b="b"/>
              <a:pathLst>
                <a:path w="3037" h="1969" extrusionOk="0">
                  <a:moveTo>
                    <a:pt x="1669" y="0"/>
                  </a:moveTo>
                  <a:cubicBezTo>
                    <a:pt x="1568" y="0"/>
                    <a:pt x="1468" y="0"/>
                    <a:pt x="1335" y="34"/>
                  </a:cubicBezTo>
                  <a:cubicBezTo>
                    <a:pt x="1035" y="67"/>
                    <a:pt x="801" y="201"/>
                    <a:pt x="568" y="301"/>
                  </a:cubicBezTo>
                  <a:cubicBezTo>
                    <a:pt x="434" y="401"/>
                    <a:pt x="368" y="468"/>
                    <a:pt x="301" y="601"/>
                  </a:cubicBezTo>
                  <a:cubicBezTo>
                    <a:pt x="234" y="634"/>
                    <a:pt x="201" y="734"/>
                    <a:pt x="167" y="768"/>
                  </a:cubicBezTo>
                  <a:lnTo>
                    <a:pt x="34" y="1035"/>
                  </a:lnTo>
                  <a:cubicBezTo>
                    <a:pt x="1" y="1135"/>
                    <a:pt x="1" y="1268"/>
                    <a:pt x="1" y="1402"/>
                  </a:cubicBezTo>
                  <a:cubicBezTo>
                    <a:pt x="1" y="1535"/>
                    <a:pt x="67" y="1602"/>
                    <a:pt x="167" y="1735"/>
                  </a:cubicBezTo>
                  <a:cubicBezTo>
                    <a:pt x="234" y="1802"/>
                    <a:pt x="334" y="1869"/>
                    <a:pt x="434" y="1902"/>
                  </a:cubicBezTo>
                  <a:cubicBezTo>
                    <a:pt x="568" y="1935"/>
                    <a:pt x="735" y="1969"/>
                    <a:pt x="835" y="1969"/>
                  </a:cubicBezTo>
                  <a:lnTo>
                    <a:pt x="1035" y="1969"/>
                  </a:lnTo>
                  <a:cubicBezTo>
                    <a:pt x="1235" y="1969"/>
                    <a:pt x="1402" y="1935"/>
                    <a:pt x="1635" y="1902"/>
                  </a:cubicBezTo>
                  <a:cubicBezTo>
                    <a:pt x="1969" y="1835"/>
                    <a:pt x="2269" y="1602"/>
                    <a:pt x="2569" y="1368"/>
                  </a:cubicBezTo>
                  <a:cubicBezTo>
                    <a:pt x="2703" y="1235"/>
                    <a:pt x="2869" y="1101"/>
                    <a:pt x="3003" y="901"/>
                  </a:cubicBezTo>
                  <a:cubicBezTo>
                    <a:pt x="3036" y="868"/>
                    <a:pt x="3036" y="768"/>
                    <a:pt x="3036" y="734"/>
                  </a:cubicBezTo>
                  <a:cubicBezTo>
                    <a:pt x="3036" y="701"/>
                    <a:pt x="3003" y="668"/>
                    <a:pt x="2969" y="601"/>
                  </a:cubicBezTo>
                  <a:cubicBezTo>
                    <a:pt x="2969" y="568"/>
                    <a:pt x="2903" y="468"/>
                    <a:pt x="2869" y="468"/>
                  </a:cubicBezTo>
                  <a:cubicBezTo>
                    <a:pt x="2703" y="267"/>
                    <a:pt x="2469" y="134"/>
                    <a:pt x="2169" y="67"/>
                  </a:cubicBezTo>
                  <a:cubicBezTo>
                    <a:pt x="2035" y="0"/>
                    <a:pt x="1869" y="0"/>
                    <a:pt x="16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2867125" y="2759913"/>
              <a:ext cx="126775" cy="112600"/>
            </a:xfrm>
            <a:custGeom>
              <a:avLst/>
              <a:gdLst/>
              <a:ahLst/>
              <a:cxnLst/>
              <a:rect l="l" t="t" r="r" b="b"/>
              <a:pathLst>
                <a:path w="5071" h="4504" extrusionOk="0">
                  <a:moveTo>
                    <a:pt x="3336" y="2569"/>
                  </a:moveTo>
                  <a:cubicBezTo>
                    <a:pt x="3436" y="2569"/>
                    <a:pt x="3603" y="2602"/>
                    <a:pt x="3736" y="2636"/>
                  </a:cubicBezTo>
                  <a:cubicBezTo>
                    <a:pt x="3870" y="2702"/>
                    <a:pt x="4003" y="2736"/>
                    <a:pt x="4070" y="2803"/>
                  </a:cubicBezTo>
                  <a:cubicBezTo>
                    <a:pt x="4170" y="2869"/>
                    <a:pt x="4237" y="2936"/>
                    <a:pt x="4270" y="3036"/>
                  </a:cubicBezTo>
                  <a:lnTo>
                    <a:pt x="4337" y="3069"/>
                  </a:lnTo>
                  <a:lnTo>
                    <a:pt x="4270" y="3103"/>
                  </a:lnTo>
                  <a:lnTo>
                    <a:pt x="4203" y="3236"/>
                  </a:lnTo>
                  <a:cubicBezTo>
                    <a:pt x="4103" y="3370"/>
                    <a:pt x="4003" y="3536"/>
                    <a:pt x="3870" y="3603"/>
                  </a:cubicBezTo>
                  <a:lnTo>
                    <a:pt x="3503" y="3870"/>
                  </a:lnTo>
                  <a:cubicBezTo>
                    <a:pt x="3369" y="3903"/>
                    <a:pt x="3203" y="4003"/>
                    <a:pt x="3069" y="4003"/>
                  </a:cubicBezTo>
                  <a:cubicBezTo>
                    <a:pt x="3002" y="4037"/>
                    <a:pt x="2869" y="4037"/>
                    <a:pt x="2736" y="4037"/>
                  </a:cubicBezTo>
                  <a:lnTo>
                    <a:pt x="2535" y="4037"/>
                  </a:lnTo>
                  <a:cubicBezTo>
                    <a:pt x="2335" y="4037"/>
                    <a:pt x="2168" y="4003"/>
                    <a:pt x="2002" y="3903"/>
                  </a:cubicBezTo>
                  <a:cubicBezTo>
                    <a:pt x="1868" y="3870"/>
                    <a:pt x="1768" y="3837"/>
                    <a:pt x="1668" y="3737"/>
                  </a:cubicBezTo>
                  <a:cubicBezTo>
                    <a:pt x="1668" y="3670"/>
                    <a:pt x="1701" y="3570"/>
                    <a:pt x="1735" y="3536"/>
                  </a:cubicBezTo>
                  <a:cubicBezTo>
                    <a:pt x="1768" y="3403"/>
                    <a:pt x="1802" y="3336"/>
                    <a:pt x="1902" y="3203"/>
                  </a:cubicBezTo>
                  <a:cubicBezTo>
                    <a:pt x="1968" y="3103"/>
                    <a:pt x="2035" y="3036"/>
                    <a:pt x="2102" y="2936"/>
                  </a:cubicBezTo>
                  <a:cubicBezTo>
                    <a:pt x="2202" y="2869"/>
                    <a:pt x="2335" y="2769"/>
                    <a:pt x="2435" y="2736"/>
                  </a:cubicBezTo>
                  <a:cubicBezTo>
                    <a:pt x="2569" y="2702"/>
                    <a:pt x="2702" y="2669"/>
                    <a:pt x="2869" y="2602"/>
                  </a:cubicBezTo>
                  <a:cubicBezTo>
                    <a:pt x="2936" y="2602"/>
                    <a:pt x="3069" y="2569"/>
                    <a:pt x="3169" y="2569"/>
                  </a:cubicBezTo>
                  <a:close/>
                  <a:moveTo>
                    <a:pt x="3836" y="0"/>
                  </a:moveTo>
                  <a:cubicBezTo>
                    <a:pt x="3736" y="0"/>
                    <a:pt x="3703" y="0"/>
                    <a:pt x="3569" y="34"/>
                  </a:cubicBezTo>
                  <a:cubicBezTo>
                    <a:pt x="3369" y="67"/>
                    <a:pt x="3169" y="201"/>
                    <a:pt x="2936" y="434"/>
                  </a:cubicBezTo>
                  <a:cubicBezTo>
                    <a:pt x="2869" y="534"/>
                    <a:pt x="2836" y="601"/>
                    <a:pt x="2736" y="668"/>
                  </a:cubicBezTo>
                  <a:cubicBezTo>
                    <a:pt x="2669" y="768"/>
                    <a:pt x="2535" y="901"/>
                    <a:pt x="2435" y="1001"/>
                  </a:cubicBezTo>
                  <a:cubicBezTo>
                    <a:pt x="2369" y="1001"/>
                    <a:pt x="2335" y="1035"/>
                    <a:pt x="2269" y="1035"/>
                  </a:cubicBezTo>
                  <a:lnTo>
                    <a:pt x="2102" y="1035"/>
                  </a:lnTo>
                  <a:cubicBezTo>
                    <a:pt x="2002" y="1035"/>
                    <a:pt x="1902" y="1001"/>
                    <a:pt x="1768" y="1001"/>
                  </a:cubicBezTo>
                  <a:cubicBezTo>
                    <a:pt x="1601" y="934"/>
                    <a:pt x="1435" y="934"/>
                    <a:pt x="1234" y="934"/>
                  </a:cubicBezTo>
                  <a:lnTo>
                    <a:pt x="1201" y="934"/>
                  </a:lnTo>
                  <a:cubicBezTo>
                    <a:pt x="1068" y="934"/>
                    <a:pt x="934" y="934"/>
                    <a:pt x="834" y="1001"/>
                  </a:cubicBezTo>
                  <a:cubicBezTo>
                    <a:pt x="701" y="1035"/>
                    <a:pt x="567" y="1101"/>
                    <a:pt x="401" y="1235"/>
                  </a:cubicBezTo>
                  <a:cubicBezTo>
                    <a:pt x="334" y="1335"/>
                    <a:pt x="234" y="1435"/>
                    <a:pt x="167" y="1568"/>
                  </a:cubicBezTo>
                  <a:cubicBezTo>
                    <a:pt x="67" y="1702"/>
                    <a:pt x="34" y="1835"/>
                    <a:pt x="34" y="2002"/>
                  </a:cubicBezTo>
                  <a:cubicBezTo>
                    <a:pt x="0" y="2235"/>
                    <a:pt x="34" y="2536"/>
                    <a:pt x="167" y="2769"/>
                  </a:cubicBezTo>
                  <a:cubicBezTo>
                    <a:pt x="234" y="3036"/>
                    <a:pt x="401" y="3236"/>
                    <a:pt x="601" y="3536"/>
                  </a:cubicBezTo>
                  <a:cubicBezTo>
                    <a:pt x="767" y="3737"/>
                    <a:pt x="1001" y="3903"/>
                    <a:pt x="1268" y="4070"/>
                  </a:cubicBezTo>
                  <a:cubicBezTo>
                    <a:pt x="1501" y="4237"/>
                    <a:pt x="1735" y="4337"/>
                    <a:pt x="1935" y="4404"/>
                  </a:cubicBezTo>
                  <a:cubicBezTo>
                    <a:pt x="2135" y="4437"/>
                    <a:pt x="2402" y="4504"/>
                    <a:pt x="2635" y="4504"/>
                  </a:cubicBezTo>
                  <a:lnTo>
                    <a:pt x="2702" y="4504"/>
                  </a:lnTo>
                  <a:cubicBezTo>
                    <a:pt x="3069" y="4504"/>
                    <a:pt x="3436" y="4370"/>
                    <a:pt x="3770" y="4204"/>
                  </a:cubicBezTo>
                  <a:cubicBezTo>
                    <a:pt x="4070" y="4037"/>
                    <a:pt x="4303" y="3770"/>
                    <a:pt x="4570" y="3403"/>
                  </a:cubicBezTo>
                  <a:cubicBezTo>
                    <a:pt x="4737" y="3103"/>
                    <a:pt x="4904" y="2769"/>
                    <a:pt x="4970" y="2402"/>
                  </a:cubicBezTo>
                  <a:cubicBezTo>
                    <a:pt x="5071" y="2069"/>
                    <a:pt x="5071" y="1702"/>
                    <a:pt x="5037" y="1368"/>
                  </a:cubicBezTo>
                  <a:cubicBezTo>
                    <a:pt x="4970" y="1001"/>
                    <a:pt x="4804" y="367"/>
                    <a:pt x="4270" y="101"/>
                  </a:cubicBezTo>
                  <a:cubicBezTo>
                    <a:pt x="4137" y="67"/>
                    <a:pt x="4070" y="34"/>
                    <a:pt x="3936" y="34"/>
                  </a:cubicBezTo>
                  <a:cubicBezTo>
                    <a:pt x="4003" y="0"/>
                    <a:pt x="3936" y="0"/>
                    <a:pt x="39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2737850" y="2805788"/>
              <a:ext cx="91775" cy="84250"/>
            </a:xfrm>
            <a:custGeom>
              <a:avLst/>
              <a:gdLst/>
              <a:ahLst/>
              <a:cxnLst/>
              <a:rect l="l" t="t" r="r" b="b"/>
              <a:pathLst>
                <a:path w="3671" h="3370" extrusionOk="0">
                  <a:moveTo>
                    <a:pt x="1669" y="0"/>
                  </a:moveTo>
                  <a:cubicBezTo>
                    <a:pt x="1335" y="0"/>
                    <a:pt x="1002" y="100"/>
                    <a:pt x="701" y="334"/>
                  </a:cubicBezTo>
                  <a:cubicBezTo>
                    <a:pt x="535" y="434"/>
                    <a:pt x="401" y="567"/>
                    <a:pt x="268" y="734"/>
                  </a:cubicBezTo>
                  <a:cubicBezTo>
                    <a:pt x="201" y="867"/>
                    <a:pt x="101" y="1034"/>
                    <a:pt x="68" y="1234"/>
                  </a:cubicBezTo>
                  <a:cubicBezTo>
                    <a:pt x="1" y="1535"/>
                    <a:pt x="1" y="1868"/>
                    <a:pt x="34" y="2268"/>
                  </a:cubicBezTo>
                  <a:cubicBezTo>
                    <a:pt x="68" y="2602"/>
                    <a:pt x="201" y="2936"/>
                    <a:pt x="368" y="3269"/>
                  </a:cubicBezTo>
                  <a:cubicBezTo>
                    <a:pt x="401" y="3336"/>
                    <a:pt x="435" y="3369"/>
                    <a:pt x="501" y="3369"/>
                  </a:cubicBezTo>
                  <a:lnTo>
                    <a:pt x="568" y="3369"/>
                  </a:lnTo>
                  <a:cubicBezTo>
                    <a:pt x="668" y="3336"/>
                    <a:pt x="668" y="3236"/>
                    <a:pt x="601" y="3169"/>
                  </a:cubicBezTo>
                  <a:cubicBezTo>
                    <a:pt x="568" y="3102"/>
                    <a:pt x="568" y="3036"/>
                    <a:pt x="535" y="3002"/>
                  </a:cubicBezTo>
                  <a:cubicBezTo>
                    <a:pt x="401" y="2735"/>
                    <a:pt x="334" y="2435"/>
                    <a:pt x="268" y="2202"/>
                  </a:cubicBezTo>
                  <a:cubicBezTo>
                    <a:pt x="234" y="2002"/>
                    <a:pt x="234" y="1768"/>
                    <a:pt x="268" y="1568"/>
                  </a:cubicBezTo>
                  <a:cubicBezTo>
                    <a:pt x="268" y="1435"/>
                    <a:pt x="334" y="1268"/>
                    <a:pt x="368" y="1168"/>
                  </a:cubicBezTo>
                  <a:cubicBezTo>
                    <a:pt x="401" y="1034"/>
                    <a:pt x="501" y="934"/>
                    <a:pt x="535" y="867"/>
                  </a:cubicBezTo>
                  <a:cubicBezTo>
                    <a:pt x="601" y="767"/>
                    <a:pt x="668" y="701"/>
                    <a:pt x="768" y="601"/>
                  </a:cubicBezTo>
                  <a:cubicBezTo>
                    <a:pt x="868" y="534"/>
                    <a:pt x="1002" y="434"/>
                    <a:pt x="1102" y="400"/>
                  </a:cubicBezTo>
                  <a:cubicBezTo>
                    <a:pt x="1235" y="367"/>
                    <a:pt x="1369" y="334"/>
                    <a:pt x="1502" y="334"/>
                  </a:cubicBezTo>
                  <a:lnTo>
                    <a:pt x="1836" y="334"/>
                  </a:lnTo>
                  <a:cubicBezTo>
                    <a:pt x="1936" y="334"/>
                    <a:pt x="2036" y="367"/>
                    <a:pt x="2169" y="400"/>
                  </a:cubicBezTo>
                  <a:cubicBezTo>
                    <a:pt x="2269" y="434"/>
                    <a:pt x="2369" y="534"/>
                    <a:pt x="2503" y="567"/>
                  </a:cubicBezTo>
                  <a:cubicBezTo>
                    <a:pt x="2603" y="667"/>
                    <a:pt x="2736" y="767"/>
                    <a:pt x="2836" y="901"/>
                  </a:cubicBezTo>
                  <a:cubicBezTo>
                    <a:pt x="2936" y="1068"/>
                    <a:pt x="3036" y="1234"/>
                    <a:pt x="3103" y="1435"/>
                  </a:cubicBezTo>
                  <a:cubicBezTo>
                    <a:pt x="3203" y="1668"/>
                    <a:pt x="3270" y="1902"/>
                    <a:pt x="3337" y="2102"/>
                  </a:cubicBezTo>
                  <a:lnTo>
                    <a:pt x="3370" y="2202"/>
                  </a:lnTo>
                  <a:cubicBezTo>
                    <a:pt x="3370" y="2235"/>
                    <a:pt x="3437" y="2268"/>
                    <a:pt x="3503" y="2268"/>
                  </a:cubicBezTo>
                  <a:lnTo>
                    <a:pt x="3537" y="2268"/>
                  </a:lnTo>
                  <a:cubicBezTo>
                    <a:pt x="3570" y="2268"/>
                    <a:pt x="3603" y="2235"/>
                    <a:pt x="3603" y="2202"/>
                  </a:cubicBezTo>
                  <a:cubicBezTo>
                    <a:pt x="3603" y="2168"/>
                    <a:pt x="3670" y="2102"/>
                    <a:pt x="3603" y="2068"/>
                  </a:cubicBezTo>
                  <a:lnTo>
                    <a:pt x="3570" y="2002"/>
                  </a:lnTo>
                  <a:cubicBezTo>
                    <a:pt x="3503" y="1735"/>
                    <a:pt x="3403" y="1501"/>
                    <a:pt x="3337" y="1268"/>
                  </a:cubicBezTo>
                  <a:cubicBezTo>
                    <a:pt x="3237" y="1068"/>
                    <a:pt x="3103" y="867"/>
                    <a:pt x="2936" y="667"/>
                  </a:cubicBezTo>
                  <a:cubicBezTo>
                    <a:pt x="2669" y="267"/>
                    <a:pt x="2269" y="33"/>
                    <a:pt x="1902" y="0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9"/>
            <p:cNvSpPr/>
            <p:nvPr/>
          </p:nvSpPr>
          <p:spPr>
            <a:xfrm>
              <a:off x="3039750" y="2714038"/>
              <a:ext cx="90075" cy="78425"/>
            </a:xfrm>
            <a:custGeom>
              <a:avLst/>
              <a:gdLst/>
              <a:ahLst/>
              <a:cxnLst/>
              <a:rect l="l" t="t" r="r" b="b"/>
              <a:pathLst>
                <a:path w="3603" h="3137" extrusionOk="0">
                  <a:moveTo>
                    <a:pt x="1601" y="1"/>
                  </a:moveTo>
                  <a:cubicBezTo>
                    <a:pt x="1201" y="1"/>
                    <a:pt x="867" y="101"/>
                    <a:pt x="634" y="268"/>
                  </a:cubicBezTo>
                  <a:cubicBezTo>
                    <a:pt x="534" y="301"/>
                    <a:pt x="467" y="401"/>
                    <a:pt x="434" y="468"/>
                  </a:cubicBezTo>
                  <a:cubicBezTo>
                    <a:pt x="167" y="768"/>
                    <a:pt x="0" y="1202"/>
                    <a:pt x="0" y="1602"/>
                  </a:cubicBezTo>
                  <a:cubicBezTo>
                    <a:pt x="0" y="1802"/>
                    <a:pt x="0" y="2069"/>
                    <a:pt x="67" y="2269"/>
                  </a:cubicBezTo>
                  <a:cubicBezTo>
                    <a:pt x="134" y="2536"/>
                    <a:pt x="200" y="2736"/>
                    <a:pt x="300" y="2970"/>
                  </a:cubicBezTo>
                  <a:lnTo>
                    <a:pt x="334" y="3070"/>
                  </a:lnTo>
                  <a:cubicBezTo>
                    <a:pt x="334" y="3103"/>
                    <a:pt x="400" y="3136"/>
                    <a:pt x="467" y="3136"/>
                  </a:cubicBezTo>
                  <a:lnTo>
                    <a:pt x="501" y="3136"/>
                  </a:lnTo>
                  <a:cubicBezTo>
                    <a:pt x="567" y="3103"/>
                    <a:pt x="634" y="3036"/>
                    <a:pt x="567" y="2970"/>
                  </a:cubicBezTo>
                  <a:lnTo>
                    <a:pt x="534" y="2903"/>
                  </a:lnTo>
                  <a:cubicBezTo>
                    <a:pt x="467" y="2703"/>
                    <a:pt x="367" y="2436"/>
                    <a:pt x="334" y="2236"/>
                  </a:cubicBezTo>
                  <a:cubicBezTo>
                    <a:pt x="300" y="2036"/>
                    <a:pt x="234" y="1802"/>
                    <a:pt x="300" y="1635"/>
                  </a:cubicBezTo>
                  <a:cubicBezTo>
                    <a:pt x="300" y="1469"/>
                    <a:pt x="334" y="1302"/>
                    <a:pt x="367" y="1202"/>
                  </a:cubicBezTo>
                  <a:cubicBezTo>
                    <a:pt x="400" y="1068"/>
                    <a:pt x="467" y="968"/>
                    <a:pt x="501" y="868"/>
                  </a:cubicBezTo>
                  <a:cubicBezTo>
                    <a:pt x="534" y="768"/>
                    <a:pt x="634" y="701"/>
                    <a:pt x="701" y="601"/>
                  </a:cubicBezTo>
                  <a:cubicBezTo>
                    <a:pt x="801" y="535"/>
                    <a:pt x="867" y="468"/>
                    <a:pt x="968" y="434"/>
                  </a:cubicBezTo>
                  <a:cubicBezTo>
                    <a:pt x="1068" y="401"/>
                    <a:pt x="1168" y="368"/>
                    <a:pt x="1301" y="301"/>
                  </a:cubicBezTo>
                  <a:cubicBezTo>
                    <a:pt x="1435" y="268"/>
                    <a:pt x="1535" y="268"/>
                    <a:pt x="1635" y="268"/>
                  </a:cubicBezTo>
                  <a:lnTo>
                    <a:pt x="1668" y="268"/>
                  </a:lnTo>
                  <a:cubicBezTo>
                    <a:pt x="1801" y="268"/>
                    <a:pt x="1868" y="301"/>
                    <a:pt x="2002" y="301"/>
                  </a:cubicBezTo>
                  <a:cubicBezTo>
                    <a:pt x="2135" y="368"/>
                    <a:pt x="2202" y="401"/>
                    <a:pt x="2335" y="434"/>
                  </a:cubicBezTo>
                  <a:cubicBezTo>
                    <a:pt x="2469" y="535"/>
                    <a:pt x="2535" y="601"/>
                    <a:pt x="2635" y="701"/>
                  </a:cubicBezTo>
                  <a:cubicBezTo>
                    <a:pt x="2769" y="801"/>
                    <a:pt x="2836" y="968"/>
                    <a:pt x="2969" y="1135"/>
                  </a:cubicBezTo>
                  <a:cubicBezTo>
                    <a:pt x="3102" y="1402"/>
                    <a:pt x="3169" y="1635"/>
                    <a:pt x="3269" y="1902"/>
                  </a:cubicBezTo>
                  <a:cubicBezTo>
                    <a:pt x="3269" y="1936"/>
                    <a:pt x="3303" y="2036"/>
                    <a:pt x="3303" y="2069"/>
                  </a:cubicBezTo>
                  <a:cubicBezTo>
                    <a:pt x="3303" y="2136"/>
                    <a:pt x="3369" y="2202"/>
                    <a:pt x="3436" y="2202"/>
                  </a:cubicBezTo>
                  <a:cubicBezTo>
                    <a:pt x="3469" y="2202"/>
                    <a:pt x="3503" y="2136"/>
                    <a:pt x="3536" y="2136"/>
                  </a:cubicBezTo>
                  <a:cubicBezTo>
                    <a:pt x="3603" y="2102"/>
                    <a:pt x="3603" y="2069"/>
                    <a:pt x="3603" y="2069"/>
                  </a:cubicBezTo>
                  <a:cubicBezTo>
                    <a:pt x="3536" y="1702"/>
                    <a:pt x="3436" y="1368"/>
                    <a:pt x="3303" y="1068"/>
                  </a:cubicBezTo>
                  <a:cubicBezTo>
                    <a:pt x="3136" y="735"/>
                    <a:pt x="2936" y="434"/>
                    <a:pt x="2669" y="268"/>
                  </a:cubicBezTo>
                  <a:cubicBezTo>
                    <a:pt x="2502" y="134"/>
                    <a:pt x="2369" y="68"/>
                    <a:pt x="2202" y="34"/>
                  </a:cubicBezTo>
                  <a:cubicBezTo>
                    <a:pt x="1935" y="1"/>
                    <a:pt x="1768" y="1"/>
                    <a:pt x="1601" y="1"/>
                  </a:cubicBezTo>
                  <a:close/>
                </a:path>
              </a:pathLst>
            </a:custGeom>
            <a:solidFill>
              <a:srgbClr val="0A4F70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2670300" y="2698913"/>
              <a:ext cx="85100" cy="62700"/>
            </a:xfrm>
            <a:custGeom>
              <a:avLst/>
              <a:gdLst/>
              <a:ahLst/>
              <a:cxnLst/>
              <a:rect l="l" t="t" r="r" b="b"/>
              <a:pathLst>
                <a:path w="3404" h="2508" extrusionOk="0">
                  <a:moveTo>
                    <a:pt x="2737" y="0"/>
                  </a:moveTo>
                  <a:cubicBezTo>
                    <a:pt x="2705" y="0"/>
                    <a:pt x="2671" y="2"/>
                    <a:pt x="2636" y="5"/>
                  </a:cubicBezTo>
                  <a:cubicBezTo>
                    <a:pt x="2236" y="5"/>
                    <a:pt x="1669" y="172"/>
                    <a:pt x="1235" y="506"/>
                  </a:cubicBezTo>
                  <a:cubicBezTo>
                    <a:pt x="802" y="773"/>
                    <a:pt x="435" y="1106"/>
                    <a:pt x="268" y="1440"/>
                  </a:cubicBezTo>
                  <a:cubicBezTo>
                    <a:pt x="68" y="1773"/>
                    <a:pt x="1" y="2040"/>
                    <a:pt x="134" y="2274"/>
                  </a:cubicBezTo>
                  <a:cubicBezTo>
                    <a:pt x="268" y="2440"/>
                    <a:pt x="468" y="2507"/>
                    <a:pt x="768" y="2507"/>
                  </a:cubicBezTo>
                  <a:cubicBezTo>
                    <a:pt x="1168" y="2507"/>
                    <a:pt x="1736" y="2340"/>
                    <a:pt x="2169" y="2007"/>
                  </a:cubicBezTo>
                  <a:cubicBezTo>
                    <a:pt x="2603" y="1773"/>
                    <a:pt x="2936" y="1440"/>
                    <a:pt x="3137" y="1106"/>
                  </a:cubicBezTo>
                  <a:cubicBezTo>
                    <a:pt x="3337" y="773"/>
                    <a:pt x="3403" y="472"/>
                    <a:pt x="3270" y="272"/>
                  </a:cubicBezTo>
                  <a:cubicBezTo>
                    <a:pt x="3210" y="123"/>
                    <a:pt x="3017" y="0"/>
                    <a:pt x="27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3018050" y="2602288"/>
              <a:ext cx="92600" cy="45125"/>
            </a:xfrm>
            <a:custGeom>
              <a:avLst/>
              <a:gdLst/>
              <a:ahLst/>
              <a:cxnLst/>
              <a:rect l="l" t="t" r="r" b="b"/>
              <a:pathLst>
                <a:path w="3704" h="1805" extrusionOk="0">
                  <a:moveTo>
                    <a:pt x="1802" y="1"/>
                  </a:moveTo>
                  <a:cubicBezTo>
                    <a:pt x="801" y="68"/>
                    <a:pt x="1" y="535"/>
                    <a:pt x="34" y="1035"/>
                  </a:cubicBezTo>
                  <a:cubicBezTo>
                    <a:pt x="66" y="1481"/>
                    <a:pt x="735" y="1805"/>
                    <a:pt x="1579" y="1805"/>
                  </a:cubicBezTo>
                  <a:cubicBezTo>
                    <a:pt x="1619" y="1805"/>
                    <a:pt x="1661" y="1804"/>
                    <a:pt x="1702" y="1802"/>
                  </a:cubicBezTo>
                  <a:lnTo>
                    <a:pt x="1969" y="1802"/>
                  </a:lnTo>
                  <a:cubicBezTo>
                    <a:pt x="2469" y="1736"/>
                    <a:pt x="2870" y="1635"/>
                    <a:pt x="3203" y="1402"/>
                  </a:cubicBezTo>
                  <a:cubicBezTo>
                    <a:pt x="3537" y="1202"/>
                    <a:pt x="3704" y="1002"/>
                    <a:pt x="3704" y="735"/>
                  </a:cubicBezTo>
                  <a:cubicBezTo>
                    <a:pt x="3670" y="335"/>
                    <a:pt x="2970" y="1"/>
                    <a:pt x="20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39"/>
          <p:cNvGrpSpPr/>
          <p:nvPr/>
        </p:nvGrpSpPr>
        <p:grpSpPr>
          <a:xfrm rot="-544829" flipH="1">
            <a:off x="366370" y="3088686"/>
            <a:ext cx="322982" cy="326452"/>
            <a:chOff x="2079900" y="3077638"/>
            <a:chExt cx="367775" cy="382800"/>
          </a:xfrm>
        </p:grpSpPr>
        <p:sp>
          <p:nvSpPr>
            <p:cNvPr id="565" name="Google Shape;56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9" name="Google Shape;569;p39"/>
          <p:cNvGrpSpPr/>
          <p:nvPr/>
        </p:nvGrpSpPr>
        <p:grpSpPr>
          <a:xfrm rot="-1765296">
            <a:off x="7445606" y="192811"/>
            <a:ext cx="661771" cy="680768"/>
            <a:chOff x="2510200" y="3361463"/>
            <a:chExt cx="488700" cy="510950"/>
          </a:xfrm>
        </p:grpSpPr>
        <p:sp>
          <p:nvSpPr>
            <p:cNvPr id="570" name="Google Shape;570;p39"/>
            <p:cNvSpPr/>
            <p:nvPr/>
          </p:nvSpPr>
          <p:spPr>
            <a:xfrm>
              <a:off x="2696175" y="3569838"/>
              <a:ext cx="95925" cy="92400"/>
            </a:xfrm>
            <a:custGeom>
              <a:avLst/>
              <a:gdLst/>
              <a:ahLst/>
              <a:cxnLst/>
              <a:rect l="l" t="t" r="r" b="b"/>
              <a:pathLst>
                <a:path w="3837" h="3696" extrusionOk="0">
                  <a:moveTo>
                    <a:pt x="1933" y="1"/>
                  </a:moveTo>
                  <a:cubicBezTo>
                    <a:pt x="1676" y="1"/>
                    <a:pt x="1415" y="53"/>
                    <a:pt x="1168" y="160"/>
                  </a:cubicBezTo>
                  <a:cubicBezTo>
                    <a:pt x="400" y="494"/>
                    <a:pt x="0" y="1228"/>
                    <a:pt x="67" y="2028"/>
                  </a:cubicBezTo>
                  <a:cubicBezTo>
                    <a:pt x="67" y="2228"/>
                    <a:pt x="167" y="2462"/>
                    <a:pt x="234" y="2595"/>
                  </a:cubicBezTo>
                  <a:cubicBezTo>
                    <a:pt x="534" y="3296"/>
                    <a:pt x="1201" y="3696"/>
                    <a:pt x="1935" y="3696"/>
                  </a:cubicBezTo>
                  <a:cubicBezTo>
                    <a:pt x="2202" y="3696"/>
                    <a:pt x="2435" y="3663"/>
                    <a:pt x="2702" y="3529"/>
                  </a:cubicBezTo>
                  <a:cubicBezTo>
                    <a:pt x="3169" y="3329"/>
                    <a:pt x="3503" y="2995"/>
                    <a:pt x="3669" y="2495"/>
                  </a:cubicBezTo>
                  <a:cubicBezTo>
                    <a:pt x="3836" y="2061"/>
                    <a:pt x="3836" y="1561"/>
                    <a:pt x="3603" y="1127"/>
                  </a:cubicBezTo>
                  <a:cubicBezTo>
                    <a:pt x="3536" y="961"/>
                    <a:pt x="3436" y="827"/>
                    <a:pt x="3336" y="660"/>
                  </a:cubicBezTo>
                  <a:cubicBezTo>
                    <a:pt x="2997" y="231"/>
                    <a:pt x="2474" y="1"/>
                    <a:pt x="1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2630275" y="3361463"/>
              <a:ext cx="229375" cy="510950"/>
            </a:xfrm>
            <a:custGeom>
              <a:avLst/>
              <a:gdLst/>
              <a:ahLst/>
              <a:cxnLst/>
              <a:rect l="l" t="t" r="r" b="b"/>
              <a:pathLst>
                <a:path w="9175" h="20438" extrusionOk="0">
                  <a:moveTo>
                    <a:pt x="7239" y="489"/>
                  </a:moveTo>
                  <a:cubicBezTo>
                    <a:pt x="7339" y="489"/>
                    <a:pt x="7406" y="523"/>
                    <a:pt x="7506" y="556"/>
                  </a:cubicBezTo>
                  <a:cubicBezTo>
                    <a:pt x="7540" y="556"/>
                    <a:pt x="7573" y="623"/>
                    <a:pt x="7640" y="656"/>
                  </a:cubicBezTo>
                  <a:cubicBezTo>
                    <a:pt x="7673" y="690"/>
                    <a:pt x="7706" y="690"/>
                    <a:pt x="7706" y="723"/>
                  </a:cubicBezTo>
                  <a:lnTo>
                    <a:pt x="7973" y="990"/>
                  </a:lnTo>
                  <a:cubicBezTo>
                    <a:pt x="8073" y="1190"/>
                    <a:pt x="8207" y="1357"/>
                    <a:pt x="8307" y="1557"/>
                  </a:cubicBezTo>
                  <a:cubicBezTo>
                    <a:pt x="8474" y="2057"/>
                    <a:pt x="8574" y="2591"/>
                    <a:pt x="8640" y="3158"/>
                  </a:cubicBezTo>
                  <a:lnTo>
                    <a:pt x="8640" y="3058"/>
                  </a:lnTo>
                  <a:cubicBezTo>
                    <a:pt x="8707" y="3825"/>
                    <a:pt x="8707" y="4559"/>
                    <a:pt x="8674" y="5326"/>
                  </a:cubicBezTo>
                  <a:cubicBezTo>
                    <a:pt x="8640" y="6093"/>
                    <a:pt x="8540" y="6927"/>
                    <a:pt x="8373" y="7728"/>
                  </a:cubicBezTo>
                  <a:lnTo>
                    <a:pt x="8373" y="7695"/>
                  </a:lnTo>
                  <a:cubicBezTo>
                    <a:pt x="8173" y="8995"/>
                    <a:pt x="7873" y="10230"/>
                    <a:pt x="7506" y="11497"/>
                  </a:cubicBezTo>
                  <a:cubicBezTo>
                    <a:pt x="7139" y="12732"/>
                    <a:pt x="6672" y="13932"/>
                    <a:pt x="6139" y="15133"/>
                  </a:cubicBezTo>
                  <a:cubicBezTo>
                    <a:pt x="5571" y="16334"/>
                    <a:pt x="4904" y="17502"/>
                    <a:pt x="4070" y="18536"/>
                  </a:cubicBezTo>
                  <a:cubicBezTo>
                    <a:pt x="3737" y="18903"/>
                    <a:pt x="3403" y="19303"/>
                    <a:pt x="3036" y="19570"/>
                  </a:cubicBezTo>
                  <a:cubicBezTo>
                    <a:pt x="2870" y="19703"/>
                    <a:pt x="2703" y="19770"/>
                    <a:pt x="2503" y="19870"/>
                  </a:cubicBezTo>
                  <a:cubicBezTo>
                    <a:pt x="2369" y="19903"/>
                    <a:pt x="2236" y="19937"/>
                    <a:pt x="2136" y="19937"/>
                  </a:cubicBezTo>
                  <a:lnTo>
                    <a:pt x="1869" y="19937"/>
                  </a:lnTo>
                  <a:cubicBezTo>
                    <a:pt x="1802" y="19937"/>
                    <a:pt x="1702" y="19903"/>
                    <a:pt x="1669" y="19870"/>
                  </a:cubicBezTo>
                  <a:cubicBezTo>
                    <a:pt x="1569" y="19837"/>
                    <a:pt x="1502" y="19770"/>
                    <a:pt x="1469" y="19737"/>
                  </a:cubicBezTo>
                  <a:cubicBezTo>
                    <a:pt x="1368" y="19670"/>
                    <a:pt x="1302" y="19570"/>
                    <a:pt x="1202" y="19436"/>
                  </a:cubicBezTo>
                  <a:cubicBezTo>
                    <a:pt x="1068" y="19303"/>
                    <a:pt x="1002" y="19069"/>
                    <a:pt x="901" y="18903"/>
                  </a:cubicBezTo>
                  <a:cubicBezTo>
                    <a:pt x="868" y="18869"/>
                    <a:pt x="868" y="18769"/>
                    <a:pt x="835" y="18736"/>
                  </a:cubicBezTo>
                  <a:cubicBezTo>
                    <a:pt x="668" y="18269"/>
                    <a:pt x="568" y="17768"/>
                    <a:pt x="535" y="17268"/>
                  </a:cubicBezTo>
                  <a:lnTo>
                    <a:pt x="535" y="17368"/>
                  </a:lnTo>
                  <a:cubicBezTo>
                    <a:pt x="468" y="16568"/>
                    <a:pt x="468" y="15834"/>
                    <a:pt x="501" y="15033"/>
                  </a:cubicBezTo>
                  <a:lnTo>
                    <a:pt x="501" y="14766"/>
                  </a:lnTo>
                  <a:lnTo>
                    <a:pt x="501" y="14733"/>
                  </a:lnTo>
                  <a:cubicBezTo>
                    <a:pt x="535" y="14032"/>
                    <a:pt x="635" y="13365"/>
                    <a:pt x="735" y="12665"/>
                  </a:cubicBezTo>
                  <a:lnTo>
                    <a:pt x="735" y="12598"/>
                  </a:lnTo>
                  <a:cubicBezTo>
                    <a:pt x="901" y="11664"/>
                    <a:pt x="1135" y="10730"/>
                    <a:pt x="1368" y="9763"/>
                  </a:cubicBezTo>
                  <a:cubicBezTo>
                    <a:pt x="1368" y="9729"/>
                    <a:pt x="1368" y="9696"/>
                    <a:pt x="1402" y="9663"/>
                  </a:cubicBezTo>
                  <a:lnTo>
                    <a:pt x="1469" y="9563"/>
                  </a:lnTo>
                  <a:lnTo>
                    <a:pt x="1469" y="9529"/>
                  </a:lnTo>
                  <a:lnTo>
                    <a:pt x="1502" y="9429"/>
                  </a:lnTo>
                  <a:lnTo>
                    <a:pt x="1502" y="9396"/>
                  </a:lnTo>
                  <a:cubicBezTo>
                    <a:pt x="1502" y="9362"/>
                    <a:pt x="1502" y="9362"/>
                    <a:pt x="1535" y="9329"/>
                  </a:cubicBezTo>
                  <a:lnTo>
                    <a:pt x="1535" y="9262"/>
                  </a:lnTo>
                  <a:lnTo>
                    <a:pt x="1535" y="9229"/>
                  </a:lnTo>
                  <a:lnTo>
                    <a:pt x="1535" y="9196"/>
                  </a:lnTo>
                  <a:lnTo>
                    <a:pt x="1535" y="9162"/>
                  </a:lnTo>
                  <a:lnTo>
                    <a:pt x="1535" y="9062"/>
                  </a:lnTo>
                  <a:lnTo>
                    <a:pt x="1535" y="9029"/>
                  </a:lnTo>
                  <a:lnTo>
                    <a:pt x="1535" y="8929"/>
                  </a:lnTo>
                  <a:lnTo>
                    <a:pt x="1535" y="8895"/>
                  </a:lnTo>
                  <a:lnTo>
                    <a:pt x="1535" y="8862"/>
                  </a:lnTo>
                  <a:cubicBezTo>
                    <a:pt x="1535" y="8829"/>
                    <a:pt x="1535" y="8829"/>
                    <a:pt x="1569" y="8762"/>
                  </a:cubicBezTo>
                  <a:cubicBezTo>
                    <a:pt x="1702" y="8362"/>
                    <a:pt x="1835" y="7928"/>
                    <a:pt x="2002" y="7528"/>
                  </a:cubicBezTo>
                  <a:cubicBezTo>
                    <a:pt x="2002" y="7494"/>
                    <a:pt x="2036" y="7428"/>
                    <a:pt x="2036" y="7428"/>
                  </a:cubicBezTo>
                  <a:lnTo>
                    <a:pt x="2069" y="7394"/>
                  </a:lnTo>
                  <a:lnTo>
                    <a:pt x="2069" y="7361"/>
                  </a:lnTo>
                  <a:cubicBezTo>
                    <a:pt x="2336" y="6694"/>
                    <a:pt x="2636" y="5993"/>
                    <a:pt x="2903" y="5360"/>
                  </a:cubicBezTo>
                  <a:cubicBezTo>
                    <a:pt x="3470" y="4159"/>
                    <a:pt x="4137" y="2991"/>
                    <a:pt x="4971" y="1990"/>
                  </a:cubicBezTo>
                  <a:cubicBezTo>
                    <a:pt x="5305" y="1590"/>
                    <a:pt x="5638" y="1257"/>
                    <a:pt x="6005" y="990"/>
                  </a:cubicBezTo>
                  <a:cubicBezTo>
                    <a:pt x="6139" y="890"/>
                    <a:pt x="6239" y="823"/>
                    <a:pt x="6372" y="756"/>
                  </a:cubicBezTo>
                  <a:lnTo>
                    <a:pt x="6505" y="756"/>
                  </a:lnTo>
                  <a:cubicBezTo>
                    <a:pt x="6539" y="756"/>
                    <a:pt x="6572" y="723"/>
                    <a:pt x="6639" y="723"/>
                  </a:cubicBezTo>
                  <a:lnTo>
                    <a:pt x="6672" y="723"/>
                  </a:lnTo>
                  <a:cubicBezTo>
                    <a:pt x="6706" y="723"/>
                    <a:pt x="6806" y="690"/>
                    <a:pt x="6839" y="690"/>
                  </a:cubicBezTo>
                  <a:lnTo>
                    <a:pt x="6872" y="690"/>
                  </a:lnTo>
                  <a:cubicBezTo>
                    <a:pt x="7073" y="489"/>
                    <a:pt x="7173" y="489"/>
                    <a:pt x="7239" y="489"/>
                  </a:cubicBezTo>
                  <a:close/>
                  <a:moveTo>
                    <a:pt x="6953" y="0"/>
                  </a:moveTo>
                  <a:cubicBezTo>
                    <a:pt x="6928" y="0"/>
                    <a:pt x="6900" y="9"/>
                    <a:pt x="6872" y="22"/>
                  </a:cubicBezTo>
                  <a:cubicBezTo>
                    <a:pt x="6839" y="22"/>
                    <a:pt x="6739" y="22"/>
                    <a:pt x="6706" y="56"/>
                  </a:cubicBezTo>
                  <a:cubicBezTo>
                    <a:pt x="6572" y="122"/>
                    <a:pt x="6505" y="156"/>
                    <a:pt x="6372" y="189"/>
                  </a:cubicBezTo>
                  <a:cubicBezTo>
                    <a:pt x="6305" y="223"/>
                    <a:pt x="6205" y="289"/>
                    <a:pt x="6172" y="323"/>
                  </a:cubicBezTo>
                  <a:cubicBezTo>
                    <a:pt x="5905" y="489"/>
                    <a:pt x="5672" y="656"/>
                    <a:pt x="5405" y="856"/>
                  </a:cubicBezTo>
                  <a:lnTo>
                    <a:pt x="5238" y="1023"/>
                  </a:lnTo>
                  <a:lnTo>
                    <a:pt x="5205" y="1056"/>
                  </a:lnTo>
                  <a:cubicBezTo>
                    <a:pt x="5004" y="1290"/>
                    <a:pt x="4838" y="1457"/>
                    <a:pt x="4671" y="1657"/>
                  </a:cubicBezTo>
                  <a:cubicBezTo>
                    <a:pt x="4604" y="1690"/>
                    <a:pt x="4571" y="1724"/>
                    <a:pt x="4571" y="1790"/>
                  </a:cubicBezTo>
                  <a:cubicBezTo>
                    <a:pt x="4371" y="2024"/>
                    <a:pt x="4204" y="2291"/>
                    <a:pt x="4004" y="2558"/>
                  </a:cubicBezTo>
                  <a:cubicBezTo>
                    <a:pt x="3737" y="2924"/>
                    <a:pt x="3503" y="3358"/>
                    <a:pt x="3270" y="3758"/>
                  </a:cubicBezTo>
                  <a:cubicBezTo>
                    <a:pt x="3170" y="3992"/>
                    <a:pt x="3070" y="4192"/>
                    <a:pt x="2936" y="4392"/>
                  </a:cubicBezTo>
                  <a:cubicBezTo>
                    <a:pt x="2536" y="5193"/>
                    <a:pt x="2202" y="6027"/>
                    <a:pt x="1869" y="6861"/>
                  </a:cubicBezTo>
                  <a:cubicBezTo>
                    <a:pt x="1569" y="7594"/>
                    <a:pt x="1335" y="8362"/>
                    <a:pt x="1102" y="9096"/>
                  </a:cubicBezTo>
                  <a:cubicBezTo>
                    <a:pt x="1102" y="9162"/>
                    <a:pt x="1102" y="9162"/>
                    <a:pt x="1068" y="9196"/>
                  </a:cubicBezTo>
                  <a:lnTo>
                    <a:pt x="1068" y="9262"/>
                  </a:lnTo>
                  <a:cubicBezTo>
                    <a:pt x="668" y="10763"/>
                    <a:pt x="334" y="12265"/>
                    <a:pt x="168" y="13832"/>
                  </a:cubicBezTo>
                  <a:cubicBezTo>
                    <a:pt x="168" y="13899"/>
                    <a:pt x="168" y="13932"/>
                    <a:pt x="101" y="14032"/>
                  </a:cubicBezTo>
                  <a:cubicBezTo>
                    <a:pt x="34" y="14866"/>
                    <a:pt x="1" y="15700"/>
                    <a:pt x="1" y="16501"/>
                  </a:cubicBezTo>
                  <a:cubicBezTo>
                    <a:pt x="1" y="16901"/>
                    <a:pt x="34" y="17268"/>
                    <a:pt x="68" y="17702"/>
                  </a:cubicBezTo>
                  <a:cubicBezTo>
                    <a:pt x="101" y="18069"/>
                    <a:pt x="201" y="18436"/>
                    <a:pt x="334" y="18836"/>
                  </a:cubicBezTo>
                  <a:lnTo>
                    <a:pt x="334" y="18869"/>
                  </a:lnTo>
                  <a:lnTo>
                    <a:pt x="334" y="18903"/>
                  </a:lnTo>
                  <a:cubicBezTo>
                    <a:pt x="401" y="19169"/>
                    <a:pt x="535" y="19403"/>
                    <a:pt x="668" y="19603"/>
                  </a:cubicBezTo>
                  <a:cubicBezTo>
                    <a:pt x="768" y="19837"/>
                    <a:pt x="1002" y="20037"/>
                    <a:pt x="1202" y="20204"/>
                  </a:cubicBezTo>
                  <a:cubicBezTo>
                    <a:pt x="1268" y="20270"/>
                    <a:pt x="1402" y="20337"/>
                    <a:pt x="1502" y="20370"/>
                  </a:cubicBezTo>
                  <a:cubicBezTo>
                    <a:pt x="1602" y="20404"/>
                    <a:pt x="1702" y="20437"/>
                    <a:pt x="1835" y="20437"/>
                  </a:cubicBezTo>
                  <a:lnTo>
                    <a:pt x="2169" y="20437"/>
                  </a:lnTo>
                  <a:cubicBezTo>
                    <a:pt x="2302" y="20437"/>
                    <a:pt x="2436" y="20404"/>
                    <a:pt x="2569" y="20370"/>
                  </a:cubicBezTo>
                  <a:cubicBezTo>
                    <a:pt x="2836" y="20270"/>
                    <a:pt x="3070" y="20170"/>
                    <a:pt x="3270" y="20003"/>
                  </a:cubicBezTo>
                  <a:cubicBezTo>
                    <a:pt x="3570" y="19770"/>
                    <a:pt x="3870" y="19536"/>
                    <a:pt x="4104" y="19236"/>
                  </a:cubicBezTo>
                  <a:cubicBezTo>
                    <a:pt x="4604" y="18736"/>
                    <a:pt x="5004" y="18169"/>
                    <a:pt x="5371" y="17535"/>
                  </a:cubicBezTo>
                  <a:cubicBezTo>
                    <a:pt x="5738" y="16901"/>
                    <a:pt x="6072" y="16267"/>
                    <a:pt x="6405" y="15600"/>
                  </a:cubicBezTo>
                  <a:cubicBezTo>
                    <a:pt x="6706" y="14933"/>
                    <a:pt x="7006" y="14333"/>
                    <a:pt x="7239" y="13599"/>
                  </a:cubicBezTo>
                  <a:cubicBezTo>
                    <a:pt x="7773" y="12231"/>
                    <a:pt x="8207" y="10763"/>
                    <a:pt x="8540" y="9362"/>
                  </a:cubicBezTo>
                  <a:cubicBezTo>
                    <a:pt x="8874" y="7895"/>
                    <a:pt x="9074" y="6427"/>
                    <a:pt x="9107" y="4993"/>
                  </a:cubicBezTo>
                  <a:cubicBezTo>
                    <a:pt x="9174" y="4259"/>
                    <a:pt x="9107" y="3558"/>
                    <a:pt x="9041" y="2858"/>
                  </a:cubicBezTo>
                  <a:cubicBezTo>
                    <a:pt x="8974" y="2191"/>
                    <a:pt x="8807" y="1523"/>
                    <a:pt x="8440" y="923"/>
                  </a:cubicBezTo>
                  <a:cubicBezTo>
                    <a:pt x="8340" y="723"/>
                    <a:pt x="8173" y="523"/>
                    <a:pt x="7973" y="389"/>
                  </a:cubicBezTo>
                  <a:lnTo>
                    <a:pt x="7906" y="356"/>
                  </a:lnTo>
                  <a:cubicBezTo>
                    <a:pt x="7873" y="356"/>
                    <a:pt x="7873" y="323"/>
                    <a:pt x="7840" y="323"/>
                  </a:cubicBezTo>
                  <a:cubicBezTo>
                    <a:pt x="7740" y="223"/>
                    <a:pt x="7640" y="189"/>
                    <a:pt x="7506" y="156"/>
                  </a:cubicBezTo>
                  <a:cubicBezTo>
                    <a:pt x="7473" y="156"/>
                    <a:pt x="7406" y="89"/>
                    <a:pt x="7373" y="89"/>
                  </a:cubicBezTo>
                  <a:cubicBezTo>
                    <a:pt x="7306" y="89"/>
                    <a:pt x="7239" y="56"/>
                    <a:pt x="7173" y="56"/>
                  </a:cubicBezTo>
                  <a:lnTo>
                    <a:pt x="7039" y="56"/>
                  </a:lnTo>
                  <a:cubicBezTo>
                    <a:pt x="7020" y="17"/>
                    <a:pt x="6989" y="0"/>
                    <a:pt x="695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2546900" y="3408713"/>
              <a:ext cx="385300" cy="408650"/>
            </a:xfrm>
            <a:custGeom>
              <a:avLst/>
              <a:gdLst/>
              <a:ahLst/>
              <a:cxnLst/>
              <a:rect l="l" t="t" r="r" b="b"/>
              <a:pathLst>
                <a:path w="15412" h="16346" extrusionOk="0">
                  <a:moveTo>
                    <a:pt x="11708" y="15378"/>
                  </a:moveTo>
                  <a:lnTo>
                    <a:pt x="11708" y="15378"/>
                  </a:lnTo>
                  <a:cubicBezTo>
                    <a:pt x="11714" y="15381"/>
                    <a:pt x="11720" y="15384"/>
                    <a:pt x="11725" y="15386"/>
                  </a:cubicBezTo>
                  <a:lnTo>
                    <a:pt x="11725" y="15386"/>
                  </a:lnTo>
                  <a:cubicBezTo>
                    <a:pt x="11717" y="15378"/>
                    <a:pt x="11708" y="15378"/>
                    <a:pt x="11708" y="15378"/>
                  </a:cubicBezTo>
                  <a:close/>
                  <a:moveTo>
                    <a:pt x="13959" y="15882"/>
                  </a:moveTo>
                  <a:cubicBezTo>
                    <a:pt x="13940" y="15882"/>
                    <a:pt x="13910" y="15912"/>
                    <a:pt x="13910" y="15912"/>
                  </a:cubicBezTo>
                  <a:lnTo>
                    <a:pt x="13977" y="15912"/>
                  </a:lnTo>
                  <a:cubicBezTo>
                    <a:pt x="13977" y="15890"/>
                    <a:pt x="13969" y="15882"/>
                    <a:pt x="13959" y="15882"/>
                  </a:cubicBezTo>
                  <a:close/>
                  <a:moveTo>
                    <a:pt x="1568" y="601"/>
                  </a:moveTo>
                  <a:cubicBezTo>
                    <a:pt x="1801" y="601"/>
                    <a:pt x="2035" y="601"/>
                    <a:pt x="2235" y="634"/>
                  </a:cubicBezTo>
                  <a:cubicBezTo>
                    <a:pt x="2777" y="730"/>
                    <a:pt x="3258" y="917"/>
                    <a:pt x="3736" y="1137"/>
                  </a:cubicBezTo>
                  <a:lnTo>
                    <a:pt x="3736" y="1137"/>
                  </a:lnTo>
                  <a:cubicBezTo>
                    <a:pt x="3736" y="1136"/>
                    <a:pt x="3736" y="1135"/>
                    <a:pt x="3736" y="1135"/>
                  </a:cubicBezTo>
                  <a:lnTo>
                    <a:pt x="3736" y="1135"/>
                  </a:lnTo>
                  <a:cubicBezTo>
                    <a:pt x="3757" y="1145"/>
                    <a:pt x="3779" y="1156"/>
                    <a:pt x="3800" y="1166"/>
                  </a:cubicBezTo>
                  <a:lnTo>
                    <a:pt x="3800" y="1166"/>
                  </a:lnTo>
                  <a:cubicBezTo>
                    <a:pt x="3779" y="1157"/>
                    <a:pt x="3757" y="1147"/>
                    <a:pt x="3736" y="1137"/>
                  </a:cubicBezTo>
                  <a:lnTo>
                    <a:pt x="3736" y="1137"/>
                  </a:lnTo>
                  <a:cubicBezTo>
                    <a:pt x="3739" y="1167"/>
                    <a:pt x="3798" y="1168"/>
                    <a:pt x="3803" y="1168"/>
                  </a:cubicBezTo>
                  <a:lnTo>
                    <a:pt x="3803" y="1168"/>
                  </a:lnTo>
                  <a:cubicBezTo>
                    <a:pt x="3802" y="1167"/>
                    <a:pt x="3801" y="1167"/>
                    <a:pt x="3800" y="1166"/>
                  </a:cubicBezTo>
                  <a:lnTo>
                    <a:pt x="3800" y="1166"/>
                  </a:lnTo>
                  <a:cubicBezTo>
                    <a:pt x="3801" y="1167"/>
                    <a:pt x="3802" y="1167"/>
                    <a:pt x="3803" y="1168"/>
                  </a:cubicBezTo>
                  <a:cubicBezTo>
                    <a:pt x="3803" y="1168"/>
                    <a:pt x="3803" y="1168"/>
                    <a:pt x="3803" y="1168"/>
                  </a:cubicBezTo>
                  <a:lnTo>
                    <a:pt x="3803" y="1168"/>
                  </a:lnTo>
                  <a:cubicBezTo>
                    <a:pt x="4448" y="1493"/>
                    <a:pt x="5091" y="1849"/>
                    <a:pt x="5704" y="2269"/>
                  </a:cubicBezTo>
                  <a:cubicBezTo>
                    <a:pt x="6371" y="2736"/>
                    <a:pt x="7005" y="3236"/>
                    <a:pt x="7639" y="3736"/>
                  </a:cubicBezTo>
                  <a:lnTo>
                    <a:pt x="7572" y="3736"/>
                  </a:lnTo>
                  <a:cubicBezTo>
                    <a:pt x="8573" y="4570"/>
                    <a:pt x="9507" y="5471"/>
                    <a:pt x="10374" y="6438"/>
                  </a:cubicBezTo>
                  <a:cubicBezTo>
                    <a:pt x="11241" y="7406"/>
                    <a:pt x="12042" y="8406"/>
                    <a:pt x="12809" y="9474"/>
                  </a:cubicBezTo>
                  <a:cubicBezTo>
                    <a:pt x="13543" y="10575"/>
                    <a:pt x="14210" y="11742"/>
                    <a:pt x="14677" y="12976"/>
                  </a:cubicBezTo>
                  <a:cubicBezTo>
                    <a:pt x="14844" y="13443"/>
                    <a:pt x="14977" y="13910"/>
                    <a:pt x="15011" y="14411"/>
                  </a:cubicBezTo>
                  <a:lnTo>
                    <a:pt x="15011" y="15011"/>
                  </a:lnTo>
                  <a:cubicBezTo>
                    <a:pt x="14977" y="15145"/>
                    <a:pt x="14977" y="15278"/>
                    <a:pt x="14877" y="15378"/>
                  </a:cubicBezTo>
                  <a:cubicBezTo>
                    <a:pt x="14844" y="15478"/>
                    <a:pt x="14811" y="15545"/>
                    <a:pt x="14744" y="15612"/>
                  </a:cubicBezTo>
                  <a:lnTo>
                    <a:pt x="14577" y="15778"/>
                  </a:lnTo>
                  <a:lnTo>
                    <a:pt x="14344" y="15878"/>
                  </a:lnTo>
                  <a:cubicBezTo>
                    <a:pt x="14210" y="15945"/>
                    <a:pt x="14077" y="15945"/>
                    <a:pt x="13977" y="15979"/>
                  </a:cubicBezTo>
                  <a:cubicBezTo>
                    <a:pt x="13743" y="15979"/>
                    <a:pt x="13543" y="15979"/>
                    <a:pt x="13343" y="15945"/>
                  </a:cubicBezTo>
                  <a:cubicBezTo>
                    <a:pt x="13310" y="15945"/>
                    <a:pt x="13210" y="15878"/>
                    <a:pt x="13143" y="15878"/>
                  </a:cubicBezTo>
                  <a:cubicBezTo>
                    <a:pt x="12648" y="15780"/>
                    <a:pt x="12187" y="15616"/>
                    <a:pt x="11725" y="15386"/>
                  </a:cubicBezTo>
                  <a:lnTo>
                    <a:pt x="11725" y="15386"/>
                  </a:lnTo>
                  <a:cubicBezTo>
                    <a:pt x="11733" y="15395"/>
                    <a:pt x="11742" y="15411"/>
                    <a:pt x="11742" y="15445"/>
                  </a:cubicBezTo>
                  <a:cubicBezTo>
                    <a:pt x="11041" y="15111"/>
                    <a:pt x="10374" y="14678"/>
                    <a:pt x="9740" y="14277"/>
                  </a:cubicBezTo>
                  <a:cubicBezTo>
                    <a:pt x="9674" y="14211"/>
                    <a:pt x="9607" y="14177"/>
                    <a:pt x="9540" y="14144"/>
                  </a:cubicBezTo>
                  <a:cubicBezTo>
                    <a:pt x="8940" y="13710"/>
                    <a:pt x="8406" y="13310"/>
                    <a:pt x="7872" y="12843"/>
                  </a:cubicBezTo>
                  <a:cubicBezTo>
                    <a:pt x="7105" y="12209"/>
                    <a:pt x="6438" y="11542"/>
                    <a:pt x="5738" y="10875"/>
                  </a:cubicBezTo>
                  <a:lnTo>
                    <a:pt x="5671" y="10808"/>
                  </a:lnTo>
                  <a:lnTo>
                    <a:pt x="5571" y="10708"/>
                  </a:lnTo>
                  <a:lnTo>
                    <a:pt x="5504" y="10641"/>
                  </a:lnTo>
                  <a:lnTo>
                    <a:pt x="5471" y="10608"/>
                  </a:lnTo>
                  <a:lnTo>
                    <a:pt x="5404" y="10541"/>
                  </a:lnTo>
                  <a:lnTo>
                    <a:pt x="5371" y="10508"/>
                  </a:lnTo>
                  <a:lnTo>
                    <a:pt x="5337" y="10475"/>
                  </a:lnTo>
                  <a:lnTo>
                    <a:pt x="5304" y="10441"/>
                  </a:lnTo>
                  <a:lnTo>
                    <a:pt x="5237" y="10375"/>
                  </a:lnTo>
                  <a:lnTo>
                    <a:pt x="5204" y="10341"/>
                  </a:lnTo>
                  <a:lnTo>
                    <a:pt x="5170" y="10308"/>
                  </a:lnTo>
                  <a:lnTo>
                    <a:pt x="5137" y="10274"/>
                  </a:lnTo>
                  <a:lnTo>
                    <a:pt x="5070" y="10208"/>
                  </a:lnTo>
                  <a:lnTo>
                    <a:pt x="5037" y="10174"/>
                  </a:lnTo>
                  <a:cubicBezTo>
                    <a:pt x="5037" y="10141"/>
                    <a:pt x="5004" y="10141"/>
                    <a:pt x="5004" y="10108"/>
                  </a:cubicBezTo>
                  <a:cubicBezTo>
                    <a:pt x="4703" y="9774"/>
                    <a:pt x="4403" y="9440"/>
                    <a:pt x="4170" y="9107"/>
                  </a:cubicBezTo>
                  <a:lnTo>
                    <a:pt x="4070" y="9007"/>
                  </a:lnTo>
                  <a:lnTo>
                    <a:pt x="4036" y="8973"/>
                  </a:lnTo>
                  <a:cubicBezTo>
                    <a:pt x="4036" y="8973"/>
                    <a:pt x="4036" y="8940"/>
                    <a:pt x="4003" y="8940"/>
                  </a:cubicBezTo>
                  <a:cubicBezTo>
                    <a:pt x="3536" y="8340"/>
                    <a:pt x="3069" y="7806"/>
                    <a:pt x="2702" y="7172"/>
                  </a:cubicBezTo>
                  <a:cubicBezTo>
                    <a:pt x="1968" y="6105"/>
                    <a:pt x="1301" y="4937"/>
                    <a:pt x="834" y="3703"/>
                  </a:cubicBezTo>
                  <a:cubicBezTo>
                    <a:pt x="667" y="3269"/>
                    <a:pt x="534" y="2802"/>
                    <a:pt x="500" y="2302"/>
                  </a:cubicBezTo>
                  <a:lnTo>
                    <a:pt x="500" y="1868"/>
                  </a:lnTo>
                  <a:lnTo>
                    <a:pt x="500" y="1835"/>
                  </a:lnTo>
                  <a:lnTo>
                    <a:pt x="500" y="1802"/>
                  </a:lnTo>
                  <a:lnTo>
                    <a:pt x="500" y="1768"/>
                  </a:lnTo>
                  <a:lnTo>
                    <a:pt x="500" y="1702"/>
                  </a:lnTo>
                  <a:cubicBezTo>
                    <a:pt x="500" y="1668"/>
                    <a:pt x="500" y="1635"/>
                    <a:pt x="534" y="1602"/>
                  </a:cubicBezTo>
                  <a:lnTo>
                    <a:pt x="534" y="1535"/>
                  </a:lnTo>
                  <a:cubicBezTo>
                    <a:pt x="534" y="1501"/>
                    <a:pt x="567" y="1435"/>
                    <a:pt x="567" y="1368"/>
                  </a:cubicBezTo>
                  <a:lnTo>
                    <a:pt x="567" y="1335"/>
                  </a:lnTo>
                  <a:cubicBezTo>
                    <a:pt x="634" y="1101"/>
                    <a:pt x="667" y="1001"/>
                    <a:pt x="734" y="934"/>
                  </a:cubicBezTo>
                  <a:cubicBezTo>
                    <a:pt x="801" y="901"/>
                    <a:pt x="867" y="801"/>
                    <a:pt x="967" y="768"/>
                  </a:cubicBezTo>
                  <a:cubicBezTo>
                    <a:pt x="1001" y="768"/>
                    <a:pt x="1034" y="734"/>
                    <a:pt x="1068" y="734"/>
                  </a:cubicBezTo>
                  <a:cubicBezTo>
                    <a:pt x="1134" y="734"/>
                    <a:pt x="1168" y="668"/>
                    <a:pt x="1201" y="668"/>
                  </a:cubicBezTo>
                  <a:cubicBezTo>
                    <a:pt x="1334" y="634"/>
                    <a:pt x="1468" y="634"/>
                    <a:pt x="1568" y="601"/>
                  </a:cubicBezTo>
                  <a:close/>
                  <a:moveTo>
                    <a:pt x="1668" y="0"/>
                  </a:moveTo>
                  <a:cubicBezTo>
                    <a:pt x="1401" y="0"/>
                    <a:pt x="1168" y="67"/>
                    <a:pt x="967" y="134"/>
                  </a:cubicBezTo>
                  <a:lnTo>
                    <a:pt x="901" y="134"/>
                  </a:lnTo>
                  <a:cubicBezTo>
                    <a:pt x="867" y="134"/>
                    <a:pt x="867" y="167"/>
                    <a:pt x="834" y="167"/>
                  </a:cubicBezTo>
                  <a:cubicBezTo>
                    <a:pt x="701" y="234"/>
                    <a:pt x="634" y="301"/>
                    <a:pt x="534" y="401"/>
                  </a:cubicBezTo>
                  <a:lnTo>
                    <a:pt x="467" y="467"/>
                  </a:lnTo>
                  <a:cubicBezTo>
                    <a:pt x="400" y="501"/>
                    <a:pt x="367" y="601"/>
                    <a:pt x="334" y="634"/>
                  </a:cubicBezTo>
                  <a:cubicBezTo>
                    <a:pt x="334" y="668"/>
                    <a:pt x="300" y="668"/>
                    <a:pt x="300" y="734"/>
                  </a:cubicBezTo>
                  <a:lnTo>
                    <a:pt x="300" y="768"/>
                  </a:lnTo>
                  <a:cubicBezTo>
                    <a:pt x="167" y="901"/>
                    <a:pt x="167" y="968"/>
                    <a:pt x="134" y="1001"/>
                  </a:cubicBezTo>
                  <a:cubicBezTo>
                    <a:pt x="67" y="1068"/>
                    <a:pt x="67" y="1101"/>
                    <a:pt x="67" y="1168"/>
                  </a:cubicBezTo>
                  <a:cubicBezTo>
                    <a:pt x="33" y="1301"/>
                    <a:pt x="33" y="1435"/>
                    <a:pt x="0" y="1501"/>
                  </a:cubicBezTo>
                  <a:lnTo>
                    <a:pt x="0" y="1768"/>
                  </a:lnTo>
                  <a:cubicBezTo>
                    <a:pt x="0" y="2069"/>
                    <a:pt x="33" y="2402"/>
                    <a:pt x="67" y="2669"/>
                  </a:cubicBezTo>
                  <a:cubicBezTo>
                    <a:pt x="67" y="2769"/>
                    <a:pt x="134" y="2836"/>
                    <a:pt x="134" y="2936"/>
                  </a:cubicBezTo>
                  <a:lnTo>
                    <a:pt x="134" y="2969"/>
                  </a:lnTo>
                  <a:lnTo>
                    <a:pt x="367" y="3736"/>
                  </a:lnTo>
                  <a:cubicBezTo>
                    <a:pt x="367" y="3770"/>
                    <a:pt x="400" y="3803"/>
                    <a:pt x="400" y="3903"/>
                  </a:cubicBezTo>
                  <a:lnTo>
                    <a:pt x="801" y="4770"/>
                  </a:lnTo>
                  <a:cubicBezTo>
                    <a:pt x="1001" y="5171"/>
                    <a:pt x="1201" y="5604"/>
                    <a:pt x="1468" y="6005"/>
                  </a:cubicBezTo>
                  <a:lnTo>
                    <a:pt x="1835" y="6638"/>
                  </a:lnTo>
                  <a:cubicBezTo>
                    <a:pt x="2335" y="7406"/>
                    <a:pt x="2835" y="8140"/>
                    <a:pt x="3403" y="8807"/>
                  </a:cubicBezTo>
                  <a:cubicBezTo>
                    <a:pt x="3903" y="9440"/>
                    <a:pt x="4403" y="10008"/>
                    <a:pt x="4970" y="10608"/>
                  </a:cubicBezTo>
                  <a:lnTo>
                    <a:pt x="5037" y="10675"/>
                  </a:lnTo>
                  <a:lnTo>
                    <a:pt x="5070" y="10741"/>
                  </a:lnTo>
                  <a:cubicBezTo>
                    <a:pt x="6104" y="11842"/>
                    <a:pt x="7305" y="12910"/>
                    <a:pt x="8506" y="13844"/>
                  </a:cubicBezTo>
                  <a:cubicBezTo>
                    <a:pt x="8540" y="13910"/>
                    <a:pt x="8573" y="13944"/>
                    <a:pt x="8673" y="13977"/>
                  </a:cubicBezTo>
                  <a:cubicBezTo>
                    <a:pt x="9340" y="14477"/>
                    <a:pt x="10007" y="14944"/>
                    <a:pt x="10741" y="15345"/>
                  </a:cubicBezTo>
                  <a:cubicBezTo>
                    <a:pt x="11075" y="15578"/>
                    <a:pt x="11442" y="15745"/>
                    <a:pt x="11842" y="15912"/>
                  </a:cubicBezTo>
                  <a:cubicBezTo>
                    <a:pt x="12175" y="16079"/>
                    <a:pt x="12542" y="16179"/>
                    <a:pt x="12909" y="16279"/>
                  </a:cubicBezTo>
                  <a:lnTo>
                    <a:pt x="13009" y="16279"/>
                  </a:lnTo>
                  <a:cubicBezTo>
                    <a:pt x="13243" y="16312"/>
                    <a:pt x="13543" y="16345"/>
                    <a:pt x="13777" y="16345"/>
                  </a:cubicBezTo>
                  <a:cubicBezTo>
                    <a:pt x="14043" y="16345"/>
                    <a:pt x="14277" y="16312"/>
                    <a:pt x="14544" y="16179"/>
                  </a:cubicBezTo>
                  <a:cubicBezTo>
                    <a:pt x="14611" y="16145"/>
                    <a:pt x="14744" y="16079"/>
                    <a:pt x="14844" y="16012"/>
                  </a:cubicBezTo>
                  <a:lnTo>
                    <a:pt x="15078" y="15778"/>
                  </a:lnTo>
                  <a:cubicBezTo>
                    <a:pt x="15178" y="15678"/>
                    <a:pt x="15211" y="15578"/>
                    <a:pt x="15244" y="15478"/>
                  </a:cubicBezTo>
                  <a:cubicBezTo>
                    <a:pt x="15278" y="15345"/>
                    <a:pt x="15344" y="15245"/>
                    <a:pt x="15378" y="15078"/>
                  </a:cubicBezTo>
                  <a:cubicBezTo>
                    <a:pt x="15411" y="14811"/>
                    <a:pt x="15411" y="14511"/>
                    <a:pt x="15411" y="14244"/>
                  </a:cubicBezTo>
                  <a:cubicBezTo>
                    <a:pt x="15378" y="13844"/>
                    <a:pt x="15278" y="13510"/>
                    <a:pt x="15211" y="13143"/>
                  </a:cubicBezTo>
                  <a:cubicBezTo>
                    <a:pt x="15011" y="12476"/>
                    <a:pt x="14711" y="11809"/>
                    <a:pt x="14377" y="11175"/>
                  </a:cubicBezTo>
                  <a:cubicBezTo>
                    <a:pt x="14043" y="10508"/>
                    <a:pt x="13677" y="9941"/>
                    <a:pt x="13243" y="9307"/>
                  </a:cubicBezTo>
                  <a:cubicBezTo>
                    <a:pt x="12843" y="8740"/>
                    <a:pt x="12409" y="8140"/>
                    <a:pt x="11942" y="7572"/>
                  </a:cubicBezTo>
                  <a:cubicBezTo>
                    <a:pt x="11041" y="6405"/>
                    <a:pt x="10007" y="5304"/>
                    <a:pt x="8973" y="4270"/>
                  </a:cubicBezTo>
                  <a:cubicBezTo>
                    <a:pt x="7872" y="3269"/>
                    <a:pt x="6738" y="2302"/>
                    <a:pt x="5504" y="1501"/>
                  </a:cubicBezTo>
                  <a:cubicBezTo>
                    <a:pt x="4904" y="1135"/>
                    <a:pt x="4236" y="768"/>
                    <a:pt x="3603" y="501"/>
                  </a:cubicBezTo>
                  <a:cubicBezTo>
                    <a:pt x="3002" y="267"/>
                    <a:pt x="2335" y="0"/>
                    <a:pt x="166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2510200" y="3478763"/>
              <a:ext cx="488700" cy="271875"/>
            </a:xfrm>
            <a:custGeom>
              <a:avLst/>
              <a:gdLst/>
              <a:ahLst/>
              <a:cxnLst/>
              <a:rect l="l" t="t" r="r" b="b"/>
              <a:pathLst>
                <a:path w="19548" h="10875" extrusionOk="0">
                  <a:moveTo>
                    <a:pt x="16312" y="401"/>
                  </a:moveTo>
                  <a:cubicBezTo>
                    <a:pt x="16842" y="401"/>
                    <a:pt x="17344" y="409"/>
                    <a:pt x="17846" y="534"/>
                  </a:cubicBezTo>
                  <a:lnTo>
                    <a:pt x="18480" y="801"/>
                  </a:lnTo>
                  <a:cubicBezTo>
                    <a:pt x="18547" y="834"/>
                    <a:pt x="18680" y="934"/>
                    <a:pt x="18780" y="1001"/>
                  </a:cubicBezTo>
                  <a:lnTo>
                    <a:pt x="18847" y="1101"/>
                  </a:lnTo>
                  <a:cubicBezTo>
                    <a:pt x="18881" y="1101"/>
                    <a:pt x="18881" y="1135"/>
                    <a:pt x="18914" y="1168"/>
                  </a:cubicBezTo>
                  <a:cubicBezTo>
                    <a:pt x="18981" y="1201"/>
                    <a:pt x="19014" y="1301"/>
                    <a:pt x="19047" y="1368"/>
                  </a:cubicBezTo>
                  <a:cubicBezTo>
                    <a:pt x="19047" y="1466"/>
                    <a:pt x="19083" y="1528"/>
                    <a:pt x="19011" y="1528"/>
                  </a:cubicBezTo>
                  <a:cubicBezTo>
                    <a:pt x="18984" y="1528"/>
                    <a:pt x="18943" y="1519"/>
                    <a:pt x="18881" y="1501"/>
                  </a:cubicBezTo>
                  <a:lnTo>
                    <a:pt x="18881" y="1535"/>
                  </a:lnTo>
                  <a:lnTo>
                    <a:pt x="18881" y="1702"/>
                  </a:lnTo>
                  <a:lnTo>
                    <a:pt x="18881" y="1735"/>
                  </a:lnTo>
                  <a:lnTo>
                    <a:pt x="18881" y="1868"/>
                  </a:lnTo>
                  <a:lnTo>
                    <a:pt x="18881" y="1902"/>
                  </a:lnTo>
                  <a:lnTo>
                    <a:pt x="18881" y="1968"/>
                  </a:lnTo>
                  <a:lnTo>
                    <a:pt x="18881" y="2002"/>
                  </a:lnTo>
                  <a:cubicBezTo>
                    <a:pt x="18847" y="2169"/>
                    <a:pt x="18814" y="2302"/>
                    <a:pt x="18714" y="2402"/>
                  </a:cubicBezTo>
                  <a:cubicBezTo>
                    <a:pt x="18480" y="2836"/>
                    <a:pt x="18180" y="3203"/>
                    <a:pt x="17846" y="3570"/>
                  </a:cubicBezTo>
                  <a:cubicBezTo>
                    <a:pt x="16912" y="4537"/>
                    <a:pt x="15878" y="5338"/>
                    <a:pt x="14744" y="6038"/>
                  </a:cubicBezTo>
                  <a:cubicBezTo>
                    <a:pt x="14177" y="6405"/>
                    <a:pt x="13510" y="6805"/>
                    <a:pt x="12876" y="7139"/>
                  </a:cubicBezTo>
                  <a:cubicBezTo>
                    <a:pt x="12876" y="7172"/>
                    <a:pt x="12843" y="7172"/>
                    <a:pt x="12843" y="7172"/>
                  </a:cubicBezTo>
                  <a:cubicBezTo>
                    <a:pt x="12843" y="7206"/>
                    <a:pt x="12810" y="7206"/>
                    <a:pt x="12810" y="7206"/>
                  </a:cubicBezTo>
                  <a:cubicBezTo>
                    <a:pt x="12743" y="7206"/>
                    <a:pt x="12743" y="7239"/>
                    <a:pt x="12709" y="7239"/>
                  </a:cubicBezTo>
                  <a:cubicBezTo>
                    <a:pt x="12343" y="7472"/>
                    <a:pt x="11909" y="7673"/>
                    <a:pt x="11542" y="7839"/>
                  </a:cubicBezTo>
                  <a:cubicBezTo>
                    <a:pt x="11509" y="7839"/>
                    <a:pt x="11509" y="7873"/>
                    <a:pt x="11475" y="7873"/>
                  </a:cubicBezTo>
                  <a:cubicBezTo>
                    <a:pt x="11475" y="7906"/>
                    <a:pt x="11409" y="7906"/>
                    <a:pt x="11409" y="7906"/>
                  </a:cubicBezTo>
                  <a:cubicBezTo>
                    <a:pt x="11409" y="7973"/>
                    <a:pt x="11375" y="7973"/>
                    <a:pt x="11375" y="7973"/>
                  </a:cubicBezTo>
                  <a:lnTo>
                    <a:pt x="11308" y="8006"/>
                  </a:lnTo>
                  <a:cubicBezTo>
                    <a:pt x="11308" y="8040"/>
                    <a:pt x="11242" y="8040"/>
                    <a:pt x="11242" y="8040"/>
                  </a:cubicBezTo>
                  <a:cubicBezTo>
                    <a:pt x="11242" y="8073"/>
                    <a:pt x="11208" y="8073"/>
                    <a:pt x="11208" y="8073"/>
                  </a:cubicBezTo>
                  <a:cubicBezTo>
                    <a:pt x="11208" y="8140"/>
                    <a:pt x="11175" y="8140"/>
                    <a:pt x="11175" y="8140"/>
                  </a:cubicBezTo>
                  <a:cubicBezTo>
                    <a:pt x="11175" y="8173"/>
                    <a:pt x="11142" y="8173"/>
                    <a:pt x="11142" y="8173"/>
                  </a:cubicBezTo>
                  <a:cubicBezTo>
                    <a:pt x="11142" y="8206"/>
                    <a:pt x="11075" y="8206"/>
                    <a:pt x="11075" y="8206"/>
                  </a:cubicBezTo>
                  <a:lnTo>
                    <a:pt x="11042" y="8240"/>
                  </a:lnTo>
                  <a:cubicBezTo>
                    <a:pt x="11008" y="8240"/>
                    <a:pt x="11008" y="8306"/>
                    <a:pt x="10975" y="8306"/>
                  </a:cubicBezTo>
                  <a:lnTo>
                    <a:pt x="10908" y="8306"/>
                  </a:lnTo>
                  <a:cubicBezTo>
                    <a:pt x="10875" y="8306"/>
                    <a:pt x="10875" y="8340"/>
                    <a:pt x="10841" y="8340"/>
                  </a:cubicBezTo>
                  <a:lnTo>
                    <a:pt x="10808" y="8340"/>
                  </a:lnTo>
                  <a:cubicBezTo>
                    <a:pt x="10741" y="8340"/>
                    <a:pt x="10741" y="8373"/>
                    <a:pt x="10708" y="8373"/>
                  </a:cubicBezTo>
                  <a:cubicBezTo>
                    <a:pt x="10708" y="8373"/>
                    <a:pt x="10675" y="8406"/>
                    <a:pt x="10641" y="8406"/>
                  </a:cubicBezTo>
                  <a:cubicBezTo>
                    <a:pt x="9774" y="8807"/>
                    <a:pt x="8840" y="9140"/>
                    <a:pt x="7939" y="9407"/>
                  </a:cubicBezTo>
                  <a:lnTo>
                    <a:pt x="7873" y="9407"/>
                  </a:lnTo>
                  <a:cubicBezTo>
                    <a:pt x="7206" y="9641"/>
                    <a:pt x="6538" y="9807"/>
                    <a:pt x="5871" y="9974"/>
                  </a:cubicBezTo>
                  <a:lnTo>
                    <a:pt x="5838" y="9974"/>
                  </a:lnTo>
                  <a:cubicBezTo>
                    <a:pt x="5771" y="9974"/>
                    <a:pt x="5671" y="10008"/>
                    <a:pt x="5604" y="10008"/>
                  </a:cubicBezTo>
                  <a:cubicBezTo>
                    <a:pt x="4837" y="10174"/>
                    <a:pt x="4103" y="10241"/>
                    <a:pt x="3303" y="10308"/>
                  </a:cubicBezTo>
                  <a:lnTo>
                    <a:pt x="3369" y="10308"/>
                  </a:lnTo>
                  <a:cubicBezTo>
                    <a:pt x="3244" y="10316"/>
                    <a:pt x="3119" y="10320"/>
                    <a:pt x="2994" y="10320"/>
                  </a:cubicBezTo>
                  <a:cubicBezTo>
                    <a:pt x="2619" y="10320"/>
                    <a:pt x="2244" y="10283"/>
                    <a:pt x="1868" y="10208"/>
                  </a:cubicBezTo>
                  <a:cubicBezTo>
                    <a:pt x="1802" y="10208"/>
                    <a:pt x="1702" y="10174"/>
                    <a:pt x="1668" y="10174"/>
                  </a:cubicBezTo>
                  <a:cubicBezTo>
                    <a:pt x="1468" y="10141"/>
                    <a:pt x="1301" y="10041"/>
                    <a:pt x="1101" y="9974"/>
                  </a:cubicBezTo>
                  <a:cubicBezTo>
                    <a:pt x="1001" y="9908"/>
                    <a:pt x="868" y="9841"/>
                    <a:pt x="801" y="9741"/>
                  </a:cubicBezTo>
                  <a:cubicBezTo>
                    <a:pt x="768" y="9674"/>
                    <a:pt x="668" y="9641"/>
                    <a:pt x="634" y="9541"/>
                  </a:cubicBezTo>
                  <a:cubicBezTo>
                    <a:pt x="601" y="9474"/>
                    <a:pt x="601" y="9407"/>
                    <a:pt x="534" y="9340"/>
                  </a:cubicBezTo>
                  <a:cubicBezTo>
                    <a:pt x="534" y="9240"/>
                    <a:pt x="501" y="9174"/>
                    <a:pt x="501" y="9074"/>
                  </a:cubicBezTo>
                  <a:cubicBezTo>
                    <a:pt x="501" y="8974"/>
                    <a:pt x="501" y="8840"/>
                    <a:pt x="534" y="8707"/>
                  </a:cubicBezTo>
                  <a:cubicBezTo>
                    <a:pt x="601" y="8507"/>
                    <a:pt x="668" y="8306"/>
                    <a:pt x="768" y="8140"/>
                  </a:cubicBezTo>
                  <a:cubicBezTo>
                    <a:pt x="1001" y="7706"/>
                    <a:pt x="1301" y="7339"/>
                    <a:pt x="1635" y="6972"/>
                  </a:cubicBezTo>
                  <a:cubicBezTo>
                    <a:pt x="2536" y="6005"/>
                    <a:pt x="3603" y="5204"/>
                    <a:pt x="4704" y="4504"/>
                  </a:cubicBezTo>
                  <a:cubicBezTo>
                    <a:pt x="5805" y="3836"/>
                    <a:pt x="6972" y="3203"/>
                    <a:pt x="8140" y="2669"/>
                  </a:cubicBezTo>
                  <a:cubicBezTo>
                    <a:pt x="9307" y="2169"/>
                    <a:pt x="10508" y="1668"/>
                    <a:pt x="11742" y="1301"/>
                  </a:cubicBezTo>
                  <a:lnTo>
                    <a:pt x="11709" y="1301"/>
                  </a:lnTo>
                  <a:cubicBezTo>
                    <a:pt x="12476" y="1068"/>
                    <a:pt x="13243" y="868"/>
                    <a:pt x="14044" y="701"/>
                  </a:cubicBezTo>
                  <a:cubicBezTo>
                    <a:pt x="14811" y="534"/>
                    <a:pt x="15545" y="467"/>
                    <a:pt x="16312" y="401"/>
                  </a:cubicBezTo>
                  <a:close/>
                  <a:moveTo>
                    <a:pt x="16479" y="0"/>
                  </a:moveTo>
                  <a:cubicBezTo>
                    <a:pt x="15778" y="0"/>
                    <a:pt x="15044" y="100"/>
                    <a:pt x="14344" y="201"/>
                  </a:cubicBezTo>
                  <a:cubicBezTo>
                    <a:pt x="12876" y="467"/>
                    <a:pt x="11475" y="868"/>
                    <a:pt x="10108" y="1368"/>
                  </a:cubicBezTo>
                  <a:cubicBezTo>
                    <a:pt x="8707" y="1868"/>
                    <a:pt x="7339" y="2502"/>
                    <a:pt x="6038" y="3203"/>
                  </a:cubicBezTo>
                  <a:cubicBezTo>
                    <a:pt x="5438" y="3536"/>
                    <a:pt x="4804" y="3937"/>
                    <a:pt x="4203" y="4303"/>
                  </a:cubicBezTo>
                  <a:cubicBezTo>
                    <a:pt x="3636" y="4704"/>
                    <a:pt x="3003" y="5137"/>
                    <a:pt x="2469" y="5604"/>
                  </a:cubicBezTo>
                  <a:cubicBezTo>
                    <a:pt x="1935" y="6005"/>
                    <a:pt x="1435" y="6505"/>
                    <a:pt x="968" y="7039"/>
                  </a:cubicBezTo>
                  <a:cubicBezTo>
                    <a:pt x="701" y="7339"/>
                    <a:pt x="501" y="7639"/>
                    <a:pt x="334" y="7973"/>
                  </a:cubicBezTo>
                  <a:cubicBezTo>
                    <a:pt x="201" y="8173"/>
                    <a:pt x="100" y="8473"/>
                    <a:pt x="34" y="8707"/>
                  </a:cubicBezTo>
                  <a:cubicBezTo>
                    <a:pt x="0" y="8840"/>
                    <a:pt x="0" y="9007"/>
                    <a:pt x="0" y="9140"/>
                  </a:cubicBezTo>
                  <a:cubicBezTo>
                    <a:pt x="0" y="9274"/>
                    <a:pt x="0" y="9340"/>
                    <a:pt x="34" y="9474"/>
                  </a:cubicBezTo>
                  <a:cubicBezTo>
                    <a:pt x="100" y="9607"/>
                    <a:pt x="134" y="9707"/>
                    <a:pt x="167" y="9807"/>
                  </a:cubicBezTo>
                  <a:cubicBezTo>
                    <a:pt x="267" y="9941"/>
                    <a:pt x="301" y="10008"/>
                    <a:pt x="367" y="10108"/>
                  </a:cubicBezTo>
                  <a:cubicBezTo>
                    <a:pt x="534" y="10308"/>
                    <a:pt x="768" y="10441"/>
                    <a:pt x="1001" y="10541"/>
                  </a:cubicBezTo>
                  <a:cubicBezTo>
                    <a:pt x="1268" y="10675"/>
                    <a:pt x="1501" y="10775"/>
                    <a:pt x="1768" y="10808"/>
                  </a:cubicBezTo>
                  <a:lnTo>
                    <a:pt x="1835" y="10808"/>
                  </a:lnTo>
                  <a:cubicBezTo>
                    <a:pt x="2202" y="10842"/>
                    <a:pt x="2602" y="10875"/>
                    <a:pt x="2969" y="10875"/>
                  </a:cubicBezTo>
                  <a:cubicBezTo>
                    <a:pt x="3369" y="10875"/>
                    <a:pt x="3770" y="10842"/>
                    <a:pt x="4170" y="10808"/>
                  </a:cubicBezTo>
                  <a:cubicBezTo>
                    <a:pt x="5004" y="10708"/>
                    <a:pt x="5838" y="10541"/>
                    <a:pt x="6638" y="10341"/>
                  </a:cubicBezTo>
                  <a:lnTo>
                    <a:pt x="6805" y="10308"/>
                  </a:lnTo>
                  <a:cubicBezTo>
                    <a:pt x="8306" y="9941"/>
                    <a:pt x="9774" y="9374"/>
                    <a:pt x="11175" y="8773"/>
                  </a:cubicBezTo>
                  <a:cubicBezTo>
                    <a:pt x="11208" y="8707"/>
                    <a:pt x="11208" y="8707"/>
                    <a:pt x="11275" y="8707"/>
                  </a:cubicBezTo>
                  <a:cubicBezTo>
                    <a:pt x="11308" y="8707"/>
                    <a:pt x="11308" y="8673"/>
                    <a:pt x="11342" y="8673"/>
                  </a:cubicBezTo>
                  <a:cubicBezTo>
                    <a:pt x="12042" y="8340"/>
                    <a:pt x="12776" y="8006"/>
                    <a:pt x="13477" y="7639"/>
                  </a:cubicBezTo>
                  <a:cubicBezTo>
                    <a:pt x="14277" y="7172"/>
                    <a:pt x="15011" y="6705"/>
                    <a:pt x="15778" y="6205"/>
                  </a:cubicBezTo>
                  <a:cubicBezTo>
                    <a:pt x="15978" y="6105"/>
                    <a:pt x="16145" y="5938"/>
                    <a:pt x="16345" y="5805"/>
                  </a:cubicBezTo>
                  <a:cubicBezTo>
                    <a:pt x="16712" y="5504"/>
                    <a:pt x="17113" y="5204"/>
                    <a:pt x="17446" y="4937"/>
                  </a:cubicBezTo>
                  <a:cubicBezTo>
                    <a:pt x="17680" y="4704"/>
                    <a:pt x="17947" y="4504"/>
                    <a:pt x="18147" y="4270"/>
                  </a:cubicBezTo>
                  <a:lnTo>
                    <a:pt x="18280" y="4137"/>
                  </a:lnTo>
                  <a:lnTo>
                    <a:pt x="18780" y="3503"/>
                  </a:lnTo>
                  <a:lnTo>
                    <a:pt x="18814" y="3470"/>
                  </a:lnTo>
                  <a:cubicBezTo>
                    <a:pt x="18847" y="3369"/>
                    <a:pt x="18881" y="3336"/>
                    <a:pt x="18947" y="3236"/>
                  </a:cubicBezTo>
                  <a:cubicBezTo>
                    <a:pt x="19114" y="3003"/>
                    <a:pt x="19281" y="2769"/>
                    <a:pt x="19381" y="2469"/>
                  </a:cubicBezTo>
                  <a:cubicBezTo>
                    <a:pt x="19448" y="2369"/>
                    <a:pt x="19448" y="2302"/>
                    <a:pt x="19481" y="2202"/>
                  </a:cubicBezTo>
                  <a:cubicBezTo>
                    <a:pt x="19514" y="2135"/>
                    <a:pt x="19548" y="2002"/>
                    <a:pt x="19548" y="1868"/>
                  </a:cubicBezTo>
                  <a:lnTo>
                    <a:pt x="19548" y="1702"/>
                  </a:lnTo>
                  <a:cubicBezTo>
                    <a:pt x="19548" y="1647"/>
                    <a:pt x="19548" y="1593"/>
                    <a:pt x="19511" y="1593"/>
                  </a:cubicBezTo>
                  <a:cubicBezTo>
                    <a:pt x="19503" y="1593"/>
                    <a:pt x="19493" y="1595"/>
                    <a:pt x="19481" y="1602"/>
                  </a:cubicBezTo>
                  <a:lnTo>
                    <a:pt x="19481" y="1535"/>
                  </a:lnTo>
                  <a:lnTo>
                    <a:pt x="19481" y="1468"/>
                  </a:lnTo>
                  <a:cubicBezTo>
                    <a:pt x="19481" y="1368"/>
                    <a:pt x="19481" y="1335"/>
                    <a:pt x="19448" y="1268"/>
                  </a:cubicBezTo>
                  <a:cubicBezTo>
                    <a:pt x="19448" y="1201"/>
                    <a:pt x="19381" y="1168"/>
                    <a:pt x="19381" y="1135"/>
                  </a:cubicBezTo>
                  <a:cubicBezTo>
                    <a:pt x="19314" y="1034"/>
                    <a:pt x="19281" y="934"/>
                    <a:pt x="19181" y="834"/>
                  </a:cubicBezTo>
                  <a:lnTo>
                    <a:pt x="19147" y="801"/>
                  </a:lnTo>
                  <a:lnTo>
                    <a:pt x="19114" y="768"/>
                  </a:lnTo>
                  <a:cubicBezTo>
                    <a:pt x="18947" y="601"/>
                    <a:pt x="18714" y="434"/>
                    <a:pt x="18480" y="334"/>
                  </a:cubicBezTo>
                  <a:cubicBezTo>
                    <a:pt x="17846" y="34"/>
                    <a:pt x="17146" y="0"/>
                    <a:pt x="16479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39"/>
          <p:cNvGrpSpPr/>
          <p:nvPr/>
        </p:nvGrpSpPr>
        <p:grpSpPr>
          <a:xfrm rot="632919">
            <a:off x="8039421" y="852037"/>
            <a:ext cx="641652" cy="668105"/>
            <a:chOff x="2079900" y="3077638"/>
            <a:chExt cx="367775" cy="382800"/>
          </a:xfrm>
        </p:grpSpPr>
        <p:sp>
          <p:nvSpPr>
            <p:cNvPr id="575" name="Google Shape;575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" name="Google Shape;579;p39"/>
          <p:cNvGrpSpPr/>
          <p:nvPr/>
        </p:nvGrpSpPr>
        <p:grpSpPr>
          <a:xfrm rot="-148811" flipH="1">
            <a:off x="1793990" y="4411704"/>
            <a:ext cx="371396" cy="375435"/>
            <a:chOff x="2079900" y="3077638"/>
            <a:chExt cx="367775" cy="382800"/>
          </a:xfrm>
        </p:grpSpPr>
        <p:sp>
          <p:nvSpPr>
            <p:cNvPr id="580" name="Google Shape;580;p39"/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9"/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9"/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4" name="Google Shape;584;p39"/>
          <p:cNvSpPr txBox="1">
            <a:spLocks noGrp="1"/>
          </p:cNvSpPr>
          <p:nvPr>
            <p:ph type="subTitle" idx="1"/>
          </p:nvPr>
        </p:nvSpPr>
        <p:spPr>
          <a:xfrm>
            <a:off x="1066800" y="1676742"/>
            <a:ext cx="6962764" cy="13447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Vocabulary </a:t>
            </a:r>
            <a:endParaRPr sz="88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66CC9-C269-5037-EBED-0E4A193E5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404" y="425200"/>
            <a:ext cx="8521699" cy="6576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Ex1: Find the words and phrases from this unit that match these definitions.</a:t>
            </a:r>
            <a:endParaRPr lang="en-US" sz="32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8CF578-FBF9-7802-2226-9A9F7626B9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235176"/>
              </p:ext>
            </p:extLst>
          </p:nvPr>
        </p:nvGraphicFramePr>
        <p:xfrm>
          <a:off x="248403" y="1219960"/>
          <a:ext cx="8521700" cy="3665178"/>
        </p:xfrm>
        <a:graphic>
          <a:graphicData uri="http://schemas.openxmlformats.org/drawingml/2006/table">
            <a:tbl>
              <a:tblPr/>
              <a:tblGrid>
                <a:gridCol w="5304246">
                  <a:extLst>
                    <a:ext uri="{9D8B030D-6E8A-4147-A177-3AD203B41FA5}">
                      <a16:colId xmlns:a16="http://schemas.microsoft.com/office/drawing/2014/main" val="2052284406"/>
                    </a:ext>
                  </a:extLst>
                </a:gridCol>
                <a:gridCol w="3217454">
                  <a:extLst>
                    <a:ext uri="{9D8B030D-6E8A-4147-A177-3AD203B41FA5}">
                      <a16:colId xmlns:a16="http://schemas.microsoft.com/office/drawing/2014/main" val="1588745284"/>
                    </a:ext>
                  </a:extLst>
                </a:gridCol>
              </a:tblGrid>
              <a:tr h="553948">
                <a:tc>
                  <a:txBody>
                    <a:bodyPr/>
                    <a:lstStyle/>
                    <a:p>
                      <a:pPr marL="0" indent="0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1.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known by many people</a:t>
                      </a: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2000">
                        <a:solidFill>
                          <a:srgbClr val="FF0000"/>
                        </a:solidFill>
                        <a:effectLst/>
                        <a:latin typeface="Nunito" pitchFamily="2" charset="0"/>
                      </a:endParaRPr>
                    </a:p>
                    <a:p>
                      <a:pPr algn="ctr" rtl="0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Nunito" pitchFamily="2" charset="0"/>
                        </a:rPr>
                        <a:t> 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0252426"/>
                  </a:ext>
                </a:extLst>
              </a:tr>
              <a:tr h="80436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2.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buildings, services, equipment, etc. at a school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Nunito" pitchFamily="2" charset="0"/>
                        </a:rPr>
                        <a:t> 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689093"/>
                  </a:ext>
                </a:extLst>
              </a:tr>
              <a:tr h="546360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3.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an exam taken to enter a school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  <a:p>
                      <a:pPr algn="ctr" rtl="0"/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466064"/>
                  </a:ext>
                </a:extLst>
              </a:tr>
              <a:tr h="546360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4.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intelligent and / or talented students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  <a:p>
                      <a:pPr algn="ctr" rtl="0"/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90312"/>
                  </a:ext>
                </a:extLst>
              </a:tr>
              <a:tr h="80436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5.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extra activities that students do at school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75883" marR="75883" marT="37942" marB="379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008299"/>
                  </a:ext>
                </a:extLst>
              </a:tr>
            </a:tbl>
          </a:graphicData>
        </a:graphic>
      </p:graphicFrame>
      <p:grpSp>
        <p:nvGrpSpPr>
          <p:cNvPr id="10" name="Google Shape;528;p38">
            <a:extLst>
              <a:ext uri="{FF2B5EF4-FFF2-40B4-BE49-F238E27FC236}">
                <a16:creationId xmlns:a16="http://schemas.microsoft.com/office/drawing/2014/main" id="{5EACB12A-FF70-7EDC-EC8A-E945ED9DB9B8}"/>
              </a:ext>
            </a:extLst>
          </p:cNvPr>
          <p:cNvGrpSpPr/>
          <p:nvPr/>
        </p:nvGrpSpPr>
        <p:grpSpPr>
          <a:xfrm rot="632919">
            <a:off x="8449277" y="18328"/>
            <a:ext cx="641652" cy="668105"/>
            <a:chOff x="2079900" y="3077638"/>
            <a:chExt cx="367775" cy="382800"/>
          </a:xfrm>
        </p:grpSpPr>
        <p:sp>
          <p:nvSpPr>
            <p:cNvPr id="11" name="Google Shape;529;p38">
              <a:extLst>
                <a:ext uri="{FF2B5EF4-FFF2-40B4-BE49-F238E27FC236}">
                  <a16:creationId xmlns:a16="http://schemas.microsoft.com/office/drawing/2014/main" id="{F1AB057E-DC86-DB2F-E0C0-CD5AFDFFE2F8}"/>
                </a:ext>
              </a:extLst>
            </p:cNvPr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0;p38">
              <a:extLst>
                <a:ext uri="{FF2B5EF4-FFF2-40B4-BE49-F238E27FC236}">
                  <a16:creationId xmlns:a16="http://schemas.microsoft.com/office/drawing/2014/main" id="{A3553FB3-53F0-BF4E-0E9F-2C985D45E136}"/>
                </a:ext>
              </a:extLst>
            </p:cNvPr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1;p38">
              <a:extLst>
                <a:ext uri="{FF2B5EF4-FFF2-40B4-BE49-F238E27FC236}">
                  <a16:creationId xmlns:a16="http://schemas.microsoft.com/office/drawing/2014/main" id="{0C9A5234-7CDE-A3B3-671A-A66D1BB2A6BD}"/>
                </a:ext>
              </a:extLst>
            </p:cNvPr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32;p38">
              <a:extLst>
                <a:ext uri="{FF2B5EF4-FFF2-40B4-BE49-F238E27FC236}">
                  <a16:creationId xmlns:a16="http://schemas.microsoft.com/office/drawing/2014/main" id="{1B478615-058B-A770-1137-C56DE33BC08A}"/>
                </a:ext>
              </a:extLst>
            </p:cNvPr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929AAE1-9AC2-7CA3-6E4F-FE09472F04F0}"/>
              </a:ext>
            </a:extLst>
          </p:cNvPr>
          <p:cNvSpPr txBox="1"/>
          <p:nvPr/>
        </p:nvSpPr>
        <p:spPr>
          <a:xfrm>
            <a:off x="6233159" y="1205240"/>
            <a:ext cx="1800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0" i="1" u="none" strike="noStrike" cap="none" dirty="0">
                <a:solidFill>
                  <a:srgbClr val="FF0000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well-known</a:t>
            </a:r>
          </a:p>
          <a:p>
            <a:pPr algn="ctr" rtl="0"/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(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Nổi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tiếng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) </a:t>
            </a:r>
            <a:endParaRPr lang="en-US" sz="2000" b="0" dirty="0"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F97590-C72A-DD71-93DB-CC304900ED65}"/>
              </a:ext>
            </a:extLst>
          </p:cNvPr>
          <p:cNvSpPr txBox="1"/>
          <p:nvPr/>
        </p:nvSpPr>
        <p:spPr>
          <a:xfrm>
            <a:off x="5913119" y="1932312"/>
            <a:ext cx="24403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 </a:t>
            </a:r>
            <a:r>
              <a:rPr lang="en-US" sz="2000" b="0" i="1" u="none" strike="noStrike" cap="none" dirty="0">
                <a:solidFill>
                  <a:srgbClr val="FF0000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(school) facilities</a:t>
            </a:r>
          </a:p>
          <a:p>
            <a:pPr algn="ctr" rtl="0"/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(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Cơ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sở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vật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chất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)</a:t>
            </a:r>
            <a:endParaRPr lang="en-US" sz="2000" b="0" dirty="0"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75799B-688F-A240-3350-D8D26A7E9EFA}"/>
              </a:ext>
            </a:extLst>
          </p:cNvPr>
          <p:cNvSpPr txBox="1"/>
          <p:nvPr/>
        </p:nvSpPr>
        <p:spPr>
          <a:xfrm>
            <a:off x="5774529" y="2700839"/>
            <a:ext cx="27174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0" i="1" u="none" strike="noStrike" cap="none" dirty="0">
                <a:solidFill>
                  <a:srgbClr val="FF0000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an entrance exam</a:t>
            </a:r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 </a:t>
            </a:r>
          </a:p>
          <a:p>
            <a:pPr algn="ctr" rtl="0"/>
            <a:r>
              <a:rPr lang="en-US" sz="2000" dirty="0">
                <a:solidFill>
                  <a:schemeClr val="tx1"/>
                </a:solidFill>
                <a:effectLst/>
                <a:latin typeface="Nunito" pitchFamily="2" charset="0"/>
              </a:rPr>
              <a:t>( </a:t>
            </a:r>
            <a:r>
              <a:rPr lang="en-US" sz="2000" dirty="0" err="1">
                <a:solidFill>
                  <a:schemeClr val="tx1"/>
                </a:solidFill>
                <a:effectLst/>
                <a:latin typeface="Nunito" pitchFamily="2" charset="0"/>
              </a:rPr>
              <a:t>Kì</a:t>
            </a:r>
            <a:r>
              <a:rPr lang="en-US" sz="200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Nunito" pitchFamily="2" charset="0"/>
              </a:rPr>
              <a:t>thi</a:t>
            </a:r>
            <a:r>
              <a:rPr lang="en-US" sz="200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Nunito" pitchFamily="2" charset="0"/>
              </a:rPr>
              <a:t>đấu</a:t>
            </a:r>
            <a:r>
              <a:rPr lang="en-US" sz="2000" dirty="0">
                <a:solidFill>
                  <a:schemeClr val="tx1"/>
                </a:solidFill>
                <a:effectLst/>
                <a:latin typeface="Nunito" pitchFamily="2" charset="0"/>
              </a:rPr>
              <a:t> 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1AB160-6912-AB9B-4AEC-C4C4102242DE}"/>
              </a:ext>
            </a:extLst>
          </p:cNvPr>
          <p:cNvSpPr txBox="1"/>
          <p:nvPr/>
        </p:nvSpPr>
        <p:spPr>
          <a:xfrm>
            <a:off x="6103617" y="3408725"/>
            <a:ext cx="20593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b="0" i="1" u="none" strike="noStrike" cap="none" dirty="0">
                <a:solidFill>
                  <a:srgbClr val="FF0000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gifted students</a:t>
            </a:r>
          </a:p>
          <a:p>
            <a:pPr algn="ctr" rtl="0"/>
            <a:r>
              <a:rPr lang="en-US" sz="2000" b="0" dirty="0">
                <a:solidFill>
                  <a:schemeClr val="tx1"/>
                </a:solidFill>
                <a:effectLst/>
                <a:latin typeface="Nunito" pitchFamily="2" charset="0"/>
              </a:rPr>
              <a:t>(</a:t>
            </a:r>
            <a:r>
              <a:rPr lang="en-US" sz="2000" b="0" dirty="0" err="1">
                <a:solidFill>
                  <a:schemeClr val="tx1"/>
                </a:solidFill>
                <a:effectLst/>
                <a:latin typeface="Nunito" pitchFamily="2" charset="0"/>
              </a:rPr>
              <a:t>Học</a:t>
            </a:r>
            <a:r>
              <a:rPr lang="en-US" sz="2000" b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effectLst/>
                <a:latin typeface="Nunito" pitchFamily="2" charset="0"/>
              </a:rPr>
              <a:t>sinh</a:t>
            </a:r>
            <a:r>
              <a:rPr lang="en-US" sz="2000" b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effectLst/>
                <a:latin typeface="Nunito" pitchFamily="2" charset="0"/>
              </a:rPr>
              <a:t>ưu</a:t>
            </a:r>
            <a:r>
              <a:rPr lang="en-US" sz="2000" b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effectLst/>
                <a:latin typeface="Nunito" pitchFamily="2" charset="0"/>
              </a:rPr>
              <a:t>tú</a:t>
            </a:r>
            <a:r>
              <a:rPr lang="en-US" sz="2000" b="0" dirty="0">
                <a:solidFill>
                  <a:schemeClr val="tx1"/>
                </a:solidFill>
                <a:effectLst/>
                <a:latin typeface="Nunito" pitchFamily="2" charset="0"/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458F47-0FF8-70BC-69C2-F2054687DEED}"/>
              </a:ext>
            </a:extLst>
          </p:cNvPr>
          <p:cNvSpPr txBox="1"/>
          <p:nvPr/>
        </p:nvSpPr>
        <p:spPr>
          <a:xfrm>
            <a:off x="5513067" y="4146931"/>
            <a:ext cx="32404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2000" dirty="0">
                <a:solidFill>
                  <a:srgbClr val="FF0000"/>
                </a:solidFill>
                <a:effectLst/>
                <a:latin typeface="Nunito" pitchFamily="2" charset="0"/>
              </a:rPr>
              <a:t> </a:t>
            </a:r>
            <a:r>
              <a:rPr lang="en-US" sz="2000" b="0" i="1" u="none" strike="noStrike" cap="none" dirty="0">
                <a:solidFill>
                  <a:srgbClr val="FF0000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outdoor activities</a:t>
            </a:r>
          </a:p>
          <a:p>
            <a:pPr algn="ctr" rtl="0"/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(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Các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hoạt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động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ngoài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 </a:t>
            </a:r>
            <a:r>
              <a:rPr lang="en-US" sz="2000" b="0" i="1" u="none" strike="noStrike" cap="none" dirty="0" err="1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trời</a:t>
            </a:r>
            <a:r>
              <a:rPr lang="en-US" sz="2000" b="0" i="1" u="none" strike="noStrike" cap="none" dirty="0">
                <a:solidFill>
                  <a:schemeClr val="tx1"/>
                </a:solidFill>
                <a:effectLst/>
                <a:latin typeface="Nunito" pitchFamily="2" charset="0"/>
                <a:ea typeface="+mn-ea"/>
                <a:cs typeface="+mn-cs"/>
                <a:sym typeface="Arial"/>
              </a:rPr>
              <a:t>)</a:t>
            </a:r>
            <a:endParaRPr lang="en-US" sz="2000" b="0" dirty="0"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004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A4464A-3D73-0193-19A5-8E883795F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650" y="371666"/>
            <a:ext cx="7708500" cy="657600"/>
          </a:xfrm>
        </p:spPr>
        <p:txBody>
          <a:bodyPr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Ex2: Complete the sentences with the words and phrases in Task 1.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65E751-8630-0DE1-755D-220739DF98EB}"/>
              </a:ext>
            </a:extLst>
          </p:cNvPr>
          <p:cNvSpPr txBox="1"/>
          <p:nvPr/>
        </p:nvSpPr>
        <p:spPr>
          <a:xfrm>
            <a:off x="198120" y="1227386"/>
            <a:ext cx="8770620" cy="33470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school is free for _________________ who pass some exams.</a:t>
            </a:r>
          </a:p>
          <a:p>
            <a:pPr algn="just" rt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students in the school find _______________ useful and enjoyable.</a:t>
            </a:r>
          </a:p>
          <a:p>
            <a:pPr algn="just" rt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Chu Van An Lower Secondary School is famous for its intelligent students and modern ______________.</a:t>
            </a:r>
          </a:p>
          <a:p>
            <a:pPr algn="just" rt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Students have to pass a difficult _______________ to attend that school.</a:t>
            </a:r>
          </a:p>
          <a:p>
            <a:pPr algn="just" rtl="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The most ____________ teacher of Van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Mieu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– Quoc Tu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Giam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was Chu Van An.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87ED3C-A454-598C-F475-D05F83D14992}"/>
              </a:ext>
            </a:extLst>
          </p:cNvPr>
          <p:cNvSpPr txBox="1"/>
          <p:nvPr/>
        </p:nvSpPr>
        <p:spPr>
          <a:xfrm>
            <a:off x="2697480" y="1417558"/>
            <a:ext cx="1767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gifted students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0A216B-5BBB-3DB2-9B66-5EC946F73A89}"/>
              </a:ext>
            </a:extLst>
          </p:cNvPr>
          <p:cNvSpPr txBox="1"/>
          <p:nvPr/>
        </p:nvSpPr>
        <p:spPr>
          <a:xfrm>
            <a:off x="3566160" y="1969301"/>
            <a:ext cx="20726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outdoor activities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5C09E5-2237-AA55-6077-7C25C804D51A}"/>
              </a:ext>
            </a:extLst>
          </p:cNvPr>
          <p:cNvSpPr txBox="1"/>
          <p:nvPr/>
        </p:nvSpPr>
        <p:spPr>
          <a:xfrm>
            <a:off x="975360" y="3055858"/>
            <a:ext cx="199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(school) facilities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DFD8FC-9C16-3D30-2B18-18D3D605E804}"/>
              </a:ext>
            </a:extLst>
          </p:cNvPr>
          <p:cNvSpPr txBox="1"/>
          <p:nvPr/>
        </p:nvSpPr>
        <p:spPr>
          <a:xfrm>
            <a:off x="3825240" y="3608337"/>
            <a:ext cx="17449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entrance exam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7656C5-7D65-AE83-F1EB-7B1EC8BB312B}"/>
              </a:ext>
            </a:extLst>
          </p:cNvPr>
          <p:cNvSpPr txBox="1"/>
          <p:nvPr/>
        </p:nvSpPr>
        <p:spPr>
          <a:xfrm>
            <a:off x="1440180" y="4160758"/>
            <a:ext cx="1645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1" u="none" strike="noStrike" dirty="0">
                <a:solidFill>
                  <a:srgbClr val="FF0000"/>
                </a:solidFill>
                <a:effectLst/>
                <a:latin typeface="Nunito" pitchFamily="2" charset="0"/>
              </a:rPr>
              <a:t>well-known</a:t>
            </a:r>
            <a:endParaRPr lang="en-US" sz="1800" b="0" dirty="0">
              <a:effectLst/>
              <a:latin typeface="Nunito" pitchFamily="2" charset="0"/>
            </a:endParaRPr>
          </a:p>
        </p:txBody>
      </p:sp>
      <p:grpSp>
        <p:nvGrpSpPr>
          <p:cNvPr id="12" name="Google Shape;528;p38">
            <a:extLst>
              <a:ext uri="{FF2B5EF4-FFF2-40B4-BE49-F238E27FC236}">
                <a16:creationId xmlns:a16="http://schemas.microsoft.com/office/drawing/2014/main" id="{8B0057E9-AC1D-2AB7-66E4-75EE4E47728D}"/>
              </a:ext>
            </a:extLst>
          </p:cNvPr>
          <p:cNvGrpSpPr/>
          <p:nvPr/>
        </p:nvGrpSpPr>
        <p:grpSpPr>
          <a:xfrm rot="632919">
            <a:off x="7902304" y="132474"/>
            <a:ext cx="641652" cy="668105"/>
            <a:chOff x="2079900" y="3077638"/>
            <a:chExt cx="367775" cy="382800"/>
          </a:xfrm>
        </p:grpSpPr>
        <p:sp>
          <p:nvSpPr>
            <p:cNvPr id="13" name="Google Shape;529;p38">
              <a:extLst>
                <a:ext uri="{FF2B5EF4-FFF2-40B4-BE49-F238E27FC236}">
                  <a16:creationId xmlns:a16="http://schemas.microsoft.com/office/drawing/2014/main" id="{75111C5D-A916-3952-3FCB-8DA2BB5273B1}"/>
                </a:ext>
              </a:extLst>
            </p:cNvPr>
            <p:cNvSpPr/>
            <p:nvPr/>
          </p:nvSpPr>
          <p:spPr>
            <a:xfrm>
              <a:off x="2079900" y="3077638"/>
              <a:ext cx="367775" cy="382800"/>
            </a:xfrm>
            <a:custGeom>
              <a:avLst/>
              <a:gdLst/>
              <a:ahLst/>
              <a:cxnLst/>
              <a:rect l="l" t="t" r="r" b="b"/>
              <a:pathLst>
                <a:path w="14711" h="15312" extrusionOk="0">
                  <a:moveTo>
                    <a:pt x="7739" y="1"/>
                  </a:moveTo>
                  <a:cubicBezTo>
                    <a:pt x="7305" y="34"/>
                    <a:pt x="6838" y="267"/>
                    <a:pt x="6505" y="534"/>
                  </a:cubicBezTo>
                  <a:cubicBezTo>
                    <a:pt x="5704" y="1101"/>
                    <a:pt x="5137" y="2035"/>
                    <a:pt x="4670" y="2869"/>
                  </a:cubicBezTo>
                  <a:cubicBezTo>
                    <a:pt x="4537" y="3069"/>
                    <a:pt x="4403" y="3336"/>
                    <a:pt x="4270" y="3570"/>
                  </a:cubicBezTo>
                  <a:cubicBezTo>
                    <a:pt x="4003" y="3536"/>
                    <a:pt x="3669" y="3536"/>
                    <a:pt x="3369" y="3536"/>
                  </a:cubicBezTo>
                  <a:cubicBezTo>
                    <a:pt x="3036" y="3536"/>
                    <a:pt x="2702" y="3536"/>
                    <a:pt x="2402" y="3570"/>
                  </a:cubicBezTo>
                  <a:cubicBezTo>
                    <a:pt x="1901" y="3603"/>
                    <a:pt x="1501" y="3737"/>
                    <a:pt x="1168" y="3903"/>
                  </a:cubicBezTo>
                  <a:cubicBezTo>
                    <a:pt x="934" y="4003"/>
                    <a:pt x="767" y="4104"/>
                    <a:pt x="601" y="4270"/>
                  </a:cubicBezTo>
                  <a:cubicBezTo>
                    <a:pt x="434" y="4437"/>
                    <a:pt x="300" y="4671"/>
                    <a:pt x="167" y="4904"/>
                  </a:cubicBezTo>
                  <a:cubicBezTo>
                    <a:pt x="67" y="5071"/>
                    <a:pt x="0" y="5338"/>
                    <a:pt x="0" y="5571"/>
                  </a:cubicBezTo>
                  <a:cubicBezTo>
                    <a:pt x="0" y="5771"/>
                    <a:pt x="0" y="6038"/>
                    <a:pt x="33" y="6238"/>
                  </a:cubicBezTo>
                  <a:cubicBezTo>
                    <a:pt x="167" y="6705"/>
                    <a:pt x="367" y="7139"/>
                    <a:pt x="734" y="7573"/>
                  </a:cubicBezTo>
                  <a:cubicBezTo>
                    <a:pt x="1001" y="7906"/>
                    <a:pt x="1334" y="8240"/>
                    <a:pt x="1768" y="8607"/>
                  </a:cubicBezTo>
                  <a:cubicBezTo>
                    <a:pt x="1868" y="8673"/>
                    <a:pt x="1901" y="8707"/>
                    <a:pt x="2002" y="8774"/>
                  </a:cubicBezTo>
                  <a:lnTo>
                    <a:pt x="1735" y="9674"/>
                  </a:lnTo>
                  <a:cubicBezTo>
                    <a:pt x="1635" y="10175"/>
                    <a:pt x="1501" y="10675"/>
                    <a:pt x="1401" y="11175"/>
                  </a:cubicBezTo>
                  <a:cubicBezTo>
                    <a:pt x="1301" y="12143"/>
                    <a:pt x="1301" y="13243"/>
                    <a:pt x="2068" y="13911"/>
                  </a:cubicBezTo>
                  <a:cubicBezTo>
                    <a:pt x="2235" y="14044"/>
                    <a:pt x="2402" y="14177"/>
                    <a:pt x="2602" y="14211"/>
                  </a:cubicBezTo>
                  <a:cubicBezTo>
                    <a:pt x="2791" y="14258"/>
                    <a:pt x="2946" y="14305"/>
                    <a:pt x="3127" y="14305"/>
                  </a:cubicBezTo>
                  <a:cubicBezTo>
                    <a:pt x="3202" y="14305"/>
                    <a:pt x="3281" y="14297"/>
                    <a:pt x="3369" y="14277"/>
                  </a:cubicBezTo>
                  <a:cubicBezTo>
                    <a:pt x="3569" y="14277"/>
                    <a:pt x="3769" y="14244"/>
                    <a:pt x="4003" y="14177"/>
                  </a:cubicBezTo>
                  <a:cubicBezTo>
                    <a:pt x="4203" y="14111"/>
                    <a:pt x="4403" y="14011"/>
                    <a:pt x="4603" y="13911"/>
                  </a:cubicBezTo>
                  <a:cubicBezTo>
                    <a:pt x="5437" y="13510"/>
                    <a:pt x="6205" y="12843"/>
                    <a:pt x="6872" y="12176"/>
                  </a:cubicBezTo>
                  <a:cubicBezTo>
                    <a:pt x="6905" y="12243"/>
                    <a:pt x="6972" y="12276"/>
                    <a:pt x="6972" y="12376"/>
                  </a:cubicBezTo>
                  <a:cubicBezTo>
                    <a:pt x="7205" y="12843"/>
                    <a:pt x="7472" y="13277"/>
                    <a:pt x="7806" y="13710"/>
                  </a:cubicBezTo>
                  <a:cubicBezTo>
                    <a:pt x="8073" y="14111"/>
                    <a:pt x="8439" y="14511"/>
                    <a:pt x="8873" y="14778"/>
                  </a:cubicBezTo>
                  <a:cubicBezTo>
                    <a:pt x="9073" y="14911"/>
                    <a:pt x="9240" y="15045"/>
                    <a:pt x="9507" y="15111"/>
                  </a:cubicBezTo>
                  <a:lnTo>
                    <a:pt x="9874" y="15245"/>
                  </a:lnTo>
                  <a:cubicBezTo>
                    <a:pt x="10007" y="15312"/>
                    <a:pt x="10174" y="15312"/>
                    <a:pt x="10307" y="15312"/>
                  </a:cubicBezTo>
                  <a:cubicBezTo>
                    <a:pt x="10508" y="15312"/>
                    <a:pt x="10708" y="15245"/>
                    <a:pt x="10908" y="15178"/>
                  </a:cubicBezTo>
                  <a:cubicBezTo>
                    <a:pt x="11141" y="15078"/>
                    <a:pt x="11342" y="14911"/>
                    <a:pt x="11508" y="14744"/>
                  </a:cubicBezTo>
                  <a:cubicBezTo>
                    <a:pt x="11809" y="14478"/>
                    <a:pt x="12009" y="14077"/>
                    <a:pt x="12142" y="13710"/>
                  </a:cubicBezTo>
                  <a:cubicBezTo>
                    <a:pt x="12476" y="12810"/>
                    <a:pt x="12509" y="11776"/>
                    <a:pt x="12509" y="10842"/>
                  </a:cubicBezTo>
                  <a:cubicBezTo>
                    <a:pt x="12509" y="10508"/>
                    <a:pt x="12509" y="10175"/>
                    <a:pt x="12476" y="9841"/>
                  </a:cubicBezTo>
                  <a:cubicBezTo>
                    <a:pt x="12909" y="9574"/>
                    <a:pt x="13343" y="9307"/>
                    <a:pt x="13710" y="8974"/>
                  </a:cubicBezTo>
                  <a:cubicBezTo>
                    <a:pt x="13877" y="8840"/>
                    <a:pt x="14010" y="8673"/>
                    <a:pt x="14177" y="8507"/>
                  </a:cubicBezTo>
                  <a:cubicBezTo>
                    <a:pt x="14310" y="8340"/>
                    <a:pt x="14410" y="8140"/>
                    <a:pt x="14510" y="7973"/>
                  </a:cubicBezTo>
                  <a:cubicBezTo>
                    <a:pt x="14644" y="7706"/>
                    <a:pt x="14711" y="7239"/>
                    <a:pt x="14644" y="6839"/>
                  </a:cubicBezTo>
                  <a:cubicBezTo>
                    <a:pt x="14510" y="6138"/>
                    <a:pt x="13977" y="5571"/>
                    <a:pt x="12976" y="5171"/>
                  </a:cubicBezTo>
                  <a:cubicBezTo>
                    <a:pt x="12376" y="4904"/>
                    <a:pt x="11708" y="4737"/>
                    <a:pt x="11041" y="4637"/>
                  </a:cubicBezTo>
                  <a:cubicBezTo>
                    <a:pt x="11041" y="4537"/>
                    <a:pt x="11041" y="4404"/>
                    <a:pt x="11008" y="4337"/>
                  </a:cubicBezTo>
                  <a:cubicBezTo>
                    <a:pt x="10908" y="3803"/>
                    <a:pt x="10841" y="3303"/>
                    <a:pt x="10708" y="2736"/>
                  </a:cubicBezTo>
                  <a:cubicBezTo>
                    <a:pt x="10574" y="2236"/>
                    <a:pt x="10408" y="1735"/>
                    <a:pt x="10174" y="1335"/>
                  </a:cubicBezTo>
                  <a:cubicBezTo>
                    <a:pt x="10041" y="1135"/>
                    <a:pt x="9907" y="968"/>
                    <a:pt x="9807" y="801"/>
                  </a:cubicBezTo>
                  <a:cubicBezTo>
                    <a:pt x="9707" y="701"/>
                    <a:pt x="9640" y="634"/>
                    <a:pt x="9507" y="534"/>
                  </a:cubicBezTo>
                  <a:lnTo>
                    <a:pt x="9140" y="267"/>
                  </a:lnTo>
                  <a:cubicBezTo>
                    <a:pt x="8906" y="167"/>
                    <a:pt x="8673" y="67"/>
                    <a:pt x="8473" y="34"/>
                  </a:cubicBezTo>
                  <a:cubicBezTo>
                    <a:pt x="8339" y="1"/>
                    <a:pt x="8173" y="1"/>
                    <a:pt x="8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30;p38">
              <a:extLst>
                <a:ext uri="{FF2B5EF4-FFF2-40B4-BE49-F238E27FC236}">
                  <a16:creationId xmlns:a16="http://schemas.microsoft.com/office/drawing/2014/main" id="{56F59A2A-2B6F-3065-23B7-FBB66D39F2E5}"/>
                </a:ext>
              </a:extLst>
            </p:cNvPr>
            <p:cNvSpPr/>
            <p:nvPr/>
          </p:nvSpPr>
          <p:spPr>
            <a:xfrm>
              <a:off x="2219150" y="3095988"/>
              <a:ext cx="65900" cy="75075"/>
            </a:xfrm>
            <a:custGeom>
              <a:avLst/>
              <a:gdLst/>
              <a:ahLst/>
              <a:cxnLst/>
              <a:rect l="l" t="t" r="r" b="b"/>
              <a:pathLst>
                <a:path w="2636" h="3003" extrusionOk="0">
                  <a:moveTo>
                    <a:pt x="2402" y="0"/>
                  </a:moveTo>
                  <a:cubicBezTo>
                    <a:pt x="2336" y="0"/>
                    <a:pt x="2302" y="0"/>
                    <a:pt x="2269" y="67"/>
                  </a:cubicBezTo>
                  <a:cubicBezTo>
                    <a:pt x="1802" y="334"/>
                    <a:pt x="1335" y="668"/>
                    <a:pt x="1001" y="1068"/>
                  </a:cubicBezTo>
                  <a:cubicBezTo>
                    <a:pt x="635" y="1468"/>
                    <a:pt x="334" y="1935"/>
                    <a:pt x="101" y="2436"/>
                  </a:cubicBezTo>
                  <a:cubicBezTo>
                    <a:pt x="1" y="2636"/>
                    <a:pt x="67" y="2903"/>
                    <a:pt x="268" y="2969"/>
                  </a:cubicBezTo>
                  <a:cubicBezTo>
                    <a:pt x="334" y="3003"/>
                    <a:pt x="468" y="3003"/>
                    <a:pt x="568" y="3003"/>
                  </a:cubicBezTo>
                  <a:cubicBezTo>
                    <a:pt x="635" y="2969"/>
                    <a:pt x="768" y="2903"/>
                    <a:pt x="801" y="2802"/>
                  </a:cubicBezTo>
                  <a:cubicBezTo>
                    <a:pt x="1001" y="2269"/>
                    <a:pt x="1268" y="1768"/>
                    <a:pt x="1602" y="1301"/>
                  </a:cubicBezTo>
                  <a:cubicBezTo>
                    <a:pt x="1769" y="1068"/>
                    <a:pt x="1969" y="801"/>
                    <a:pt x="2236" y="601"/>
                  </a:cubicBezTo>
                  <a:cubicBezTo>
                    <a:pt x="2302" y="501"/>
                    <a:pt x="2436" y="467"/>
                    <a:pt x="2503" y="401"/>
                  </a:cubicBezTo>
                  <a:cubicBezTo>
                    <a:pt x="2603" y="334"/>
                    <a:pt x="2636" y="167"/>
                    <a:pt x="2569" y="101"/>
                  </a:cubicBezTo>
                  <a:cubicBezTo>
                    <a:pt x="2503" y="0"/>
                    <a:pt x="2436" y="0"/>
                    <a:pt x="2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31;p38">
              <a:extLst>
                <a:ext uri="{FF2B5EF4-FFF2-40B4-BE49-F238E27FC236}">
                  <a16:creationId xmlns:a16="http://schemas.microsoft.com/office/drawing/2014/main" id="{42E8D292-D3CA-5E22-1149-51090708A0F3}"/>
                </a:ext>
              </a:extLst>
            </p:cNvPr>
            <p:cNvSpPr/>
            <p:nvPr/>
          </p:nvSpPr>
          <p:spPr>
            <a:xfrm>
              <a:off x="2105750" y="3184388"/>
              <a:ext cx="65900" cy="39225"/>
            </a:xfrm>
            <a:custGeom>
              <a:avLst/>
              <a:gdLst/>
              <a:ahLst/>
              <a:cxnLst/>
              <a:rect l="l" t="t" r="r" b="b"/>
              <a:pathLst>
                <a:path w="2636" h="1569" extrusionOk="0">
                  <a:moveTo>
                    <a:pt x="2002" y="0"/>
                  </a:moveTo>
                  <a:cubicBezTo>
                    <a:pt x="1701" y="0"/>
                    <a:pt x="1435" y="67"/>
                    <a:pt x="1134" y="167"/>
                  </a:cubicBezTo>
                  <a:cubicBezTo>
                    <a:pt x="701" y="334"/>
                    <a:pt x="334" y="634"/>
                    <a:pt x="100" y="968"/>
                  </a:cubicBezTo>
                  <a:cubicBezTo>
                    <a:pt x="34" y="1068"/>
                    <a:pt x="0" y="1134"/>
                    <a:pt x="0" y="1235"/>
                  </a:cubicBezTo>
                  <a:cubicBezTo>
                    <a:pt x="0" y="1301"/>
                    <a:pt x="34" y="1401"/>
                    <a:pt x="134" y="1468"/>
                  </a:cubicBezTo>
                  <a:cubicBezTo>
                    <a:pt x="200" y="1568"/>
                    <a:pt x="300" y="1568"/>
                    <a:pt x="367" y="1568"/>
                  </a:cubicBezTo>
                  <a:cubicBezTo>
                    <a:pt x="501" y="1568"/>
                    <a:pt x="634" y="1468"/>
                    <a:pt x="667" y="1335"/>
                  </a:cubicBezTo>
                  <a:cubicBezTo>
                    <a:pt x="701" y="1301"/>
                    <a:pt x="701" y="1268"/>
                    <a:pt x="767" y="1235"/>
                  </a:cubicBezTo>
                  <a:cubicBezTo>
                    <a:pt x="834" y="1101"/>
                    <a:pt x="968" y="1001"/>
                    <a:pt x="1034" y="901"/>
                  </a:cubicBezTo>
                  <a:cubicBezTo>
                    <a:pt x="1168" y="801"/>
                    <a:pt x="1301" y="667"/>
                    <a:pt x="1468" y="634"/>
                  </a:cubicBezTo>
                  <a:cubicBezTo>
                    <a:pt x="1601" y="601"/>
                    <a:pt x="1668" y="567"/>
                    <a:pt x="1801" y="501"/>
                  </a:cubicBezTo>
                  <a:cubicBezTo>
                    <a:pt x="1890" y="501"/>
                    <a:pt x="1965" y="486"/>
                    <a:pt x="2044" y="486"/>
                  </a:cubicBezTo>
                  <a:cubicBezTo>
                    <a:pt x="2083" y="486"/>
                    <a:pt x="2124" y="490"/>
                    <a:pt x="2168" y="501"/>
                  </a:cubicBezTo>
                  <a:lnTo>
                    <a:pt x="2268" y="501"/>
                  </a:lnTo>
                  <a:cubicBezTo>
                    <a:pt x="2369" y="501"/>
                    <a:pt x="2535" y="467"/>
                    <a:pt x="2535" y="301"/>
                  </a:cubicBezTo>
                  <a:cubicBezTo>
                    <a:pt x="2635" y="234"/>
                    <a:pt x="2535" y="67"/>
                    <a:pt x="2369" y="67"/>
                  </a:cubicBezTo>
                  <a:cubicBezTo>
                    <a:pt x="2268" y="67"/>
                    <a:pt x="2135" y="0"/>
                    <a:pt x="2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32;p38">
              <a:extLst>
                <a:ext uri="{FF2B5EF4-FFF2-40B4-BE49-F238E27FC236}">
                  <a16:creationId xmlns:a16="http://schemas.microsoft.com/office/drawing/2014/main" id="{AE12E3C9-10A9-200B-7F24-13D4E48FCBD1}"/>
                </a:ext>
              </a:extLst>
            </p:cNvPr>
            <p:cNvSpPr/>
            <p:nvPr/>
          </p:nvSpPr>
          <p:spPr>
            <a:xfrm>
              <a:off x="2130750" y="3327813"/>
              <a:ext cx="28400" cy="75925"/>
            </a:xfrm>
            <a:custGeom>
              <a:avLst/>
              <a:gdLst/>
              <a:ahLst/>
              <a:cxnLst/>
              <a:rect l="l" t="t" r="r" b="b"/>
              <a:pathLst>
                <a:path w="1136" h="3037" extrusionOk="0">
                  <a:moveTo>
                    <a:pt x="935" y="1"/>
                  </a:moveTo>
                  <a:cubicBezTo>
                    <a:pt x="835" y="1"/>
                    <a:pt x="768" y="34"/>
                    <a:pt x="701" y="101"/>
                  </a:cubicBezTo>
                  <a:cubicBezTo>
                    <a:pt x="468" y="501"/>
                    <a:pt x="301" y="901"/>
                    <a:pt x="134" y="1368"/>
                  </a:cubicBezTo>
                  <a:cubicBezTo>
                    <a:pt x="1" y="1835"/>
                    <a:pt x="1" y="2269"/>
                    <a:pt x="168" y="2736"/>
                  </a:cubicBezTo>
                  <a:cubicBezTo>
                    <a:pt x="201" y="2869"/>
                    <a:pt x="234" y="2970"/>
                    <a:pt x="368" y="3003"/>
                  </a:cubicBezTo>
                  <a:cubicBezTo>
                    <a:pt x="468" y="3036"/>
                    <a:pt x="568" y="3036"/>
                    <a:pt x="701" y="3036"/>
                  </a:cubicBezTo>
                  <a:cubicBezTo>
                    <a:pt x="968" y="2970"/>
                    <a:pt x="1068" y="2669"/>
                    <a:pt x="902" y="2402"/>
                  </a:cubicBezTo>
                  <a:cubicBezTo>
                    <a:pt x="868" y="2369"/>
                    <a:pt x="835" y="2302"/>
                    <a:pt x="835" y="2236"/>
                  </a:cubicBezTo>
                  <a:cubicBezTo>
                    <a:pt x="801" y="2136"/>
                    <a:pt x="735" y="2036"/>
                    <a:pt x="735" y="1902"/>
                  </a:cubicBezTo>
                  <a:cubicBezTo>
                    <a:pt x="701" y="1735"/>
                    <a:pt x="701" y="1569"/>
                    <a:pt x="701" y="1402"/>
                  </a:cubicBezTo>
                  <a:cubicBezTo>
                    <a:pt x="735" y="1202"/>
                    <a:pt x="801" y="1035"/>
                    <a:pt x="835" y="868"/>
                  </a:cubicBezTo>
                  <a:lnTo>
                    <a:pt x="1068" y="368"/>
                  </a:lnTo>
                  <a:cubicBezTo>
                    <a:pt x="1135" y="234"/>
                    <a:pt x="1102" y="101"/>
                    <a:pt x="1002" y="34"/>
                  </a:cubicBezTo>
                  <a:cubicBezTo>
                    <a:pt x="968" y="34"/>
                    <a:pt x="968" y="1"/>
                    <a:pt x="9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436;p36">
            <a:extLst>
              <a:ext uri="{FF2B5EF4-FFF2-40B4-BE49-F238E27FC236}">
                <a16:creationId xmlns:a16="http://schemas.microsoft.com/office/drawing/2014/main" id="{210C14B7-EB31-DC38-0178-C02A1119CF07}"/>
              </a:ext>
            </a:extLst>
          </p:cNvPr>
          <p:cNvGrpSpPr/>
          <p:nvPr/>
        </p:nvGrpSpPr>
        <p:grpSpPr>
          <a:xfrm rot="533694">
            <a:off x="8484642" y="3673745"/>
            <a:ext cx="968195" cy="1570552"/>
            <a:chOff x="3035825" y="238150"/>
            <a:chExt cx="3118850" cy="5059225"/>
          </a:xfrm>
        </p:grpSpPr>
        <p:sp>
          <p:nvSpPr>
            <p:cNvPr id="18" name="Google Shape;437;p36">
              <a:extLst>
                <a:ext uri="{FF2B5EF4-FFF2-40B4-BE49-F238E27FC236}">
                  <a16:creationId xmlns:a16="http://schemas.microsoft.com/office/drawing/2014/main" id="{A4E92A09-EC12-9C74-0690-0B50DF4E36BF}"/>
                </a:ext>
              </a:extLst>
            </p:cNvPr>
            <p:cNvSpPr/>
            <p:nvPr/>
          </p:nvSpPr>
          <p:spPr>
            <a:xfrm>
              <a:off x="3085775" y="1392075"/>
              <a:ext cx="2680425" cy="2875025"/>
            </a:xfrm>
            <a:custGeom>
              <a:avLst/>
              <a:gdLst/>
              <a:ahLst/>
              <a:cxnLst/>
              <a:rect l="l" t="t" r="r" b="b"/>
              <a:pathLst>
                <a:path w="107217" h="115001" extrusionOk="0">
                  <a:moveTo>
                    <a:pt x="30714" y="1"/>
                  </a:moveTo>
                  <a:cubicBezTo>
                    <a:pt x="30665" y="1"/>
                    <a:pt x="30638" y="5"/>
                    <a:pt x="30634" y="14"/>
                  </a:cubicBezTo>
                  <a:lnTo>
                    <a:pt x="30634" y="236"/>
                  </a:lnTo>
                  <a:cubicBezTo>
                    <a:pt x="30190" y="458"/>
                    <a:pt x="1" y="88806"/>
                    <a:pt x="1" y="89028"/>
                  </a:cubicBezTo>
                  <a:cubicBezTo>
                    <a:pt x="847" y="87879"/>
                    <a:pt x="2666" y="87406"/>
                    <a:pt x="4905" y="87406"/>
                  </a:cubicBezTo>
                  <a:cubicBezTo>
                    <a:pt x="10883" y="87406"/>
                    <a:pt x="19857" y="90783"/>
                    <a:pt x="21311" y="93690"/>
                  </a:cubicBezTo>
                  <a:cubicBezTo>
                    <a:pt x="21533" y="94356"/>
                    <a:pt x="21533" y="94800"/>
                    <a:pt x="21755" y="95022"/>
                  </a:cubicBezTo>
                  <a:cubicBezTo>
                    <a:pt x="22199" y="95466"/>
                    <a:pt x="22199" y="95688"/>
                    <a:pt x="22421" y="95910"/>
                  </a:cubicBezTo>
                  <a:lnTo>
                    <a:pt x="22643" y="96132"/>
                  </a:lnTo>
                  <a:lnTo>
                    <a:pt x="22865" y="96132"/>
                  </a:lnTo>
                  <a:lnTo>
                    <a:pt x="23530" y="95688"/>
                  </a:lnTo>
                  <a:cubicBezTo>
                    <a:pt x="23752" y="95244"/>
                    <a:pt x="24196" y="95022"/>
                    <a:pt x="24418" y="94578"/>
                  </a:cubicBezTo>
                  <a:cubicBezTo>
                    <a:pt x="24627" y="93951"/>
                    <a:pt x="30934" y="87620"/>
                    <a:pt x="35747" y="87620"/>
                  </a:cubicBezTo>
                  <a:cubicBezTo>
                    <a:pt x="36047" y="87620"/>
                    <a:pt x="36341" y="87644"/>
                    <a:pt x="36627" y="87697"/>
                  </a:cubicBezTo>
                  <a:cubicBezTo>
                    <a:pt x="43731" y="88584"/>
                    <a:pt x="49280" y="94578"/>
                    <a:pt x="50168" y="101681"/>
                  </a:cubicBezTo>
                  <a:lnTo>
                    <a:pt x="51056" y="105899"/>
                  </a:lnTo>
                  <a:cubicBezTo>
                    <a:pt x="52610" y="104567"/>
                    <a:pt x="54164" y="103235"/>
                    <a:pt x="55940" y="102125"/>
                  </a:cubicBezTo>
                  <a:cubicBezTo>
                    <a:pt x="58775" y="100442"/>
                    <a:pt x="61434" y="99572"/>
                    <a:pt x="63704" y="99572"/>
                  </a:cubicBezTo>
                  <a:cubicBezTo>
                    <a:pt x="67120" y="99572"/>
                    <a:pt x="69657" y="101543"/>
                    <a:pt x="70590" y="105677"/>
                  </a:cubicBezTo>
                  <a:lnTo>
                    <a:pt x="72810" y="115000"/>
                  </a:lnTo>
                  <a:lnTo>
                    <a:pt x="87683" y="78817"/>
                  </a:lnTo>
                  <a:lnTo>
                    <a:pt x="106995" y="28428"/>
                  </a:lnTo>
                  <a:cubicBezTo>
                    <a:pt x="107217" y="27984"/>
                    <a:pt x="92788" y="13777"/>
                    <a:pt x="88571" y="11779"/>
                  </a:cubicBezTo>
                  <a:cubicBezTo>
                    <a:pt x="85526" y="10257"/>
                    <a:pt x="33060" y="1"/>
                    <a:pt x="307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38;p36">
              <a:extLst>
                <a:ext uri="{FF2B5EF4-FFF2-40B4-BE49-F238E27FC236}">
                  <a16:creationId xmlns:a16="http://schemas.microsoft.com/office/drawing/2014/main" id="{B1833E0D-C4A2-8964-3B7B-DE73761B8249}"/>
                </a:ext>
              </a:extLst>
            </p:cNvPr>
            <p:cNvSpPr/>
            <p:nvPr/>
          </p:nvSpPr>
          <p:spPr>
            <a:xfrm>
              <a:off x="4450950" y="1351100"/>
              <a:ext cx="9900" cy="2500"/>
            </a:xfrm>
            <a:custGeom>
              <a:avLst/>
              <a:gdLst/>
              <a:ahLst/>
              <a:cxnLst/>
              <a:rect l="l" t="t" r="r" b="b"/>
              <a:pathLst>
                <a:path w="396" h="100" extrusionOk="0">
                  <a:moveTo>
                    <a:pt x="297" y="1"/>
                  </a:moveTo>
                  <a:cubicBezTo>
                    <a:pt x="247" y="1"/>
                    <a:pt x="149" y="25"/>
                    <a:pt x="1" y="99"/>
                  </a:cubicBezTo>
                  <a:cubicBezTo>
                    <a:pt x="297" y="99"/>
                    <a:pt x="395" y="1"/>
                    <a:pt x="297" y="1"/>
                  </a:cubicBezTo>
                  <a:close/>
                </a:path>
              </a:pathLst>
            </a:custGeom>
            <a:solidFill>
              <a:srgbClr val="FE9F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39;p36">
              <a:extLst>
                <a:ext uri="{FF2B5EF4-FFF2-40B4-BE49-F238E27FC236}">
                  <a16:creationId xmlns:a16="http://schemas.microsoft.com/office/drawing/2014/main" id="{E37C47FB-FF77-5A50-372A-62225C2E78E4}"/>
                </a:ext>
              </a:extLst>
            </p:cNvPr>
            <p:cNvSpPr/>
            <p:nvPr/>
          </p:nvSpPr>
          <p:spPr>
            <a:xfrm>
              <a:off x="3674025" y="1364675"/>
              <a:ext cx="1526125" cy="2547250"/>
            </a:xfrm>
            <a:custGeom>
              <a:avLst/>
              <a:gdLst/>
              <a:ahLst/>
              <a:cxnLst/>
              <a:rect l="l" t="t" r="r" b="b"/>
              <a:pathLst>
                <a:path w="61045" h="101890" extrusionOk="0">
                  <a:moveTo>
                    <a:pt x="31078" y="0"/>
                  </a:moveTo>
                  <a:lnTo>
                    <a:pt x="25306" y="18203"/>
                  </a:lnTo>
                  <a:lnTo>
                    <a:pt x="24418" y="20422"/>
                  </a:lnTo>
                  <a:lnTo>
                    <a:pt x="19091" y="36183"/>
                  </a:lnTo>
                  <a:lnTo>
                    <a:pt x="11543" y="58603"/>
                  </a:lnTo>
                  <a:lnTo>
                    <a:pt x="5328" y="77471"/>
                  </a:lnTo>
                  <a:lnTo>
                    <a:pt x="0" y="92344"/>
                  </a:lnTo>
                  <a:cubicBezTo>
                    <a:pt x="0" y="92344"/>
                    <a:pt x="7992" y="89458"/>
                    <a:pt x="9324" y="88793"/>
                  </a:cubicBezTo>
                  <a:cubicBezTo>
                    <a:pt x="10656" y="88571"/>
                    <a:pt x="11987" y="88349"/>
                    <a:pt x="13319" y="88349"/>
                  </a:cubicBezTo>
                  <a:cubicBezTo>
                    <a:pt x="14651" y="88349"/>
                    <a:pt x="15983" y="88571"/>
                    <a:pt x="17093" y="88793"/>
                  </a:cubicBezTo>
                  <a:cubicBezTo>
                    <a:pt x="18425" y="89014"/>
                    <a:pt x="19757" y="89680"/>
                    <a:pt x="20867" y="90568"/>
                  </a:cubicBezTo>
                  <a:cubicBezTo>
                    <a:pt x="21311" y="90790"/>
                    <a:pt x="21977" y="91456"/>
                    <a:pt x="22420" y="91900"/>
                  </a:cubicBezTo>
                  <a:cubicBezTo>
                    <a:pt x="23086" y="92566"/>
                    <a:pt x="30190" y="101889"/>
                    <a:pt x="30190" y="101889"/>
                  </a:cubicBezTo>
                  <a:cubicBezTo>
                    <a:pt x="38403" y="77915"/>
                    <a:pt x="45950" y="54829"/>
                    <a:pt x="54386" y="30634"/>
                  </a:cubicBezTo>
                  <a:lnTo>
                    <a:pt x="57715" y="20422"/>
                  </a:lnTo>
                  <a:lnTo>
                    <a:pt x="61045" y="9989"/>
                  </a:lnTo>
                  <a:cubicBezTo>
                    <a:pt x="59269" y="9101"/>
                    <a:pt x="57493" y="8657"/>
                    <a:pt x="55052" y="7769"/>
                  </a:cubicBezTo>
                  <a:cubicBezTo>
                    <a:pt x="51500" y="6216"/>
                    <a:pt x="47726" y="4662"/>
                    <a:pt x="44175" y="3552"/>
                  </a:cubicBezTo>
                  <a:cubicBezTo>
                    <a:pt x="39957" y="1998"/>
                    <a:pt x="35517" y="666"/>
                    <a:pt x="31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0;p36">
              <a:extLst>
                <a:ext uri="{FF2B5EF4-FFF2-40B4-BE49-F238E27FC236}">
                  <a16:creationId xmlns:a16="http://schemas.microsoft.com/office/drawing/2014/main" id="{F7B5DBA0-52E2-14FD-1949-E10C587B6DC7}"/>
                </a:ext>
              </a:extLst>
            </p:cNvPr>
            <p:cNvSpPr/>
            <p:nvPr/>
          </p:nvSpPr>
          <p:spPr>
            <a:xfrm>
              <a:off x="4861625" y="3651100"/>
              <a:ext cx="5575" cy="16650"/>
            </a:xfrm>
            <a:custGeom>
              <a:avLst/>
              <a:gdLst/>
              <a:ahLst/>
              <a:cxnLst/>
              <a:rect l="l" t="t" r="r" b="b"/>
              <a:pathLst>
                <a:path w="223" h="666" extrusionOk="0">
                  <a:moveTo>
                    <a:pt x="222" y="1"/>
                  </a:moveTo>
                  <a:cubicBezTo>
                    <a:pt x="221" y="221"/>
                    <a:pt x="0" y="222"/>
                    <a:pt x="0" y="665"/>
                  </a:cubicBezTo>
                  <a:cubicBezTo>
                    <a:pt x="0" y="444"/>
                    <a:pt x="221" y="222"/>
                    <a:pt x="222" y="1"/>
                  </a:cubicBezTo>
                  <a:close/>
                </a:path>
              </a:pathLst>
            </a:custGeom>
            <a:solidFill>
              <a:srgbClr val="EC9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1;p36">
              <a:extLst>
                <a:ext uri="{FF2B5EF4-FFF2-40B4-BE49-F238E27FC236}">
                  <a16:creationId xmlns:a16="http://schemas.microsoft.com/office/drawing/2014/main" id="{86867897-02B6-93A8-9A0A-F86C3FB6C23D}"/>
                </a:ext>
              </a:extLst>
            </p:cNvPr>
            <p:cNvSpPr/>
            <p:nvPr/>
          </p:nvSpPr>
          <p:spPr>
            <a:xfrm>
              <a:off x="3873800" y="238150"/>
              <a:ext cx="2280875" cy="1737000"/>
            </a:xfrm>
            <a:custGeom>
              <a:avLst/>
              <a:gdLst/>
              <a:ahLst/>
              <a:cxnLst/>
              <a:rect l="l" t="t" r="r" b="b"/>
              <a:pathLst>
                <a:path w="91235" h="69480" extrusionOk="0">
                  <a:moveTo>
                    <a:pt x="29799" y="1"/>
                  </a:moveTo>
                  <a:cubicBezTo>
                    <a:pt x="25151" y="1"/>
                    <a:pt x="21193" y="634"/>
                    <a:pt x="18425" y="1997"/>
                  </a:cubicBezTo>
                  <a:cubicBezTo>
                    <a:pt x="1" y="11098"/>
                    <a:pt x="1111" y="39512"/>
                    <a:pt x="1111" y="39512"/>
                  </a:cubicBezTo>
                  <a:cubicBezTo>
                    <a:pt x="1111" y="39512"/>
                    <a:pt x="68815" y="69479"/>
                    <a:pt x="71034" y="69479"/>
                  </a:cubicBezTo>
                  <a:cubicBezTo>
                    <a:pt x="84353" y="69479"/>
                    <a:pt x="91235" y="37736"/>
                    <a:pt x="88349" y="28191"/>
                  </a:cubicBezTo>
                  <a:cubicBezTo>
                    <a:pt x="83651" y="12110"/>
                    <a:pt x="50131" y="1"/>
                    <a:pt x="29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2;p36">
              <a:extLst>
                <a:ext uri="{FF2B5EF4-FFF2-40B4-BE49-F238E27FC236}">
                  <a16:creationId xmlns:a16="http://schemas.microsoft.com/office/drawing/2014/main" id="{94644DA8-D405-2C9C-CDF4-07C5BD6F7998}"/>
                </a:ext>
              </a:extLst>
            </p:cNvPr>
            <p:cNvSpPr/>
            <p:nvPr/>
          </p:nvSpPr>
          <p:spPr>
            <a:xfrm>
              <a:off x="3746175" y="1092750"/>
              <a:ext cx="2136575" cy="1176525"/>
            </a:xfrm>
            <a:custGeom>
              <a:avLst/>
              <a:gdLst/>
              <a:ahLst/>
              <a:cxnLst/>
              <a:rect l="l" t="t" r="r" b="b"/>
              <a:pathLst>
                <a:path w="85463" h="47061" extrusionOk="0">
                  <a:moveTo>
                    <a:pt x="5106" y="0"/>
                  </a:moveTo>
                  <a:lnTo>
                    <a:pt x="4884" y="222"/>
                  </a:lnTo>
                  <a:cubicBezTo>
                    <a:pt x="2664" y="2442"/>
                    <a:pt x="1332" y="5328"/>
                    <a:pt x="666" y="8213"/>
                  </a:cubicBezTo>
                  <a:cubicBezTo>
                    <a:pt x="222" y="9767"/>
                    <a:pt x="222" y="11321"/>
                    <a:pt x="0" y="12653"/>
                  </a:cubicBezTo>
                  <a:cubicBezTo>
                    <a:pt x="0" y="14207"/>
                    <a:pt x="444" y="15761"/>
                    <a:pt x="888" y="17093"/>
                  </a:cubicBezTo>
                  <a:cubicBezTo>
                    <a:pt x="1110" y="17759"/>
                    <a:pt x="1554" y="17981"/>
                    <a:pt x="1776" y="17981"/>
                  </a:cubicBezTo>
                  <a:lnTo>
                    <a:pt x="2664" y="17981"/>
                  </a:lnTo>
                  <a:cubicBezTo>
                    <a:pt x="10877" y="18203"/>
                    <a:pt x="18869" y="19312"/>
                    <a:pt x="26860" y="21310"/>
                  </a:cubicBezTo>
                  <a:cubicBezTo>
                    <a:pt x="32631" y="22864"/>
                    <a:pt x="38181" y="24640"/>
                    <a:pt x="43508" y="26638"/>
                  </a:cubicBezTo>
                  <a:cubicBezTo>
                    <a:pt x="54829" y="31521"/>
                    <a:pt x="65706" y="37737"/>
                    <a:pt x="75695" y="44840"/>
                  </a:cubicBezTo>
                  <a:cubicBezTo>
                    <a:pt x="76139" y="45506"/>
                    <a:pt x="76805" y="45728"/>
                    <a:pt x="77249" y="46394"/>
                  </a:cubicBezTo>
                  <a:lnTo>
                    <a:pt x="78137" y="47060"/>
                  </a:lnTo>
                  <a:cubicBezTo>
                    <a:pt x="78581" y="46616"/>
                    <a:pt x="79247" y="45950"/>
                    <a:pt x="79691" y="45284"/>
                  </a:cubicBezTo>
                  <a:cubicBezTo>
                    <a:pt x="82799" y="40623"/>
                    <a:pt x="85463" y="36183"/>
                    <a:pt x="85463" y="30411"/>
                  </a:cubicBezTo>
                  <a:lnTo>
                    <a:pt x="85463" y="29746"/>
                  </a:lnTo>
                  <a:cubicBezTo>
                    <a:pt x="85019" y="29080"/>
                    <a:pt x="75029" y="21532"/>
                    <a:pt x="71034" y="19312"/>
                  </a:cubicBezTo>
                  <a:cubicBezTo>
                    <a:pt x="66594" y="16649"/>
                    <a:pt x="61933" y="14207"/>
                    <a:pt x="57271" y="12209"/>
                  </a:cubicBezTo>
                  <a:cubicBezTo>
                    <a:pt x="41067" y="4440"/>
                    <a:pt x="23308" y="222"/>
                    <a:pt x="5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3;p36">
              <a:extLst>
                <a:ext uri="{FF2B5EF4-FFF2-40B4-BE49-F238E27FC236}">
                  <a16:creationId xmlns:a16="http://schemas.microsoft.com/office/drawing/2014/main" id="{C8BFF74F-8A56-F61D-0EBD-FA80058ED62C}"/>
                </a:ext>
              </a:extLst>
            </p:cNvPr>
            <p:cNvSpPr/>
            <p:nvPr/>
          </p:nvSpPr>
          <p:spPr>
            <a:xfrm>
              <a:off x="3674025" y="2428875"/>
              <a:ext cx="233100" cy="330050"/>
            </a:xfrm>
            <a:custGeom>
              <a:avLst/>
              <a:gdLst/>
              <a:ahLst/>
              <a:cxnLst/>
              <a:rect l="l" t="t" r="r" b="b"/>
              <a:pathLst>
                <a:path w="9324" h="13202" extrusionOk="0">
                  <a:moveTo>
                    <a:pt x="6225" y="0"/>
                  </a:moveTo>
                  <a:cubicBezTo>
                    <a:pt x="4474" y="0"/>
                    <a:pt x="2133" y="2330"/>
                    <a:pt x="1110" y="5602"/>
                  </a:cubicBezTo>
                  <a:cubicBezTo>
                    <a:pt x="0" y="9154"/>
                    <a:pt x="666" y="12483"/>
                    <a:pt x="2664" y="13149"/>
                  </a:cubicBezTo>
                  <a:cubicBezTo>
                    <a:pt x="2804" y="13184"/>
                    <a:pt x="2950" y="13201"/>
                    <a:pt x="3100" y="13201"/>
                  </a:cubicBezTo>
                  <a:cubicBezTo>
                    <a:pt x="4850" y="13201"/>
                    <a:pt x="7191" y="10872"/>
                    <a:pt x="8214" y="7600"/>
                  </a:cubicBezTo>
                  <a:cubicBezTo>
                    <a:pt x="9324" y="4048"/>
                    <a:pt x="8658" y="718"/>
                    <a:pt x="6660" y="52"/>
                  </a:cubicBezTo>
                  <a:cubicBezTo>
                    <a:pt x="6520" y="17"/>
                    <a:pt x="6374" y="0"/>
                    <a:pt x="6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4;p36">
              <a:extLst>
                <a:ext uri="{FF2B5EF4-FFF2-40B4-BE49-F238E27FC236}">
                  <a16:creationId xmlns:a16="http://schemas.microsoft.com/office/drawing/2014/main" id="{AEBD2DF5-8B28-897A-D52E-6A0AFDB568DC}"/>
                </a:ext>
              </a:extLst>
            </p:cNvPr>
            <p:cNvSpPr/>
            <p:nvPr/>
          </p:nvSpPr>
          <p:spPr>
            <a:xfrm>
              <a:off x="4972600" y="2789600"/>
              <a:ext cx="227550" cy="330050"/>
            </a:xfrm>
            <a:custGeom>
              <a:avLst/>
              <a:gdLst/>
              <a:ahLst/>
              <a:cxnLst/>
              <a:rect l="l" t="t" r="r" b="b"/>
              <a:pathLst>
                <a:path w="9102" h="13202" extrusionOk="0">
                  <a:moveTo>
                    <a:pt x="6180" y="0"/>
                  </a:moveTo>
                  <a:cubicBezTo>
                    <a:pt x="4286" y="0"/>
                    <a:pt x="2133" y="2330"/>
                    <a:pt x="1111" y="5602"/>
                  </a:cubicBezTo>
                  <a:cubicBezTo>
                    <a:pt x="1" y="9153"/>
                    <a:pt x="667" y="12483"/>
                    <a:pt x="2443" y="13149"/>
                  </a:cubicBezTo>
                  <a:cubicBezTo>
                    <a:pt x="2600" y="13184"/>
                    <a:pt x="2760" y="13201"/>
                    <a:pt x="2922" y="13201"/>
                  </a:cubicBezTo>
                  <a:cubicBezTo>
                    <a:pt x="4817" y="13201"/>
                    <a:pt x="6970" y="10871"/>
                    <a:pt x="7992" y="7600"/>
                  </a:cubicBezTo>
                  <a:cubicBezTo>
                    <a:pt x="9102" y="4048"/>
                    <a:pt x="8658" y="718"/>
                    <a:pt x="6660" y="52"/>
                  </a:cubicBezTo>
                  <a:cubicBezTo>
                    <a:pt x="6503" y="17"/>
                    <a:pt x="6342" y="0"/>
                    <a:pt x="6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5;p36">
              <a:extLst>
                <a:ext uri="{FF2B5EF4-FFF2-40B4-BE49-F238E27FC236}">
                  <a16:creationId xmlns:a16="http://schemas.microsoft.com/office/drawing/2014/main" id="{87FBB237-4B26-47D0-1DA7-79C3DA52A259}"/>
                </a:ext>
              </a:extLst>
            </p:cNvPr>
            <p:cNvSpPr/>
            <p:nvPr/>
          </p:nvSpPr>
          <p:spPr>
            <a:xfrm>
              <a:off x="3918200" y="2705775"/>
              <a:ext cx="810250" cy="516625"/>
            </a:xfrm>
            <a:custGeom>
              <a:avLst/>
              <a:gdLst/>
              <a:ahLst/>
              <a:cxnLst/>
              <a:rect l="l" t="t" r="r" b="b"/>
              <a:pathLst>
                <a:path w="32410" h="20665" extrusionOk="0">
                  <a:moveTo>
                    <a:pt x="10142" y="0"/>
                  </a:moveTo>
                  <a:cubicBezTo>
                    <a:pt x="8531" y="0"/>
                    <a:pt x="6915" y="452"/>
                    <a:pt x="5550" y="1407"/>
                  </a:cubicBezTo>
                  <a:cubicBezTo>
                    <a:pt x="1" y="5625"/>
                    <a:pt x="3996" y="14504"/>
                    <a:pt x="8214" y="17834"/>
                  </a:cubicBezTo>
                  <a:cubicBezTo>
                    <a:pt x="10989" y="19721"/>
                    <a:pt x="14207" y="20664"/>
                    <a:pt x="17426" y="20664"/>
                  </a:cubicBezTo>
                  <a:cubicBezTo>
                    <a:pt x="20645" y="20664"/>
                    <a:pt x="23863" y="19721"/>
                    <a:pt x="26638" y="17834"/>
                  </a:cubicBezTo>
                  <a:cubicBezTo>
                    <a:pt x="31300" y="14504"/>
                    <a:pt x="32410" y="6069"/>
                    <a:pt x="25750" y="4071"/>
                  </a:cubicBezTo>
                  <a:cubicBezTo>
                    <a:pt x="25195" y="3960"/>
                    <a:pt x="24585" y="3905"/>
                    <a:pt x="23974" y="3905"/>
                  </a:cubicBezTo>
                  <a:cubicBezTo>
                    <a:pt x="23364" y="3905"/>
                    <a:pt x="22754" y="3960"/>
                    <a:pt x="22199" y="4071"/>
                  </a:cubicBezTo>
                  <a:cubicBezTo>
                    <a:pt x="20867" y="4515"/>
                    <a:pt x="19313" y="4515"/>
                    <a:pt x="17981" y="4515"/>
                  </a:cubicBezTo>
                  <a:cubicBezTo>
                    <a:pt x="15761" y="4071"/>
                    <a:pt x="14873" y="1629"/>
                    <a:pt x="13097" y="519"/>
                  </a:cubicBezTo>
                  <a:cubicBezTo>
                    <a:pt x="12157" y="177"/>
                    <a:pt x="11151" y="0"/>
                    <a:pt x="10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6;p36">
              <a:extLst>
                <a:ext uri="{FF2B5EF4-FFF2-40B4-BE49-F238E27FC236}">
                  <a16:creationId xmlns:a16="http://schemas.microsoft.com/office/drawing/2014/main" id="{18264E04-D338-1131-A7D1-05D31588E56D}"/>
                </a:ext>
              </a:extLst>
            </p:cNvPr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7;p36">
              <a:extLst>
                <a:ext uri="{FF2B5EF4-FFF2-40B4-BE49-F238E27FC236}">
                  <a16:creationId xmlns:a16="http://schemas.microsoft.com/office/drawing/2014/main" id="{E162457A-73E9-3D34-96F5-FA4878D27B46}"/>
                </a:ext>
              </a:extLst>
            </p:cNvPr>
            <p:cNvSpPr/>
            <p:nvPr/>
          </p:nvSpPr>
          <p:spPr>
            <a:xfrm>
              <a:off x="4384350" y="276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1B2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48;p36">
              <a:extLst>
                <a:ext uri="{FF2B5EF4-FFF2-40B4-BE49-F238E27FC236}">
                  <a16:creationId xmlns:a16="http://schemas.microsoft.com/office/drawing/2014/main" id="{C6F0ECB4-D06B-3C7D-6558-F607A0691F86}"/>
                </a:ext>
              </a:extLst>
            </p:cNvPr>
            <p:cNvSpPr/>
            <p:nvPr/>
          </p:nvSpPr>
          <p:spPr>
            <a:xfrm>
              <a:off x="3696225" y="2124950"/>
              <a:ext cx="355200" cy="223425"/>
            </a:xfrm>
            <a:custGeom>
              <a:avLst/>
              <a:gdLst/>
              <a:ahLst/>
              <a:cxnLst/>
              <a:rect l="l" t="t" r="r" b="b"/>
              <a:pathLst>
                <a:path w="14208" h="8937" extrusionOk="0">
                  <a:moveTo>
                    <a:pt x="6882" y="1"/>
                  </a:moveTo>
                  <a:cubicBezTo>
                    <a:pt x="6438" y="1"/>
                    <a:pt x="5772" y="223"/>
                    <a:pt x="5106" y="223"/>
                  </a:cubicBezTo>
                  <a:cubicBezTo>
                    <a:pt x="1998" y="888"/>
                    <a:pt x="0" y="2886"/>
                    <a:pt x="0" y="4662"/>
                  </a:cubicBezTo>
                  <a:cubicBezTo>
                    <a:pt x="222" y="5994"/>
                    <a:pt x="1110" y="7326"/>
                    <a:pt x="2220" y="7770"/>
                  </a:cubicBezTo>
                  <a:cubicBezTo>
                    <a:pt x="3507" y="8505"/>
                    <a:pt x="4947" y="8936"/>
                    <a:pt x="6413" y="8936"/>
                  </a:cubicBezTo>
                  <a:cubicBezTo>
                    <a:pt x="6716" y="8936"/>
                    <a:pt x="7021" y="8918"/>
                    <a:pt x="7326" y="8880"/>
                  </a:cubicBezTo>
                  <a:cubicBezTo>
                    <a:pt x="7992" y="8880"/>
                    <a:pt x="8658" y="8880"/>
                    <a:pt x="9102" y="8658"/>
                  </a:cubicBezTo>
                  <a:cubicBezTo>
                    <a:pt x="12209" y="7992"/>
                    <a:pt x="14207" y="6216"/>
                    <a:pt x="14207" y="4218"/>
                  </a:cubicBezTo>
                  <a:cubicBezTo>
                    <a:pt x="14207" y="3330"/>
                    <a:pt x="13763" y="2442"/>
                    <a:pt x="13097" y="1998"/>
                  </a:cubicBezTo>
                  <a:cubicBezTo>
                    <a:pt x="11321" y="666"/>
                    <a:pt x="9102" y="1"/>
                    <a:pt x="68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49;p36">
              <a:extLst>
                <a:ext uri="{FF2B5EF4-FFF2-40B4-BE49-F238E27FC236}">
                  <a16:creationId xmlns:a16="http://schemas.microsoft.com/office/drawing/2014/main" id="{34D4C82B-37BE-E14C-9DC5-42AA7C7FE705}"/>
                </a:ext>
              </a:extLst>
            </p:cNvPr>
            <p:cNvSpPr/>
            <p:nvPr/>
          </p:nvSpPr>
          <p:spPr>
            <a:xfrm>
              <a:off x="5044750" y="2479050"/>
              <a:ext cx="349650" cy="265350"/>
            </a:xfrm>
            <a:custGeom>
              <a:avLst/>
              <a:gdLst/>
              <a:ahLst/>
              <a:cxnLst/>
              <a:rect l="l" t="t" r="r" b="b"/>
              <a:pathLst>
                <a:path w="13986" h="10614" extrusionOk="0">
                  <a:moveTo>
                    <a:pt x="4189" y="1"/>
                  </a:moveTo>
                  <a:cubicBezTo>
                    <a:pt x="3904" y="1"/>
                    <a:pt x="3617" y="15"/>
                    <a:pt x="3330" y="43"/>
                  </a:cubicBezTo>
                  <a:cubicBezTo>
                    <a:pt x="2442" y="265"/>
                    <a:pt x="1554" y="487"/>
                    <a:pt x="1332" y="1153"/>
                  </a:cubicBezTo>
                  <a:cubicBezTo>
                    <a:pt x="1" y="3151"/>
                    <a:pt x="1332" y="6703"/>
                    <a:pt x="4440" y="8923"/>
                  </a:cubicBezTo>
                  <a:cubicBezTo>
                    <a:pt x="5845" y="9976"/>
                    <a:pt x="7529" y="10613"/>
                    <a:pt x="9270" y="10613"/>
                  </a:cubicBezTo>
                  <a:cubicBezTo>
                    <a:pt x="9729" y="10613"/>
                    <a:pt x="10192" y="10569"/>
                    <a:pt x="10656" y="10476"/>
                  </a:cubicBezTo>
                  <a:cubicBezTo>
                    <a:pt x="11543" y="10254"/>
                    <a:pt x="12431" y="10032"/>
                    <a:pt x="12653" y="9366"/>
                  </a:cubicBezTo>
                  <a:cubicBezTo>
                    <a:pt x="13985" y="7591"/>
                    <a:pt x="12653" y="3817"/>
                    <a:pt x="9546" y="1597"/>
                  </a:cubicBezTo>
                  <a:cubicBezTo>
                    <a:pt x="7999" y="631"/>
                    <a:pt x="6116" y="1"/>
                    <a:pt x="4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0;p36">
              <a:extLst>
                <a:ext uri="{FF2B5EF4-FFF2-40B4-BE49-F238E27FC236}">
                  <a16:creationId xmlns:a16="http://schemas.microsoft.com/office/drawing/2014/main" id="{C9C9ABB0-1268-510C-2CEF-C1B49ECD4112}"/>
                </a:ext>
              </a:extLst>
            </p:cNvPr>
            <p:cNvSpPr/>
            <p:nvPr/>
          </p:nvSpPr>
          <p:spPr>
            <a:xfrm>
              <a:off x="4068050" y="2888700"/>
              <a:ext cx="488375" cy="276625"/>
            </a:xfrm>
            <a:custGeom>
              <a:avLst/>
              <a:gdLst/>
              <a:ahLst/>
              <a:cxnLst/>
              <a:rect l="l" t="t" r="r" b="b"/>
              <a:pathLst>
                <a:path w="19535" h="11065" extrusionOk="0">
                  <a:moveTo>
                    <a:pt x="8551" y="1"/>
                  </a:moveTo>
                  <a:cubicBezTo>
                    <a:pt x="6097" y="1"/>
                    <a:pt x="3671" y="792"/>
                    <a:pt x="1554" y="2304"/>
                  </a:cubicBezTo>
                  <a:cubicBezTo>
                    <a:pt x="444" y="2748"/>
                    <a:pt x="0" y="3858"/>
                    <a:pt x="0" y="4967"/>
                  </a:cubicBezTo>
                  <a:cubicBezTo>
                    <a:pt x="0" y="6299"/>
                    <a:pt x="1554" y="7409"/>
                    <a:pt x="2664" y="8075"/>
                  </a:cubicBezTo>
                  <a:cubicBezTo>
                    <a:pt x="3996" y="8963"/>
                    <a:pt x="5328" y="9629"/>
                    <a:pt x="6659" y="10073"/>
                  </a:cubicBezTo>
                  <a:cubicBezTo>
                    <a:pt x="8599" y="10720"/>
                    <a:pt x="10539" y="11065"/>
                    <a:pt x="12479" y="11065"/>
                  </a:cubicBezTo>
                  <a:cubicBezTo>
                    <a:pt x="13869" y="11065"/>
                    <a:pt x="15259" y="10888"/>
                    <a:pt x="16649" y="10517"/>
                  </a:cubicBezTo>
                  <a:cubicBezTo>
                    <a:pt x="17315" y="10295"/>
                    <a:pt x="17980" y="10073"/>
                    <a:pt x="18424" y="9629"/>
                  </a:cubicBezTo>
                  <a:cubicBezTo>
                    <a:pt x="19312" y="8741"/>
                    <a:pt x="19534" y="7631"/>
                    <a:pt x="19312" y="6521"/>
                  </a:cubicBezTo>
                  <a:cubicBezTo>
                    <a:pt x="17980" y="3414"/>
                    <a:pt x="15317" y="1194"/>
                    <a:pt x="11987" y="528"/>
                  </a:cubicBezTo>
                  <a:cubicBezTo>
                    <a:pt x="10855" y="174"/>
                    <a:pt x="9699" y="1"/>
                    <a:pt x="8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1;p36">
              <a:extLst>
                <a:ext uri="{FF2B5EF4-FFF2-40B4-BE49-F238E27FC236}">
                  <a16:creationId xmlns:a16="http://schemas.microsoft.com/office/drawing/2014/main" id="{A1B149B8-024A-47A9-A278-186675472829}"/>
                </a:ext>
              </a:extLst>
            </p:cNvPr>
            <p:cNvSpPr/>
            <p:nvPr/>
          </p:nvSpPr>
          <p:spPr>
            <a:xfrm>
              <a:off x="3035825" y="3334225"/>
              <a:ext cx="1903500" cy="1615450"/>
            </a:xfrm>
            <a:custGeom>
              <a:avLst/>
              <a:gdLst/>
              <a:ahLst/>
              <a:cxnLst/>
              <a:rect l="l" t="t" r="r" b="b"/>
              <a:pathLst>
                <a:path w="76140" h="64618" extrusionOk="0">
                  <a:moveTo>
                    <a:pt x="15873" y="0"/>
                  </a:moveTo>
                  <a:cubicBezTo>
                    <a:pt x="10236" y="0"/>
                    <a:pt x="3933" y="6400"/>
                    <a:pt x="1999" y="11342"/>
                  </a:cubicBezTo>
                  <a:cubicBezTo>
                    <a:pt x="1111" y="14894"/>
                    <a:pt x="667" y="18224"/>
                    <a:pt x="889" y="21775"/>
                  </a:cubicBezTo>
                  <a:cubicBezTo>
                    <a:pt x="1" y="30655"/>
                    <a:pt x="667" y="39756"/>
                    <a:pt x="2221" y="48857"/>
                  </a:cubicBezTo>
                  <a:cubicBezTo>
                    <a:pt x="2887" y="48191"/>
                    <a:pt x="3552" y="47969"/>
                    <a:pt x="4440" y="47747"/>
                  </a:cubicBezTo>
                  <a:cubicBezTo>
                    <a:pt x="5550" y="47081"/>
                    <a:pt x="6882" y="46637"/>
                    <a:pt x="8214" y="46193"/>
                  </a:cubicBezTo>
                  <a:cubicBezTo>
                    <a:pt x="8880" y="46193"/>
                    <a:pt x="9102" y="45971"/>
                    <a:pt x="9546" y="45971"/>
                  </a:cubicBezTo>
                  <a:cubicBezTo>
                    <a:pt x="10656" y="45749"/>
                    <a:pt x="11766" y="45527"/>
                    <a:pt x="12876" y="45527"/>
                  </a:cubicBezTo>
                  <a:cubicBezTo>
                    <a:pt x="14651" y="45305"/>
                    <a:pt x="16205" y="45083"/>
                    <a:pt x="17981" y="45083"/>
                  </a:cubicBezTo>
                  <a:cubicBezTo>
                    <a:pt x="19757" y="45305"/>
                    <a:pt x="21755" y="45305"/>
                    <a:pt x="23531" y="45749"/>
                  </a:cubicBezTo>
                  <a:cubicBezTo>
                    <a:pt x="25307" y="45971"/>
                    <a:pt x="27304" y="46415"/>
                    <a:pt x="29080" y="46859"/>
                  </a:cubicBezTo>
                  <a:cubicBezTo>
                    <a:pt x="31078" y="47303"/>
                    <a:pt x="32854" y="47969"/>
                    <a:pt x="34630" y="48857"/>
                  </a:cubicBezTo>
                  <a:cubicBezTo>
                    <a:pt x="36406" y="49523"/>
                    <a:pt x="38181" y="50411"/>
                    <a:pt x="39957" y="51521"/>
                  </a:cubicBezTo>
                  <a:cubicBezTo>
                    <a:pt x="41289" y="52409"/>
                    <a:pt x="42843" y="53297"/>
                    <a:pt x="43953" y="54407"/>
                  </a:cubicBezTo>
                  <a:cubicBezTo>
                    <a:pt x="45507" y="55295"/>
                    <a:pt x="46839" y="56627"/>
                    <a:pt x="47948" y="57958"/>
                  </a:cubicBezTo>
                  <a:cubicBezTo>
                    <a:pt x="48836" y="59068"/>
                    <a:pt x="49502" y="59956"/>
                    <a:pt x="50390" y="61066"/>
                  </a:cubicBezTo>
                  <a:cubicBezTo>
                    <a:pt x="51278" y="61954"/>
                    <a:pt x="51944" y="63064"/>
                    <a:pt x="52610" y="64396"/>
                  </a:cubicBezTo>
                  <a:lnTo>
                    <a:pt x="52832" y="64618"/>
                  </a:lnTo>
                  <a:cubicBezTo>
                    <a:pt x="59269" y="59068"/>
                    <a:pt x="65041" y="52853"/>
                    <a:pt x="70146" y="46193"/>
                  </a:cubicBezTo>
                  <a:cubicBezTo>
                    <a:pt x="72366" y="43530"/>
                    <a:pt x="74142" y="40644"/>
                    <a:pt x="75030" y="37314"/>
                  </a:cubicBezTo>
                  <a:cubicBezTo>
                    <a:pt x="75918" y="32875"/>
                    <a:pt x="76140" y="28213"/>
                    <a:pt x="75252" y="23773"/>
                  </a:cubicBezTo>
                  <a:cubicBezTo>
                    <a:pt x="74392" y="19474"/>
                    <a:pt x="72075" y="16215"/>
                    <a:pt x="67091" y="16215"/>
                  </a:cubicBezTo>
                  <a:cubicBezTo>
                    <a:pt x="66929" y="16215"/>
                    <a:pt x="66763" y="16219"/>
                    <a:pt x="66595" y="16226"/>
                  </a:cubicBezTo>
                  <a:cubicBezTo>
                    <a:pt x="63265" y="16670"/>
                    <a:pt x="60379" y="18224"/>
                    <a:pt x="58160" y="20444"/>
                  </a:cubicBezTo>
                  <a:cubicBezTo>
                    <a:pt x="56788" y="21913"/>
                    <a:pt x="56195" y="22647"/>
                    <a:pt x="55941" y="22647"/>
                  </a:cubicBezTo>
                  <a:cubicBezTo>
                    <a:pt x="55619" y="22647"/>
                    <a:pt x="55842" y="21469"/>
                    <a:pt x="55718" y="19112"/>
                  </a:cubicBezTo>
                  <a:cubicBezTo>
                    <a:pt x="55274" y="12674"/>
                    <a:pt x="50834" y="6903"/>
                    <a:pt x="44397" y="5349"/>
                  </a:cubicBezTo>
                  <a:cubicBezTo>
                    <a:pt x="42848" y="4952"/>
                    <a:pt x="41405" y="4768"/>
                    <a:pt x="40050" y="4768"/>
                  </a:cubicBezTo>
                  <a:cubicBezTo>
                    <a:pt x="33833" y="4768"/>
                    <a:pt x="29459" y="8641"/>
                    <a:pt x="25085" y="13562"/>
                  </a:cubicBezTo>
                  <a:cubicBezTo>
                    <a:pt x="25085" y="12008"/>
                    <a:pt x="22199" y="243"/>
                    <a:pt x="16427" y="21"/>
                  </a:cubicBezTo>
                  <a:cubicBezTo>
                    <a:pt x="16243" y="7"/>
                    <a:pt x="16059" y="0"/>
                    <a:pt x="15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52;p36">
              <a:extLst>
                <a:ext uri="{FF2B5EF4-FFF2-40B4-BE49-F238E27FC236}">
                  <a16:creationId xmlns:a16="http://schemas.microsoft.com/office/drawing/2014/main" id="{E37CA4F7-0E0D-F879-06AC-126D90510D66}"/>
                </a:ext>
              </a:extLst>
            </p:cNvPr>
            <p:cNvSpPr/>
            <p:nvPr/>
          </p:nvSpPr>
          <p:spPr>
            <a:xfrm>
              <a:off x="3085775" y="4461300"/>
              <a:ext cx="1265325" cy="836075"/>
            </a:xfrm>
            <a:custGeom>
              <a:avLst/>
              <a:gdLst/>
              <a:ahLst/>
              <a:cxnLst/>
              <a:rect l="l" t="t" r="r" b="b"/>
              <a:pathLst>
                <a:path w="50613" h="33443" extrusionOk="0">
                  <a:moveTo>
                    <a:pt x="15761" y="0"/>
                  </a:moveTo>
                  <a:cubicBezTo>
                    <a:pt x="14207" y="0"/>
                    <a:pt x="12432" y="222"/>
                    <a:pt x="10878" y="444"/>
                  </a:cubicBezTo>
                  <a:cubicBezTo>
                    <a:pt x="9768" y="444"/>
                    <a:pt x="8658" y="666"/>
                    <a:pt x="7548" y="888"/>
                  </a:cubicBezTo>
                  <a:cubicBezTo>
                    <a:pt x="6882" y="888"/>
                    <a:pt x="6660" y="1110"/>
                    <a:pt x="6216" y="1110"/>
                  </a:cubicBezTo>
                  <a:cubicBezTo>
                    <a:pt x="4884" y="1554"/>
                    <a:pt x="3552" y="1998"/>
                    <a:pt x="2220" y="2664"/>
                  </a:cubicBezTo>
                  <a:cubicBezTo>
                    <a:pt x="1333" y="2886"/>
                    <a:pt x="667" y="3108"/>
                    <a:pt x="1" y="3774"/>
                  </a:cubicBezTo>
                  <a:cubicBezTo>
                    <a:pt x="223" y="5328"/>
                    <a:pt x="667" y="7104"/>
                    <a:pt x="1111" y="8658"/>
                  </a:cubicBezTo>
                  <a:lnTo>
                    <a:pt x="1111" y="9102"/>
                  </a:lnTo>
                  <a:cubicBezTo>
                    <a:pt x="1554" y="10878"/>
                    <a:pt x="2220" y="12653"/>
                    <a:pt x="2664" y="14429"/>
                  </a:cubicBezTo>
                  <a:cubicBezTo>
                    <a:pt x="4662" y="19757"/>
                    <a:pt x="7326" y="24862"/>
                    <a:pt x="10878" y="29302"/>
                  </a:cubicBezTo>
                  <a:cubicBezTo>
                    <a:pt x="11910" y="30747"/>
                    <a:pt x="13710" y="33344"/>
                    <a:pt x="15563" y="33344"/>
                  </a:cubicBezTo>
                  <a:cubicBezTo>
                    <a:pt x="15703" y="33344"/>
                    <a:pt x="15843" y="33329"/>
                    <a:pt x="15983" y="33298"/>
                  </a:cubicBezTo>
                  <a:cubicBezTo>
                    <a:pt x="16197" y="33389"/>
                    <a:pt x="16703" y="33443"/>
                    <a:pt x="17449" y="33443"/>
                  </a:cubicBezTo>
                  <a:cubicBezTo>
                    <a:pt x="22135" y="33443"/>
                    <a:pt x="36276" y="31321"/>
                    <a:pt x="46616" y="23087"/>
                  </a:cubicBezTo>
                  <a:cubicBezTo>
                    <a:pt x="47948" y="21977"/>
                    <a:pt x="49280" y="20645"/>
                    <a:pt x="50612" y="19535"/>
                  </a:cubicBezTo>
                  <a:lnTo>
                    <a:pt x="50390" y="19313"/>
                  </a:lnTo>
                  <a:cubicBezTo>
                    <a:pt x="49724" y="17981"/>
                    <a:pt x="49058" y="16871"/>
                    <a:pt x="48392" y="15983"/>
                  </a:cubicBezTo>
                  <a:cubicBezTo>
                    <a:pt x="47504" y="14873"/>
                    <a:pt x="46616" y="13985"/>
                    <a:pt x="45728" y="12875"/>
                  </a:cubicBezTo>
                  <a:cubicBezTo>
                    <a:pt x="44619" y="11544"/>
                    <a:pt x="43287" y="10212"/>
                    <a:pt x="41955" y="9324"/>
                  </a:cubicBezTo>
                  <a:cubicBezTo>
                    <a:pt x="40623" y="8214"/>
                    <a:pt x="39291" y="7326"/>
                    <a:pt x="37737" y="6438"/>
                  </a:cubicBezTo>
                  <a:cubicBezTo>
                    <a:pt x="36183" y="5328"/>
                    <a:pt x="34408" y="4440"/>
                    <a:pt x="32410" y="3774"/>
                  </a:cubicBezTo>
                  <a:cubicBezTo>
                    <a:pt x="30634" y="2886"/>
                    <a:pt x="28858" y="2220"/>
                    <a:pt x="26860" y="1776"/>
                  </a:cubicBezTo>
                  <a:cubicBezTo>
                    <a:pt x="25084" y="1332"/>
                    <a:pt x="23309" y="888"/>
                    <a:pt x="21311" y="666"/>
                  </a:cubicBezTo>
                  <a:cubicBezTo>
                    <a:pt x="19535" y="222"/>
                    <a:pt x="17759" y="222"/>
                    <a:pt x="15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4015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Elementary School Weekly Planner by Slidesgo">
  <a:themeElements>
    <a:clrScheme name="Simple Light">
      <a:dk1>
        <a:srgbClr val="00354E"/>
      </a:dk1>
      <a:lt1>
        <a:srgbClr val="FFFFFF"/>
      </a:lt1>
      <a:dk2>
        <a:srgbClr val="B8F2FF"/>
      </a:dk2>
      <a:lt2>
        <a:srgbClr val="7D9BFF"/>
      </a:lt2>
      <a:accent1>
        <a:srgbClr val="FF4A95"/>
      </a:accent1>
      <a:accent2>
        <a:srgbClr val="FFB428"/>
      </a:accent2>
      <a:accent3>
        <a:srgbClr val="E48700"/>
      </a:accent3>
      <a:accent4>
        <a:srgbClr val="FFFFFF"/>
      </a:accent4>
      <a:accent5>
        <a:srgbClr val="70C974"/>
      </a:accent5>
      <a:accent6>
        <a:srgbClr val="7D9BFF"/>
      </a:accent6>
      <a:hlink>
        <a:srgbClr val="FF4A9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1303</Words>
  <Application>Microsoft Office PowerPoint</Application>
  <PresentationFormat>On-screen Show (16:9)</PresentationFormat>
  <Paragraphs>124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Fredoka One</vt:lpstr>
      <vt:lpstr>Courier New</vt:lpstr>
      <vt:lpstr>Arial</vt:lpstr>
      <vt:lpstr>Calibri</vt:lpstr>
      <vt:lpstr>Roboto</vt:lpstr>
      <vt:lpstr>Nunito</vt:lpstr>
      <vt:lpstr>Elementary School Weekly Planner by Slidesgo</vt:lpstr>
      <vt:lpstr>Unit 6:  A visit to a school</vt:lpstr>
      <vt:lpstr>Objectives</vt:lpstr>
      <vt:lpstr>Vocabulary</vt:lpstr>
      <vt:lpstr>Pronunciation</vt:lpstr>
      <vt:lpstr>Grammar </vt:lpstr>
      <vt:lpstr>Grammar </vt:lpstr>
      <vt:lpstr>PowerPoint Presentation</vt:lpstr>
      <vt:lpstr>Ex1: Find the words and phrases from this unit that match these definitions.</vt:lpstr>
      <vt:lpstr>Ex2: Complete the sentences with the words and phrases in Task 1.</vt:lpstr>
      <vt:lpstr>PowerPoint Presentation</vt:lpstr>
      <vt:lpstr>Ex3: Complete the sentences with appropriate prepositions of place or time.  </vt:lpstr>
      <vt:lpstr>Ex3: Complete the sentences with appropriate prepositions of place or time.  </vt:lpstr>
      <vt:lpstr>Ex3: Complete the sentences with appropriate prepositions of place or time.  </vt:lpstr>
      <vt:lpstr>Ex4: Read the passage and fill in the gaps with prepositions of time or place.  </vt:lpstr>
      <vt:lpstr>Ex4: Read the passage and fill in the gaps with prepositions of time or place. 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6:  A visit to a school</dc:title>
  <dc:creator>nhi tran</dc:creator>
  <cp:lastModifiedBy>nhi</cp:lastModifiedBy>
  <cp:revision>5</cp:revision>
  <dcterms:modified xsi:type="dcterms:W3CDTF">2022-08-26T02:47:24Z</dcterms:modified>
</cp:coreProperties>
</file>