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audio2.wav" ContentType="audio/wav"/>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 id="2147483677" r:id="rId2"/>
  </p:sldMasterIdLst>
  <p:notesMasterIdLst>
    <p:notesMasterId r:id="rId26"/>
  </p:notesMasterIdLst>
  <p:sldIdLst>
    <p:sldId id="256" r:id="rId3"/>
    <p:sldId id="257" r:id="rId4"/>
    <p:sldId id="301" r:id="rId5"/>
    <p:sldId id="302" r:id="rId6"/>
    <p:sldId id="303" r:id="rId7"/>
    <p:sldId id="304" r:id="rId8"/>
    <p:sldId id="258" r:id="rId9"/>
    <p:sldId id="259" r:id="rId10"/>
    <p:sldId id="260" r:id="rId11"/>
    <p:sldId id="261" r:id="rId12"/>
    <p:sldId id="311" r:id="rId13"/>
    <p:sldId id="305" r:id="rId14"/>
    <p:sldId id="307" r:id="rId15"/>
    <p:sldId id="308" r:id="rId16"/>
    <p:sldId id="309" r:id="rId17"/>
    <p:sldId id="310" r:id="rId18"/>
    <p:sldId id="306" r:id="rId19"/>
    <p:sldId id="312" r:id="rId20"/>
    <p:sldId id="313" r:id="rId21"/>
    <p:sldId id="314" r:id="rId22"/>
    <p:sldId id="315" r:id="rId23"/>
    <p:sldId id="278" r:id="rId24"/>
    <p:sldId id="267" r:id="rId25"/>
  </p:sldIdLst>
  <p:sldSz cx="9144000" cy="5143500" type="screen16x9"/>
  <p:notesSz cx="6858000" cy="9144000"/>
  <p:embeddedFontLst>
    <p:embeddedFont>
      <p:font typeface="Nanum Gothic" panose="020B0604020202020204" charset="-127"/>
      <p:regular r:id="rId27"/>
      <p:bold r:id="rId28"/>
    </p:embeddedFont>
    <p:embeddedFont>
      <p:font typeface="NanumGothic ExtraBold" panose="020B0604020202020204" charset="-127"/>
      <p:bold r:id="rId29"/>
    </p:embeddedFont>
    <p:embeddedFont>
      <p:font typeface="Nunito" panose="020B0604020202020204" charset="0"/>
      <p:regular r:id="rId30"/>
      <p:bold r:id="rId31"/>
      <p:italic r:id="rId32"/>
      <p:boldItalic r:id="rId33"/>
    </p:embeddedFont>
    <p:embeddedFont>
      <p:font typeface="Cambria Math" panose="02040503050406030204" pitchFamily="18" charset="0"/>
      <p:regular r:id="rId34"/>
    </p:embeddedFont>
    <p:embeddedFont>
      <p:font typeface="Calibri Light" panose="020F0302020204030204" pitchFamily="34" charset="0"/>
      <p:regular r:id="rId35"/>
      <p:italic r:id="rId36"/>
    </p:embeddedFont>
    <p:embeddedFont>
      <p:font typeface="Calibri" panose="020F0502020204030204" pitchFamily="3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89DB"/>
    <a:srgbClr val="FDE1C7"/>
    <a:srgbClr val="E1EBE9"/>
    <a:srgbClr val="63C8F3"/>
    <a:srgbClr val="F1FAD4"/>
    <a:srgbClr val="E4D3F1"/>
    <a:srgbClr val="F1A465"/>
    <a:srgbClr val="ED8733"/>
    <a:srgbClr val="8C8C8C"/>
    <a:srgbClr val="FCD5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7BF2177-B578-4562-82CA-38553EEE9E35}">
  <a:tblStyle styleId="{37BF2177-B578-4562-82CA-38553EEE9E3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48" y="12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9.xml"/><Relationship Id="rId34" Type="http://schemas.openxmlformats.org/officeDocument/2006/relationships/font" Target="fonts/font8.fntdata"/><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6"/>
        <p:cNvGrpSpPr/>
        <p:nvPr/>
      </p:nvGrpSpPr>
      <p:grpSpPr>
        <a:xfrm>
          <a:off x="0" y="0"/>
          <a:ext cx="0" cy="0"/>
          <a:chOff x="0" y="0"/>
          <a:chExt cx="0" cy="0"/>
        </a:xfrm>
      </p:grpSpPr>
      <p:sp>
        <p:nvSpPr>
          <p:cNvPr id="1287" name="Google Shape;128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8" name="Google Shape;128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53DC23-8546-45BB-AF41-5CF26C967343}"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2615584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53DC23-8546-45BB-AF41-5CF26C967343}"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9023102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53DC23-8546-45BB-AF41-5CF26C96734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366388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53DC23-8546-45BB-AF41-5CF26C967343}"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6140872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53DC23-8546-45BB-AF41-5CF26C967343}"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19845891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53DC23-8546-45BB-AF41-5CF26C967343}"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532628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53DC23-8546-45BB-AF41-5CF26C967343}"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25733875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8"/>
        <p:cNvGrpSpPr/>
        <p:nvPr/>
      </p:nvGrpSpPr>
      <p:grpSpPr>
        <a:xfrm>
          <a:off x="0" y="0"/>
          <a:ext cx="0" cy="0"/>
          <a:chOff x="0" y="0"/>
          <a:chExt cx="0" cy="0"/>
        </a:xfrm>
      </p:grpSpPr>
      <p:sp>
        <p:nvSpPr>
          <p:cNvPr id="1929" name="Google Shape;1929;ge4bfa92d73_0_3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0" name="Google Shape;1930;ge4bfa92d73_0_3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e4bfa92d73_0_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e4bfa92d73_0_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7"/>
        <p:cNvGrpSpPr/>
        <p:nvPr/>
      </p:nvGrpSpPr>
      <p:grpSpPr>
        <a:xfrm>
          <a:off x="0" y="0"/>
          <a:ext cx="0" cy="0"/>
          <a:chOff x="0" y="0"/>
          <a:chExt cx="0" cy="0"/>
        </a:xfrm>
      </p:grpSpPr>
      <p:sp>
        <p:nvSpPr>
          <p:cNvPr id="1328" name="Google Shape;1328;gb1c2217c3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9" name="Google Shape;1329;gb1c2217c3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b1c2217c3f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5" name="Google Shape;1335;gb1c2217c3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0"/>
        <p:cNvGrpSpPr/>
        <p:nvPr/>
      </p:nvGrpSpPr>
      <p:grpSpPr>
        <a:xfrm>
          <a:off x="0" y="0"/>
          <a:ext cx="0" cy="0"/>
          <a:chOff x="0" y="0"/>
          <a:chExt cx="0" cy="0"/>
        </a:xfrm>
      </p:grpSpPr>
      <p:sp>
        <p:nvSpPr>
          <p:cNvPr id="1371" name="Google Shape;1371;gb1c2217c3f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2" name="Google Shape;1372;gb1c2217c3f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0"/>
        <p:cNvGrpSpPr/>
        <p:nvPr/>
      </p:nvGrpSpPr>
      <p:grpSpPr>
        <a:xfrm>
          <a:off x="0" y="0"/>
          <a:ext cx="0" cy="0"/>
          <a:chOff x="0" y="0"/>
          <a:chExt cx="0" cy="0"/>
        </a:xfrm>
      </p:grpSpPr>
      <p:sp>
        <p:nvSpPr>
          <p:cNvPr id="1411" name="Google Shape;1411;ga953684262_0_155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2" name="Google Shape;1412;ga953684262_0_155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3"/>
        <p:cNvGrpSpPr/>
        <p:nvPr/>
      </p:nvGrpSpPr>
      <p:grpSpPr>
        <a:xfrm>
          <a:off x="0" y="0"/>
          <a:ext cx="0" cy="0"/>
          <a:chOff x="0" y="0"/>
          <a:chExt cx="0" cy="0"/>
        </a:xfrm>
      </p:grpSpPr>
      <p:sp>
        <p:nvSpPr>
          <p:cNvPr id="1424" name="Google Shape;1424;ga953684262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5" name="Google Shape;1425;ga953684262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53DC23-8546-45BB-AF41-5CF26C96734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348699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53DC23-8546-45BB-AF41-5CF26C967343}"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17078561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53DC23-8546-45BB-AF41-5CF26C967343}"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1375136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0" y="0"/>
            <a:ext cx="9144000" cy="5143500"/>
            <a:chOff x="0" y="0"/>
            <a:chExt cx="9144000" cy="5143500"/>
          </a:xfrm>
        </p:grpSpPr>
        <p:sp>
          <p:nvSpPr>
            <p:cNvPr id="10" name="Google Shape;10;p2"/>
            <p:cNvSpPr/>
            <p:nvPr/>
          </p:nvSpPr>
          <p:spPr>
            <a:xfrm>
              <a:off x="0" y="0"/>
              <a:ext cx="9144000" cy="5143500"/>
            </a:xfrm>
            <a:prstGeom prst="frame">
              <a:avLst>
                <a:gd name="adj1" fmla="val 3945"/>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7502350" y="1228725"/>
              <a:ext cx="345325" cy="345325"/>
              <a:chOff x="3495950" y="1716700"/>
              <a:chExt cx="345325" cy="345325"/>
            </a:xfrm>
          </p:grpSpPr>
          <p:sp>
            <p:nvSpPr>
              <p:cNvPr id="12" name="Google Shape;12;p2"/>
              <p:cNvSpPr/>
              <p:nvPr/>
            </p:nvSpPr>
            <p:spPr>
              <a:xfrm>
                <a:off x="3495950" y="1837850"/>
                <a:ext cx="89325" cy="103025"/>
              </a:xfrm>
              <a:custGeom>
                <a:avLst/>
                <a:gdLst/>
                <a:ahLst/>
                <a:cxnLst/>
                <a:rect l="l" t="t" r="r" b="b"/>
                <a:pathLst>
                  <a:path w="3573" h="4121" extrusionOk="0">
                    <a:moveTo>
                      <a:pt x="3573" y="1"/>
                    </a:moveTo>
                    <a:lnTo>
                      <a:pt x="1" y="2061"/>
                    </a:lnTo>
                    <a:lnTo>
                      <a:pt x="3573" y="4120"/>
                    </a:lnTo>
                    <a:lnTo>
                      <a:pt x="3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3751950" y="1837850"/>
                <a:ext cx="89325" cy="103025"/>
              </a:xfrm>
              <a:custGeom>
                <a:avLst/>
                <a:gdLst/>
                <a:ahLst/>
                <a:cxnLst/>
                <a:rect l="l" t="t" r="r" b="b"/>
                <a:pathLst>
                  <a:path w="3573" h="4121" extrusionOk="0">
                    <a:moveTo>
                      <a:pt x="0" y="1"/>
                    </a:moveTo>
                    <a:lnTo>
                      <a:pt x="0" y="4120"/>
                    </a:lnTo>
                    <a:lnTo>
                      <a:pt x="3572" y="2061"/>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617100" y="1972700"/>
                <a:ext cx="103025" cy="89325"/>
              </a:xfrm>
              <a:custGeom>
                <a:avLst/>
                <a:gdLst/>
                <a:ahLst/>
                <a:cxnLst/>
                <a:rect l="l" t="t" r="r" b="b"/>
                <a:pathLst>
                  <a:path w="4121" h="3573" extrusionOk="0">
                    <a:moveTo>
                      <a:pt x="1" y="0"/>
                    </a:moveTo>
                    <a:lnTo>
                      <a:pt x="2061" y="3572"/>
                    </a:lnTo>
                    <a:lnTo>
                      <a:pt x="41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3617100" y="1716700"/>
                <a:ext cx="103025" cy="89325"/>
              </a:xfrm>
              <a:custGeom>
                <a:avLst/>
                <a:gdLst/>
                <a:ahLst/>
                <a:cxnLst/>
                <a:rect l="l" t="t" r="r" b="b"/>
                <a:pathLst>
                  <a:path w="4121" h="3573" extrusionOk="0">
                    <a:moveTo>
                      <a:pt x="2061" y="1"/>
                    </a:moveTo>
                    <a:lnTo>
                      <a:pt x="1" y="3573"/>
                    </a:lnTo>
                    <a:lnTo>
                      <a:pt x="4120" y="3573"/>
                    </a:lnTo>
                    <a:lnTo>
                      <a:pt x="20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p:nvPr/>
          </p:nvSpPr>
          <p:spPr>
            <a:xfrm>
              <a:off x="2138279" y="571125"/>
              <a:ext cx="988665" cy="555511"/>
            </a:xfrm>
            <a:custGeom>
              <a:avLst/>
              <a:gdLst/>
              <a:ahLst/>
              <a:cxnLst/>
              <a:rect l="l" t="t" r="r" b="b"/>
              <a:pathLst>
                <a:path w="29921" h="16812" fill="none" extrusionOk="0">
                  <a:moveTo>
                    <a:pt x="0" y="0"/>
                  </a:moveTo>
                  <a:lnTo>
                    <a:pt x="9168" y="16812"/>
                  </a:lnTo>
                  <a:lnTo>
                    <a:pt x="29921" y="16812"/>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3768288" y="4024339"/>
              <a:ext cx="1759826" cy="693195"/>
            </a:xfrm>
            <a:custGeom>
              <a:avLst/>
              <a:gdLst/>
              <a:ahLst/>
              <a:cxnLst/>
              <a:rect l="l" t="t" r="r" b="b"/>
              <a:pathLst>
                <a:path w="46114" h="49638" fill="none" extrusionOk="0">
                  <a:moveTo>
                    <a:pt x="46113" y="49638"/>
                  </a:moveTo>
                  <a:lnTo>
                    <a:pt x="16967" y="1"/>
                  </a:lnTo>
                  <a:lnTo>
                    <a:pt x="1"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18;p2"/>
            <p:cNvGrpSpPr/>
            <p:nvPr/>
          </p:nvGrpSpPr>
          <p:grpSpPr>
            <a:xfrm>
              <a:off x="713405" y="4195527"/>
              <a:ext cx="953788" cy="522000"/>
              <a:chOff x="4397850" y="1828025"/>
              <a:chExt cx="686425" cy="375675"/>
            </a:xfrm>
          </p:grpSpPr>
          <p:sp>
            <p:nvSpPr>
              <p:cNvPr id="19" name="Google Shape;19;p2"/>
              <p:cNvSpPr/>
              <p:nvPr/>
            </p:nvSpPr>
            <p:spPr>
              <a:xfrm>
                <a:off x="4708600" y="1828025"/>
                <a:ext cx="375675" cy="375675"/>
              </a:xfrm>
              <a:custGeom>
                <a:avLst/>
                <a:gdLst/>
                <a:ahLst/>
                <a:cxnLst/>
                <a:rect l="l" t="t" r="r" b="b"/>
                <a:pathLst>
                  <a:path w="15027" h="15027" fill="none" extrusionOk="0">
                    <a:moveTo>
                      <a:pt x="15027" y="7228"/>
                    </a:moveTo>
                    <a:cubicBezTo>
                      <a:pt x="15027" y="10157"/>
                      <a:pt x="13265" y="12788"/>
                      <a:pt x="10562" y="13907"/>
                    </a:cubicBezTo>
                    <a:cubicBezTo>
                      <a:pt x="7859" y="15026"/>
                      <a:pt x="4752" y="14407"/>
                      <a:pt x="2680" y="12336"/>
                    </a:cubicBezTo>
                    <a:cubicBezTo>
                      <a:pt x="620" y="10276"/>
                      <a:pt x="1" y="7168"/>
                      <a:pt x="1120" y="4466"/>
                    </a:cubicBezTo>
                    <a:cubicBezTo>
                      <a:pt x="2239" y="1763"/>
                      <a:pt x="4871" y="1"/>
                      <a:pt x="7800" y="1"/>
                    </a:cubicBez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20;p2"/>
              <p:cNvGrpSpPr/>
              <p:nvPr/>
            </p:nvGrpSpPr>
            <p:grpSpPr>
              <a:xfrm>
                <a:off x="4397850" y="2027450"/>
                <a:ext cx="528975" cy="84875"/>
                <a:chOff x="4397850" y="2027450"/>
                <a:chExt cx="528975" cy="84875"/>
              </a:xfrm>
            </p:grpSpPr>
            <p:sp>
              <p:nvSpPr>
                <p:cNvPr id="21" name="Google Shape;21;p2"/>
                <p:cNvSpPr/>
                <p:nvPr/>
              </p:nvSpPr>
              <p:spPr>
                <a:xfrm>
                  <a:off x="43978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447197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4545800" y="2027450"/>
                  <a:ext cx="85150" cy="84875"/>
                </a:xfrm>
                <a:custGeom>
                  <a:avLst/>
                  <a:gdLst/>
                  <a:ahLst/>
                  <a:cxnLst/>
                  <a:rect l="l" t="t" r="r" b="b"/>
                  <a:pathLst>
                    <a:path w="3406" h="3395" fill="none" extrusionOk="0">
                      <a:moveTo>
                        <a:pt x="0" y="3394"/>
                      </a:moveTo>
                      <a:lnTo>
                        <a:pt x="3405"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461990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469402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4767850" y="2027450"/>
                  <a:ext cx="85150" cy="84875"/>
                </a:xfrm>
                <a:custGeom>
                  <a:avLst/>
                  <a:gdLst/>
                  <a:ahLst/>
                  <a:cxnLst/>
                  <a:rect l="l" t="t" r="r" b="b"/>
                  <a:pathLst>
                    <a:path w="3406" h="3395" fill="none" extrusionOk="0">
                      <a:moveTo>
                        <a:pt x="0" y="3394"/>
                      </a:moveTo>
                      <a:lnTo>
                        <a:pt x="3406"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8419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8" name="Google Shape;28;p2"/>
            <p:cNvSpPr/>
            <p:nvPr/>
          </p:nvSpPr>
          <p:spPr>
            <a:xfrm>
              <a:off x="7927075" y="464488"/>
              <a:ext cx="671250" cy="671225"/>
            </a:xfrm>
            <a:custGeom>
              <a:avLst/>
              <a:gdLst/>
              <a:ahLst/>
              <a:cxnLst/>
              <a:rect l="l" t="t" r="r" b="b"/>
              <a:pathLst>
                <a:path w="26850" h="26849" fill="none" extrusionOk="0">
                  <a:moveTo>
                    <a:pt x="1" y="13943"/>
                  </a:moveTo>
                  <a:cubicBezTo>
                    <a:pt x="1" y="8716"/>
                    <a:pt x="3144" y="4001"/>
                    <a:pt x="7966" y="2001"/>
                  </a:cubicBezTo>
                  <a:cubicBezTo>
                    <a:pt x="12800" y="0"/>
                    <a:pt x="18348" y="1108"/>
                    <a:pt x="22051" y="4799"/>
                  </a:cubicBezTo>
                  <a:cubicBezTo>
                    <a:pt x="25742" y="8501"/>
                    <a:pt x="26849" y="14050"/>
                    <a:pt x="24849" y="18884"/>
                  </a:cubicBezTo>
                  <a:cubicBezTo>
                    <a:pt x="22849" y="23706"/>
                    <a:pt x="18134" y="26849"/>
                    <a:pt x="12919" y="26849"/>
                  </a:cubicBez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 name="Google Shape;29;p2"/>
            <p:cNvGrpSpPr/>
            <p:nvPr/>
          </p:nvGrpSpPr>
          <p:grpSpPr>
            <a:xfrm>
              <a:off x="7289015" y="4465656"/>
              <a:ext cx="1299294" cy="251797"/>
              <a:chOff x="5651875" y="2924600"/>
              <a:chExt cx="726025" cy="140700"/>
            </a:xfrm>
          </p:grpSpPr>
          <p:sp>
            <p:nvSpPr>
              <p:cNvPr id="30" name="Google Shape;30;p2"/>
              <p:cNvSpPr/>
              <p:nvPr/>
            </p:nvSpPr>
            <p:spPr>
              <a:xfrm>
                <a:off x="5651875" y="2924600"/>
                <a:ext cx="27125" cy="23300"/>
              </a:xfrm>
              <a:custGeom>
                <a:avLst/>
                <a:gdLst/>
                <a:ahLst/>
                <a:cxnLst/>
                <a:rect l="l" t="t" r="r" b="b"/>
                <a:pathLst>
                  <a:path w="1085" h="932" extrusionOk="0">
                    <a:moveTo>
                      <a:pt x="620" y="0"/>
                    </a:moveTo>
                    <a:cubicBezTo>
                      <a:pt x="203" y="0"/>
                      <a:pt x="1" y="500"/>
                      <a:pt x="287" y="798"/>
                    </a:cubicBezTo>
                    <a:cubicBezTo>
                      <a:pt x="382" y="890"/>
                      <a:pt x="499" y="931"/>
                      <a:pt x="613" y="931"/>
                    </a:cubicBezTo>
                    <a:cubicBezTo>
                      <a:pt x="854" y="931"/>
                      <a:pt x="1084" y="747"/>
                      <a:pt x="1084" y="465"/>
                    </a:cubicBezTo>
                    <a:cubicBezTo>
                      <a:pt x="1084" y="203"/>
                      <a:pt x="882" y="0"/>
                      <a:pt x="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5751900" y="2924600"/>
                <a:ext cx="27400" cy="23300"/>
              </a:xfrm>
              <a:custGeom>
                <a:avLst/>
                <a:gdLst/>
                <a:ahLst/>
                <a:cxnLst/>
                <a:rect l="l" t="t" r="r" b="b"/>
                <a:pathLst>
                  <a:path w="1096" h="932" extrusionOk="0">
                    <a:moveTo>
                      <a:pt x="631" y="0"/>
                    </a:moveTo>
                    <a:cubicBezTo>
                      <a:pt x="215" y="0"/>
                      <a:pt x="0" y="500"/>
                      <a:pt x="298" y="798"/>
                    </a:cubicBezTo>
                    <a:cubicBezTo>
                      <a:pt x="394" y="890"/>
                      <a:pt x="511" y="931"/>
                      <a:pt x="625" y="931"/>
                    </a:cubicBezTo>
                    <a:cubicBezTo>
                      <a:pt x="866" y="931"/>
                      <a:pt x="1096" y="747"/>
                      <a:pt x="1096" y="465"/>
                    </a:cubicBezTo>
                    <a:cubicBezTo>
                      <a:pt x="1096" y="203"/>
                      <a:pt x="881" y="0"/>
                      <a:pt x="6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5852200" y="2924600"/>
                <a:ext cx="27425" cy="23200"/>
              </a:xfrm>
              <a:custGeom>
                <a:avLst/>
                <a:gdLst/>
                <a:ahLst/>
                <a:cxnLst/>
                <a:rect l="l" t="t" r="r" b="b"/>
                <a:pathLst>
                  <a:path w="1097" h="928" extrusionOk="0">
                    <a:moveTo>
                      <a:pt x="620" y="0"/>
                    </a:moveTo>
                    <a:cubicBezTo>
                      <a:pt x="215" y="0"/>
                      <a:pt x="1" y="500"/>
                      <a:pt x="298" y="786"/>
                    </a:cubicBezTo>
                    <a:cubicBezTo>
                      <a:pt x="392" y="884"/>
                      <a:pt x="511" y="928"/>
                      <a:pt x="627" y="928"/>
                    </a:cubicBezTo>
                    <a:cubicBezTo>
                      <a:pt x="865" y="928"/>
                      <a:pt x="1096" y="745"/>
                      <a:pt x="1096" y="465"/>
                    </a:cubicBezTo>
                    <a:cubicBezTo>
                      <a:pt x="1084" y="203"/>
                      <a:pt x="882" y="0"/>
                      <a:pt x="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5952525" y="2924600"/>
                <a:ext cx="27100" cy="23300"/>
              </a:xfrm>
              <a:custGeom>
                <a:avLst/>
                <a:gdLst/>
                <a:ahLst/>
                <a:cxnLst/>
                <a:rect l="l" t="t" r="r" b="b"/>
                <a:pathLst>
                  <a:path w="1084" h="932" extrusionOk="0">
                    <a:moveTo>
                      <a:pt x="619" y="0"/>
                    </a:moveTo>
                    <a:cubicBezTo>
                      <a:pt x="203" y="0"/>
                      <a:pt x="0" y="500"/>
                      <a:pt x="286" y="798"/>
                    </a:cubicBezTo>
                    <a:cubicBezTo>
                      <a:pt x="382" y="890"/>
                      <a:pt x="498" y="931"/>
                      <a:pt x="613" y="931"/>
                    </a:cubicBezTo>
                    <a:cubicBezTo>
                      <a:pt x="854" y="931"/>
                      <a:pt x="1084" y="747"/>
                      <a:pt x="1084" y="465"/>
                    </a:cubicBezTo>
                    <a:cubicBezTo>
                      <a:pt x="1084" y="203"/>
                      <a:pt x="881" y="0"/>
                      <a:pt x="6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6049850" y="2924600"/>
                <a:ext cx="27400" cy="23300"/>
              </a:xfrm>
              <a:custGeom>
                <a:avLst/>
                <a:gdLst/>
                <a:ahLst/>
                <a:cxnLst/>
                <a:rect l="l" t="t" r="r" b="b"/>
                <a:pathLst>
                  <a:path w="1096" h="932" extrusionOk="0">
                    <a:moveTo>
                      <a:pt x="620" y="0"/>
                    </a:moveTo>
                    <a:cubicBezTo>
                      <a:pt x="203" y="0"/>
                      <a:pt x="1" y="500"/>
                      <a:pt x="298" y="798"/>
                    </a:cubicBezTo>
                    <a:cubicBezTo>
                      <a:pt x="394" y="890"/>
                      <a:pt x="511" y="931"/>
                      <a:pt x="625" y="931"/>
                    </a:cubicBezTo>
                    <a:cubicBezTo>
                      <a:pt x="866" y="931"/>
                      <a:pt x="1096" y="747"/>
                      <a:pt x="1096" y="465"/>
                    </a:cubicBezTo>
                    <a:cubicBezTo>
                      <a:pt x="1096" y="203"/>
                      <a:pt x="882" y="0"/>
                      <a:pt x="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6150150" y="2924600"/>
                <a:ext cx="27125" cy="23300"/>
              </a:xfrm>
              <a:custGeom>
                <a:avLst/>
                <a:gdLst/>
                <a:ahLst/>
                <a:cxnLst/>
                <a:rect l="l" t="t" r="r" b="b"/>
                <a:pathLst>
                  <a:path w="1085" h="932" extrusionOk="0">
                    <a:moveTo>
                      <a:pt x="620" y="0"/>
                    </a:moveTo>
                    <a:cubicBezTo>
                      <a:pt x="203" y="0"/>
                      <a:pt x="1" y="500"/>
                      <a:pt x="287" y="798"/>
                    </a:cubicBezTo>
                    <a:cubicBezTo>
                      <a:pt x="382" y="890"/>
                      <a:pt x="499" y="931"/>
                      <a:pt x="613" y="931"/>
                    </a:cubicBezTo>
                    <a:cubicBezTo>
                      <a:pt x="854" y="931"/>
                      <a:pt x="1084" y="747"/>
                      <a:pt x="1084" y="465"/>
                    </a:cubicBezTo>
                    <a:cubicBezTo>
                      <a:pt x="1084" y="203"/>
                      <a:pt x="882" y="0"/>
                      <a:pt x="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6250175" y="2924600"/>
                <a:ext cx="27400" cy="23300"/>
              </a:xfrm>
              <a:custGeom>
                <a:avLst/>
                <a:gdLst/>
                <a:ahLst/>
                <a:cxnLst/>
                <a:rect l="l" t="t" r="r" b="b"/>
                <a:pathLst>
                  <a:path w="1096" h="932" extrusionOk="0">
                    <a:moveTo>
                      <a:pt x="631" y="0"/>
                    </a:moveTo>
                    <a:cubicBezTo>
                      <a:pt x="215" y="0"/>
                      <a:pt x="0" y="500"/>
                      <a:pt x="298" y="798"/>
                    </a:cubicBezTo>
                    <a:cubicBezTo>
                      <a:pt x="394" y="890"/>
                      <a:pt x="511" y="931"/>
                      <a:pt x="625" y="931"/>
                    </a:cubicBezTo>
                    <a:cubicBezTo>
                      <a:pt x="866" y="931"/>
                      <a:pt x="1096" y="747"/>
                      <a:pt x="1096" y="465"/>
                    </a:cubicBezTo>
                    <a:cubicBezTo>
                      <a:pt x="1096" y="203"/>
                      <a:pt x="882" y="0"/>
                      <a:pt x="6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6350475" y="2924600"/>
                <a:ext cx="27425" cy="23300"/>
              </a:xfrm>
              <a:custGeom>
                <a:avLst/>
                <a:gdLst/>
                <a:ahLst/>
                <a:cxnLst/>
                <a:rect l="l" t="t" r="r" b="b"/>
                <a:pathLst>
                  <a:path w="1097" h="932" extrusionOk="0">
                    <a:moveTo>
                      <a:pt x="632" y="0"/>
                    </a:moveTo>
                    <a:cubicBezTo>
                      <a:pt x="215" y="0"/>
                      <a:pt x="1" y="500"/>
                      <a:pt x="299" y="798"/>
                    </a:cubicBezTo>
                    <a:cubicBezTo>
                      <a:pt x="394" y="890"/>
                      <a:pt x="511" y="931"/>
                      <a:pt x="625" y="931"/>
                    </a:cubicBezTo>
                    <a:cubicBezTo>
                      <a:pt x="866" y="931"/>
                      <a:pt x="1096" y="747"/>
                      <a:pt x="1096" y="465"/>
                    </a:cubicBezTo>
                    <a:cubicBezTo>
                      <a:pt x="1096" y="203"/>
                      <a:pt x="882" y="0"/>
                      <a:pt x="6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5651875" y="3041575"/>
                <a:ext cx="27125" cy="23500"/>
              </a:xfrm>
              <a:custGeom>
                <a:avLst/>
                <a:gdLst/>
                <a:ahLst/>
                <a:cxnLst/>
                <a:rect l="l" t="t" r="r" b="b"/>
                <a:pathLst>
                  <a:path w="1085" h="940" extrusionOk="0">
                    <a:moveTo>
                      <a:pt x="620" y="1"/>
                    </a:moveTo>
                    <a:cubicBezTo>
                      <a:pt x="203" y="1"/>
                      <a:pt x="1" y="512"/>
                      <a:pt x="287" y="798"/>
                    </a:cubicBezTo>
                    <a:cubicBezTo>
                      <a:pt x="384" y="896"/>
                      <a:pt x="504" y="940"/>
                      <a:pt x="621" y="940"/>
                    </a:cubicBezTo>
                    <a:cubicBezTo>
                      <a:pt x="859" y="940"/>
                      <a:pt x="1084" y="757"/>
                      <a:pt x="1084" y="477"/>
                    </a:cubicBezTo>
                    <a:cubicBezTo>
                      <a:pt x="1084" y="215"/>
                      <a:pt x="882"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751900" y="3041575"/>
                <a:ext cx="27400" cy="23500"/>
              </a:xfrm>
              <a:custGeom>
                <a:avLst/>
                <a:gdLst/>
                <a:ahLst/>
                <a:cxnLst/>
                <a:rect l="l" t="t" r="r" b="b"/>
                <a:pathLst>
                  <a:path w="1096" h="940" extrusionOk="0">
                    <a:moveTo>
                      <a:pt x="631" y="1"/>
                    </a:moveTo>
                    <a:cubicBezTo>
                      <a:pt x="215" y="1"/>
                      <a:pt x="0" y="512"/>
                      <a:pt x="298" y="798"/>
                    </a:cubicBezTo>
                    <a:cubicBezTo>
                      <a:pt x="396" y="896"/>
                      <a:pt x="515" y="940"/>
                      <a:pt x="632" y="940"/>
                    </a:cubicBezTo>
                    <a:cubicBezTo>
                      <a:pt x="870" y="940"/>
                      <a:pt x="1096" y="757"/>
                      <a:pt x="1096" y="477"/>
                    </a:cubicBezTo>
                    <a:cubicBezTo>
                      <a:pt x="1096" y="215"/>
                      <a:pt x="881" y="1"/>
                      <a:pt x="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5852200" y="3041575"/>
                <a:ext cx="27425" cy="23450"/>
              </a:xfrm>
              <a:custGeom>
                <a:avLst/>
                <a:gdLst/>
                <a:ahLst/>
                <a:cxnLst/>
                <a:rect l="l" t="t" r="r" b="b"/>
                <a:pathLst>
                  <a:path w="1097" h="938" extrusionOk="0">
                    <a:moveTo>
                      <a:pt x="620" y="1"/>
                    </a:moveTo>
                    <a:cubicBezTo>
                      <a:pt x="215" y="1"/>
                      <a:pt x="1" y="512"/>
                      <a:pt x="298" y="798"/>
                    </a:cubicBezTo>
                    <a:cubicBezTo>
                      <a:pt x="391" y="895"/>
                      <a:pt x="507" y="937"/>
                      <a:pt x="622" y="937"/>
                    </a:cubicBezTo>
                    <a:cubicBezTo>
                      <a:pt x="862" y="937"/>
                      <a:pt x="1096" y="751"/>
                      <a:pt x="1096" y="477"/>
                    </a:cubicBezTo>
                    <a:cubicBezTo>
                      <a:pt x="1084" y="215"/>
                      <a:pt x="882"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5952225" y="3041875"/>
                <a:ext cx="27600" cy="23425"/>
              </a:xfrm>
              <a:custGeom>
                <a:avLst/>
                <a:gdLst/>
                <a:ahLst/>
                <a:cxnLst/>
                <a:rect l="l" t="t" r="r" b="b"/>
                <a:pathLst>
                  <a:path w="1104" h="937" extrusionOk="0">
                    <a:moveTo>
                      <a:pt x="631" y="0"/>
                    </a:moveTo>
                    <a:cubicBezTo>
                      <a:pt x="215" y="0"/>
                      <a:pt x="0" y="512"/>
                      <a:pt x="310" y="798"/>
                    </a:cubicBezTo>
                    <a:cubicBezTo>
                      <a:pt x="406" y="894"/>
                      <a:pt x="523" y="937"/>
                      <a:pt x="637" y="937"/>
                    </a:cubicBezTo>
                    <a:cubicBezTo>
                      <a:pt x="877" y="937"/>
                      <a:pt x="1104" y="747"/>
                      <a:pt x="1096" y="465"/>
                    </a:cubicBezTo>
                    <a:cubicBezTo>
                      <a:pt x="1096" y="203"/>
                      <a:pt x="881" y="0"/>
                      <a:pt x="6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6049850" y="3041575"/>
                <a:ext cx="27400" cy="23500"/>
              </a:xfrm>
              <a:custGeom>
                <a:avLst/>
                <a:gdLst/>
                <a:ahLst/>
                <a:cxnLst/>
                <a:rect l="l" t="t" r="r" b="b"/>
                <a:pathLst>
                  <a:path w="1096" h="940" extrusionOk="0">
                    <a:moveTo>
                      <a:pt x="620" y="1"/>
                    </a:moveTo>
                    <a:cubicBezTo>
                      <a:pt x="203" y="1"/>
                      <a:pt x="1" y="512"/>
                      <a:pt x="298" y="798"/>
                    </a:cubicBezTo>
                    <a:cubicBezTo>
                      <a:pt x="396" y="896"/>
                      <a:pt x="516" y="940"/>
                      <a:pt x="632" y="940"/>
                    </a:cubicBezTo>
                    <a:cubicBezTo>
                      <a:pt x="870" y="940"/>
                      <a:pt x="1096" y="757"/>
                      <a:pt x="1096" y="477"/>
                    </a:cubicBezTo>
                    <a:cubicBezTo>
                      <a:pt x="1096" y="215"/>
                      <a:pt x="882"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6150150" y="3041575"/>
                <a:ext cx="27125" cy="23500"/>
              </a:xfrm>
              <a:custGeom>
                <a:avLst/>
                <a:gdLst/>
                <a:ahLst/>
                <a:cxnLst/>
                <a:rect l="l" t="t" r="r" b="b"/>
                <a:pathLst>
                  <a:path w="1085" h="940" extrusionOk="0">
                    <a:moveTo>
                      <a:pt x="620" y="1"/>
                    </a:moveTo>
                    <a:cubicBezTo>
                      <a:pt x="203" y="1"/>
                      <a:pt x="1" y="512"/>
                      <a:pt x="287" y="798"/>
                    </a:cubicBezTo>
                    <a:cubicBezTo>
                      <a:pt x="384" y="896"/>
                      <a:pt x="504" y="940"/>
                      <a:pt x="621" y="940"/>
                    </a:cubicBezTo>
                    <a:cubicBezTo>
                      <a:pt x="859" y="940"/>
                      <a:pt x="1084" y="757"/>
                      <a:pt x="1084" y="477"/>
                    </a:cubicBezTo>
                    <a:cubicBezTo>
                      <a:pt x="1084" y="215"/>
                      <a:pt x="882"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6250175" y="3041575"/>
                <a:ext cx="27400" cy="23500"/>
              </a:xfrm>
              <a:custGeom>
                <a:avLst/>
                <a:gdLst/>
                <a:ahLst/>
                <a:cxnLst/>
                <a:rect l="l" t="t" r="r" b="b"/>
                <a:pathLst>
                  <a:path w="1096" h="940" extrusionOk="0">
                    <a:moveTo>
                      <a:pt x="631" y="1"/>
                    </a:moveTo>
                    <a:cubicBezTo>
                      <a:pt x="215" y="1"/>
                      <a:pt x="0" y="512"/>
                      <a:pt x="298" y="798"/>
                    </a:cubicBezTo>
                    <a:cubicBezTo>
                      <a:pt x="396" y="896"/>
                      <a:pt x="515" y="940"/>
                      <a:pt x="632" y="940"/>
                    </a:cubicBezTo>
                    <a:cubicBezTo>
                      <a:pt x="870" y="940"/>
                      <a:pt x="1096" y="757"/>
                      <a:pt x="1096" y="477"/>
                    </a:cubicBezTo>
                    <a:cubicBezTo>
                      <a:pt x="1096" y="215"/>
                      <a:pt x="882" y="1"/>
                      <a:pt x="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6350475" y="3041875"/>
                <a:ext cx="27425" cy="23425"/>
              </a:xfrm>
              <a:custGeom>
                <a:avLst/>
                <a:gdLst/>
                <a:ahLst/>
                <a:cxnLst/>
                <a:rect l="l" t="t" r="r" b="b"/>
                <a:pathLst>
                  <a:path w="1097" h="937" extrusionOk="0">
                    <a:moveTo>
                      <a:pt x="632" y="0"/>
                    </a:moveTo>
                    <a:cubicBezTo>
                      <a:pt x="203" y="0"/>
                      <a:pt x="1" y="512"/>
                      <a:pt x="299" y="798"/>
                    </a:cubicBezTo>
                    <a:cubicBezTo>
                      <a:pt x="394" y="894"/>
                      <a:pt x="511" y="937"/>
                      <a:pt x="626" y="937"/>
                    </a:cubicBezTo>
                    <a:cubicBezTo>
                      <a:pt x="866" y="937"/>
                      <a:pt x="1096" y="747"/>
                      <a:pt x="1096" y="465"/>
                    </a:cubicBezTo>
                    <a:cubicBezTo>
                      <a:pt x="1084" y="203"/>
                      <a:pt x="882" y="0"/>
                      <a:pt x="6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6" name="Google Shape;46;p2"/>
          <p:cNvSpPr txBox="1">
            <a:spLocks noGrp="1"/>
          </p:cNvSpPr>
          <p:nvPr>
            <p:ph type="ctrTitle"/>
          </p:nvPr>
        </p:nvSpPr>
        <p:spPr>
          <a:xfrm>
            <a:off x="4864768" y="1558775"/>
            <a:ext cx="3641100" cy="2093400"/>
          </a:xfrm>
          <a:prstGeom prst="rect">
            <a:avLst/>
          </a:prstGeom>
        </p:spPr>
        <p:txBody>
          <a:bodyPr spcFirstLastPara="1" wrap="square" lIns="91425" tIns="91425" rIns="91425" bIns="91425" anchor="ctr" anchorCtr="0">
            <a:noAutofit/>
          </a:bodyPr>
          <a:lstStyle>
            <a:lvl1pPr lvl="0" algn="l">
              <a:spcBef>
                <a:spcPts val="0"/>
              </a:spcBef>
              <a:spcAft>
                <a:spcPts val="0"/>
              </a:spcAft>
              <a:buSzPts val="5200"/>
              <a:buNone/>
              <a:defRPr sz="4000" b="0">
                <a:latin typeface="NanumGothic ExtraBold"/>
                <a:ea typeface="NanumGothic ExtraBold"/>
                <a:cs typeface="NanumGothic ExtraBold"/>
                <a:sym typeface="NanumGothic Extra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47" name="Google Shape;47;p2"/>
          <p:cNvSpPr txBox="1">
            <a:spLocks noGrp="1"/>
          </p:cNvSpPr>
          <p:nvPr>
            <p:ph type="subTitle" idx="1"/>
          </p:nvPr>
        </p:nvSpPr>
        <p:spPr>
          <a:xfrm>
            <a:off x="4864768" y="3580201"/>
            <a:ext cx="3641100" cy="5220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dk1"/>
              </a:buClr>
              <a:buSzPts val="2800"/>
              <a:buNone/>
              <a:defRPr>
                <a:solidFill>
                  <a:schemeClr val="dk1"/>
                </a:solidFill>
                <a:latin typeface="Nanum Gothic"/>
                <a:ea typeface="Nanum Gothic"/>
                <a:cs typeface="Nanum Gothic"/>
                <a:sym typeface="Nanum Gothic"/>
              </a:defRPr>
            </a:lvl1pPr>
            <a:lvl2pPr lvl="1" algn="ctr">
              <a:lnSpc>
                <a:spcPct val="100000"/>
              </a:lnSpc>
              <a:spcBef>
                <a:spcPts val="0"/>
              </a:spcBef>
              <a:spcAft>
                <a:spcPts val="0"/>
              </a:spcAft>
              <a:buClr>
                <a:schemeClr val="dk1"/>
              </a:buClr>
              <a:buSzPts val="2800"/>
              <a:buNone/>
              <a:defRPr sz="2800">
                <a:solidFill>
                  <a:schemeClr val="dk1"/>
                </a:solidFill>
              </a:defRPr>
            </a:lvl2pPr>
            <a:lvl3pPr lvl="2" algn="ctr">
              <a:lnSpc>
                <a:spcPct val="100000"/>
              </a:lnSpc>
              <a:spcBef>
                <a:spcPts val="0"/>
              </a:spcBef>
              <a:spcAft>
                <a:spcPts val="0"/>
              </a:spcAft>
              <a:buClr>
                <a:schemeClr val="dk1"/>
              </a:buClr>
              <a:buSzPts val="2800"/>
              <a:buNone/>
              <a:defRPr sz="2800">
                <a:solidFill>
                  <a:schemeClr val="dk1"/>
                </a:solidFill>
              </a:defRPr>
            </a:lvl3pPr>
            <a:lvl4pPr lvl="3" algn="ctr">
              <a:lnSpc>
                <a:spcPct val="100000"/>
              </a:lnSpc>
              <a:spcBef>
                <a:spcPts val="0"/>
              </a:spcBef>
              <a:spcAft>
                <a:spcPts val="0"/>
              </a:spcAft>
              <a:buClr>
                <a:schemeClr val="dk1"/>
              </a:buClr>
              <a:buSzPts val="2800"/>
              <a:buNone/>
              <a:defRPr sz="2800">
                <a:solidFill>
                  <a:schemeClr val="dk1"/>
                </a:solidFill>
              </a:defRPr>
            </a:lvl4pPr>
            <a:lvl5pPr lvl="4" algn="ctr">
              <a:lnSpc>
                <a:spcPct val="100000"/>
              </a:lnSpc>
              <a:spcBef>
                <a:spcPts val="0"/>
              </a:spcBef>
              <a:spcAft>
                <a:spcPts val="0"/>
              </a:spcAft>
              <a:buClr>
                <a:schemeClr val="dk1"/>
              </a:buClr>
              <a:buSzPts val="2800"/>
              <a:buNone/>
              <a:defRPr sz="2800">
                <a:solidFill>
                  <a:schemeClr val="dk1"/>
                </a:solidFill>
              </a:defRPr>
            </a:lvl5pPr>
            <a:lvl6pPr lvl="5" algn="ctr">
              <a:lnSpc>
                <a:spcPct val="100000"/>
              </a:lnSpc>
              <a:spcBef>
                <a:spcPts val="0"/>
              </a:spcBef>
              <a:spcAft>
                <a:spcPts val="0"/>
              </a:spcAft>
              <a:buClr>
                <a:schemeClr val="dk1"/>
              </a:buClr>
              <a:buSzPts val="2800"/>
              <a:buNone/>
              <a:defRPr sz="2800">
                <a:solidFill>
                  <a:schemeClr val="dk1"/>
                </a:solidFill>
              </a:defRPr>
            </a:lvl6pPr>
            <a:lvl7pPr lvl="6" algn="ctr">
              <a:lnSpc>
                <a:spcPct val="100000"/>
              </a:lnSpc>
              <a:spcBef>
                <a:spcPts val="0"/>
              </a:spcBef>
              <a:spcAft>
                <a:spcPts val="0"/>
              </a:spcAft>
              <a:buClr>
                <a:schemeClr val="dk1"/>
              </a:buClr>
              <a:buSzPts val="2800"/>
              <a:buNone/>
              <a:defRPr sz="2800">
                <a:solidFill>
                  <a:schemeClr val="dk1"/>
                </a:solidFill>
              </a:defRPr>
            </a:lvl7pPr>
            <a:lvl8pPr lvl="7" algn="ctr">
              <a:lnSpc>
                <a:spcPct val="100000"/>
              </a:lnSpc>
              <a:spcBef>
                <a:spcPts val="0"/>
              </a:spcBef>
              <a:spcAft>
                <a:spcPts val="0"/>
              </a:spcAft>
              <a:buClr>
                <a:schemeClr val="dk1"/>
              </a:buClr>
              <a:buSzPts val="2800"/>
              <a:buNone/>
              <a:defRPr sz="2800">
                <a:solidFill>
                  <a:schemeClr val="dk1"/>
                </a:solidFill>
              </a:defRPr>
            </a:lvl8pPr>
            <a:lvl9pPr lvl="8" algn="ctr">
              <a:lnSpc>
                <a:spcPct val="100000"/>
              </a:lnSpc>
              <a:spcBef>
                <a:spcPts val="0"/>
              </a:spcBef>
              <a:spcAft>
                <a:spcPts val="0"/>
              </a:spcAft>
              <a:buClr>
                <a:schemeClr val="dk1"/>
              </a:buClr>
              <a:buSzPts val="2800"/>
              <a:buNone/>
              <a:defRPr sz="2800">
                <a:solidFill>
                  <a:schemeClr val="dk1"/>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450"/>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451"/>
        <p:cNvGrpSpPr/>
        <p:nvPr/>
      </p:nvGrpSpPr>
      <p:grpSpPr>
        <a:xfrm>
          <a:off x="0" y="0"/>
          <a:ext cx="0" cy="0"/>
          <a:chOff x="0" y="0"/>
          <a:chExt cx="0" cy="0"/>
        </a:xfrm>
      </p:grpSpPr>
      <p:grpSp>
        <p:nvGrpSpPr>
          <p:cNvPr id="452" name="Google Shape;452;p13"/>
          <p:cNvGrpSpPr/>
          <p:nvPr/>
        </p:nvGrpSpPr>
        <p:grpSpPr>
          <a:xfrm>
            <a:off x="0" y="-121475"/>
            <a:ext cx="9144000" cy="5264975"/>
            <a:chOff x="0" y="-121475"/>
            <a:chExt cx="9144000" cy="5264975"/>
          </a:xfrm>
        </p:grpSpPr>
        <p:sp>
          <p:nvSpPr>
            <p:cNvPr id="453" name="Google Shape;453;p13"/>
            <p:cNvSpPr/>
            <p:nvPr/>
          </p:nvSpPr>
          <p:spPr>
            <a:xfrm>
              <a:off x="0" y="0"/>
              <a:ext cx="9144000" cy="5143500"/>
            </a:xfrm>
            <a:prstGeom prst="frame">
              <a:avLst>
                <a:gd name="adj1" fmla="val 3945"/>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4" name="Google Shape;454;p13"/>
            <p:cNvGrpSpPr/>
            <p:nvPr/>
          </p:nvGrpSpPr>
          <p:grpSpPr>
            <a:xfrm>
              <a:off x="82186" y="377420"/>
              <a:ext cx="1169970" cy="555496"/>
              <a:chOff x="949800" y="1738125"/>
              <a:chExt cx="825725" cy="392050"/>
            </a:xfrm>
          </p:grpSpPr>
          <p:sp>
            <p:nvSpPr>
              <p:cNvPr id="455" name="Google Shape;455;p13"/>
              <p:cNvSpPr/>
              <p:nvPr/>
            </p:nvSpPr>
            <p:spPr>
              <a:xfrm>
                <a:off x="1397475" y="2101875"/>
                <a:ext cx="32775" cy="28125"/>
              </a:xfrm>
              <a:custGeom>
                <a:avLst/>
                <a:gdLst/>
                <a:ahLst/>
                <a:cxnLst/>
                <a:rect l="l" t="t" r="r" b="b"/>
                <a:pathLst>
                  <a:path w="1311" h="1125" extrusionOk="0">
                    <a:moveTo>
                      <a:pt x="560" y="1"/>
                    </a:moveTo>
                    <a:cubicBezTo>
                      <a:pt x="251" y="1"/>
                      <a:pt x="1" y="251"/>
                      <a:pt x="1" y="560"/>
                    </a:cubicBezTo>
                    <a:cubicBezTo>
                      <a:pt x="1" y="900"/>
                      <a:pt x="282" y="1125"/>
                      <a:pt x="574" y="1125"/>
                    </a:cubicBezTo>
                    <a:cubicBezTo>
                      <a:pt x="711" y="1125"/>
                      <a:pt x="851" y="1075"/>
                      <a:pt x="965" y="965"/>
                    </a:cubicBezTo>
                    <a:cubicBezTo>
                      <a:pt x="1311" y="608"/>
                      <a:pt x="106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3"/>
              <p:cNvSpPr/>
              <p:nvPr/>
            </p:nvSpPr>
            <p:spPr>
              <a:xfrm>
                <a:off x="1397475"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3"/>
              <p:cNvSpPr/>
              <p:nvPr/>
            </p:nvSpPr>
            <p:spPr>
              <a:xfrm>
                <a:off x="1397475" y="1859275"/>
                <a:ext cx="33075" cy="28350"/>
              </a:xfrm>
              <a:custGeom>
                <a:avLst/>
                <a:gdLst/>
                <a:ahLst/>
                <a:cxnLst/>
                <a:rect l="l" t="t" r="r" b="b"/>
                <a:pathLst>
                  <a:path w="1323" h="1134" extrusionOk="0">
                    <a:moveTo>
                      <a:pt x="560" y="1"/>
                    </a:moveTo>
                    <a:cubicBezTo>
                      <a:pt x="251" y="1"/>
                      <a:pt x="1" y="251"/>
                      <a:pt x="1" y="561"/>
                    </a:cubicBezTo>
                    <a:cubicBezTo>
                      <a:pt x="1" y="907"/>
                      <a:pt x="278" y="1133"/>
                      <a:pt x="569" y="1133"/>
                    </a:cubicBezTo>
                    <a:cubicBezTo>
                      <a:pt x="708" y="1133"/>
                      <a:pt x="850"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3"/>
              <p:cNvSpPr/>
              <p:nvPr/>
            </p:nvSpPr>
            <p:spPr>
              <a:xfrm>
                <a:off x="1397475" y="1738125"/>
                <a:ext cx="32775" cy="28050"/>
              </a:xfrm>
              <a:custGeom>
                <a:avLst/>
                <a:gdLst/>
                <a:ahLst/>
                <a:cxnLst/>
                <a:rect l="l" t="t" r="r" b="b"/>
                <a:pathLst>
                  <a:path w="1311" h="1122" extrusionOk="0">
                    <a:moveTo>
                      <a:pt x="540" y="1"/>
                    </a:moveTo>
                    <a:cubicBezTo>
                      <a:pt x="240" y="1"/>
                      <a:pt x="1" y="258"/>
                      <a:pt x="1" y="561"/>
                    </a:cubicBezTo>
                    <a:cubicBezTo>
                      <a:pt x="1" y="898"/>
                      <a:pt x="277" y="1122"/>
                      <a:pt x="567" y="1122"/>
                    </a:cubicBezTo>
                    <a:cubicBezTo>
                      <a:pt x="706" y="1122"/>
                      <a:pt x="849" y="1070"/>
                      <a:pt x="965" y="954"/>
                    </a:cubicBezTo>
                    <a:cubicBezTo>
                      <a:pt x="1311" y="608"/>
                      <a:pt x="1061" y="1"/>
                      <a:pt x="560" y="1"/>
                    </a:cubicBezTo>
                    <a:cubicBezTo>
                      <a:pt x="554" y="1"/>
                      <a:pt x="547" y="1"/>
                      <a:pt x="5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3"/>
              <p:cNvSpPr/>
              <p:nvPr/>
            </p:nvSpPr>
            <p:spPr>
              <a:xfrm>
                <a:off x="1512375" y="2101875"/>
                <a:ext cx="28300" cy="28300"/>
              </a:xfrm>
              <a:custGeom>
                <a:avLst/>
                <a:gdLst/>
                <a:ahLst/>
                <a:cxnLst/>
                <a:rect l="l" t="t" r="r" b="b"/>
                <a:pathLst>
                  <a:path w="1132" h="1132" extrusionOk="0">
                    <a:moveTo>
                      <a:pt x="572" y="1"/>
                    </a:moveTo>
                    <a:cubicBezTo>
                      <a:pt x="251" y="1"/>
                      <a:pt x="1" y="251"/>
                      <a:pt x="1" y="560"/>
                    </a:cubicBezTo>
                    <a:cubicBezTo>
                      <a:pt x="1" y="870"/>
                      <a:pt x="251" y="1132"/>
                      <a:pt x="572" y="1132"/>
                    </a:cubicBezTo>
                    <a:cubicBezTo>
                      <a:pt x="882" y="1132"/>
                      <a:pt x="1132" y="870"/>
                      <a:pt x="1132" y="560"/>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3"/>
              <p:cNvSpPr/>
              <p:nvPr/>
            </p:nvSpPr>
            <p:spPr>
              <a:xfrm>
                <a:off x="1512375" y="1980425"/>
                <a:ext cx="33075" cy="28350"/>
              </a:xfrm>
              <a:custGeom>
                <a:avLst/>
                <a:gdLst/>
                <a:ahLst/>
                <a:cxnLst/>
                <a:rect l="l" t="t" r="r" b="b"/>
                <a:pathLst>
                  <a:path w="1323" h="1134" extrusionOk="0">
                    <a:moveTo>
                      <a:pt x="572" y="1"/>
                    </a:moveTo>
                    <a:cubicBezTo>
                      <a:pt x="251" y="1"/>
                      <a:pt x="1" y="263"/>
                      <a:pt x="1" y="572"/>
                    </a:cubicBezTo>
                    <a:cubicBezTo>
                      <a:pt x="1" y="910"/>
                      <a:pt x="277" y="1133"/>
                      <a:pt x="567" y="1133"/>
                    </a:cubicBezTo>
                    <a:cubicBezTo>
                      <a:pt x="706" y="1133"/>
                      <a:pt x="849" y="1081"/>
                      <a:pt x="965" y="965"/>
                    </a:cubicBezTo>
                    <a:cubicBezTo>
                      <a:pt x="1322" y="608"/>
                      <a:pt x="107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3"/>
              <p:cNvSpPr/>
              <p:nvPr/>
            </p:nvSpPr>
            <p:spPr>
              <a:xfrm>
                <a:off x="1512375" y="1859275"/>
                <a:ext cx="28300" cy="28325"/>
              </a:xfrm>
              <a:custGeom>
                <a:avLst/>
                <a:gdLst/>
                <a:ahLst/>
                <a:cxnLst/>
                <a:rect l="l" t="t" r="r" b="b"/>
                <a:pathLst>
                  <a:path w="1132" h="1133" extrusionOk="0">
                    <a:moveTo>
                      <a:pt x="572" y="1"/>
                    </a:moveTo>
                    <a:cubicBezTo>
                      <a:pt x="251" y="1"/>
                      <a:pt x="1" y="251"/>
                      <a:pt x="1" y="561"/>
                    </a:cubicBezTo>
                    <a:cubicBezTo>
                      <a:pt x="1" y="870"/>
                      <a:pt x="251" y="1132"/>
                      <a:pt x="572" y="1132"/>
                    </a:cubicBezTo>
                    <a:cubicBezTo>
                      <a:pt x="882" y="1132"/>
                      <a:pt x="1132" y="870"/>
                      <a:pt x="1132" y="561"/>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3"/>
              <p:cNvSpPr/>
              <p:nvPr/>
            </p:nvSpPr>
            <p:spPr>
              <a:xfrm>
                <a:off x="1512375" y="1738150"/>
                <a:ext cx="28300" cy="28000"/>
              </a:xfrm>
              <a:custGeom>
                <a:avLst/>
                <a:gdLst/>
                <a:ahLst/>
                <a:cxnLst/>
                <a:rect l="l" t="t" r="r" b="b"/>
                <a:pathLst>
                  <a:path w="1132" h="1120" extrusionOk="0">
                    <a:moveTo>
                      <a:pt x="572" y="0"/>
                    </a:moveTo>
                    <a:cubicBezTo>
                      <a:pt x="251" y="0"/>
                      <a:pt x="1" y="250"/>
                      <a:pt x="1" y="560"/>
                    </a:cubicBezTo>
                    <a:cubicBezTo>
                      <a:pt x="1" y="869"/>
                      <a:pt x="251" y="1119"/>
                      <a:pt x="572" y="1119"/>
                    </a:cubicBezTo>
                    <a:cubicBezTo>
                      <a:pt x="882" y="1119"/>
                      <a:pt x="1132" y="869"/>
                      <a:pt x="1132" y="560"/>
                    </a:cubicBezTo>
                    <a:cubicBezTo>
                      <a:pt x="1132" y="250"/>
                      <a:pt x="882" y="0"/>
                      <a:pt x="5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3"/>
              <p:cNvSpPr/>
              <p:nvPr/>
            </p:nvSpPr>
            <p:spPr>
              <a:xfrm>
                <a:off x="1627575" y="2101875"/>
                <a:ext cx="28000" cy="28300"/>
              </a:xfrm>
              <a:custGeom>
                <a:avLst/>
                <a:gdLst/>
                <a:ahLst/>
                <a:cxnLst/>
                <a:rect l="l" t="t" r="r" b="b"/>
                <a:pathLst>
                  <a:path w="1120" h="1132" extrusionOk="0">
                    <a:moveTo>
                      <a:pt x="560" y="1"/>
                    </a:moveTo>
                    <a:cubicBezTo>
                      <a:pt x="250" y="1"/>
                      <a:pt x="0" y="251"/>
                      <a:pt x="0" y="560"/>
                    </a:cubicBezTo>
                    <a:cubicBezTo>
                      <a:pt x="0" y="870"/>
                      <a:pt x="250" y="1132"/>
                      <a:pt x="560" y="1132"/>
                    </a:cubicBezTo>
                    <a:cubicBezTo>
                      <a:pt x="870" y="1132"/>
                      <a:pt x="1120" y="870"/>
                      <a:pt x="1120" y="560"/>
                    </a:cubicBezTo>
                    <a:cubicBezTo>
                      <a:pt x="1120" y="251"/>
                      <a:pt x="87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13"/>
              <p:cNvSpPr/>
              <p:nvPr/>
            </p:nvSpPr>
            <p:spPr>
              <a:xfrm>
                <a:off x="1627375" y="1980425"/>
                <a:ext cx="33250" cy="28350"/>
              </a:xfrm>
              <a:custGeom>
                <a:avLst/>
                <a:gdLst/>
                <a:ahLst/>
                <a:cxnLst/>
                <a:rect l="l" t="t" r="r" b="b"/>
                <a:pathLst>
                  <a:path w="1330" h="1134" extrusionOk="0">
                    <a:moveTo>
                      <a:pt x="568" y="1"/>
                    </a:moveTo>
                    <a:cubicBezTo>
                      <a:pt x="258" y="1"/>
                      <a:pt x="8" y="263"/>
                      <a:pt x="8" y="572"/>
                    </a:cubicBezTo>
                    <a:cubicBezTo>
                      <a:pt x="0" y="910"/>
                      <a:pt x="280" y="1133"/>
                      <a:pt x="572" y="1133"/>
                    </a:cubicBezTo>
                    <a:cubicBezTo>
                      <a:pt x="713" y="1133"/>
                      <a:pt x="857" y="1081"/>
                      <a:pt x="973" y="965"/>
                    </a:cubicBezTo>
                    <a:cubicBezTo>
                      <a:pt x="1330" y="608"/>
                      <a:pt x="1068" y="1"/>
                      <a:pt x="5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3"/>
              <p:cNvSpPr/>
              <p:nvPr/>
            </p:nvSpPr>
            <p:spPr>
              <a:xfrm>
                <a:off x="1627575" y="1859275"/>
                <a:ext cx="28000" cy="28325"/>
              </a:xfrm>
              <a:custGeom>
                <a:avLst/>
                <a:gdLst/>
                <a:ahLst/>
                <a:cxnLst/>
                <a:rect l="l" t="t" r="r" b="b"/>
                <a:pathLst>
                  <a:path w="1120" h="1133" extrusionOk="0">
                    <a:moveTo>
                      <a:pt x="560" y="1"/>
                    </a:moveTo>
                    <a:cubicBezTo>
                      <a:pt x="250" y="1"/>
                      <a:pt x="0" y="251"/>
                      <a:pt x="0" y="561"/>
                    </a:cubicBezTo>
                    <a:cubicBezTo>
                      <a:pt x="0" y="870"/>
                      <a:pt x="250" y="1132"/>
                      <a:pt x="560" y="1132"/>
                    </a:cubicBezTo>
                    <a:cubicBezTo>
                      <a:pt x="870" y="1132"/>
                      <a:pt x="1120" y="870"/>
                      <a:pt x="1120" y="561"/>
                    </a:cubicBezTo>
                    <a:cubicBezTo>
                      <a:pt x="1120" y="251"/>
                      <a:pt x="87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3"/>
              <p:cNvSpPr/>
              <p:nvPr/>
            </p:nvSpPr>
            <p:spPr>
              <a:xfrm>
                <a:off x="1627575" y="1738150"/>
                <a:ext cx="28000" cy="28000"/>
              </a:xfrm>
              <a:custGeom>
                <a:avLst/>
                <a:gdLst/>
                <a:ahLst/>
                <a:cxnLst/>
                <a:rect l="l" t="t" r="r" b="b"/>
                <a:pathLst>
                  <a:path w="1120" h="1120" extrusionOk="0">
                    <a:moveTo>
                      <a:pt x="560" y="0"/>
                    </a:moveTo>
                    <a:cubicBezTo>
                      <a:pt x="250" y="0"/>
                      <a:pt x="0" y="250"/>
                      <a:pt x="0" y="560"/>
                    </a:cubicBezTo>
                    <a:cubicBezTo>
                      <a:pt x="0" y="869"/>
                      <a:pt x="250" y="1119"/>
                      <a:pt x="560" y="1119"/>
                    </a:cubicBezTo>
                    <a:cubicBezTo>
                      <a:pt x="870" y="1119"/>
                      <a:pt x="1120" y="869"/>
                      <a:pt x="1120" y="560"/>
                    </a:cubicBezTo>
                    <a:cubicBezTo>
                      <a:pt x="1120" y="250"/>
                      <a:pt x="870"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3"/>
              <p:cNvSpPr/>
              <p:nvPr/>
            </p:nvSpPr>
            <p:spPr>
              <a:xfrm>
                <a:off x="1742475" y="2101875"/>
                <a:ext cx="28300" cy="28300"/>
              </a:xfrm>
              <a:custGeom>
                <a:avLst/>
                <a:gdLst/>
                <a:ahLst/>
                <a:cxnLst/>
                <a:rect l="l" t="t" r="r" b="b"/>
                <a:pathLst>
                  <a:path w="1132" h="1132" extrusionOk="0">
                    <a:moveTo>
                      <a:pt x="560" y="1"/>
                    </a:moveTo>
                    <a:cubicBezTo>
                      <a:pt x="250" y="1"/>
                      <a:pt x="0" y="251"/>
                      <a:pt x="0" y="560"/>
                    </a:cubicBezTo>
                    <a:cubicBezTo>
                      <a:pt x="0" y="870"/>
                      <a:pt x="250" y="1132"/>
                      <a:pt x="560" y="1132"/>
                    </a:cubicBezTo>
                    <a:cubicBezTo>
                      <a:pt x="881" y="1132"/>
                      <a:pt x="1131" y="870"/>
                      <a:pt x="1131" y="560"/>
                    </a:cubicBezTo>
                    <a:cubicBezTo>
                      <a:pt x="1131" y="251"/>
                      <a:pt x="88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3"/>
              <p:cNvSpPr/>
              <p:nvPr/>
            </p:nvSpPr>
            <p:spPr>
              <a:xfrm>
                <a:off x="1742475"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8"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3"/>
              <p:cNvSpPr/>
              <p:nvPr/>
            </p:nvSpPr>
            <p:spPr>
              <a:xfrm>
                <a:off x="1742475" y="1859275"/>
                <a:ext cx="28300" cy="28325"/>
              </a:xfrm>
              <a:custGeom>
                <a:avLst/>
                <a:gdLst/>
                <a:ahLst/>
                <a:cxnLst/>
                <a:rect l="l" t="t" r="r" b="b"/>
                <a:pathLst>
                  <a:path w="1132" h="1133" extrusionOk="0">
                    <a:moveTo>
                      <a:pt x="560" y="1"/>
                    </a:moveTo>
                    <a:cubicBezTo>
                      <a:pt x="250" y="1"/>
                      <a:pt x="0" y="251"/>
                      <a:pt x="0" y="561"/>
                    </a:cubicBezTo>
                    <a:cubicBezTo>
                      <a:pt x="0" y="870"/>
                      <a:pt x="250" y="1132"/>
                      <a:pt x="560" y="1132"/>
                    </a:cubicBezTo>
                    <a:cubicBezTo>
                      <a:pt x="881" y="1132"/>
                      <a:pt x="1131" y="870"/>
                      <a:pt x="1131" y="561"/>
                    </a:cubicBezTo>
                    <a:cubicBezTo>
                      <a:pt x="1131" y="251"/>
                      <a:pt x="88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3"/>
              <p:cNvSpPr/>
              <p:nvPr/>
            </p:nvSpPr>
            <p:spPr>
              <a:xfrm>
                <a:off x="1742475" y="1738150"/>
                <a:ext cx="28300" cy="28000"/>
              </a:xfrm>
              <a:custGeom>
                <a:avLst/>
                <a:gdLst/>
                <a:ahLst/>
                <a:cxnLst/>
                <a:rect l="l" t="t" r="r" b="b"/>
                <a:pathLst>
                  <a:path w="1132" h="1120" extrusionOk="0">
                    <a:moveTo>
                      <a:pt x="560" y="0"/>
                    </a:moveTo>
                    <a:cubicBezTo>
                      <a:pt x="250" y="0"/>
                      <a:pt x="0" y="250"/>
                      <a:pt x="0" y="560"/>
                    </a:cubicBezTo>
                    <a:cubicBezTo>
                      <a:pt x="0" y="869"/>
                      <a:pt x="250" y="1119"/>
                      <a:pt x="560" y="1119"/>
                    </a:cubicBezTo>
                    <a:cubicBezTo>
                      <a:pt x="881" y="1119"/>
                      <a:pt x="1131" y="869"/>
                      <a:pt x="1131" y="560"/>
                    </a:cubicBezTo>
                    <a:cubicBezTo>
                      <a:pt x="1131" y="250"/>
                      <a:pt x="881"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3"/>
              <p:cNvSpPr/>
              <p:nvPr/>
            </p:nvSpPr>
            <p:spPr>
              <a:xfrm>
                <a:off x="949800" y="2101875"/>
                <a:ext cx="33075" cy="28125"/>
              </a:xfrm>
              <a:custGeom>
                <a:avLst/>
                <a:gdLst/>
                <a:ahLst/>
                <a:cxnLst/>
                <a:rect l="l" t="t" r="r" b="b"/>
                <a:pathLst>
                  <a:path w="1323" h="1125" extrusionOk="0">
                    <a:moveTo>
                      <a:pt x="560" y="1"/>
                    </a:moveTo>
                    <a:cubicBezTo>
                      <a:pt x="251" y="1"/>
                      <a:pt x="1" y="251"/>
                      <a:pt x="1" y="560"/>
                    </a:cubicBezTo>
                    <a:cubicBezTo>
                      <a:pt x="1" y="900"/>
                      <a:pt x="282" y="1125"/>
                      <a:pt x="574" y="1125"/>
                    </a:cubicBezTo>
                    <a:cubicBezTo>
                      <a:pt x="711" y="1125"/>
                      <a:pt x="851" y="1075"/>
                      <a:pt x="965" y="965"/>
                    </a:cubicBezTo>
                    <a:cubicBezTo>
                      <a:pt x="1322" y="608"/>
                      <a:pt x="106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3"/>
              <p:cNvSpPr/>
              <p:nvPr/>
            </p:nvSpPr>
            <p:spPr>
              <a:xfrm>
                <a:off x="949800"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3"/>
              <p:cNvSpPr/>
              <p:nvPr/>
            </p:nvSpPr>
            <p:spPr>
              <a:xfrm>
                <a:off x="949800" y="1859275"/>
                <a:ext cx="33075" cy="28350"/>
              </a:xfrm>
              <a:custGeom>
                <a:avLst/>
                <a:gdLst/>
                <a:ahLst/>
                <a:cxnLst/>
                <a:rect l="l" t="t" r="r" b="b"/>
                <a:pathLst>
                  <a:path w="1323" h="1134" extrusionOk="0">
                    <a:moveTo>
                      <a:pt x="560" y="1"/>
                    </a:moveTo>
                    <a:cubicBezTo>
                      <a:pt x="251" y="1"/>
                      <a:pt x="1" y="251"/>
                      <a:pt x="1" y="561"/>
                    </a:cubicBezTo>
                    <a:cubicBezTo>
                      <a:pt x="1" y="907"/>
                      <a:pt x="278" y="1133"/>
                      <a:pt x="569" y="1133"/>
                    </a:cubicBezTo>
                    <a:cubicBezTo>
                      <a:pt x="708" y="1133"/>
                      <a:pt x="850"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3"/>
              <p:cNvSpPr/>
              <p:nvPr/>
            </p:nvSpPr>
            <p:spPr>
              <a:xfrm>
                <a:off x="949800" y="1738125"/>
                <a:ext cx="33000" cy="28050"/>
              </a:xfrm>
              <a:custGeom>
                <a:avLst/>
                <a:gdLst/>
                <a:ahLst/>
                <a:cxnLst/>
                <a:rect l="l" t="t" r="r" b="b"/>
                <a:pathLst>
                  <a:path w="1320" h="1122" extrusionOk="0">
                    <a:moveTo>
                      <a:pt x="575" y="1"/>
                    </a:moveTo>
                    <a:cubicBezTo>
                      <a:pt x="570" y="1"/>
                      <a:pt x="565" y="1"/>
                      <a:pt x="560" y="1"/>
                    </a:cubicBezTo>
                    <a:cubicBezTo>
                      <a:pt x="251" y="1"/>
                      <a:pt x="1" y="251"/>
                      <a:pt x="1" y="561"/>
                    </a:cubicBezTo>
                    <a:cubicBezTo>
                      <a:pt x="1" y="898"/>
                      <a:pt x="277" y="1122"/>
                      <a:pt x="567" y="1122"/>
                    </a:cubicBezTo>
                    <a:cubicBezTo>
                      <a:pt x="706" y="1122"/>
                      <a:pt x="849" y="1070"/>
                      <a:pt x="965" y="954"/>
                    </a:cubicBezTo>
                    <a:cubicBezTo>
                      <a:pt x="1319" y="612"/>
                      <a:pt x="1065" y="1"/>
                      <a:pt x="5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3"/>
              <p:cNvSpPr/>
              <p:nvPr/>
            </p:nvSpPr>
            <p:spPr>
              <a:xfrm>
                <a:off x="1064700" y="2101875"/>
                <a:ext cx="28300" cy="28300"/>
              </a:xfrm>
              <a:custGeom>
                <a:avLst/>
                <a:gdLst/>
                <a:ahLst/>
                <a:cxnLst/>
                <a:rect l="l" t="t" r="r" b="b"/>
                <a:pathLst>
                  <a:path w="1132" h="1132" extrusionOk="0">
                    <a:moveTo>
                      <a:pt x="572" y="1"/>
                    </a:moveTo>
                    <a:cubicBezTo>
                      <a:pt x="251" y="1"/>
                      <a:pt x="1" y="251"/>
                      <a:pt x="1" y="560"/>
                    </a:cubicBezTo>
                    <a:cubicBezTo>
                      <a:pt x="1" y="870"/>
                      <a:pt x="251" y="1132"/>
                      <a:pt x="572" y="1132"/>
                    </a:cubicBezTo>
                    <a:cubicBezTo>
                      <a:pt x="882" y="1132"/>
                      <a:pt x="1132" y="870"/>
                      <a:pt x="1132" y="560"/>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3"/>
              <p:cNvSpPr/>
              <p:nvPr/>
            </p:nvSpPr>
            <p:spPr>
              <a:xfrm>
                <a:off x="1065000"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3"/>
              <p:cNvSpPr/>
              <p:nvPr/>
            </p:nvSpPr>
            <p:spPr>
              <a:xfrm>
                <a:off x="1064700" y="1859275"/>
                <a:ext cx="28300" cy="28325"/>
              </a:xfrm>
              <a:custGeom>
                <a:avLst/>
                <a:gdLst/>
                <a:ahLst/>
                <a:cxnLst/>
                <a:rect l="l" t="t" r="r" b="b"/>
                <a:pathLst>
                  <a:path w="1132" h="1133" extrusionOk="0">
                    <a:moveTo>
                      <a:pt x="572" y="1"/>
                    </a:moveTo>
                    <a:cubicBezTo>
                      <a:pt x="251" y="1"/>
                      <a:pt x="1" y="251"/>
                      <a:pt x="1" y="561"/>
                    </a:cubicBezTo>
                    <a:cubicBezTo>
                      <a:pt x="1" y="870"/>
                      <a:pt x="251" y="1132"/>
                      <a:pt x="572" y="1132"/>
                    </a:cubicBezTo>
                    <a:cubicBezTo>
                      <a:pt x="882" y="1132"/>
                      <a:pt x="1132" y="870"/>
                      <a:pt x="1132" y="561"/>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3"/>
              <p:cNvSpPr/>
              <p:nvPr/>
            </p:nvSpPr>
            <p:spPr>
              <a:xfrm>
                <a:off x="1064700" y="1738150"/>
                <a:ext cx="28300" cy="28000"/>
              </a:xfrm>
              <a:custGeom>
                <a:avLst/>
                <a:gdLst/>
                <a:ahLst/>
                <a:cxnLst/>
                <a:rect l="l" t="t" r="r" b="b"/>
                <a:pathLst>
                  <a:path w="1132" h="1120" extrusionOk="0">
                    <a:moveTo>
                      <a:pt x="572" y="0"/>
                    </a:moveTo>
                    <a:cubicBezTo>
                      <a:pt x="251" y="0"/>
                      <a:pt x="1" y="250"/>
                      <a:pt x="1" y="560"/>
                    </a:cubicBezTo>
                    <a:cubicBezTo>
                      <a:pt x="1" y="869"/>
                      <a:pt x="251" y="1119"/>
                      <a:pt x="572" y="1119"/>
                    </a:cubicBezTo>
                    <a:cubicBezTo>
                      <a:pt x="882" y="1119"/>
                      <a:pt x="1132" y="869"/>
                      <a:pt x="1132" y="560"/>
                    </a:cubicBezTo>
                    <a:cubicBezTo>
                      <a:pt x="1132" y="250"/>
                      <a:pt x="882" y="0"/>
                      <a:pt x="5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3"/>
              <p:cNvSpPr/>
              <p:nvPr/>
            </p:nvSpPr>
            <p:spPr>
              <a:xfrm>
                <a:off x="1179900" y="2101875"/>
                <a:ext cx="32775" cy="28125"/>
              </a:xfrm>
              <a:custGeom>
                <a:avLst/>
                <a:gdLst/>
                <a:ahLst/>
                <a:cxnLst/>
                <a:rect l="l" t="t" r="r" b="b"/>
                <a:pathLst>
                  <a:path w="1311" h="1125" extrusionOk="0">
                    <a:moveTo>
                      <a:pt x="560" y="1"/>
                    </a:moveTo>
                    <a:cubicBezTo>
                      <a:pt x="250" y="1"/>
                      <a:pt x="0" y="251"/>
                      <a:pt x="0" y="560"/>
                    </a:cubicBezTo>
                    <a:cubicBezTo>
                      <a:pt x="0" y="900"/>
                      <a:pt x="281" y="1125"/>
                      <a:pt x="570" y="1125"/>
                    </a:cubicBezTo>
                    <a:cubicBezTo>
                      <a:pt x="705" y="1125"/>
                      <a:pt x="843" y="1075"/>
                      <a:pt x="953" y="965"/>
                    </a:cubicBezTo>
                    <a:cubicBezTo>
                      <a:pt x="1310"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3"/>
              <p:cNvSpPr/>
              <p:nvPr/>
            </p:nvSpPr>
            <p:spPr>
              <a:xfrm>
                <a:off x="1179900"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3"/>
              <p:cNvSpPr/>
              <p:nvPr/>
            </p:nvSpPr>
            <p:spPr>
              <a:xfrm>
                <a:off x="1179900" y="1859275"/>
                <a:ext cx="33050" cy="28350"/>
              </a:xfrm>
              <a:custGeom>
                <a:avLst/>
                <a:gdLst/>
                <a:ahLst/>
                <a:cxnLst/>
                <a:rect l="l" t="t" r="r" b="b"/>
                <a:pathLst>
                  <a:path w="1322" h="1134" extrusionOk="0">
                    <a:moveTo>
                      <a:pt x="560" y="1"/>
                    </a:moveTo>
                    <a:cubicBezTo>
                      <a:pt x="250" y="1"/>
                      <a:pt x="0" y="251"/>
                      <a:pt x="0" y="561"/>
                    </a:cubicBezTo>
                    <a:cubicBezTo>
                      <a:pt x="0" y="907"/>
                      <a:pt x="278" y="1133"/>
                      <a:pt x="568" y="1133"/>
                    </a:cubicBezTo>
                    <a:cubicBezTo>
                      <a:pt x="707"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3"/>
              <p:cNvSpPr/>
              <p:nvPr/>
            </p:nvSpPr>
            <p:spPr>
              <a:xfrm>
                <a:off x="1179900" y="1738125"/>
                <a:ext cx="32675" cy="28050"/>
              </a:xfrm>
              <a:custGeom>
                <a:avLst/>
                <a:gdLst/>
                <a:ahLst/>
                <a:cxnLst/>
                <a:rect l="l" t="t" r="r" b="b"/>
                <a:pathLst>
                  <a:path w="1307" h="1122" extrusionOk="0">
                    <a:moveTo>
                      <a:pt x="574" y="1"/>
                    </a:moveTo>
                    <a:cubicBezTo>
                      <a:pt x="569" y="1"/>
                      <a:pt x="565" y="1"/>
                      <a:pt x="560" y="1"/>
                    </a:cubicBezTo>
                    <a:cubicBezTo>
                      <a:pt x="250" y="1"/>
                      <a:pt x="0" y="251"/>
                      <a:pt x="0" y="561"/>
                    </a:cubicBezTo>
                    <a:cubicBezTo>
                      <a:pt x="0" y="898"/>
                      <a:pt x="277" y="1122"/>
                      <a:pt x="563" y="1122"/>
                    </a:cubicBezTo>
                    <a:cubicBezTo>
                      <a:pt x="701" y="1122"/>
                      <a:pt x="841" y="1070"/>
                      <a:pt x="953" y="954"/>
                    </a:cubicBezTo>
                    <a:cubicBezTo>
                      <a:pt x="1307" y="612"/>
                      <a:pt x="1065"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3"/>
              <p:cNvSpPr/>
              <p:nvPr/>
            </p:nvSpPr>
            <p:spPr>
              <a:xfrm>
                <a:off x="1294800" y="2101875"/>
                <a:ext cx="33050" cy="28125"/>
              </a:xfrm>
              <a:custGeom>
                <a:avLst/>
                <a:gdLst/>
                <a:ahLst/>
                <a:cxnLst/>
                <a:rect l="l" t="t" r="r" b="b"/>
                <a:pathLst>
                  <a:path w="1322" h="1125" extrusionOk="0">
                    <a:moveTo>
                      <a:pt x="560" y="1"/>
                    </a:moveTo>
                    <a:cubicBezTo>
                      <a:pt x="250" y="1"/>
                      <a:pt x="0" y="251"/>
                      <a:pt x="0" y="560"/>
                    </a:cubicBezTo>
                    <a:cubicBezTo>
                      <a:pt x="0" y="900"/>
                      <a:pt x="281" y="1125"/>
                      <a:pt x="573" y="1125"/>
                    </a:cubicBezTo>
                    <a:cubicBezTo>
                      <a:pt x="711" y="1125"/>
                      <a:pt x="850" y="1075"/>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3"/>
              <p:cNvSpPr/>
              <p:nvPr/>
            </p:nvSpPr>
            <p:spPr>
              <a:xfrm>
                <a:off x="1294800"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8"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3"/>
              <p:cNvSpPr/>
              <p:nvPr/>
            </p:nvSpPr>
            <p:spPr>
              <a:xfrm>
                <a:off x="1294800" y="1859275"/>
                <a:ext cx="33050" cy="28350"/>
              </a:xfrm>
              <a:custGeom>
                <a:avLst/>
                <a:gdLst/>
                <a:ahLst/>
                <a:cxnLst/>
                <a:rect l="l" t="t" r="r" b="b"/>
                <a:pathLst>
                  <a:path w="1322" h="1134" extrusionOk="0">
                    <a:moveTo>
                      <a:pt x="560" y="1"/>
                    </a:moveTo>
                    <a:cubicBezTo>
                      <a:pt x="250" y="1"/>
                      <a:pt x="0" y="251"/>
                      <a:pt x="0" y="561"/>
                    </a:cubicBezTo>
                    <a:cubicBezTo>
                      <a:pt x="0" y="907"/>
                      <a:pt x="278" y="1133"/>
                      <a:pt x="568" y="1133"/>
                    </a:cubicBezTo>
                    <a:cubicBezTo>
                      <a:pt x="707"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3"/>
              <p:cNvSpPr/>
              <p:nvPr/>
            </p:nvSpPr>
            <p:spPr>
              <a:xfrm>
                <a:off x="1294800" y="1738150"/>
                <a:ext cx="33050" cy="28025"/>
              </a:xfrm>
              <a:custGeom>
                <a:avLst/>
                <a:gdLst/>
                <a:ahLst/>
                <a:cxnLst/>
                <a:rect l="l" t="t" r="r" b="b"/>
                <a:pathLst>
                  <a:path w="1322" h="1121" extrusionOk="0">
                    <a:moveTo>
                      <a:pt x="560" y="0"/>
                    </a:moveTo>
                    <a:cubicBezTo>
                      <a:pt x="250" y="0"/>
                      <a:pt x="0" y="250"/>
                      <a:pt x="0" y="560"/>
                    </a:cubicBezTo>
                    <a:cubicBezTo>
                      <a:pt x="0" y="897"/>
                      <a:pt x="277" y="1121"/>
                      <a:pt x="566" y="1121"/>
                    </a:cubicBezTo>
                    <a:cubicBezTo>
                      <a:pt x="706" y="1121"/>
                      <a:pt x="848" y="1069"/>
                      <a:pt x="965" y="953"/>
                    </a:cubicBezTo>
                    <a:cubicBezTo>
                      <a:pt x="1322" y="607"/>
                      <a:pt x="1072"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7" name="Google Shape;487;p13"/>
            <p:cNvGrpSpPr/>
            <p:nvPr/>
          </p:nvGrpSpPr>
          <p:grpSpPr>
            <a:xfrm>
              <a:off x="7781505" y="4221577"/>
              <a:ext cx="953788" cy="522000"/>
              <a:chOff x="4397850" y="1828025"/>
              <a:chExt cx="686425" cy="375675"/>
            </a:xfrm>
          </p:grpSpPr>
          <p:sp>
            <p:nvSpPr>
              <p:cNvPr id="488" name="Google Shape;488;p13"/>
              <p:cNvSpPr/>
              <p:nvPr/>
            </p:nvSpPr>
            <p:spPr>
              <a:xfrm>
                <a:off x="4708600" y="1828025"/>
                <a:ext cx="375675" cy="375675"/>
              </a:xfrm>
              <a:custGeom>
                <a:avLst/>
                <a:gdLst/>
                <a:ahLst/>
                <a:cxnLst/>
                <a:rect l="l" t="t" r="r" b="b"/>
                <a:pathLst>
                  <a:path w="15027" h="15027" fill="none" extrusionOk="0">
                    <a:moveTo>
                      <a:pt x="15027" y="7228"/>
                    </a:moveTo>
                    <a:cubicBezTo>
                      <a:pt x="15027" y="10157"/>
                      <a:pt x="13265" y="12788"/>
                      <a:pt x="10562" y="13907"/>
                    </a:cubicBezTo>
                    <a:cubicBezTo>
                      <a:pt x="7859" y="15026"/>
                      <a:pt x="4752" y="14407"/>
                      <a:pt x="2680" y="12336"/>
                    </a:cubicBezTo>
                    <a:cubicBezTo>
                      <a:pt x="620" y="10276"/>
                      <a:pt x="1" y="7168"/>
                      <a:pt x="1120" y="4466"/>
                    </a:cubicBezTo>
                    <a:cubicBezTo>
                      <a:pt x="2239" y="1763"/>
                      <a:pt x="4871" y="1"/>
                      <a:pt x="7800" y="1"/>
                    </a:cubicBez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9" name="Google Shape;489;p13"/>
              <p:cNvGrpSpPr/>
              <p:nvPr/>
            </p:nvGrpSpPr>
            <p:grpSpPr>
              <a:xfrm>
                <a:off x="4397850" y="2027450"/>
                <a:ext cx="528975" cy="84875"/>
                <a:chOff x="4397850" y="2027450"/>
                <a:chExt cx="528975" cy="84875"/>
              </a:xfrm>
            </p:grpSpPr>
            <p:sp>
              <p:nvSpPr>
                <p:cNvPr id="490" name="Google Shape;490;p13"/>
                <p:cNvSpPr/>
                <p:nvPr/>
              </p:nvSpPr>
              <p:spPr>
                <a:xfrm>
                  <a:off x="43978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3"/>
                <p:cNvSpPr/>
                <p:nvPr/>
              </p:nvSpPr>
              <p:spPr>
                <a:xfrm>
                  <a:off x="447197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3"/>
                <p:cNvSpPr/>
                <p:nvPr/>
              </p:nvSpPr>
              <p:spPr>
                <a:xfrm>
                  <a:off x="4545800" y="2027450"/>
                  <a:ext cx="85150" cy="84875"/>
                </a:xfrm>
                <a:custGeom>
                  <a:avLst/>
                  <a:gdLst/>
                  <a:ahLst/>
                  <a:cxnLst/>
                  <a:rect l="l" t="t" r="r" b="b"/>
                  <a:pathLst>
                    <a:path w="3406" h="3395" fill="none" extrusionOk="0">
                      <a:moveTo>
                        <a:pt x="0" y="3394"/>
                      </a:moveTo>
                      <a:lnTo>
                        <a:pt x="3405"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3"/>
                <p:cNvSpPr/>
                <p:nvPr/>
              </p:nvSpPr>
              <p:spPr>
                <a:xfrm>
                  <a:off x="461990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3"/>
                <p:cNvSpPr/>
                <p:nvPr/>
              </p:nvSpPr>
              <p:spPr>
                <a:xfrm>
                  <a:off x="469402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3"/>
                <p:cNvSpPr/>
                <p:nvPr/>
              </p:nvSpPr>
              <p:spPr>
                <a:xfrm>
                  <a:off x="4767850" y="2027450"/>
                  <a:ext cx="85150" cy="84875"/>
                </a:xfrm>
                <a:custGeom>
                  <a:avLst/>
                  <a:gdLst/>
                  <a:ahLst/>
                  <a:cxnLst/>
                  <a:rect l="l" t="t" r="r" b="b"/>
                  <a:pathLst>
                    <a:path w="3406" h="3395" fill="none" extrusionOk="0">
                      <a:moveTo>
                        <a:pt x="0" y="3394"/>
                      </a:moveTo>
                      <a:lnTo>
                        <a:pt x="3406"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3"/>
                <p:cNvSpPr/>
                <p:nvPr/>
              </p:nvSpPr>
              <p:spPr>
                <a:xfrm>
                  <a:off x="48419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97" name="Google Shape;497;p13"/>
            <p:cNvSpPr/>
            <p:nvPr/>
          </p:nvSpPr>
          <p:spPr>
            <a:xfrm>
              <a:off x="6745746" y="-121475"/>
              <a:ext cx="1927137" cy="661174"/>
            </a:xfrm>
            <a:custGeom>
              <a:avLst/>
              <a:gdLst/>
              <a:ahLst/>
              <a:cxnLst/>
              <a:rect l="l" t="t" r="r" b="b"/>
              <a:pathLst>
                <a:path w="29921" h="16812" fill="none" extrusionOk="0">
                  <a:moveTo>
                    <a:pt x="0" y="0"/>
                  </a:moveTo>
                  <a:lnTo>
                    <a:pt x="9168" y="16812"/>
                  </a:lnTo>
                  <a:lnTo>
                    <a:pt x="29921" y="16812"/>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3"/>
            <p:cNvSpPr/>
            <p:nvPr/>
          </p:nvSpPr>
          <p:spPr>
            <a:xfrm flipH="1">
              <a:off x="94979" y="4454963"/>
              <a:ext cx="2205748" cy="688479"/>
            </a:xfrm>
            <a:custGeom>
              <a:avLst/>
              <a:gdLst/>
              <a:ahLst/>
              <a:cxnLst/>
              <a:rect l="l" t="t" r="r" b="b"/>
              <a:pathLst>
                <a:path w="46114" h="49638" fill="none" extrusionOk="0">
                  <a:moveTo>
                    <a:pt x="46113" y="49638"/>
                  </a:moveTo>
                  <a:lnTo>
                    <a:pt x="16967" y="1"/>
                  </a:lnTo>
                  <a:lnTo>
                    <a:pt x="1"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9" name="Google Shape;499;p13"/>
            <p:cNvGrpSpPr/>
            <p:nvPr/>
          </p:nvGrpSpPr>
          <p:grpSpPr>
            <a:xfrm>
              <a:off x="1703751" y="4536692"/>
              <a:ext cx="771457" cy="123799"/>
              <a:chOff x="4397850" y="2027450"/>
              <a:chExt cx="528975" cy="84875"/>
            </a:xfrm>
          </p:grpSpPr>
          <p:sp>
            <p:nvSpPr>
              <p:cNvPr id="500" name="Google Shape;500;p13"/>
              <p:cNvSpPr/>
              <p:nvPr/>
            </p:nvSpPr>
            <p:spPr>
              <a:xfrm>
                <a:off x="43978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3"/>
              <p:cNvSpPr/>
              <p:nvPr/>
            </p:nvSpPr>
            <p:spPr>
              <a:xfrm>
                <a:off x="447197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3"/>
              <p:cNvSpPr/>
              <p:nvPr/>
            </p:nvSpPr>
            <p:spPr>
              <a:xfrm>
                <a:off x="4545800" y="2027450"/>
                <a:ext cx="85150" cy="84875"/>
              </a:xfrm>
              <a:custGeom>
                <a:avLst/>
                <a:gdLst/>
                <a:ahLst/>
                <a:cxnLst/>
                <a:rect l="l" t="t" r="r" b="b"/>
                <a:pathLst>
                  <a:path w="3406" h="3395" fill="none" extrusionOk="0">
                    <a:moveTo>
                      <a:pt x="0" y="3394"/>
                    </a:moveTo>
                    <a:lnTo>
                      <a:pt x="3405"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3"/>
              <p:cNvSpPr/>
              <p:nvPr/>
            </p:nvSpPr>
            <p:spPr>
              <a:xfrm>
                <a:off x="461990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3"/>
              <p:cNvSpPr/>
              <p:nvPr/>
            </p:nvSpPr>
            <p:spPr>
              <a:xfrm>
                <a:off x="469402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3"/>
              <p:cNvSpPr/>
              <p:nvPr/>
            </p:nvSpPr>
            <p:spPr>
              <a:xfrm>
                <a:off x="4767850" y="2027450"/>
                <a:ext cx="85150" cy="84875"/>
              </a:xfrm>
              <a:custGeom>
                <a:avLst/>
                <a:gdLst/>
                <a:ahLst/>
                <a:cxnLst/>
                <a:rect l="l" t="t" r="r" b="b"/>
                <a:pathLst>
                  <a:path w="3406" h="3395" fill="none" extrusionOk="0">
                    <a:moveTo>
                      <a:pt x="0" y="3394"/>
                    </a:moveTo>
                    <a:lnTo>
                      <a:pt x="3406"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3"/>
              <p:cNvSpPr/>
              <p:nvPr/>
            </p:nvSpPr>
            <p:spPr>
              <a:xfrm>
                <a:off x="48419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07" name="Google Shape;507;p13"/>
          <p:cNvSpPr txBox="1">
            <a:spLocks noGrp="1"/>
          </p:cNvSpPr>
          <p:nvPr>
            <p:ph type="title"/>
          </p:nvPr>
        </p:nvSpPr>
        <p:spPr>
          <a:xfrm>
            <a:off x="758775" y="368825"/>
            <a:ext cx="7626300" cy="572700"/>
          </a:xfrm>
          <a:prstGeom prst="rect">
            <a:avLst/>
          </a:prstGeom>
        </p:spPr>
        <p:txBody>
          <a:bodyPr spcFirstLastPara="1" wrap="square" lIns="91425" tIns="91425" rIns="91425" bIns="91425" anchor="ctr" anchorCtr="0">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508" name="Google Shape;508;p13"/>
          <p:cNvSpPr txBox="1">
            <a:spLocks noGrp="1"/>
          </p:cNvSpPr>
          <p:nvPr>
            <p:ph type="title" idx="2" hasCustomPrompt="1"/>
          </p:nvPr>
        </p:nvSpPr>
        <p:spPr>
          <a:xfrm>
            <a:off x="855938" y="1586875"/>
            <a:ext cx="528900" cy="4365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1800" b="1">
                <a:solidFill>
                  <a:schemeClr val="dk2"/>
                </a:solidFill>
                <a:latin typeface="Nanum Gothic"/>
                <a:ea typeface="Nanum Gothic"/>
                <a:cs typeface="Nanum Gothic"/>
                <a:sym typeface="Nanum Gothic"/>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509" name="Google Shape;509;p13"/>
          <p:cNvSpPr txBox="1">
            <a:spLocks noGrp="1"/>
          </p:cNvSpPr>
          <p:nvPr>
            <p:ph type="title" idx="3"/>
          </p:nvPr>
        </p:nvSpPr>
        <p:spPr>
          <a:xfrm>
            <a:off x="1490775" y="1584000"/>
            <a:ext cx="2886600" cy="436500"/>
          </a:xfrm>
          <a:prstGeom prst="rect">
            <a:avLst/>
          </a:prstGeom>
          <a:solidFill>
            <a:schemeClr val="dk1"/>
          </a:solidFill>
        </p:spPr>
        <p:txBody>
          <a:bodyPr spcFirstLastPara="1" wrap="square" lIns="91425" tIns="91425" rIns="91425" bIns="91425" anchor="ctr" anchorCtr="0">
            <a:noAutofit/>
          </a:bodyPr>
          <a:lstStyle>
            <a:lvl1pPr lvl="0" algn="l" rtl="0">
              <a:spcBef>
                <a:spcPts val="0"/>
              </a:spcBef>
              <a:spcAft>
                <a:spcPts val="0"/>
              </a:spcAft>
              <a:buSzPts val="2000"/>
              <a:buNone/>
              <a:defRPr sz="1800" b="1">
                <a:solidFill>
                  <a:schemeClr val="lt1"/>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510" name="Google Shape;510;p13"/>
          <p:cNvSpPr txBox="1">
            <a:spLocks noGrp="1"/>
          </p:cNvSpPr>
          <p:nvPr>
            <p:ph type="title" idx="4"/>
          </p:nvPr>
        </p:nvSpPr>
        <p:spPr>
          <a:xfrm>
            <a:off x="1406654" y="2023380"/>
            <a:ext cx="2886600" cy="7533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500"/>
              <a:buFont typeface="Nunito"/>
              <a:buNone/>
              <a:defRPr sz="1500" b="0">
                <a:latin typeface="Nanum Gothic"/>
                <a:ea typeface="Nanum Gothic"/>
                <a:cs typeface="Nanum Gothic"/>
                <a:sym typeface="Nanum Gothic"/>
              </a:defRPr>
            </a:lvl1pPr>
            <a:lvl2pPr lvl="1" rtl="0">
              <a:spcBef>
                <a:spcPts val="0"/>
              </a:spcBef>
              <a:spcAft>
                <a:spcPts val="0"/>
              </a:spcAft>
              <a:buSzPts val="1500"/>
              <a:buFont typeface="Nunito"/>
              <a:buNone/>
              <a:defRPr sz="1500">
                <a:latin typeface="Nunito"/>
                <a:ea typeface="Nunito"/>
                <a:cs typeface="Nunito"/>
                <a:sym typeface="Nunito"/>
              </a:defRPr>
            </a:lvl2pPr>
            <a:lvl3pPr lvl="2" rtl="0">
              <a:spcBef>
                <a:spcPts val="0"/>
              </a:spcBef>
              <a:spcAft>
                <a:spcPts val="0"/>
              </a:spcAft>
              <a:buSzPts val="1500"/>
              <a:buFont typeface="Nunito"/>
              <a:buNone/>
              <a:defRPr sz="1500">
                <a:latin typeface="Nunito"/>
                <a:ea typeface="Nunito"/>
                <a:cs typeface="Nunito"/>
                <a:sym typeface="Nunito"/>
              </a:defRPr>
            </a:lvl3pPr>
            <a:lvl4pPr lvl="3" rtl="0">
              <a:spcBef>
                <a:spcPts val="0"/>
              </a:spcBef>
              <a:spcAft>
                <a:spcPts val="0"/>
              </a:spcAft>
              <a:buSzPts val="1500"/>
              <a:buFont typeface="Nunito"/>
              <a:buNone/>
              <a:defRPr sz="1500">
                <a:latin typeface="Nunito"/>
                <a:ea typeface="Nunito"/>
                <a:cs typeface="Nunito"/>
                <a:sym typeface="Nunito"/>
              </a:defRPr>
            </a:lvl4pPr>
            <a:lvl5pPr lvl="4" rtl="0">
              <a:spcBef>
                <a:spcPts val="0"/>
              </a:spcBef>
              <a:spcAft>
                <a:spcPts val="0"/>
              </a:spcAft>
              <a:buSzPts val="1500"/>
              <a:buFont typeface="Nunito"/>
              <a:buNone/>
              <a:defRPr sz="1500">
                <a:latin typeface="Nunito"/>
                <a:ea typeface="Nunito"/>
                <a:cs typeface="Nunito"/>
                <a:sym typeface="Nunito"/>
              </a:defRPr>
            </a:lvl5pPr>
            <a:lvl6pPr lvl="5" rtl="0">
              <a:spcBef>
                <a:spcPts val="0"/>
              </a:spcBef>
              <a:spcAft>
                <a:spcPts val="0"/>
              </a:spcAft>
              <a:buSzPts val="1500"/>
              <a:buFont typeface="Nunito"/>
              <a:buNone/>
              <a:defRPr sz="1500">
                <a:latin typeface="Nunito"/>
                <a:ea typeface="Nunito"/>
                <a:cs typeface="Nunito"/>
                <a:sym typeface="Nunito"/>
              </a:defRPr>
            </a:lvl6pPr>
            <a:lvl7pPr lvl="6" rtl="0">
              <a:spcBef>
                <a:spcPts val="0"/>
              </a:spcBef>
              <a:spcAft>
                <a:spcPts val="0"/>
              </a:spcAft>
              <a:buSzPts val="1500"/>
              <a:buFont typeface="Nunito"/>
              <a:buNone/>
              <a:defRPr sz="1500">
                <a:latin typeface="Nunito"/>
                <a:ea typeface="Nunito"/>
                <a:cs typeface="Nunito"/>
                <a:sym typeface="Nunito"/>
              </a:defRPr>
            </a:lvl7pPr>
            <a:lvl8pPr lvl="7" rtl="0">
              <a:spcBef>
                <a:spcPts val="0"/>
              </a:spcBef>
              <a:spcAft>
                <a:spcPts val="0"/>
              </a:spcAft>
              <a:buSzPts val="1500"/>
              <a:buFont typeface="Nunito"/>
              <a:buNone/>
              <a:defRPr sz="1500">
                <a:latin typeface="Nunito"/>
                <a:ea typeface="Nunito"/>
                <a:cs typeface="Nunito"/>
                <a:sym typeface="Nunito"/>
              </a:defRPr>
            </a:lvl8pPr>
            <a:lvl9pPr lvl="8" rtl="0">
              <a:spcBef>
                <a:spcPts val="0"/>
              </a:spcBef>
              <a:spcAft>
                <a:spcPts val="0"/>
              </a:spcAft>
              <a:buSzPts val="1500"/>
              <a:buFont typeface="Nunito"/>
              <a:buNone/>
              <a:defRPr sz="1500">
                <a:latin typeface="Nunito"/>
                <a:ea typeface="Nunito"/>
                <a:cs typeface="Nunito"/>
                <a:sym typeface="Nunito"/>
              </a:defRPr>
            </a:lvl9pPr>
          </a:lstStyle>
          <a:p>
            <a:endParaRPr/>
          </a:p>
        </p:txBody>
      </p:sp>
      <p:sp>
        <p:nvSpPr>
          <p:cNvPr id="511" name="Google Shape;511;p13"/>
          <p:cNvSpPr txBox="1">
            <a:spLocks noGrp="1"/>
          </p:cNvSpPr>
          <p:nvPr>
            <p:ph type="title" idx="5"/>
          </p:nvPr>
        </p:nvSpPr>
        <p:spPr>
          <a:xfrm>
            <a:off x="5365050" y="1584000"/>
            <a:ext cx="2886600" cy="436500"/>
          </a:xfrm>
          <a:prstGeom prst="rect">
            <a:avLst/>
          </a:prstGeom>
          <a:solidFill>
            <a:schemeClr val="dk1"/>
          </a:solidFill>
        </p:spPr>
        <p:txBody>
          <a:bodyPr spcFirstLastPara="1" wrap="square" lIns="91425" tIns="91425" rIns="91425" bIns="91425" anchor="ctr" anchorCtr="0">
            <a:noAutofit/>
          </a:bodyPr>
          <a:lstStyle>
            <a:lvl1pPr lvl="0" algn="l" rtl="0">
              <a:spcBef>
                <a:spcPts val="0"/>
              </a:spcBef>
              <a:spcAft>
                <a:spcPts val="0"/>
              </a:spcAft>
              <a:buSzPts val="2000"/>
              <a:buNone/>
              <a:defRPr sz="1800" b="1">
                <a:solidFill>
                  <a:schemeClr val="lt1"/>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512" name="Google Shape;512;p13"/>
          <p:cNvSpPr txBox="1">
            <a:spLocks noGrp="1"/>
          </p:cNvSpPr>
          <p:nvPr>
            <p:ph type="title" idx="6"/>
          </p:nvPr>
        </p:nvSpPr>
        <p:spPr>
          <a:xfrm>
            <a:off x="5280929" y="2023380"/>
            <a:ext cx="2886600" cy="7533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500"/>
              <a:buFont typeface="Nunito"/>
              <a:buNone/>
              <a:defRPr sz="1500" b="0">
                <a:latin typeface="Nanum Gothic"/>
                <a:ea typeface="Nanum Gothic"/>
                <a:cs typeface="Nanum Gothic"/>
                <a:sym typeface="Nanum Gothic"/>
              </a:defRPr>
            </a:lvl1pPr>
            <a:lvl2pPr lvl="1" rtl="0">
              <a:spcBef>
                <a:spcPts val="0"/>
              </a:spcBef>
              <a:spcAft>
                <a:spcPts val="0"/>
              </a:spcAft>
              <a:buSzPts val="1500"/>
              <a:buFont typeface="Nunito"/>
              <a:buNone/>
              <a:defRPr sz="1500">
                <a:latin typeface="Nunito"/>
                <a:ea typeface="Nunito"/>
                <a:cs typeface="Nunito"/>
                <a:sym typeface="Nunito"/>
              </a:defRPr>
            </a:lvl2pPr>
            <a:lvl3pPr lvl="2" rtl="0">
              <a:spcBef>
                <a:spcPts val="0"/>
              </a:spcBef>
              <a:spcAft>
                <a:spcPts val="0"/>
              </a:spcAft>
              <a:buSzPts val="1500"/>
              <a:buFont typeface="Nunito"/>
              <a:buNone/>
              <a:defRPr sz="1500">
                <a:latin typeface="Nunito"/>
                <a:ea typeface="Nunito"/>
                <a:cs typeface="Nunito"/>
                <a:sym typeface="Nunito"/>
              </a:defRPr>
            </a:lvl3pPr>
            <a:lvl4pPr lvl="3" rtl="0">
              <a:spcBef>
                <a:spcPts val="0"/>
              </a:spcBef>
              <a:spcAft>
                <a:spcPts val="0"/>
              </a:spcAft>
              <a:buSzPts val="1500"/>
              <a:buFont typeface="Nunito"/>
              <a:buNone/>
              <a:defRPr sz="1500">
                <a:latin typeface="Nunito"/>
                <a:ea typeface="Nunito"/>
                <a:cs typeface="Nunito"/>
                <a:sym typeface="Nunito"/>
              </a:defRPr>
            </a:lvl4pPr>
            <a:lvl5pPr lvl="4" rtl="0">
              <a:spcBef>
                <a:spcPts val="0"/>
              </a:spcBef>
              <a:spcAft>
                <a:spcPts val="0"/>
              </a:spcAft>
              <a:buSzPts val="1500"/>
              <a:buFont typeface="Nunito"/>
              <a:buNone/>
              <a:defRPr sz="1500">
                <a:latin typeface="Nunito"/>
                <a:ea typeface="Nunito"/>
                <a:cs typeface="Nunito"/>
                <a:sym typeface="Nunito"/>
              </a:defRPr>
            </a:lvl5pPr>
            <a:lvl6pPr lvl="5" rtl="0">
              <a:spcBef>
                <a:spcPts val="0"/>
              </a:spcBef>
              <a:spcAft>
                <a:spcPts val="0"/>
              </a:spcAft>
              <a:buSzPts val="1500"/>
              <a:buFont typeface="Nunito"/>
              <a:buNone/>
              <a:defRPr sz="1500">
                <a:latin typeface="Nunito"/>
                <a:ea typeface="Nunito"/>
                <a:cs typeface="Nunito"/>
                <a:sym typeface="Nunito"/>
              </a:defRPr>
            </a:lvl6pPr>
            <a:lvl7pPr lvl="6" rtl="0">
              <a:spcBef>
                <a:spcPts val="0"/>
              </a:spcBef>
              <a:spcAft>
                <a:spcPts val="0"/>
              </a:spcAft>
              <a:buSzPts val="1500"/>
              <a:buFont typeface="Nunito"/>
              <a:buNone/>
              <a:defRPr sz="1500">
                <a:latin typeface="Nunito"/>
                <a:ea typeface="Nunito"/>
                <a:cs typeface="Nunito"/>
                <a:sym typeface="Nunito"/>
              </a:defRPr>
            </a:lvl7pPr>
            <a:lvl8pPr lvl="7" rtl="0">
              <a:spcBef>
                <a:spcPts val="0"/>
              </a:spcBef>
              <a:spcAft>
                <a:spcPts val="0"/>
              </a:spcAft>
              <a:buSzPts val="1500"/>
              <a:buFont typeface="Nunito"/>
              <a:buNone/>
              <a:defRPr sz="1500">
                <a:latin typeface="Nunito"/>
                <a:ea typeface="Nunito"/>
                <a:cs typeface="Nunito"/>
                <a:sym typeface="Nunito"/>
              </a:defRPr>
            </a:lvl8pPr>
            <a:lvl9pPr lvl="8" rtl="0">
              <a:spcBef>
                <a:spcPts val="0"/>
              </a:spcBef>
              <a:spcAft>
                <a:spcPts val="0"/>
              </a:spcAft>
              <a:buSzPts val="1500"/>
              <a:buFont typeface="Nunito"/>
              <a:buNone/>
              <a:defRPr sz="1500">
                <a:latin typeface="Nunito"/>
                <a:ea typeface="Nunito"/>
                <a:cs typeface="Nunito"/>
                <a:sym typeface="Nunito"/>
              </a:defRPr>
            </a:lvl9pPr>
          </a:lstStyle>
          <a:p>
            <a:endParaRPr/>
          </a:p>
        </p:txBody>
      </p:sp>
      <p:sp>
        <p:nvSpPr>
          <p:cNvPr id="513" name="Google Shape;513;p13"/>
          <p:cNvSpPr txBox="1">
            <a:spLocks noGrp="1"/>
          </p:cNvSpPr>
          <p:nvPr>
            <p:ph type="title" idx="7"/>
          </p:nvPr>
        </p:nvSpPr>
        <p:spPr>
          <a:xfrm>
            <a:off x="1490775" y="3113275"/>
            <a:ext cx="2886600" cy="405000"/>
          </a:xfrm>
          <a:prstGeom prst="rect">
            <a:avLst/>
          </a:prstGeom>
          <a:solidFill>
            <a:schemeClr val="dk1"/>
          </a:solidFill>
        </p:spPr>
        <p:txBody>
          <a:bodyPr spcFirstLastPara="1" wrap="square" lIns="91425" tIns="91425" rIns="91425" bIns="91425" anchor="ctr" anchorCtr="0">
            <a:noAutofit/>
          </a:bodyPr>
          <a:lstStyle>
            <a:lvl1pPr lvl="0" algn="l" rtl="0">
              <a:spcBef>
                <a:spcPts val="0"/>
              </a:spcBef>
              <a:spcAft>
                <a:spcPts val="0"/>
              </a:spcAft>
              <a:buSzPts val="2000"/>
              <a:buNone/>
              <a:defRPr sz="1800" b="1">
                <a:solidFill>
                  <a:schemeClr val="lt1"/>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514" name="Google Shape;514;p13"/>
          <p:cNvSpPr txBox="1">
            <a:spLocks noGrp="1"/>
          </p:cNvSpPr>
          <p:nvPr>
            <p:ph type="title" idx="8"/>
          </p:nvPr>
        </p:nvSpPr>
        <p:spPr>
          <a:xfrm>
            <a:off x="1406654" y="3518280"/>
            <a:ext cx="2886600" cy="7533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500"/>
              <a:buFont typeface="Nunito"/>
              <a:buNone/>
              <a:defRPr sz="1500" b="0">
                <a:latin typeface="Nanum Gothic"/>
                <a:ea typeface="Nanum Gothic"/>
                <a:cs typeface="Nanum Gothic"/>
                <a:sym typeface="Nanum Gothic"/>
              </a:defRPr>
            </a:lvl1pPr>
            <a:lvl2pPr lvl="1" rtl="0">
              <a:spcBef>
                <a:spcPts val="0"/>
              </a:spcBef>
              <a:spcAft>
                <a:spcPts val="0"/>
              </a:spcAft>
              <a:buSzPts val="1500"/>
              <a:buFont typeface="Nunito"/>
              <a:buNone/>
              <a:defRPr sz="1500">
                <a:latin typeface="Nunito"/>
                <a:ea typeface="Nunito"/>
                <a:cs typeface="Nunito"/>
                <a:sym typeface="Nunito"/>
              </a:defRPr>
            </a:lvl2pPr>
            <a:lvl3pPr lvl="2" rtl="0">
              <a:spcBef>
                <a:spcPts val="0"/>
              </a:spcBef>
              <a:spcAft>
                <a:spcPts val="0"/>
              </a:spcAft>
              <a:buSzPts val="1500"/>
              <a:buFont typeface="Nunito"/>
              <a:buNone/>
              <a:defRPr sz="1500">
                <a:latin typeface="Nunito"/>
                <a:ea typeface="Nunito"/>
                <a:cs typeface="Nunito"/>
                <a:sym typeface="Nunito"/>
              </a:defRPr>
            </a:lvl3pPr>
            <a:lvl4pPr lvl="3" rtl="0">
              <a:spcBef>
                <a:spcPts val="0"/>
              </a:spcBef>
              <a:spcAft>
                <a:spcPts val="0"/>
              </a:spcAft>
              <a:buSzPts val="1500"/>
              <a:buFont typeface="Nunito"/>
              <a:buNone/>
              <a:defRPr sz="1500">
                <a:latin typeface="Nunito"/>
                <a:ea typeface="Nunito"/>
                <a:cs typeface="Nunito"/>
                <a:sym typeface="Nunito"/>
              </a:defRPr>
            </a:lvl4pPr>
            <a:lvl5pPr lvl="4" rtl="0">
              <a:spcBef>
                <a:spcPts val="0"/>
              </a:spcBef>
              <a:spcAft>
                <a:spcPts val="0"/>
              </a:spcAft>
              <a:buSzPts val="1500"/>
              <a:buFont typeface="Nunito"/>
              <a:buNone/>
              <a:defRPr sz="1500">
                <a:latin typeface="Nunito"/>
                <a:ea typeface="Nunito"/>
                <a:cs typeface="Nunito"/>
                <a:sym typeface="Nunito"/>
              </a:defRPr>
            </a:lvl5pPr>
            <a:lvl6pPr lvl="5" rtl="0">
              <a:spcBef>
                <a:spcPts val="0"/>
              </a:spcBef>
              <a:spcAft>
                <a:spcPts val="0"/>
              </a:spcAft>
              <a:buSzPts val="1500"/>
              <a:buFont typeface="Nunito"/>
              <a:buNone/>
              <a:defRPr sz="1500">
                <a:latin typeface="Nunito"/>
                <a:ea typeface="Nunito"/>
                <a:cs typeface="Nunito"/>
                <a:sym typeface="Nunito"/>
              </a:defRPr>
            </a:lvl6pPr>
            <a:lvl7pPr lvl="6" rtl="0">
              <a:spcBef>
                <a:spcPts val="0"/>
              </a:spcBef>
              <a:spcAft>
                <a:spcPts val="0"/>
              </a:spcAft>
              <a:buSzPts val="1500"/>
              <a:buFont typeface="Nunito"/>
              <a:buNone/>
              <a:defRPr sz="1500">
                <a:latin typeface="Nunito"/>
                <a:ea typeface="Nunito"/>
                <a:cs typeface="Nunito"/>
                <a:sym typeface="Nunito"/>
              </a:defRPr>
            </a:lvl7pPr>
            <a:lvl8pPr lvl="7" rtl="0">
              <a:spcBef>
                <a:spcPts val="0"/>
              </a:spcBef>
              <a:spcAft>
                <a:spcPts val="0"/>
              </a:spcAft>
              <a:buSzPts val="1500"/>
              <a:buFont typeface="Nunito"/>
              <a:buNone/>
              <a:defRPr sz="1500">
                <a:latin typeface="Nunito"/>
                <a:ea typeface="Nunito"/>
                <a:cs typeface="Nunito"/>
                <a:sym typeface="Nunito"/>
              </a:defRPr>
            </a:lvl8pPr>
            <a:lvl9pPr lvl="8" rtl="0">
              <a:spcBef>
                <a:spcPts val="0"/>
              </a:spcBef>
              <a:spcAft>
                <a:spcPts val="0"/>
              </a:spcAft>
              <a:buSzPts val="1500"/>
              <a:buFont typeface="Nunito"/>
              <a:buNone/>
              <a:defRPr sz="1500">
                <a:latin typeface="Nunito"/>
                <a:ea typeface="Nunito"/>
                <a:cs typeface="Nunito"/>
                <a:sym typeface="Nunito"/>
              </a:defRPr>
            </a:lvl9pPr>
          </a:lstStyle>
          <a:p>
            <a:endParaRPr/>
          </a:p>
        </p:txBody>
      </p:sp>
      <p:sp>
        <p:nvSpPr>
          <p:cNvPr id="515" name="Google Shape;515;p13"/>
          <p:cNvSpPr txBox="1">
            <a:spLocks noGrp="1"/>
          </p:cNvSpPr>
          <p:nvPr>
            <p:ph type="title" idx="9"/>
          </p:nvPr>
        </p:nvSpPr>
        <p:spPr>
          <a:xfrm>
            <a:off x="5365050" y="3113275"/>
            <a:ext cx="2886600" cy="405000"/>
          </a:xfrm>
          <a:prstGeom prst="rect">
            <a:avLst/>
          </a:prstGeom>
          <a:solidFill>
            <a:schemeClr val="dk1"/>
          </a:solidFill>
        </p:spPr>
        <p:txBody>
          <a:bodyPr spcFirstLastPara="1" wrap="square" lIns="91425" tIns="91425" rIns="91425" bIns="91425" anchor="ctr" anchorCtr="0">
            <a:noAutofit/>
          </a:bodyPr>
          <a:lstStyle>
            <a:lvl1pPr lvl="0" algn="l" rtl="0">
              <a:spcBef>
                <a:spcPts val="0"/>
              </a:spcBef>
              <a:spcAft>
                <a:spcPts val="0"/>
              </a:spcAft>
              <a:buSzPts val="2000"/>
              <a:buNone/>
              <a:defRPr sz="1800" b="1">
                <a:solidFill>
                  <a:schemeClr val="lt1"/>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516" name="Google Shape;516;p13"/>
          <p:cNvSpPr txBox="1">
            <a:spLocks noGrp="1"/>
          </p:cNvSpPr>
          <p:nvPr>
            <p:ph type="title" idx="13"/>
          </p:nvPr>
        </p:nvSpPr>
        <p:spPr>
          <a:xfrm>
            <a:off x="5280929" y="3518280"/>
            <a:ext cx="2886600" cy="7533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500"/>
              <a:buFont typeface="Nunito"/>
              <a:buNone/>
              <a:defRPr sz="1500" b="0">
                <a:latin typeface="Nanum Gothic"/>
                <a:ea typeface="Nanum Gothic"/>
                <a:cs typeface="Nanum Gothic"/>
                <a:sym typeface="Nanum Gothic"/>
              </a:defRPr>
            </a:lvl1pPr>
            <a:lvl2pPr lvl="1" rtl="0">
              <a:spcBef>
                <a:spcPts val="0"/>
              </a:spcBef>
              <a:spcAft>
                <a:spcPts val="0"/>
              </a:spcAft>
              <a:buSzPts val="1500"/>
              <a:buFont typeface="Nunito"/>
              <a:buNone/>
              <a:defRPr sz="1500">
                <a:latin typeface="Nunito"/>
                <a:ea typeface="Nunito"/>
                <a:cs typeface="Nunito"/>
                <a:sym typeface="Nunito"/>
              </a:defRPr>
            </a:lvl2pPr>
            <a:lvl3pPr lvl="2" rtl="0">
              <a:spcBef>
                <a:spcPts val="0"/>
              </a:spcBef>
              <a:spcAft>
                <a:spcPts val="0"/>
              </a:spcAft>
              <a:buSzPts val="1500"/>
              <a:buFont typeface="Nunito"/>
              <a:buNone/>
              <a:defRPr sz="1500">
                <a:latin typeface="Nunito"/>
                <a:ea typeface="Nunito"/>
                <a:cs typeface="Nunito"/>
                <a:sym typeface="Nunito"/>
              </a:defRPr>
            </a:lvl3pPr>
            <a:lvl4pPr lvl="3" rtl="0">
              <a:spcBef>
                <a:spcPts val="0"/>
              </a:spcBef>
              <a:spcAft>
                <a:spcPts val="0"/>
              </a:spcAft>
              <a:buSzPts val="1500"/>
              <a:buFont typeface="Nunito"/>
              <a:buNone/>
              <a:defRPr sz="1500">
                <a:latin typeface="Nunito"/>
                <a:ea typeface="Nunito"/>
                <a:cs typeface="Nunito"/>
                <a:sym typeface="Nunito"/>
              </a:defRPr>
            </a:lvl4pPr>
            <a:lvl5pPr lvl="4" rtl="0">
              <a:spcBef>
                <a:spcPts val="0"/>
              </a:spcBef>
              <a:spcAft>
                <a:spcPts val="0"/>
              </a:spcAft>
              <a:buSzPts val="1500"/>
              <a:buFont typeface="Nunito"/>
              <a:buNone/>
              <a:defRPr sz="1500">
                <a:latin typeface="Nunito"/>
                <a:ea typeface="Nunito"/>
                <a:cs typeface="Nunito"/>
                <a:sym typeface="Nunito"/>
              </a:defRPr>
            </a:lvl5pPr>
            <a:lvl6pPr lvl="5" rtl="0">
              <a:spcBef>
                <a:spcPts val="0"/>
              </a:spcBef>
              <a:spcAft>
                <a:spcPts val="0"/>
              </a:spcAft>
              <a:buSzPts val="1500"/>
              <a:buFont typeface="Nunito"/>
              <a:buNone/>
              <a:defRPr sz="1500">
                <a:latin typeface="Nunito"/>
                <a:ea typeface="Nunito"/>
                <a:cs typeface="Nunito"/>
                <a:sym typeface="Nunito"/>
              </a:defRPr>
            </a:lvl6pPr>
            <a:lvl7pPr lvl="6" rtl="0">
              <a:spcBef>
                <a:spcPts val="0"/>
              </a:spcBef>
              <a:spcAft>
                <a:spcPts val="0"/>
              </a:spcAft>
              <a:buSzPts val="1500"/>
              <a:buFont typeface="Nunito"/>
              <a:buNone/>
              <a:defRPr sz="1500">
                <a:latin typeface="Nunito"/>
                <a:ea typeface="Nunito"/>
                <a:cs typeface="Nunito"/>
                <a:sym typeface="Nunito"/>
              </a:defRPr>
            </a:lvl7pPr>
            <a:lvl8pPr lvl="7" rtl="0">
              <a:spcBef>
                <a:spcPts val="0"/>
              </a:spcBef>
              <a:spcAft>
                <a:spcPts val="0"/>
              </a:spcAft>
              <a:buSzPts val="1500"/>
              <a:buFont typeface="Nunito"/>
              <a:buNone/>
              <a:defRPr sz="1500">
                <a:latin typeface="Nunito"/>
                <a:ea typeface="Nunito"/>
                <a:cs typeface="Nunito"/>
                <a:sym typeface="Nunito"/>
              </a:defRPr>
            </a:lvl8pPr>
            <a:lvl9pPr lvl="8" rtl="0">
              <a:spcBef>
                <a:spcPts val="0"/>
              </a:spcBef>
              <a:spcAft>
                <a:spcPts val="0"/>
              </a:spcAft>
              <a:buSzPts val="1500"/>
              <a:buFont typeface="Nunito"/>
              <a:buNone/>
              <a:defRPr sz="1500">
                <a:latin typeface="Nunito"/>
                <a:ea typeface="Nunito"/>
                <a:cs typeface="Nunito"/>
                <a:sym typeface="Nunito"/>
              </a:defRPr>
            </a:lvl9pPr>
          </a:lstStyle>
          <a:p>
            <a:endParaRPr/>
          </a:p>
        </p:txBody>
      </p:sp>
      <p:sp>
        <p:nvSpPr>
          <p:cNvPr id="517" name="Google Shape;517;p13"/>
          <p:cNvSpPr txBox="1">
            <a:spLocks noGrp="1"/>
          </p:cNvSpPr>
          <p:nvPr>
            <p:ph type="title" idx="14" hasCustomPrompt="1"/>
          </p:nvPr>
        </p:nvSpPr>
        <p:spPr>
          <a:xfrm>
            <a:off x="855938" y="3097525"/>
            <a:ext cx="528900" cy="4365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1800" b="1">
                <a:solidFill>
                  <a:schemeClr val="dk2"/>
                </a:solidFill>
                <a:latin typeface="Nanum Gothic"/>
                <a:ea typeface="Nanum Gothic"/>
                <a:cs typeface="Nanum Gothic"/>
                <a:sym typeface="Nanum Gothic"/>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518" name="Google Shape;518;p13"/>
          <p:cNvSpPr txBox="1">
            <a:spLocks noGrp="1"/>
          </p:cNvSpPr>
          <p:nvPr>
            <p:ph type="title" idx="15" hasCustomPrompt="1"/>
          </p:nvPr>
        </p:nvSpPr>
        <p:spPr>
          <a:xfrm>
            <a:off x="4730213" y="1586875"/>
            <a:ext cx="528900" cy="4365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1800" b="1">
                <a:solidFill>
                  <a:schemeClr val="dk2"/>
                </a:solidFill>
                <a:latin typeface="Nanum Gothic"/>
                <a:ea typeface="Nanum Gothic"/>
                <a:cs typeface="Nanum Gothic"/>
                <a:sym typeface="Nanum Gothic"/>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519" name="Google Shape;519;p13"/>
          <p:cNvSpPr txBox="1">
            <a:spLocks noGrp="1"/>
          </p:cNvSpPr>
          <p:nvPr>
            <p:ph type="title" idx="16" hasCustomPrompt="1"/>
          </p:nvPr>
        </p:nvSpPr>
        <p:spPr>
          <a:xfrm>
            <a:off x="4730213" y="3097525"/>
            <a:ext cx="528900" cy="4365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1800" b="1">
                <a:solidFill>
                  <a:schemeClr val="dk2"/>
                </a:solidFill>
                <a:latin typeface="Nanum Gothic"/>
                <a:ea typeface="Nanum Gothic"/>
                <a:cs typeface="Nanum Gothic"/>
                <a:sym typeface="Nanum Gothic"/>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CUSTOM_1">
    <p:spTree>
      <p:nvGrpSpPr>
        <p:cNvPr id="1" name="Shape 520"/>
        <p:cNvGrpSpPr/>
        <p:nvPr/>
      </p:nvGrpSpPr>
      <p:grpSpPr>
        <a:xfrm>
          <a:off x="0" y="0"/>
          <a:ext cx="0" cy="0"/>
          <a:chOff x="0" y="0"/>
          <a:chExt cx="0" cy="0"/>
        </a:xfrm>
      </p:grpSpPr>
      <p:grpSp>
        <p:nvGrpSpPr>
          <p:cNvPr id="521" name="Google Shape;521;p14"/>
          <p:cNvGrpSpPr/>
          <p:nvPr/>
        </p:nvGrpSpPr>
        <p:grpSpPr>
          <a:xfrm>
            <a:off x="0" y="0"/>
            <a:ext cx="9144000" cy="5143500"/>
            <a:chOff x="0" y="0"/>
            <a:chExt cx="9144000" cy="5143500"/>
          </a:xfrm>
        </p:grpSpPr>
        <p:sp>
          <p:nvSpPr>
            <p:cNvPr id="522" name="Google Shape;522;p14"/>
            <p:cNvSpPr/>
            <p:nvPr/>
          </p:nvSpPr>
          <p:spPr>
            <a:xfrm>
              <a:off x="0" y="0"/>
              <a:ext cx="9144000" cy="5143500"/>
            </a:xfrm>
            <a:prstGeom prst="frame">
              <a:avLst>
                <a:gd name="adj1" fmla="val 3945"/>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3" name="Google Shape;523;p14"/>
            <p:cNvGrpSpPr/>
            <p:nvPr/>
          </p:nvGrpSpPr>
          <p:grpSpPr>
            <a:xfrm>
              <a:off x="426857" y="410945"/>
              <a:ext cx="1169970" cy="555496"/>
              <a:chOff x="949800" y="1738125"/>
              <a:chExt cx="825725" cy="392050"/>
            </a:xfrm>
          </p:grpSpPr>
          <p:sp>
            <p:nvSpPr>
              <p:cNvPr id="524" name="Google Shape;524;p14"/>
              <p:cNvSpPr/>
              <p:nvPr/>
            </p:nvSpPr>
            <p:spPr>
              <a:xfrm>
                <a:off x="1397475" y="2101875"/>
                <a:ext cx="32775" cy="28125"/>
              </a:xfrm>
              <a:custGeom>
                <a:avLst/>
                <a:gdLst/>
                <a:ahLst/>
                <a:cxnLst/>
                <a:rect l="l" t="t" r="r" b="b"/>
                <a:pathLst>
                  <a:path w="1311" h="1125" extrusionOk="0">
                    <a:moveTo>
                      <a:pt x="560" y="1"/>
                    </a:moveTo>
                    <a:cubicBezTo>
                      <a:pt x="251" y="1"/>
                      <a:pt x="1" y="251"/>
                      <a:pt x="1" y="560"/>
                    </a:cubicBezTo>
                    <a:cubicBezTo>
                      <a:pt x="1" y="900"/>
                      <a:pt x="282" y="1125"/>
                      <a:pt x="574" y="1125"/>
                    </a:cubicBezTo>
                    <a:cubicBezTo>
                      <a:pt x="711" y="1125"/>
                      <a:pt x="851" y="1075"/>
                      <a:pt x="965" y="965"/>
                    </a:cubicBezTo>
                    <a:cubicBezTo>
                      <a:pt x="1311" y="608"/>
                      <a:pt x="106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4"/>
              <p:cNvSpPr/>
              <p:nvPr/>
            </p:nvSpPr>
            <p:spPr>
              <a:xfrm>
                <a:off x="1397475"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4"/>
              <p:cNvSpPr/>
              <p:nvPr/>
            </p:nvSpPr>
            <p:spPr>
              <a:xfrm>
                <a:off x="1397475" y="1859275"/>
                <a:ext cx="33075" cy="28350"/>
              </a:xfrm>
              <a:custGeom>
                <a:avLst/>
                <a:gdLst/>
                <a:ahLst/>
                <a:cxnLst/>
                <a:rect l="l" t="t" r="r" b="b"/>
                <a:pathLst>
                  <a:path w="1323" h="1134" extrusionOk="0">
                    <a:moveTo>
                      <a:pt x="560" y="1"/>
                    </a:moveTo>
                    <a:cubicBezTo>
                      <a:pt x="251" y="1"/>
                      <a:pt x="1" y="251"/>
                      <a:pt x="1" y="561"/>
                    </a:cubicBezTo>
                    <a:cubicBezTo>
                      <a:pt x="1" y="907"/>
                      <a:pt x="278" y="1133"/>
                      <a:pt x="569" y="1133"/>
                    </a:cubicBezTo>
                    <a:cubicBezTo>
                      <a:pt x="708" y="1133"/>
                      <a:pt x="850"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4"/>
              <p:cNvSpPr/>
              <p:nvPr/>
            </p:nvSpPr>
            <p:spPr>
              <a:xfrm>
                <a:off x="1397475" y="1738125"/>
                <a:ext cx="32775" cy="28050"/>
              </a:xfrm>
              <a:custGeom>
                <a:avLst/>
                <a:gdLst/>
                <a:ahLst/>
                <a:cxnLst/>
                <a:rect l="l" t="t" r="r" b="b"/>
                <a:pathLst>
                  <a:path w="1311" h="1122" extrusionOk="0">
                    <a:moveTo>
                      <a:pt x="540" y="1"/>
                    </a:moveTo>
                    <a:cubicBezTo>
                      <a:pt x="240" y="1"/>
                      <a:pt x="1" y="258"/>
                      <a:pt x="1" y="561"/>
                    </a:cubicBezTo>
                    <a:cubicBezTo>
                      <a:pt x="1" y="898"/>
                      <a:pt x="277" y="1122"/>
                      <a:pt x="567" y="1122"/>
                    </a:cubicBezTo>
                    <a:cubicBezTo>
                      <a:pt x="706" y="1122"/>
                      <a:pt x="849" y="1070"/>
                      <a:pt x="965" y="954"/>
                    </a:cubicBezTo>
                    <a:cubicBezTo>
                      <a:pt x="1311" y="608"/>
                      <a:pt x="1061" y="1"/>
                      <a:pt x="560" y="1"/>
                    </a:cubicBezTo>
                    <a:cubicBezTo>
                      <a:pt x="554" y="1"/>
                      <a:pt x="547" y="1"/>
                      <a:pt x="5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4"/>
              <p:cNvSpPr/>
              <p:nvPr/>
            </p:nvSpPr>
            <p:spPr>
              <a:xfrm>
                <a:off x="1512375" y="2101875"/>
                <a:ext cx="28300" cy="28300"/>
              </a:xfrm>
              <a:custGeom>
                <a:avLst/>
                <a:gdLst/>
                <a:ahLst/>
                <a:cxnLst/>
                <a:rect l="l" t="t" r="r" b="b"/>
                <a:pathLst>
                  <a:path w="1132" h="1132" extrusionOk="0">
                    <a:moveTo>
                      <a:pt x="572" y="1"/>
                    </a:moveTo>
                    <a:cubicBezTo>
                      <a:pt x="251" y="1"/>
                      <a:pt x="1" y="251"/>
                      <a:pt x="1" y="560"/>
                    </a:cubicBezTo>
                    <a:cubicBezTo>
                      <a:pt x="1" y="870"/>
                      <a:pt x="251" y="1132"/>
                      <a:pt x="572" y="1132"/>
                    </a:cubicBezTo>
                    <a:cubicBezTo>
                      <a:pt x="882" y="1132"/>
                      <a:pt x="1132" y="870"/>
                      <a:pt x="1132" y="560"/>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4"/>
              <p:cNvSpPr/>
              <p:nvPr/>
            </p:nvSpPr>
            <p:spPr>
              <a:xfrm>
                <a:off x="1512375" y="1980425"/>
                <a:ext cx="33075" cy="28350"/>
              </a:xfrm>
              <a:custGeom>
                <a:avLst/>
                <a:gdLst/>
                <a:ahLst/>
                <a:cxnLst/>
                <a:rect l="l" t="t" r="r" b="b"/>
                <a:pathLst>
                  <a:path w="1323" h="1134" extrusionOk="0">
                    <a:moveTo>
                      <a:pt x="572" y="1"/>
                    </a:moveTo>
                    <a:cubicBezTo>
                      <a:pt x="251" y="1"/>
                      <a:pt x="1" y="263"/>
                      <a:pt x="1" y="572"/>
                    </a:cubicBezTo>
                    <a:cubicBezTo>
                      <a:pt x="1" y="910"/>
                      <a:pt x="277" y="1133"/>
                      <a:pt x="567" y="1133"/>
                    </a:cubicBezTo>
                    <a:cubicBezTo>
                      <a:pt x="706" y="1133"/>
                      <a:pt x="849" y="1081"/>
                      <a:pt x="965" y="965"/>
                    </a:cubicBezTo>
                    <a:cubicBezTo>
                      <a:pt x="1322" y="608"/>
                      <a:pt x="107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4"/>
              <p:cNvSpPr/>
              <p:nvPr/>
            </p:nvSpPr>
            <p:spPr>
              <a:xfrm>
                <a:off x="1512375" y="1859275"/>
                <a:ext cx="28300" cy="28325"/>
              </a:xfrm>
              <a:custGeom>
                <a:avLst/>
                <a:gdLst/>
                <a:ahLst/>
                <a:cxnLst/>
                <a:rect l="l" t="t" r="r" b="b"/>
                <a:pathLst>
                  <a:path w="1132" h="1133" extrusionOk="0">
                    <a:moveTo>
                      <a:pt x="572" y="1"/>
                    </a:moveTo>
                    <a:cubicBezTo>
                      <a:pt x="251" y="1"/>
                      <a:pt x="1" y="251"/>
                      <a:pt x="1" y="561"/>
                    </a:cubicBezTo>
                    <a:cubicBezTo>
                      <a:pt x="1" y="870"/>
                      <a:pt x="251" y="1132"/>
                      <a:pt x="572" y="1132"/>
                    </a:cubicBezTo>
                    <a:cubicBezTo>
                      <a:pt x="882" y="1132"/>
                      <a:pt x="1132" y="870"/>
                      <a:pt x="1132" y="561"/>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4"/>
              <p:cNvSpPr/>
              <p:nvPr/>
            </p:nvSpPr>
            <p:spPr>
              <a:xfrm>
                <a:off x="1512375" y="1738150"/>
                <a:ext cx="28300" cy="28000"/>
              </a:xfrm>
              <a:custGeom>
                <a:avLst/>
                <a:gdLst/>
                <a:ahLst/>
                <a:cxnLst/>
                <a:rect l="l" t="t" r="r" b="b"/>
                <a:pathLst>
                  <a:path w="1132" h="1120" extrusionOk="0">
                    <a:moveTo>
                      <a:pt x="572" y="0"/>
                    </a:moveTo>
                    <a:cubicBezTo>
                      <a:pt x="251" y="0"/>
                      <a:pt x="1" y="250"/>
                      <a:pt x="1" y="560"/>
                    </a:cubicBezTo>
                    <a:cubicBezTo>
                      <a:pt x="1" y="869"/>
                      <a:pt x="251" y="1119"/>
                      <a:pt x="572" y="1119"/>
                    </a:cubicBezTo>
                    <a:cubicBezTo>
                      <a:pt x="882" y="1119"/>
                      <a:pt x="1132" y="869"/>
                      <a:pt x="1132" y="560"/>
                    </a:cubicBezTo>
                    <a:cubicBezTo>
                      <a:pt x="1132" y="250"/>
                      <a:pt x="882" y="0"/>
                      <a:pt x="5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4"/>
              <p:cNvSpPr/>
              <p:nvPr/>
            </p:nvSpPr>
            <p:spPr>
              <a:xfrm>
                <a:off x="1627575" y="2101875"/>
                <a:ext cx="28000" cy="28300"/>
              </a:xfrm>
              <a:custGeom>
                <a:avLst/>
                <a:gdLst/>
                <a:ahLst/>
                <a:cxnLst/>
                <a:rect l="l" t="t" r="r" b="b"/>
                <a:pathLst>
                  <a:path w="1120" h="1132" extrusionOk="0">
                    <a:moveTo>
                      <a:pt x="560" y="1"/>
                    </a:moveTo>
                    <a:cubicBezTo>
                      <a:pt x="250" y="1"/>
                      <a:pt x="0" y="251"/>
                      <a:pt x="0" y="560"/>
                    </a:cubicBezTo>
                    <a:cubicBezTo>
                      <a:pt x="0" y="870"/>
                      <a:pt x="250" y="1132"/>
                      <a:pt x="560" y="1132"/>
                    </a:cubicBezTo>
                    <a:cubicBezTo>
                      <a:pt x="870" y="1132"/>
                      <a:pt x="1120" y="870"/>
                      <a:pt x="1120" y="560"/>
                    </a:cubicBezTo>
                    <a:cubicBezTo>
                      <a:pt x="1120" y="251"/>
                      <a:pt x="87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4"/>
              <p:cNvSpPr/>
              <p:nvPr/>
            </p:nvSpPr>
            <p:spPr>
              <a:xfrm>
                <a:off x="1627375" y="1980425"/>
                <a:ext cx="33250" cy="28350"/>
              </a:xfrm>
              <a:custGeom>
                <a:avLst/>
                <a:gdLst/>
                <a:ahLst/>
                <a:cxnLst/>
                <a:rect l="l" t="t" r="r" b="b"/>
                <a:pathLst>
                  <a:path w="1330" h="1134" extrusionOk="0">
                    <a:moveTo>
                      <a:pt x="568" y="1"/>
                    </a:moveTo>
                    <a:cubicBezTo>
                      <a:pt x="258" y="1"/>
                      <a:pt x="8" y="263"/>
                      <a:pt x="8" y="572"/>
                    </a:cubicBezTo>
                    <a:cubicBezTo>
                      <a:pt x="0" y="910"/>
                      <a:pt x="280" y="1133"/>
                      <a:pt x="572" y="1133"/>
                    </a:cubicBezTo>
                    <a:cubicBezTo>
                      <a:pt x="713" y="1133"/>
                      <a:pt x="857" y="1081"/>
                      <a:pt x="973" y="965"/>
                    </a:cubicBezTo>
                    <a:cubicBezTo>
                      <a:pt x="1330" y="608"/>
                      <a:pt x="1068" y="1"/>
                      <a:pt x="5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4"/>
              <p:cNvSpPr/>
              <p:nvPr/>
            </p:nvSpPr>
            <p:spPr>
              <a:xfrm>
                <a:off x="1627575" y="1859275"/>
                <a:ext cx="28000" cy="28325"/>
              </a:xfrm>
              <a:custGeom>
                <a:avLst/>
                <a:gdLst/>
                <a:ahLst/>
                <a:cxnLst/>
                <a:rect l="l" t="t" r="r" b="b"/>
                <a:pathLst>
                  <a:path w="1120" h="1133" extrusionOk="0">
                    <a:moveTo>
                      <a:pt x="560" y="1"/>
                    </a:moveTo>
                    <a:cubicBezTo>
                      <a:pt x="250" y="1"/>
                      <a:pt x="0" y="251"/>
                      <a:pt x="0" y="561"/>
                    </a:cubicBezTo>
                    <a:cubicBezTo>
                      <a:pt x="0" y="870"/>
                      <a:pt x="250" y="1132"/>
                      <a:pt x="560" y="1132"/>
                    </a:cubicBezTo>
                    <a:cubicBezTo>
                      <a:pt x="870" y="1132"/>
                      <a:pt x="1120" y="870"/>
                      <a:pt x="1120" y="561"/>
                    </a:cubicBezTo>
                    <a:cubicBezTo>
                      <a:pt x="1120" y="251"/>
                      <a:pt x="87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4"/>
              <p:cNvSpPr/>
              <p:nvPr/>
            </p:nvSpPr>
            <p:spPr>
              <a:xfrm>
                <a:off x="1627575" y="1738150"/>
                <a:ext cx="28000" cy="28000"/>
              </a:xfrm>
              <a:custGeom>
                <a:avLst/>
                <a:gdLst/>
                <a:ahLst/>
                <a:cxnLst/>
                <a:rect l="l" t="t" r="r" b="b"/>
                <a:pathLst>
                  <a:path w="1120" h="1120" extrusionOk="0">
                    <a:moveTo>
                      <a:pt x="560" y="0"/>
                    </a:moveTo>
                    <a:cubicBezTo>
                      <a:pt x="250" y="0"/>
                      <a:pt x="0" y="250"/>
                      <a:pt x="0" y="560"/>
                    </a:cubicBezTo>
                    <a:cubicBezTo>
                      <a:pt x="0" y="869"/>
                      <a:pt x="250" y="1119"/>
                      <a:pt x="560" y="1119"/>
                    </a:cubicBezTo>
                    <a:cubicBezTo>
                      <a:pt x="870" y="1119"/>
                      <a:pt x="1120" y="869"/>
                      <a:pt x="1120" y="560"/>
                    </a:cubicBezTo>
                    <a:cubicBezTo>
                      <a:pt x="1120" y="250"/>
                      <a:pt x="870"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4"/>
              <p:cNvSpPr/>
              <p:nvPr/>
            </p:nvSpPr>
            <p:spPr>
              <a:xfrm>
                <a:off x="1742475" y="2101875"/>
                <a:ext cx="28300" cy="28300"/>
              </a:xfrm>
              <a:custGeom>
                <a:avLst/>
                <a:gdLst/>
                <a:ahLst/>
                <a:cxnLst/>
                <a:rect l="l" t="t" r="r" b="b"/>
                <a:pathLst>
                  <a:path w="1132" h="1132" extrusionOk="0">
                    <a:moveTo>
                      <a:pt x="560" y="1"/>
                    </a:moveTo>
                    <a:cubicBezTo>
                      <a:pt x="250" y="1"/>
                      <a:pt x="0" y="251"/>
                      <a:pt x="0" y="560"/>
                    </a:cubicBezTo>
                    <a:cubicBezTo>
                      <a:pt x="0" y="870"/>
                      <a:pt x="250" y="1132"/>
                      <a:pt x="560" y="1132"/>
                    </a:cubicBezTo>
                    <a:cubicBezTo>
                      <a:pt x="881" y="1132"/>
                      <a:pt x="1131" y="870"/>
                      <a:pt x="1131" y="560"/>
                    </a:cubicBezTo>
                    <a:cubicBezTo>
                      <a:pt x="1131" y="251"/>
                      <a:pt x="88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4"/>
              <p:cNvSpPr/>
              <p:nvPr/>
            </p:nvSpPr>
            <p:spPr>
              <a:xfrm>
                <a:off x="1742475"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8"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4"/>
              <p:cNvSpPr/>
              <p:nvPr/>
            </p:nvSpPr>
            <p:spPr>
              <a:xfrm>
                <a:off x="1742475" y="1859275"/>
                <a:ext cx="28300" cy="28325"/>
              </a:xfrm>
              <a:custGeom>
                <a:avLst/>
                <a:gdLst/>
                <a:ahLst/>
                <a:cxnLst/>
                <a:rect l="l" t="t" r="r" b="b"/>
                <a:pathLst>
                  <a:path w="1132" h="1133" extrusionOk="0">
                    <a:moveTo>
                      <a:pt x="560" y="1"/>
                    </a:moveTo>
                    <a:cubicBezTo>
                      <a:pt x="250" y="1"/>
                      <a:pt x="0" y="251"/>
                      <a:pt x="0" y="561"/>
                    </a:cubicBezTo>
                    <a:cubicBezTo>
                      <a:pt x="0" y="870"/>
                      <a:pt x="250" y="1132"/>
                      <a:pt x="560" y="1132"/>
                    </a:cubicBezTo>
                    <a:cubicBezTo>
                      <a:pt x="881" y="1132"/>
                      <a:pt x="1131" y="870"/>
                      <a:pt x="1131" y="561"/>
                    </a:cubicBezTo>
                    <a:cubicBezTo>
                      <a:pt x="1131" y="251"/>
                      <a:pt x="88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4"/>
              <p:cNvSpPr/>
              <p:nvPr/>
            </p:nvSpPr>
            <p:spPr>
              <a:xfrm>
                <a:off x="1742475" y="1738150"/>
                <a:ext cx="28300" cy="28000"/>
              </a:xfrm>
              <a:custGeom>
                <a:avLst/>
                <a:gdLst/>
                <a:ahLst/>
                <a:cxnLst/>
                <a:rect l="l" t="t" r="r" b="b"/>
                <a:pathLst>
                  <a:path w="1132" h="1120" extrusionOk="0">
                    <a:moveTo>
                      <a:pt x="560" y="0"/>
                    </a:moveTo>
                    <a:cubicBezTo>
                      <a:pt x="250" y="0"/>
                      <a:pt x="0" y="250"/>
                      <a:pt x="0" y="560"/>
                    </a:cubicBezTo>
                    <a:cubicBezTo>
                      <a:pt x="0" y="869"/>
                      <a:pt x="250" y="1119"/>
                      <a:pt x="560" y="1119"/>
                    </a:cubicBezTo>
                    <a:cubicBezTo>
                      <a:pt x="881" y="1119"/>
                      <a:pt x="1131" y="869"/>
                      <a:pt x="1131" y="560"/>
                    </a:cubicBezTo>
                    <a:cubicBezTo>
                      <a:pt x="1131" y="250"/>
                      <a:pt x="881"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4"/>
              <p:cNvSpPr/>
              <p:nvPr/>
            </p:nvSpPr>
            <p:spPr>
              <a:xfrm>
                <a:off x="949800" y="2101875"/>
                <a:ext cx="33075" cy="28125"/>
              </a:xfrm>
              <a:custGeom>
                <a:avLst/>
                <a:gdLst/>
                <a:ahLst/>
                <a:cxnLst/>
                <a:rect l="l" t="t" r="r" b="b"/>
                <a:pathLst>
                  <a:path w="1323" h="1125" extrusionOk="0">
                    <a:moveTo>
                      <a:pt x="560" y="1"/>
                    </a:moveTo>
                    <a:cubicBezTo>
                      <a:pt x="251" y="1"/>
                      <a:pt x="1" y="251"/>
                      <a:pt x="1" y="560"/>
                    </a:cubicBezTo>
                    <a:cubicBezTo>
                      <a:pt x="1" y="900"/>
                      <a:pt x="282" y="1125"/>
                      <a:pt x="574" y="1125"/>
                    </a:cubicBezTo>
                    <a:cubicBezTo>
                      <a:pt x="711" y="1125"/>
                      <a:pt x="851" y="1075"/>
                      <a:pt x="965" y="965"/>
                    </a:cubicBezTo>
                    <a:cubicBezTo>
                      <a:pt x="1322" y="608"/>
                      <a:pt x="106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4"/>
              <p:cNvSpPr/>
              <p:nvPr/>
            </p:nvSpPr>
            <p:spPr>
              <a:xfrm>
                <a:off x="949800"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4"/>
              <p:cNvSpPr/>
              <p:nvPr/>
            </p:nvSpPr>
            <p:spPr>
              <a:xfrm>
                <a:off x="949800" y="1859275"/>
                <a:ext cx="33075" cy="28350"/>
              </a:xfrm>
              <a:custGeom>
                <a:avLst/>
                <a:gdLst/>
                <a:ahLst/>
                <a:cxnLst/>
                <a:rect l="l" t="t" r="r" b="b"/>
                <a:pathLst>
                  <a:path w="1323" h="1134" extrusionOk="0">
                    <a:moveTo>
                      <a:pt x="560" y="1"/>
                    </a:moveTo>
                    <a:cubicBezTo>
                      <a:pt x="251" y="1"/>
                      <a:pt x="1" y="251"/>
                      <a:pt x="1" y="561"/>
                    </a:cubicBezTo>
                    <a:cubicBezTo>
                      <a:pt x="1" y="907"/>
                      <a:pt x="278" y="1133"/>
                      <a:pt x="569" y="1133"/>
                    </a:cubicBezTo>
                    <a:cubicBezTo>
                      <a:pt x="708" y="1133"/>
                      <a:pt x="850"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4"/>
              <p:cNvSpPr/>
              <p:nvPr/>
            </p:nvSpPr>
            <p:spPr>
              <a:xfrm>
                <a:off x="949800" y="1738125"/>
                <a:ext cx="33000" cy="28050"/>
              </a:xfrm>
              <a:custGeom>
                <a:avLst/>
                <a:gdLst/>
                <a:ahLst/>
                <a:cxnLst/>
                <a:rect l="l" t="t" r="r" b="b"/>
                <a:pathLst>
                  <a:path w="1320" h="1122" extrusionOk="0">
                    <a:moveTo>
                      <a:pt x="575" y="1"/>
                    </a:moveTo>
                    <a:cubicBezTo>
                      <a:pt x="570" y="1"/>
                      <a:pt x="565" y="1"/>
                      <a:pt x="560" y="1"/>
                    </a:cubicBezTo>
                    <a:cubicBezTo>
                      <a:pt x="251" y="1"/>
                      <a:pt x="1" y="251"/>
                      <a:pt x="1" y="561"/>
                    </a:cubicBezTo>
                    <a:cubicBezTo>
                      <a:pt x="1" y="898"/>
                      <a:pt x="277" y="1122"/>
                      <a:pt x="567" y="1122"/>
                    </a:cubicBezTo>
                    <a:cubicBezTo>
                      <a:pt x="706" y="1122"/>
                      <a:pt x="849" y="1070"/>
                      <a:pt x="965" y="954"/>
                    </a:cubicBezTo>
                    <a:cubicBezTo>
                      <a:pt x="1319" y="612"/>
                      <a:pt x="1065" y="1"/>
                      <a:pt x="5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4"/>
              <p:cNvSpPr/>
              <p:nvPr/>
            </p:nvSpPr>
            <p:spPr>
              <a:xfrm>
                <a:off x="1064700" y="2101875"/>
                <a:ext cx="28300" cy="28300"/>
              </a:xfrm>
              <a:custGeom>
                <a:avLst/>
                <a:gdLst/>
                <a:ahLst/>
                <a:cxnLst/>
                <a:rect l="l" t="t" r="r" b="b"/>
                <a:pathLst>
                  <a:path w="1132" h="1132" extrusionOk="0">
                    <a:moveTo>
                      <a:pt x="572" y="1"/>
                    </a:moveTo>
                    <a:cubicBezTo>
                      <a:pt x="251" y="1"/>
                      <a:pt x="1" y="251"/>
                      <a:pt x="1" y="560"/>
                    </a:cubicBezTo>
                    <a:cubicBezTo>
                      <a:pt x="1" y="870"/>
                      <a:pt x="251" y="1132"/>
                      <a:pt x="572" y="1132"/>
                    </a:cubicBezTo>
                    <a:cubicBezTo>
                      <a:pt x="882" y="1132"/>
                      <a:pt x="1132" y="870"/>
                      <a:pt x="1132" y="560"/>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4"/>
              <p:cNvSpPr/>
              <p:nvPr/>
            </p:nvSpPr>
            <p:spPr>
              <a:xfrm>
                <a:off x="1065000"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4"/>
              <p:cNvSpPr/>
              <p:nvPr/>
            </p:nvSpPr>
            <p:spPr>
              <a:xfrm>
                <a:off x="1064700" y="1859275"/>
                <a:ext cx="28300" cy="28325"/>
              </a:xfrm>
              <a:custGeom>
                <a:avLst/>
                <a:gdLst/>
                <a:ahLst/>
                <a:cxnLst/>
                <a:rect l="l" t="t" r="r" b="b"/>
                <a:pathLst>
                  <a:path w="1132" h="1133" extrusionOk="0">
                    <a:moveTo>
                      <a:pt x="572" y="1"/>
                    </a:moveTo>
                    <a:cubicBezTo>
                      <a:pt x="251" y="1"/>
                      <a:pt x="1" y="251"/>
                      <a:pt x="1" y="561"/>
                    </a:cubicBezTo>
                    <a:cubicBezTo>
                      <a:pt x="1" y="870"/>
                      <a:pt x="251" y="1132"/>
                      <a:pt x="572" y="1132"/>
                    </a:cubicBezTo>
                    <a:cubicBezTo>
                      <a:pt x="882" y="1132"/>
                      <a:pt x="1132" y="870"/>
                      <a:pt x="1132" y="561"/>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4"/>
              <p:cNvSpPr/>
              <p:nvPr/>
            </p:nvSpPr>
            <p:spPr>
              <a:xfrm>
                <a:off x="1064700" y="1738150"/>
                <a:ext cx="28300" cy="28000"/>
              </a:xfrm>
              <a:custGeom>
                <a:avLst/>
                <a:gdLst/>
                <a:ahLst/>
                <a:cxnLst/>
                <a:rect l="l" t="t" r="r" b="b"/>
                <a:pathLst>
                  <a:path w="1132" h="1120" extrusionOk="0">
                    <a:moveTo>
                      <a:pt x="572" y="0"/>
                    </a:moveTo>
                    <a:cubicBezTo>
                      <a:pt x="251" y="0"/>
                      <a:pt x="1" y="250"/>
                      <a:pt x="1" y="560"/>
                    </a:cubicBezTo>
                    <a:cubicBezTo>
                      <a:pt x="1" y="869"/>
                      <a:pt x="251" y="1119"/>
                      <a:pt x="572" y="1119"/>
                    </a:cubicBezTo>
                    <a:cubicBezTo>
                      <a:pt x="882" y="1119"/>
                      <a:pt x="1132" y="869"/>
                      <a:pt x="1132" y="560"/>
                    </a:cubicBezTo>
                    <a:cubicBezTo>
                      <a:pt x="1132" y="250"/>
                      <a:pt x="882" y="0"/>
                      <a:pt x="5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4"/>
              <p:cNvSpPr/>
              <p:nvPr/>
            </p:nvSpPr>
            <p:spPr>
              <a:xfrm>
                <a:off x="1179900" y="2101875"/>
                <a:ext cx="32775" cy="28125"/>
              </a:xfrm>
              <a:custGeom>
                <a:avLst/>
                <a:gdLst/>
                <a:ahLst/>
                <a:cxnLst/>
                <a:rect l="l" t="t" r="r" b="b"/>
                <a:pathLst>
                  <a:path w="1311" h="1125" extrusionOk="0">
                    <a:moveTo>
                      <a:pt x="560" y="1"/>
                    </a:moveTo>
                    <a:cubicBezTo>
                      <a:pt x="250" y="1"/>
                      <a:pt x="0" y="251"/>
                      <a:pt x="0" y="560"/>
                    </a:cubicBezTo>
                    <a:cubicBezTo>
                      <a:pt x="0" y="900"/>
                      <a:pt x="281" y="1125"/>
                      <a:pt x="570" y="1125"/>
                    </a:cubicBezTo>
                    <a:cubicBezTo>
                      <a:pt x="705" y="1125"/>
                      <a:pt x="843" y="1075"/>
                      <a:pt x="953" y="965"/>
                    </a:cubicBezTo>
                    <a:cubicBezTo>
                      <a:pt x="1310"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4"/>
              <p:cNvSpPr/>
              <p:nvPr/>
            </p:nvSpPr>
            <p:spPr>
              <a:xfrm>
                <a:off x="1179900"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4"/>
              <p:cNvSpPr/>
              <p:nvPr/>
            </p:nvSpPr>
            <p:spPr>
              <a:xfrm>
                <a:off x="1179900" y="1859275"/>
                <a:ext cx="33050" cy="28350"/>
              </a:xfrm>
              <a:custGeom>
                <a:avLst/>
                <a:gdLst/>
                <a:ahLst/>
                <a:cxnLst/>
                <a:rect l="l" t="t" r="r" b="b"/>
                <a:pathLst>
                  <a:path w="1322" h="1134" extrusionOk="0">
                    <a:moveTo>
                      <a:pt x="560" y="1"/>
                    </a:moveTo>
                    <a:cubicBezTo>
                      <a:pt x="250" y="1"/>
                      <a:pt x="0" y="251"/>
                      <a:pt x="0" y="561"/>
                    </a:cubicBezTo>
                    <a:cubicBezTo>
                      <a:pt x="0" y="907"/>
                      <a:pt x="278" y="1133"/>
                      <a:pt x="568" y="1133"/>
                    </a:cubicBezTo>
                    <a:cubicBezTo>
                      <a:pt x="707"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4"/>
              <p:cNvSpPr/>
              <p:nvPr/>
            </p:nvSpPr>
            <p:spPr>
              <a:xfrm>
                <a:off x="1179900" y="1738125"/>
                <a:ext cx="32675" cy="28050"/>
              </a:xfrm>
              <a:custGeom>
                <a:avLst/>
                <a:gdLst/>
                <a:ahLst/>
                <a:cxnLst/>
                <a:rect l="l" t="t" r="r" b="b"/>
                <a:pathLst>
                  <a:path w="1307" h="1122" extrusionOk="0">
                    <a:moveTo>
                      <a:pt x="574" y="1"/>
                    </a:moveTo>
                    <a:cubicBezTo>
                      <a:pt x="569" y="1"/>
                      <a:pt x="565" y="1"/>
                      <a:pt x="560" y="1"/>
                    </a:cubicBezTo>
                    <a:cubicBezTo>
                      <a:pt x="250" y="1"/>
                      <a:pt x="0" y="251"/>
                      <a:pt x="0" y="561"/>
                    </a:cubicBezTo>
                    <a:cubicBezTo>
                      <a:pt x="0" y="898"/>
                      <a:pt x="277" y="1122"/>
                      <a:pt x="563" y="1122"/>
                    </a:cubicBezTo>
                    <a:cubicBezTo>
                      <a:pt x="701" y="1122"/>
                      <a:pt x="841" y="1070"/>
                      <a:pt x="953" y="954"/>
                    </a:cubicBezTo>
                    <a:cubicBezTo>
                      <a:pt x="1307" y="612"/>
                      <a:pt x="1065"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4"/>
              <p:cNvSpPr/>
              <p:nvPr/>
            </p:nvSpPr>
            <p:spPr>
              <a:xfrm>
                <a:off x="1294800" y="2101875"/>
                <a:ext cx="33050" cy="28125"/>
              </a:xfrm>
              <a:custGeom>
                <a:avLst/>
                <a:gdLst/>
                <a:ahLst/>
                <a:cxnLst/>
                <a:rect l="l" t="t" r="r" b="b"/>
                <a:pathLst>
                  <a:path w="1322" h="1125" extrusionOk="0">
                    <a:moveTo>
                      <a:pt x="560" y="1"/>
                    </a:moveTo>
                    <a:cubicBezTo>
                      <a:pt x="250" y="1"/>
                      <a:pt x="0" y="251"/>
                      <a:pt x="0" y="560"/>
                    </a:cubicBezTo>
                    <a:cubicBezTo>
                      <a:pt x="0" y="900"/>
                      <a:pt x="281" y="1125"/>
                      <a:pt x="573" y="1125"/>
                    </a:cubicBezTo>
                    <a:cubicBezTo>
                      <a:pt x="711" y="1125"/>
                      <a:pt x="850" y="1075"/>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4"/>
              <p:cNvSpPr/>
              <p:nvPr/>
            </p:nvSpPr>
            <p:spPr>
              <a:xfrm>
                <a:off x="1294800"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8"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4"/>
              <p:cNvSpPr/>
              <p:nvPr/>
            </p:nvSpPr>
            <p:spPr>
              <a:xfrm>
                <a:off x="1294800" y="1859275"/>
                <a:ext cx="33050" cy="28350"/>
              </a:xfrm>
              <a:custGeom>
                <a:avLst/>
                <a:gdLst/>
                <a:ahLst/>
                <a:cxnLst/>
                <a:rect l="l" t="t" r="r" b="b"/>
                <a:pathLst>
                  <a:path w="1322" h="1134" extrusionOk="0">
                    <a:moveTo>
                      <a:pt x="560" y="1"/>
                    </a:moveTo>
                    <a:cubicBezTo>
                      <a:pt x="250" y="1"/>
                      <a:pt x="0" y="251"/>
                      <a:pt x="0" y="561"/>
                    </a:cubicBezTo>
                    <a:cubicBezTo>
                      <a:pt x="0" y="907"/>
                      <a:pt x="278" y="1133"/>
                      <a:pt x="568" y="1133"/>
                    </a:cubicBezTo>
                    <a:cubicBezTo>
                      <a:pt x="707"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4"/>
              <p:cNvSpPr/>
              <p:nvPr/>
            </p:nvSpPr>
            <p:spPr>
              <a:xfrm>
                <a:off x="1294800" y="1738150"/>
                <a:ext cx="33050" cy="28025"/>
              </a:xfrm>
              <a:custGeom>
                <a:avLst/>
                <a:gdLst/>
                <a:ahLst/>
                <a:cxnLst/>
                <a:rect l="l" t="t" r="r" b="b"/>
                <a:pathLst>
                  <a:path w="1322" h="1121" extrusionOk="0">
                    <a:moveTo>
                      <a:pt x="560" y="0"/>
                    </a:moveTo>
                    <a:cubicBezTo>
                      <a:pt x="250" y="0"/>
                      <a:pt x="0" y="250"/>
                      <a:pt x="0" y="560"/>
                    </a:cubicBezTo>
                    <a:cubicBezTo>
                      <a:pt x="0" y="897"/>
                      <a:pt x="277" y="1121"/>
                      <a:pt x="566" y="1121"/>
                    </a:cubicBezTo>
                    <a:cubicBezTo>
                      <a:pt x="706" y="1121"/>
                      <a:pt x="848" y="1069"/>
                      <a:pt x="965" y="953"/>
                    </a:cubicBezTo>
                    <a:cubicBezTo>
                      <a:pt x="1322" y="607"/>
                      <a:pt x="1072"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6" name="Google Shape;556;p14"/>
            <p:cNvGrpSpPr/>
            <p:nvPr/>
          </p:nvGrpSpPr>
          <p:grpSpPr>
            <a:xfrm>
              <a:off x="540725" y="3935892"/>
              <a:ext cx="345325" cy="345325"/>
              <a:chOff x="3495950" y="1716700"/>
              <a:chExt cx="345325" cy="345325"/>
            </a:xfrm>
          </p:grpSpPr>
          <p:sp>
            <p:nvSpPr>
              <p:cNvPr id="557" name="Google Shape;557;p14"/>
              <p:cNvSpPr/>
              <p:nvPr/>
            </p:nvSpPr>
            <p:spPr>
              <a:xfrm>
                <a:off x="3495950" y="1837850"/>
                <a:ext cx="89325" cy="103025"/>
              </a:xfrm>
              <a:custGeom>
                <a:avLst/>
                <a:gdLst/>
                <a:ahLst/>
                <a:cxnLst/>
                <a:rect l="l" t="t" r="r" b="b"/>
                <a:pathLst>
                  <a:path w="3573" h="4121" extrusionOk="0">
                    <a:moveTo>
                      <a:pt x="3573" y="1"/>
                    </a:moveTo>
                    <a:lnTo>
                      <a:pt x="1" y="2061"/>
                    </a:lnTo>
                    <a:lnTo>
                      <a:pt x="3573" y="4120"/>
                    </a:lnTo>
                    <a:lnTo>
                      <a:pt x="3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4"/>
              <p:cNvSpPr/>
              <p:nvPr/>
            </p:nvSpPr>
            <p:spPr>
              <a:xfrm>
                <a:off x="3751950" y="1837850"/>
                <a:ext cx="89325" cy="103025"/>
              </a:xfrm>
              <a:custGeom>
                <a:avLst/>
                <a:gdLst/>
                <a:ahLst/>
                <a:cxnLst/>
                <a:rect l="l" t="t" r="r" b="b"/>
                <a:pathLst>
                  <a:path w="3573" h="4121" extrusionOk="0">
                    <a:moveTo>
                      <a:pt x="0" y="1"/>
                    </a:moveTo>
                    <a:lnTo>
                      <a:pt x="0" y="4120"/>
                    </a:lnTo>
                    <a:lnTo>
                      <a:pt x="3572" y="2061"/>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4"/>
              <p:cNvSpPr/>
              <p:nvPr/>
            </p:nvSpPr>
            <p:spPr>
              <a:xfrm>
                <a:off x="3617100" y="1972700"/>
                <a:ext cx="103025" cy="89325"/>
              </a:xfrm>
              <a:custGeom>
                <a:avLst/>
                <a:gdLst/>
                <a:ahLst/>
                <a:cxnLst/>
                <a:rect l="l" t="t" r="r" b="b"/>
                <a:pathLst>
                  <a:path w="4121" h="3573" extrusionOk="0">
                    <a:moveTo>
                      <a:pt x="1" y="0"/>
                    </a:moveTo>
                    <a:lnTo>
                      <a:pt x="2061" y="3572"/>
                    </a:lnTo>
                    <a:lnTo>
                      <a:pt x="41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4"/>
              <p:cNvSpPr/>
              <p:nvPr/>
            </p:nvSpPr>
            <p:spPr>
              <a:xfrm>
                <a:off x="3617100" y="1716700"/>
                <a:ext cx="103025" cy="89325"/>
              </a:xfrm>
              <a:custGeom>
                <a:avLst/>
                <a:gdLst/>
                <a:ahLst/>
                <a:cxnLst/>
                <a:rect l="l" t="t" r="r" b="b"/>
                <a:pathLst>
                  <a:path w="4121" h="3573" extrusionOk="0">
                    <a:moveTo>
                      <a:pt x="2061" y="1"/>
                    </a:moveTo>
                    <a:lnTo>
                      <a:pt x="1" y="3573"/>
                    </a:lnTo>
                    <a:lnTo>
                      <a:pt x="4120" y="3573"/>
                    </a:lnTo>
                    <a:lnTo>
                      <a:pt x="20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1" name="Google Shape;561;p14"/>
            <p:cNvSpPr/>
            <p:nvPr/>
          </p:nvSpPr>
          <p:spPr>
            <a:xfrm>
              <a:off x="7727272" y="491086"/>
              <a:ext cx="1051948" cy="314048"/>
            </a:xfrm>
            <a:custGeom>
              <a:avLst/>
              <a:gdLst/>
              <a:ahLst/>
              <a:cxnLst/>
              <a:rect l="l" t="t" r="r" b="b"/>
              <a:pathLst>
                <a:path w="29921" h="16812" fill="none" extrusionOk="0">
                  <a:moveTo>
                    <a:pt x="0" y="0"/>
                  </a:moveTo>
                  <a:lnTo>
                    <a:pt x="9168" y="16812"/>
                  </a:lnTo>
                  <a:lnTo>
                    <a:pt x="29921" y="16812"/>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4"/>
            <p:cNvSpPr/>
            <p:nvPr/>
          </p:nvSpPr>
          <p:spPr>
            <a:xfrm rot="10800000">
              <a:off x="6024" y="4515976"/>
              <a:ext cx="1184273" cy="281349"/>
            </a:xfrm>
            <a:custGeom>
              <a:avLst/>
              <a:gdLst/>
              <a:ahLst/>
              <a:cxnLst/>
              <a:rect l="l" t="t" r="r" b="b"/>
              <a:pathLst>
                <a:path w="29921" h="16812" fill="none" extrusionOk="0">
                  <a:moveTo>
                    <a:pt x="0" y="0"/>
                  </a:moveTo>
                  <a:lnTo>
                    <a:pt x="9168" y="16812"/>
                  </a:lnTo>
                  <a:lnTo>
                    <a:pt x="29921" y="16812"/>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4"/>
            <p:cNvSpPr/>
            <p:nvPr/>
          </p:nvSpPr>
          <p:spPr>
            <a:xfrm>
              <a:off x="7719422" y="3804778"/>
              <a:ext cx="711190" cy="711190"/>
            </a:xfrm>
            <a:custGeom>
              <a:avLst/>
              <a:gdLst/>
              <a:ahLst/>
              <a:cxnLst/>
              <a:rect l="l" t="t" r="r" b="b"/>
              <a:pathLst>
                <a:path w="15027" h="15027" fill="none" extrusionOk="0">
                  <a:moveTo>
                    <a:pt x="15027" y="7228"/>
                  </a:moveTo>
                  <a:cubicBezTo>
                    <a:pt x="15027" y="10157"/>
                    <a:pt x="13265" y="12788"/>
                    <a:pt x="10562" y="13907"/>
                  </a:cubicBezTo>
                  <a:cubicBezTo>
                    <a:pt x="7859" y="15026"/>
                    <a:pt x="4752" y="14407"/>
                    <a:pt x="2680" y="12336"/>
                  </a:cubicBezTo>
                  <a:cubicBezTo>
                    <a:pt x="620" y="10276"/>
                    <a:pt x="1" y="7168"/>
                    <a:pt x="1120" y="4466"/>
                  </a:cubicBezTo>
                  <a:cubicBezTo>
                    <a:pt x="2239" y="1763"/>
                    <a:pt x="4871" y="1"/>
                    <a:pt x="7800" y="1"/>
                  </a:cubicBez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4" name="Google Shape;564;p14"/>
            <p:cNvGrpSpPr/>
            <p:nvPr/>
          </p:nvGrpSpPr>
          <p:grpSpPr>
            <a:xfrm>
              <a:off x="7131286" y="4182384"/>
              <a:ext cx="1001403" cy="160677"/>
              <a:chOff x="4397850" y="2027450"/>
              <a:chExt cx="528975" cy="84875"/>
            </a:xfrm>
          </p:grpSpPr>
          <p:sp>
            <p:nvSpPr>
              <p:cNvPr id="565" name="Google Shape;565;p14"/>
              <p:cNvSpPr/>
              <p:nvPr/>
            </p:nvSpPr>
            <p:spPr>
              <a:xfrm>
                <a:off x="43978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4"/>
              <p:cNvSpPr/>
              <p:nvPr/>
            </p:nvSpPr>
            <p:spPr>
              <a:xfrm>
                <a:off x="447197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4"/>
              <p:cNvSpPr/>
              <p:nvPr/>
            </p:nvSpPr>
            <p:spPr>
              <a:xfrm>
                <a:off x="4545800" y="2027450"/>
                <a:ext cx="85150" cy="84875"/>
              </a:xfrm>
              <a:custGeom>
                <a:avLst/>
                <a:gdLst/>
                <a:ahLst/>
                <a:cxnLst/>
                <a:rect l="l" t="t" r="r" b="b"/>
                <a:pathLst>
                  <a:path w="3406" h="3395" fill="none" extrusionOk="0">
                    <a:moveTo>
                      <a:pt x="0" y="3394"/>
                    </a:moveTo>
                    <a:lnTo>
                      <a:pt x="3405"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4"/>
              <p:cNvSpPr/>
              <p:nvPr/>
            </p:nvSpPr>
            <p:spPr>
              <a:xfrm>
                <a:off x="461990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4"/>
              <p:cNvSpPr/>
              <p:nvPr/>
            </p:nvSpPr>
            <p:spPr>
              <a:xfrm>
                <a:off x="469402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4"/>
              <p:cNvSpPr/>
              <p:nvPr/>
            </p:nvSpPr>
            <p:spPr>
              <a:xfrm>
                <a:off x="4767850" y="2027450"/>
                <a:ext cx="85150" cy="84875"/>
              </a:xfrm>
              <a:custGeom>
                <a:avLst/>
                <a:gdLst/>
                <a:ahLst/>
                <a:cxnLst/>
                <a:rect l="l" t="t" r="r" b="b"/>
                <a:pathLst>
                  <a:path w="3406" h="3395" fill="none" extrusionOk="0">
                    <a:moveTo>
                      <a:pt x="0" y="3394"/>
                    </a:moveTo>
                    <a:lnTo>
                      <a:pt x="3406"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4"/>
              <p:cNvSpPr/>
              <p:nvPr/>
            </p:nvSpPr>
            <p:spPr>
              <a:xfrm>
                <a:off x="48419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72" name="Google Shape;572;p14"/>
            <p:cNvCxnSpPr/>
            <p:nvPr/>
          </p:nvCxnSpPr>
          <p:spPr>
            <a:xfrm>
              <a:off x="6468525" y="1349150"/>
              <a:ext cx="1885200" cy="0"/>
            </a:xfrm>
            <a:prstGeom prst="straightConnector1">
              <a:avLst/>
            </a:prstGeom>
            <a:noFill/>
            <a:ln w="9525" cap="flat" cmpd="sng">
              <a:solidFill>
                <a:schemeClr val="dk2"/>
              </a:solidFill>
              <a:prstDash val="solid"/>
              <a:round/>
              <a:headEnd type="none" w="med" len="med"/>
              <a:tailEnd type="none" w="med" len="med"/>
            </a:ln>
          </p:spPr>
        </p:cxnSp>
        <p:cxnSp>
          <p:nvCxnSpPr>
            <p:cNvPr id="573" name="Google Shape;573;p14"/>
            <p:cNvCxnSpPr/>
            <p:nvPr/>
          </p:nvCxnSpPr>
          <p:spPr>
            <a:xfrm>
              <a:off x="24125" y="3313025"/>
              <a:ext cx="1391400" cy="0"/>
            </a:xfrm>
            <a:prstGeom prst="straightConnector1">
              <a:avLst/>
            </a:prstGeom>
            <a:noFill/>
            <a:ln w="9525" cap="flat" cmpd="sng">
              <a:solidFill>
                <a:schemeClr val="dk2"/>
              </a:solidFill>
              <a:prstDash val="solid"/>
              <a:round/>
              <a:headEnd type="none" w="med" len="med"/>
              <a:tailEnd type="none" w="med" len="med"/>
            </a:ln>
          </p:spPr>
        </p:cxnSp>
        <p:grpSp>
          <p:nvGrpSpPr>
            <p:cNvPr id="574" name="Google Shape;574;p14"/>
            <p:cNvGrpSpPr/>
            <p:nvPr/>
          </p:nvGrpSpPr>
          <p:grpSpPr>
            <a:xfrm>
              <a:off x="886048" y="1421444"/>
              <a:ext cx="281155" cy="281594"/>
              <a:chOff x="1300150" y="626450"/>
              <a:chExt cx="739299" cy="740647"/>
            </a:xfrm>
          </p:grpSpPr>
          <p:sp>
            <p:nvSpPr>
              <p:cNvPr id="575" name="Google Shape;575;p14"/>
              <p:cNvSpPr/>
              <p:nvPr/>
            </p:nvSpPr>
            <p:spPr>
              <a:xfrm>
                <a:off x="1300150" y="626450"/>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576" name="Google Shape;576;p14"/>
              <p:cNvSpPr/>
              <p:nvPr/>
            </p:nvSpPr>
            <p:spPr>
              <a:xfrm rot="5400000">
                <a:off x="1866246" y="626450"/>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577" name="Google Shape;577;p14"/>
              <p:cNvSpPr/>
              <p:nvPr/>
            </p:nvSpPr>
            <p:spPr>
              <a:xfrm rot="10800000">
                <a:off x="1866684" y="1193457"/>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578" name="Google Shape;578;p14"/>
              <p:cNvSpPr/>
              <p:nvPr/>
            </p:nvSpPr>
            <p:spPr>
              <a:xfrm rot="-5400000">
                <a:off x="1300587" y="1193457"/>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grpSp>
        <p:grpSp>
          <p:nvGrpSpPr>
            <p:cNvPr id="579" name="Google Shape;579;p14"/>
            <p:cNvGrpSpPr/>
            <p:nvPr/>
          </p:nvGrpSpPr>
          <p:grpSpPr>
            <a:xfrm>
              <a:off x="6975001" y="864320"/>
              <a:ext cx="810654" cy="130071"/>
              <a:chOff x="4397850" y="2027450"/>
              <a:chExt cx="528975" cy="84875"/>
            </a:xfrm>
          </p:grpSpPr>
          <p:sp>
            <p:nvSpPr>
              <p:cNvPr id="580" name="Google Shape;580;p14"/>
              <p:cNvSpPr/>
              <p:nvPr/>
            </p:nvSpPr>
            <p:spPr>
              <a:xfrm>
                <a:off x="43978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4"/>
              <p:cNvSpPr/>
              <p:nvPr/>
            </p:nvSpPr>
            <p:spPr>
              <a:xfrm>
                <a:off x="447197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4"/>
              <p:cNvSpPr/>
              <p:nvPr/>
            </p:nvSpPr>
            <p:spPr>
              <a:xfrm>
                <a:off x="4545800" y="2027450"/>
                <a:ext cx="85150" cy="84875"/>
              </a:xfrm>
              <a:custGeom>
                <a:avLst/>
                <a:gdLst/>
                <a:ahLst/>
                <a:cxnLst/>
                <a:rect l="l" t="t" r="r" b="b"/>
                <a:pathLst>
                  <a:path w="3406" h="3395" fill="none" extrusionOk="0">
                    <a:moveTo>
                      <a:pt x="0" y="3394"/>
                    </a:moveTo>
                    <a:lnTo>
                      <a:pt x="3405"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4"/>
              <p:cNvSpPr/>
              <p:nvPr/>
            </p:nvSpPr>
            <p:spPr>
              <a:xfrm>
                <a:off x="461990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4"/>
              <p:cNvSpPr/>
              <p:nvPr/>
            </p:nvSpPr>
            <p:spPr>
              <a:xfrm>
                <a:off x="469402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4"/>
              <p:cNvSpPr/>
              <p:nvPr/>
            </p:nvSpPr>
            <p:spPr>
              <a:xfrm>
                <a:off x="4767850" y="2027450"/>
                <a:ext cx="85150" cy="84875"/>
              </a:xfrm>
              <a:custGeom>
                <a:avLst/>
                <a:gdLst/>
                <a:ahLst/>
                <a:cxnLst/>
                <a:rect l="l" t="t" r="r" b="b"/>
                <a:pathLst>
                  <a:path w="3406" h="3395" fill="none" extrusionOk="0">
                    <a:moveTo>
                      <a:pt x="0" y="3394"/>
                    </a:moveTo>
                    <a:lnTo>
                      <a:pt x="3406"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14"/>
              <p:cNvSpPr/>
              <p:nvPr/>
            </p:nvSpPr>
            <p:spPr>
              <a:xfrm>
                <a:off x="48419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87" name="Google Shape;587;p14"/>
          <p:cNvSpPr txBox="1">
            <a:spLocks noGrp="1"/>
          </p:cNvSpPr>
          <p:nvPr>
            <p:ph type="title"/>
          </p:nvPr>
        </p:nvSpPr>
        <p:spPr>
          <a:xfrm>
            <a:off x="3095550" y="3094766"/>
            <a:ext cx="2952300" cy="436500"/>
          </a:xfrm>
          <a:prstGeom prst="rect">
            <a:avLst/>
          </a:prstGeom>
          <a:solidFill>
            <a:schemeClr val="dk1"/>
          </a:solidFill>
        </p:spPr>
        <p:txBody>
          <a:bodyPr spcFirstLastPara="1" wrap="square" lIns="91425" tIns="91425" rIns="91425" bIns="91425" anchor="ctr" anchorCtr="0">
            <a:noAutofit/>
          </a:bodyPr>
          <a:lstStyle>
            <a:lvl1pPr lvl="0" rtl="0">
              <a:spcBef>
                <a:spcPts val="0"/>
              </a:spcBef>
              <a:spcAft>
                <a:spcPts val="0"/>
              </a:spcAft>
              <a:buSzPts val="2600"/>
              <a:buNone/>
              <a:defRPr sz="1600">
                <a:solidFill>
                  <a:schemeClr val="lt1"/>
                </a:solidFill>
              </a:defRPr>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a:p>
        </p:txBody>
      </p:sp>
      <p:sp>
        <p:nvSpPr>
          <p:cNvPr id="588" name="Google Shape;588;p14"/>
          <p:cNvSpPr txBox="1">
            <a:spLocks noGrp="1"/>
          </p:cNvSpPr>
          <p:nvPr>
            <p:ph type="title" idx="2"/>
          </p:nvPr>
        </p:nvSpPr>
        <p:spPr>
          <a:xfrm>
            <a:off x="1239000" y="1752025"/>
            <a:ext cx="6666000" cy="12147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2600"/>
              <a:buNone/>
              <a:defRPr sz="2500" b="0">
                <a:latin typeface="Nanum Gothic"/>
                <a:ea typeface="Nanum Gothic"/>
                <a:cs typeface="Nanum Gothic"/>
                <a:sym typeface="Nanum Gothic"/>
              </a:defRPr>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1">
  <p:cSld name="CUSTOM_5_1">
    <p:spTree>
      <p:nvGrpSpPr>
        <p:cNvPr id="1" name="Shape 1196"/>
        <p:cNvGrpSpPr/>
        <p:nvPr/>
      </p:nvGrpSpPr>
      <p:grpSpPr>
        <a:xfrm>
          <a:off x="0" y="0"/>
          <a:ext cx="0" cy="0"/>
          <a:chOff x="0" y="0"/>
          <a:chExt cx="0" cy="0"/>
        </a:xfrm>
      </p:grpSpPr>
      <p:grpSp>
        <p:nvGrpSpPr>
          <p:cNvPr id="1197" name="Google Shape;1197;p26"/>
          <p:cNvGrpSpPr/>
          <p:nvPr/>
        </p:nvGrpSpPr>
        <p:grpSpPr>
          <a:xfrm>
            <a:off x="0" y="0"/>
            <a:ext cx="9144000" cy="5143500"/>
            <a:chOff x="0" y="0"/>
            <a:chExt cx="9144000" cy="5143500"/>
          </a:xfrm>
        </p:grpSpPr>
        <p:grpSp>
          <p:nvGrpSpPr>
            <p:cNvPr id="1198" name="Google Shape;1198;p26"/>
            <p:cNvGrpSpPr/>
            <p:nvPr/>
          </p:nvGrpSpPr>
          <p:grpSpPr>
            <a:xfrm>
              <a:off x="8475800" y="4170642"/>
              <a:ext cx="345325" cy="345325"/>
              <a:chOff x="3495950" y="1716700"/>
              <a:chExt cx="345325" cy="345325"/>
            </a:xfrm>
          </p:grpSpPr>
          <p:sp>
            <p:nvSpPr>
              <p:cNvPr id="1199" name="Google Shape;1199;p26"/>
              <p:cNvSpPr/>
              <p:nvPr/>
            </p:nvSpPr>
            <p:spPr>
              <a:xfrm>
                <a:off x="3495950" y="1837850"/>
                <a:ext cx="89325" cy="103025"/>
              </a:xfrm>
              <a:custGeom>
                <a:avLst/>
                <a:gdLst/>
                <a:ahLst/>
                <a:cxnLst/>
                <a:rect l="l" t="t" r="r" b="b"/>
                <a:pathLst>
                  <a:path w="3573" h="4121" extrusionOk="0">
                    <a:moveTo>
                      <a:pt x="3573" y="1"/>
                    </a:moveTo>
                    <a:lnTo>
                      <a:pt x="1" y="2061"/>
                    </a:lnTo>
                    <a:lnTo>
                      <a:pt x="3573" y="4120"/>
                    </a:lnTo>
                    <a:lnTo>
                      <a:pt x="3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26"/>
              <p:cNvSpPr/>
              <p:nvPr/>
            </p:nvSpPr>
            <p:spPr>
              <a:xfrm>
                <a:off x="3751950" y="1837850"/>
                <a:ext cx="89325" cy="103025"/>
              </a:xfrm>
              <a:custGeom>
                <a:avLst/>
                <a:gdLst/>
                <a:ahLst/>
                <a:cxnLst/>
                <a:rect l="l" t="t" r="r" b="b"/>
                <a:pathLst>
                  <a:path w="3573" h="4121" extrusionOk="0">
                    <a:moveTo>
                      <a:pt x="0" y="1"/>
                    </a:moveTo>
                    <a:lnTo>
                      <a:pt x="0" y="4120"/>
                    </a:lnTo>
                    <a:lnTo>
                      <a:pt x="3572" y="2061"/>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6"/>
              <p:cNvSpPr/>
              <p:nvPr/>
            </p:nvSpPr>
            <p:spPr>
              <a:xfrm>
                <a:off x="3617100" y="1972700"/>
                <a:ext cx="103025" cy="89325"/>
              </a:xfrm>
              <a:custGeom>
                <a:avLst/>
                <a:gdLst/>
                <a:ahLst/>
                <a:cxnLst/>
                <a:rect l="l" t="t" r="r" b="b"/>
                <a:pathLst>
                  <a:path w="4121" h="3573" extrusionOk="0">
                    <a:moveTo>
                      <a:pt x="1" y="0"/>
                    </a:moveTo>
                    <a:lnTo>
                      <a:pt x="2061" y="3572"/>
                    </a:lnTo>
                    <a:lnTo>
                      <a:pt x="41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6"/>
              <p:cNvSpPr/>
              <p:nvPr/>
            </p:nvSpPr>
            <p:spPr>
              <a:xfrm>
                <a:off x="3617100" y="1716700"/>
                <a:ext cx="103025" cy="89325"/>
              </a:xfrm>
              <a:custGeom>
                <a:avLst/>
                <a:gdLst/>
                <a:ahLst/>
                <a:cxnLst/>
                <a:rect l="l" t="t" r="r" b="b"/>
                <a:pathLst>
                  <a:path w="4121" h="3573" extrusionOk="0">
                    <a:moveTo>
                      <a:pt x="2061" y="1"/>
                    </a:moveTo>
                    <a:lnTo>
                      <a:pt x="1" y="3573"/>
                    </a:lnTo>
                    <a:lnTo>
                      <a:pt x="4120" y="3573"/>
                    </a:lnTo>
                    <a:lnTo>
                      <a:pt x="20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03" name="Google Shape;1203;p26"/>
            <p:cNvSpPr/>
            <p:nvPr/>
          </p:nvSpPr>
          <p:spPr>
            <a:xfrm rot="10800000">
              <a:off x="6024" y="4515976"/>
              <a:ext cx="1184273" cy="281349"/>
            </a:xfrm>
            <a:custGeom>
              <a:avLst/>
              <a:gdLst/>
              <a:ahLst/>
              <a:cxnLst/>
              <a:rect l="l" t="t" r="r" b="b"/>
              <a:pathLst>
                <a:path w="29921" h="16812" fill="none" extrusionOk="0">
                  <a:moveTo>
                    <a:pt x="0" y="0"/>
                  </a:moveTo>
                  <a:lnTo>
                    <a:pt x="9168" y="16812"/>
                  </a:lnTo>
                  <a:lnTo>
                    <a:pt x="29921" y="16812"/>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4" name="Google Shape;1204;p26"/>
            <p:cNvGrpSpPr/>
            <p:nvPr/>
          </p:nvGrpSpPr>
          <p:grpSpPr>
            <a:xfrm>
              <a:off x="7569836" y="4576321"/>
              <a:ext cx="1001403" cy="160677"/>
              <a:chOff x="4397850" y="2027450"/>
              <a:chExt cx="528975" cy="84875"/>
            </a:xfrm>
          </p:grpSpPr>
          <p:sp>
            <p:nvSpPr>
              <p:cNvPr id="1205" name="Google Shape;1205;p26"/>
              <p:cNvSpPr/>
              <p:nvPr/>
            </p:nvSpPr>
            <p:spPr>
              <a:xfrm>
                <a:off x="43978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6"/>
              <p:cNvSpPr/>
              <p:nvPr/>
            </p:nvSpPr>
            <p:spPr>
              <a:xfrm>
                <a:off x="447197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26"/>
              <p:cNvSpPr/>
              <p:nvPr/>
            </p:nvSpPr>
            <p:spPr>
              <a:xfrm>
                <a:off x="4545800" y="2027450"/>
                <a:ext cx="85150" cy="84875"/>
              </a:xfrm>
              <a:custGeom>
                <a:avLst/>
                <a:gdLst/>
                <a:ahLst/>
                <a:cxnLst/>
                <a:rect l="l" t="t" r="r" b="b"/>
                <a:pathLst>
                  <a:path w="3406" h="3395" fill="none" extrusionOk="0">
                    <a:moveTo>
                      <a:pt x="0" y="3394"/>
                    </a:moveTo>
                    <a:lnTo>
                      <a:pt x="3405"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6"/>
              <p:cNvSpPr/>
              <p:nvPr/>
            </p:nvSpPr>
            <p:spPr>
              <a:xfrm>
                <a:off x="461990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26"/>
              <p:cNvSpPr/>
              <p:nvPr/>
            </p:nvSpPr>
            <p:spPr>
              <a:xfrm>
                <a:off x="469402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6"/>
              <p:cNvSpPr/>
              <p:nvPr/>
            </p:nvSpPr>
            <p:spPr>
              <a:xfrm>
                <a:off x="4767850" y="2027450"/>
                <a:ext cx="85150" cy="84875"/>
              </a:xfrm>
              <a:custGeom>
                <a:avLst/>
                <a:gdLst/>
                <a:ahLst/>
                <a:cxnLst/>
                <a:rect l="l" t="t" r="r" b="b"/>
                <a:pathLst>
                  <a:path w="3406" h="3395" fill="none" extrusionOk="0">
                    <a:moveTo>
                      <a:pt x="0" y="3394"/>
                    </a:moveTo>
                    <a:lnTo>
                      <a:pt x="3406"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26"/>
              <p:cNvSpPr/>
              <p:nvPr/>
            </p:nvSpPr>
            <p:spPr>
              <a:xfrm>
                <a:off x="48419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212" name="Google Shape;1212;p26"/>
            <p:cNvCxnSpPr/>
            <p:nvPr/>
          </p:nvCxnSpPr>
          <p:spPr>
            <a:xfrm>
              <a:off x="7734900" y="966450"/>
              <a:ext cx="1391400" cy="0"/>
            </a:xfrm>
            <a:prstGeom prst="straightConnector1">
              <a:avLst/>
            </a:prstGeom>
            <a:noFill/>
            <a:ln w="9525" cap="flat" cmpd="sng">
              <a:solidFill>
                <a:schemeClr val="dk2"/>
              </a:solidFill>
              <a:prstDash val="solid"/>
              <a:round/>
              <a:headEnd type="none" w="med" len="med"/>
              <a:tailEnd type="none" w="med" len="med"/>
            </a:ln>
          </p:spPr>
        </p:cxnSp>
        <p:sp>
          <p:nvSpPr>
            <p:cNvPr id="1213" name="Google Shape;1213;p26"/>
            <p:cNvSpPr/>
            <p:nvPr/>
          </p:nvSpPr>
          <p:spPr>
            <a:xfrm>
              <a:off x="0" y="0"/>
              <a:ext cx="9144000" cy="5143500"/>
            </a:xfrm>
            <a:prstGeom prst="frame">
              <a:avLst>
                <a:gd name="adj1" fmla="val 3945"/>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4" name="Google Shape;1214;p26"/>
            <p:cNvGrpSpPr/>
            <p:nvPr/>
          </p:nvGrpSpPr>
          <p:grpSpPr>
            <a:xfrm>
              <a:off x="83159" y="410945"/>
              <a:ext cx="1169970" cy="555496"/>
              <a:chOff x="949800" y="1738125"/>
              <a:chExt cx="825725" cy="392050"/>
            </a:xfrm>
          </p:grpSpPr>
          <p:sp>
            <p:nvSpPr>
              <p:cNvPr id="1215" name="Google Shape;1215;p26"/>
              <p:cNvSpPr/>
              <p:nvPr/>
            </p:nvSpPr>
            <p:spPr>
              <a:xfrm>
                <a:off x="1397475" y="2101875"/>
                <a:ext cx="32775" cy="28125"/>
              </a:xfrm>
              <a:custGeom>
                <a:avLst/>
                <a:gdLst/>
                <a:ahLst/>
                <a:cxnLst/>
                <a:rect l="l" t="t" r="r" b="b"/>
                <a:pathLst>
                  <a:path w="1311" h="1125" extrusionOk="0">
                    <a:moveTo>
                      <a:pt x="560" y="1"/>
                    </a:moveTo>
                    <a:cubicBezTo>
                      <a:pt x="251" y="1"/>
                      <a:pt x="1" y="251"/>
                      <a:pt x="1" y="560"/>
                    </a:cubicBezTo>
                    <a:cubicBezTo>
                      <a:pt x="1" y="900"/>
                      <a:pt x="282" y="1125"/>
                      <a:pt x="574" y="1125"/>
                    </a:cubicBezTo>
                    <a:cubicBezTo>
                      <a:pt x="711" y="1125"/>
                      <a:pt x="851" y="1075"/>
                      <a:pt x="965" y="965"/>
                    </a:cubicBezTo>
                    <a:cubicBezTo>
                      <a:pt x="1311" y="608"/>
                      <a:pt x="106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26"/>
              <p:cNvSpPr/>
              <p:nvPr/>
            </p:nvSpPr>
            <p:spPr>
              <a:xfrm>
                <a:off x="1397475"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26"/>
              <p:cNvSpPr/>
              <p:nvPr/>
            </p:nvSpPr>
            <p:spPr>
              <a:xfrm>
                <a:off x="1397475" y="1859275"/>
                <a:ext cx="33075" cy="28350"/>
              </a:xfrm>
              <a:custGeom>
                <a:avLst/>
                <a:gdLst/>
                <a:ahLst/>
                <a:cxnLst/>
                <a:rect l="l" t="t" r="r" b="b"/>
                <a:pathLst>
                  <a:path w="1323" h="1134" extrusionOk="0">
                    <a:moveTo>
                      <a:pt x="560" y="1"/>
                    </a:moveTo>
                    <a:cubicBezTo>
                      <a:pt x="251" y="1"/>
                      <a:pt x="1" y="251"/>
                      <a:pt x="1" y="561"/>
                    </a:cubicBezTo>
                    <a:cubicBezTo>
                      <a:pt x="1" y="907"/>
                      <a:pt x="278" y="1133"/>
                      <a:pt x="569" y="1133"/>
                    </a:cubicBezTo>
                    <a:cubicBezTo>
                      <a:pt x="708" y="1133"/>
                      <a:pt x="850"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26"/>
              <p:cNvSpPr/>
              <p:nvPr/>
            </p:nvSpPr>
            <p:spPr>
              <a:xfrm>
                <a:off x="1397475" y="1738125"/>
                <a:ext cx="32775" cy="28050"/>
              </a:xfrm>
              <a:custGeom>
                <a:avLst/>
                <a:gdLst/>
                <a:ahLst/>
                <a:cxnLst/>
                <a:rect l="l" t="t" r="r" b="b"/>
                <a:pathLst>
                  <a:path w="1311" h="1122" extrusionOk="0">
                    <a:moveTo>
                      <a:pt x="540" y="1"/>
                    </a:moveTo>
                    <a:cubicBezTo>
                      <a:pt x="240" y="1"/>
                      <a:pt x="1" y="258"/>
                      <a:pt x="1" y="561"/>
                    </a:cubicBezTo>
                    <a:cubicBezTo>
                      <a:pt x="1" y="898"/>
                      <a:pt x="277" y="1122"/>
                      <a:pt x="567" y="1122"/>
                    </a:cubicBezTo>
                    <a:cubicBezTo>
                      <a:pt x="706" y="1122"/>
                      <a:pt x="849" y="1070"/>
                      <a:pt x="965" y="954"/>
                    </a:cubicBezTo>
                    <a:cubicBezTo>
                      <a:pt x="1311" y="608"/>
                      <a:pt x="1061" y="1"/>
                      <a:pt x="560" y="1"/>
                    </a:cubicBezTo>
                    <a:cubicBezTo>
                      <a:pt x="554" y="1"/>
                      <a:pt x="547" y="1"/>
                      <a:pt x="5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26"/>
              <p:cNvSpPr/>
              <p:nvPr/>
            </p:nvSpPr>
            <p:spPr>
              <a:xfrm>
                <a:off x="1512375" y="2101875"/>
                <a:ext cx="28300" cy="28300"/>
              </a:xfrm>
              <a:custGeom>
                <a:avLst/>
                <a:gdLst/>
                <a:ahLst/>
                <a:cxnLst/>
                <a:rect l="l" t="t" r="r" b="b"/>
                <a:pathLst>
                  <a:path w="1132" h="1132" extrusionOk="0">
                    <a:moveTo>
                      <a:pt x="572" y="1"/>
                    </a:moveTo>
                    <a:cubicBezTo>
                      <a:pt x="251" y="1"/>
                      <a:pt x="1" y="251"/>
                      <a:pt x="1" y="560"/>
                    </a:cubicBezTo>
                    <a:cubicBezTo>
                      <a:pt x="1" y="870"/>
                      <a:pt x="251" y="1132"/>
                      <a:pt x="572" y="1132"/>
                    </a:cubicBezTo>
                    <a:cubicBezTo>
                      <a:pt x="882" y="1132"/>
                      <a:pt x="1132" y="870"/>
                      <a:pt x="1132" y="560"/>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26"/>
              <p:cNvSpPr/>
              <p:nvPr/>
            </p:nvSpPr>
            <p:spPr>
              <a:xfrm>
                <a:off x="1512375" y="1980425"/>
                <a:ext cx="33075" cy="28350"/>
              </a:xfrm>
              <a:custGeom>
                <a:avLst/>
                <a:gdLst/>
                <a:ahLst/>
                <a:cxnLst/>
                <a:rect l="l" t="t" r="r" b="b"/>
                <a:pathLst>
                  <a:path w="1323" h="1134" extrusionOk="0">
                    <a:moveTo>
                      <a:pt x="572" y="1"/>
                    </a:moveTo>
                    <a:cubicBezTo>
                      <a:pt x="251" y="1"/>
                      <a:pt x="1" y="263"/>
                      <a:pt x="1" y="572"/>
                    </a:cubicBezTo>
                    <a:cubicBezTo>
                      <a:pt x="1" y="910"/>
                      <a:pt x="277" y="1133"/>
                      <a:pt x="567" y="1133"/>
                    </a:cubicBezTo>
                    <a:cubicBezTo>
                      <a:pt x="706" y="1133"/>
                      <a:pt x="849" y="1081"/>
                      <a:pt x="965" y="965"/>
                    </a:cubicBezTo>
                    <a:cubicBezTo>
                      <a:pt x="1322" y="608"/>
                      <a:pt x="107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26"/>
              <p:cNvSpPr/>
              <p:nvPr/>
            </p:nvSpPr>
            <p:spPr>
              <a:xfrm>
                <a:off x="1512375" y="1859275"/>
                <a:ext cx="28300" cy="28325"/>
              </a:xfrm>
              <a:custGeom>
                <a:avLst/>
                <a:gdLst/>
                <a:ahLst/>
                <a:cxnLst/>
                <a:rect l="l" t="t" r="r" b="b"/>
                <a:pathLst>
                  <a:path w="1132" h="1133" extrusionOk="0">
                    <a:moveTo>
                      <a:pt x="572" y="1"/>
                    </a:moveTo>
                    <a:cubicBezTo>
                      <a:pt x="251" y="1"/>
                      <a:pt x="1" y="251"/>
                      <a:pt x="1" y="561"/>
                    </a:cubicBezTo>
                    <a:cubicBezTo>
                      <a:pt x="1" y="870"/>
                      <a:pt x="251" y="1132"/>
                      <a:pt x="572" y="1132"/>
                    </a:cubicBezTo>
                    <a:cubicBezTo>
                      <a:pt x="882" y="1132"/>
                      <a:pt x="1132" y="870"/>
                      <a:pt x="1132" y="561"/>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26"/>
              <p:cNvSpPr/>
              <p:nvPr/>
            </p:nvSpPr>
            <p:spPr>
              <a:xfrm>
                <a:off x="1512375" y="1738150"/>
                <a:ext cx="28300" cy="28000"/>
              </a:xfrm>
              <a:custGeom>
                <a:avLst/>
                <a:gdLst/>
                <a:ahLst/>
                <a:cxnLst/>
                <a:rect l="l" t="t" r="r" b="b"/>
                <a:pathLst>
                  <a:path w="1132" h="1120" extrusionOk="0">
                    <a:moveTo>
                      <a:pt x="572" y="0"/>
                    </a:moveTo>
                    <a:cubicBezTo>
                      <a:pt x="251" y="0"/>
                      <a:pt x="1" y="250"/>
                      <a:pt x="1" y="560"/>
                    </a:cubicBezTo>
                    <a:cubicBezTo>
                      <a:pt x="1" y="869"/>
                      <a:pt x="251" y="1119"/>
                      <a:pt x="572" y="1119"/>
                    </a:cubicBezTo>
                    <a:cubicBezTo>
                      <a:pt x="882" y="1119"/>
                      <a:pt x="1132" y="869"/>
                      <a:pt x="1132" y="560"/>
                    </a:cubicBezTo>
                    <a:cubicBezTo>
                      <a:pt x="1132" y="250"/>
                      <a:pt x="882" y="0"/>
                      <a:pt x="5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26"/>
              <p:cNvSpPr/>
              <p:nvPr/>
            </p:nvSpPr>
            <p:spPr>
              <a:xfrm>
                <a:off x="1627575" y="2101875"/>
                <a:ext cx="28000" cy="28300"/>
              </a:xfrm>
              <a:custGeom>
                <a:avLst/>
                <a:gdLst/>
                <a:ahLst/>
                <a:cxnLst/>
                <a:rect l="l" t="t" r="r" b="b"/>
                <a:pathLst>
                  <a:path w="1120" h="1132" extrusionOk="0">
                    <a:moveTo>
                      <a:pt x="560" y="1"/>
                    </a:moveTo>
                    <a:cubicBezTo>
                      <a:pt x="250" y="1"/>
                      <a:pt x="0" y="251"/>
                      <a:pt x="0" y="560"/>
                    </a:cubicBezTo>
                    <a:cubicBezTo>
                      <a:pt x="0" y="870"/>
                      <a:pt x="250" y="1132"/>
                      <a:pt x="560" y="1132"/>
                    </a:cubicBezTo>
                    <a:cubicBezTo>
                      <a:pt x="870" y="1132"/>
                      <a:pt x="1120" y="870"/>
                      <a:pt x="1120" y="560"/>
                    </a:cubicBezTo>
                    <a:cubicBezTo>
                      <a:pt x="1120" y="251"/>
                      <a:pt x="87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26"/>
              <p:cNvSpPr/>
              <p:nvPr/>
            </p:nvSpPr>
            <p:spPr>
              <a:xfrm>
                <a:off x="1627375" y="1980425"/>
                <a:ext cx="33250" cy="28350"/>
              </a:xfrm>
              <a:custGeom>
                <a:avLst/>
                <a:gdLst/>
                <a:ahLst/>
                <a:cxnLst/>
                <a:rect l="l" t="t" r="r" b="b"/>
                <a:pathLst>
                  <a:path w="1330" h="1134" extrusionOk="0">
                    <a:moveTo>
                      <a:pt x="568" y="1"/>
                    </a:moveTo>
                    <a:cubicBezTo>
                      <a:pt x="258" y="1"/>
                      <a:pt x="8" y="263"/>
                      <a:pt x="8" y="572"/>
                    </a:cubicBezTo>
                    <a:cubicBezTo>
                      <a:pt x="0" y="910"/>
                      <a:pt x="280" y="1133"/>
                      <a:pt x="572" y="1133"/>
                    </a:cubicBezTo>
                    <a:cubicBezTo>
                      <a:pt x="713" y="1133"/>
                      <a:pt x="857" y="1081"/>
                      <a:pt x="973" y="965"/>
                    </a:cubicBezTo>
                    <a:cubicBezTo>
                      <a:pt x="1330" y="608"/>
                      <a:pt x="1068" y="1"/>
                      <a:pt x="5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26"/>
              <p:cNvSpPr/>
              <p:nvPr/>
            </p:nvSpPr>
            <p:spPr>
              <a:xfrm>
                <a:off x="1627575" y="1859275"/>
                <a:ext cx="28000" cy="28325"/>
              </a:xfrm>
              <a:custGeom>
                <a:avLst/>
                <a:gdLst/>
                <a:ahLst/>
                <a:cxnLst/>
                <a:rect l="l" t="t" r="r" b="b"/>
                <a:pathLst>
                  <a:path w="1120" h="1133" extrusionOk="0">
                    <a:moveTo>
                      <a:pt x="560" y="1"/>
                    </a:moveTo>
                    <a:cubicBezTo>
                      <a:pt x="250" y="1"/>
                      <a:pt x="0" y="251"/>
                      <a:pt x="0" y="561"/>
                    </a:cubicBezTo>
                    <a:cubicBezTo>
                      <a:pt x="0" y="870"/>
                      <a:pt x="250" y="1132"/>
                      <a:pt x="560" y="1132"/>
                    </a:cubicBezTo>
                    <a:cubicBezTo>
                      <a:pt x="870" y="1132"/>
                      <a:pt x="1120" y="870"/>
                      <a:pt x="1120" y="561"/>
                    </a:cubicBezTo>
                    <a:cubicBezTo>
                      <a:pt x="1120" y="251"/>
                      <a:pt x="87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26"/>
              <p:cNvSpPr/>
              <p:nvPr/>
            </p:nvSpPr>
            <p:spPr>
              <a:xfrm>
                <a:off x="1627575" y="1738150"/>
                <a:ext cx="28000" cy="28000"/>
              </a:xfrm>
              <a:custGeom>
                <a:avLst/>
                <a:gdLst/>
                <a:ahLst/>
                <a:cxnLst/>
                <a:rect l="l" t="t" r="r" b="b"/>
                <a:pathLst>
                  <a:path w="1120" h="1120" extrusionOk="0">
                    <a:moveTo>
                      <a:pt x="560" y="0"/>
                    </a:moveTo>
                    <a:cubicBezTo>
                      <a:pt x="250" y="0"/>
                      <a:pt x="0" y="250"/>
                      <a:pt x="0" y="560"/>
                    </a:cubicBezTo>
                    <a:cubicBezTo>
                      <a:pt x="0" y="869"/>
                      <a:pt x="250" y="1119"/>
                      <a:pt x="560" y="1119"/>
                    </a:cubicBezTo>
                    <a:cubicBezTo>
                      <a:pt x="870" y="1119"/>
                      <a:pt x="1120" y="869"/>
                      <a:pt x="1120" y="560"/>
                    </a:cubicBezTo>
                    <a:cubicBezTo>
                      <a:pt x="1120" y="250"/>
                      <a:pt x="870"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26"/>
              <p:cNvSpPr/>
              <p:nvPr/>
            </p:nvSpPr>
            <p:spPr>
              <a:xfrm>
                <a:off x="1742475" y="2101875"/>
                <a:ext cx="28300" cy="28300"/>
              </a:xfrm>
              <a:custGeom>
                <a:avLst/>
                <a:gdLst/>
                <a:ahLst/>
                <a:cxnLst/>
                <a:rect l="l" t="t" r="r" b="b"/>
                <a:pathLst>
                  <a:path w="1132" h="1132" extrusionOk="0">
                    <a:moveTo>
                      <a:pt x="560" y="1"/>
                    </a:moveTo>
                    <a:cubicBezTo>
                      <a:pt x="250" y="1"/>
                      <a:pt x="0" y="251"/>
                      <a:pt x="0" y="560"/>
                    </a:cubicBezTo>
                    <a:cubicBezTo>
                      <a:pt x="0" y="870"/>
                      <a:pt x="250" y="1132"/>
                      <a:pt x="560" y="1132"/>
                    </a:cubicBezTo>
                    <a:cubicBezTo>
                      <a:pt x="881" y="1132"/>
                      <a:pt x="1131" y="870"/>
                      <a:pt x="1131" y="560"/>
                    </a:cubicBezTo>
                    <a:cubicBezTo>
                      <a:pt x="1131" y="251"/>
                      <a:pt x="88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26"/>
              <p:cNvSpPr/>
              <p:nvPr/>
            </p:nvSpPr>
            <p:spPr>
              <a:xfrm>
                <a:off x="1742475"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8"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26"/>
              <p:cNvSpPr/>
              <p:nvPr/>
            </p:nvSpPr>
            <p:spPr>
              <a:xfrm>
                <a:off x="1742475" y="1859275"/>
                <a:ext cx="28300" cy="28325"/>
              </a:xfrm>
              <a:custGeom>
                <a:avLst/>
                <a:gdLst/>
                <a:ahLst/>
                <a:cxnLst/>
                <a:rect l="l" t="t" r="r" b="b"/>
                <a:pathLst>
                  <a:path w="1132" h="1133" extrusionOk="0">
                    <a:moveTo>
                      <a:pt x="560" y="1"/>
                    </a:moveTo>
                    <a:cubicBezTo>
                      <a:pt x="250" y="1"/>
                      <a:pt x="0" y="251"/>
                      <a:pt x="0" y="561"/>
                    </a:cubicBezTo>
                    <a:cubicBezTo>
                      <a:pt x="0" y="870"/>
                      <a:pt x="250" y="1132"/>
                      <a:pt x="560" y="1132"/>
                    </a:cubicBezTo>
                    <a:cubicBezTo>
                      <a:pt x="881" y="1132"/>
                      <a:pt x="1131" y="870"/>
                      <a:pt x="1131" y="561"/>
                    </a:cubicBezTo>
                    <a:cubicBezTo>
                      <a:pt x="1131" y="251"/>
                      <a:pt x="88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26"/>
              <p:cNvSpPr/>
              <p:nvPr/>
            </p:nvSpPr>
            <p:spPr>
              <a:xfrm>
                <a:off x="1742475" y="1738150"/>
                <a:ext cx="28300" cy="28000"/>
              </a:xfrm>
              <a:custGeom>
                <a:avLst/>
                <a:gdLst/>
                <a:ahLst/>
                <a:cxnLst/>
                <a:rect l="l" t="t" r="r" b="b"/>
                <a:pathLst>
                  <a:path w="1132" h="1120" extrusionOk="0">
                    <a:moveTo>
                      <a:pt x="560" y="0"/>
                    </a:moveTo>
                    <a:cubicBezTo>
                      <a:pt x="250" y="0"/>
                      <a:pt x="0" y="250"/>
                      <a:pt x="0" y="560"/>
                    </a:cubicBezTo>
                    <a:cubicBezTo>
                      <a:pt x="0" y="869"/>
                      <a:pt x="250" y="1119"/>
                      <a:pt x="560" y="1119"/>
                    </a:cubicBezTo>
                    <a:cubicBezTo>
                      <a:pt x="881" y="1119"/>
                      <a:pt x="1131" y="869"/>
                      <a:pt x="1131" y="560"/>
                    </a:cubicBezTo>
                    <a:cubicBezTo>
                      <a:pt x="1131" y="250"/>
                      <a:pt x="881"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26"/>
              <p:cNvSpPr/>
              <p:nvPr/>
            </p:nvSpPr>
            <p:spPr>
              <a:xfrm>
                <a:off x="949800" y="2101875"/>
                <a:ext cx="33075" cy="28125"/>
              </a:xfrm>
              <a:custGeom>
                <a:avLst/>
                <a:gdLst/>
                <a:ahLst/>
                <a:cxnLst/>
                <a:rect l="l" t="t" r="r" b="b"/>
                <a:pathLst>
                  <a:path w="1323" h="1125" extrusionOk="0">
                    <a:moveTo>
                      <a:pt x="560" y="1"/>
                    </a:moveTo>
                    <a:cubicBezTo>
                      <a:pt x="251" y="1"/>
                      <a:pt x="1" y="251"/>
                      <a:pt x="1" y="560"/>
                    </a:cubicBezTo>
                    <a:cubicBezTo>
                      <a:pt x="1" y="900"/>
                      <a:pt x="282" y="1125"/>
                      <a:pt x="574" y="1125"/>
                    </a:cubicBezTo>
                    <a:cubicBezTo>
                      <a:pt x="711" y="1125"/>
                      <a:pt x="851" y="1075"/>
                      <a:pt x="965" y="965"/>
                    </a:cubicBezTo>
                    <a:cubicBezTo>
                      <a:pt x="1322" y="608"/>
                      <a:pt x="106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26"/>
              <p:cNvSpPr/>
              <p:nvPr/>
            </p:nvSpPr>
            <p:spPr>
              <a:xfrm>
                <a:off x="949800"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26"/>
              <p:cNvSpPr/>
              <p:nvPr/>
            </p:nvSpPr>
            <p:spPr>
              <a:xfrm>
                <a:off x="949800" y="1859275"/>
                <a:ext cx="33075" cy="28350"/>
              </a:xfrm>
              <a:custGeom>
                <a:avLst/>
                <a:gdLst/>
                <a:ahLst/>
                <a:cxnLst/>
                <a:rect l="l" t="t" r="r" b="b"/>
                <a:pathLst>
                  <a:path w="1323" h="1134" extrusionOk="0">
                    <a:moveTo>
                      <a:pt x="560" y="1"/>
                    </a:moveTo>
                    <a:cubicBezTo>
                      <a:pt x="251" y="1"/>
                      <a:pt x="1" y="251"/>
                      <a:pt x="1" y="561"/>
                    </a:cubicBezTo>
                    <a:cubicBezTo>
                      <a:pt x="1" y="907"/>
                      <a:pt x="278" y="1133"/>
                      <a:pt x="569" y="1133"/>
                    </a:cubicBezTo>
                    <a:cubicBezTo>
                      <a:pt x="708" y="1133"/>
                      <a:pt x="850"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26"/>
              <p:cNvSpPr/>
              <p:nvPr/>
            </p:nvSpPr>
            <p:spPr>
              <a:xfrm>
                <a:off x="949800" y="1738125"/>
                <a:ext cx="33000" cy="28050"/>
              </a:xfrm>
              <a:custGeom>
                <a:avLst/>
                <a:gdLst/>
                <a:ahLst/>
                <a:cxnLst/>
                <a:rect l="l" t="t" r="r" b="b"/>
                <a:pathLst>
                  <a:path w="1320" h="1122" extrusionOk="0">
                    <a:moveTo>
                      <a:pt x="575" y="1"/>
                    </a:moveTo>
                    <a:cubicBezTo>
                      <a:pt x="570" y="1"/>
                      <a:pt x="565" y="1"/>
                      <a:pt x="560" y="1"/>
                    </a:cubicBezTo>
                    <a:cubicBezTo>
                      <a:pt x="251" y="1"/>
                      <a:pt x="1" y="251"/>
                      <a:pt x="1" y="561"/>
                    </a:cubicBezTo>
                    <a:cubicBezTo>
                      <a:pt x="1" y="898"/>
                      <a:pt x="277" y="1122"/>
                      <a:pt x="567" y="1122"/>
                    </a:cubicBezTo>
                    <a:cubicBezTo>
                      <a:pt x="706" y="1122"/>
                      <a:pt x="849" y="1070"/>
                      <a:pt x="965" y="954"/>
                    </a:cubicBezTo>
                    <a:cubicBezTo>
                      <a:pt x="1319" y="612"/>
                      <a:pt x="1065" y="1"/>
                      <a:pt x="5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26"/>
              <p:cNvSpPr/>
              <p:nvPr/>
            </p:nvSpPr>
            <p:spPr>
              <a:xfrm>
                <a:off x="1064700" y="2101875"/>
                <a:ext cx="28300" cy="28300"/>
              </a:xfrm>
              <a:custGeom>
                <a:avLst/>
                <a:gdLst/>
                <a:ahLst/>
                <a:cxnLst/>
                <a:rect l="l" t="t" r="r" b="b"/>
                <a:pathLst>
                  <a:path w="1132" h="1132" extrusionOk="0">
                    <a:moveTo>
                      <a:pt x="572" y="1"/>
                    </a:moveTo>
                    <a:cubicBezTo>
                      <a:pt x="251" y="1"/>
                      <a:pt x="1" y="251"/>
                      <a:pt x="1" y="560"/>
                    </a:cubicBezTo>
                    <a:cubicBezTo>
                      <a:pt x="1" y="870"/>
                      <a:pt x="251" y="1132"/>
                      <a:pt x="572" y="1132"/>
                    </a:cubicBezTo>
                    <a:cubicBezTo>
                      <a:pt x="882" y="1132"/>
                      <a:pt x="1132" y="870"/>
                      <a:pt x="1132" y="560"/>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26"/>
              <p:cNvSpPr/>
              <p:nvPr/>
            </p:nvSpPr>
            <p:spPr>
              <a:xfrm>
                <a:off x="1065000"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26"/>
              <p:cNvSpPr/>
              <p:nvPr/>
            </p:nvSpPr>
            <p:spPr>
              <a:xfrm>
                <a:off x="1064700" y="1859275"/>
                <a:ext cx="28300" cy="28325"/>
              </a:xfrm>
              <a:custGeom>
                <a:avLst/>
                <a:gdLst/>
                <a:ahLst/>
                <a:cxnLst/>
                <a:rect l="l" t="t" r="r" b="b"/>
                <a:pathLst>
                  <a:path w="1132" h="1133" extrusionOk="0">
                    <a:moveTo>
                      <a:pt x="572" y="1"/>
                    </a:moveTo>
                    <a:cubicBezTo>
                      <a:pt x="251" y="1"/>
                      <a:pt x="1" y="251"/>
                      <a:pt x="1" y="561"/>
                    </a:cubicBezTo>
                    <a:cubicBezTo>
                      <a:pt x="1" y="870"/>
                      <a:pt x="251" y="1132"/>
                      <a:pt x="572" y="1132"/>
                    </a:cubicBezTo>
                    <a:cubicBezTo>
                      <a:pt x="882" y="1132"/>
                      <a:pt x="1132" y="870"/>
                      <a:pt x="1132" y="561"/>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26"/>
              <p:cNvSpPr/>
              <p:nvPr/>
            </p:nvSpPr>
            <p:spPr>
              <a:xfrm>
                <a:off x="1064700" y="1738150"/>
                <a:ext cx="28300" cy="28000"/>
              </a:xfrm>
              <a:custGeom>
                <a:avLst/>
                <a:gdLst/>
                <a:ahLst/>
                <a:cxnLst/>
                <a:rect l="l" t="t" r="r" b="b"/>
                <a:pathLst>
                  <a:path w="1132" h="1120" extrusionOk="0">
                    <a:moveTo>
                      <a:pt x="572" y="0"/>
                    </a:moveTo>
                    <a:cubicBezTo>
                      <a:pt x="251" y="0"/>
                      <a:pt x="1" y="250"/>
                      <a:pt x="1" y="560"/>
                    </a:cubicBezTo>
                    <a:cubicBezTo>
                      <a:pt x="1" y="869"/>
                      <a:pt x="251" y="1119"/>
                      <a:pt x="572" y="1119"/>
                    </a:cubicBezTo>
                    <a:cubicBezTo>
                      <a:pt x="882" y="1119"/>
                      <a:pt x="1132" y="869"/>
                      <a:pt x="1132" y="560"/>
                    </a:cubicBezTo>
                    <a:cubicBezTo>
                      <a:pt x="1132" y="250"/>
                      <a:pt x="882" y="0"/>
                      <a:pt x="5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26"/>
              <p:cNvSpPr/>
              <p:nvPr/>
            </p:nvSpPr>
            <p:spPr>
              <a:xfrm>
                <a:off x="1179900" y="2101875"/>
                <a:ext cx="32775" cy="28125"/>
              </a:xfrm>
              <a:custGeom>
                <a:avLst/>
                <a:gdLst/>
                <a:ahLst/>
                <a:cxnLst/>
                <a:rect l="l" t="t" r="r" b="b"/>
                <a:pathLst>
                  <a:path w="1311" h="1125" extrusionOk="0">
                    <a:moveTo>
                      <a:pt x="560" y="1"/>
                    </a:moveTo>
                    <a:cubicBezTo>
                      <a:pt x="250" y="1"/>
                      <a:pt x="0" y="251"/>
                      <a:pt x="0" y="560"/>
                    </a:cubicBezTo>
                    <a:cubicBezTo>
                      <a:pt x="0" y="900"/>
                      <a:pt x="281" y="1125"/>
                      <a:pt x="570" y="1125"/>
                    </a:cubicBezTo>
                    <a:cubicBezTo>
                      <a:pt x="705" y="1125"/>
                      <a:pt x="843" y="1075"/>
                      <a:pt x="953" y="965"/>
                    </a:cubicBezTo>
                    <a:cubicBezTo>
                      <a:pt x="1310"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26"/>
              <p:cNvSpPr/>
              <p:nvPr/>
            </p:nvSpPr>
            <p:spPr>
              <a:xfrm>
                <a:off x="1179900"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26"/>
              <p:cNvSpPr/>
              <p:nvPr/>
            </p:nvSpPr>
            <p:spPr>
              <a:xfrm>
                <a:off x="1179900" y="1859275"/>
                <a:ext cx="33050" cy="28350"/>
              </a:xfrm>
              <a:custGeom>
                <a:avLst/>
                <a:gdLst/>
                <a:ahLst/>
                <a:cxnLst/>
                <a:rect l="l" t="t" r="r" b="b"/>
                <a:pathLst>
                  <a:path w="1322" h="1134" extrusionOk="0">
                    <a:moveTo>
                      <a:pt x="560" y="1"/>
                    </a:moveTo>
                    <a:cubicBezTo>
                      <a:pt x="250" y="1"/>
                      <a:pt x="0" y="251"/>
                      <a:pt x="0" y="561"/>
                    </a:cubicBezTo>
                    <a:cubicBezTo>
                      <a:pt x="0" y="907"/>
                      <a:pt x="278" y="1133"/>
                      <a:pt x="568" y="1133"/>
                    </a:cubicBezTo>
                    <a:cubicBezTo>
                      <a:pt x="707"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26"/>
              <p:cNvSpPr/>
              <p:nvPr/>
            </p:nvSpPr>
            <p:spPr>
              <a:xfrm>
                <a:off x="1179900" y="1738125"/>
                <a:ext cx="32675" cy="28050"/>
              </a:xfrm>
              <a:custGeom>
                <a:avLst/>
                <a:gdLst/>
                <a:ahLst/>
                <a:cxnLst/>
                <a:rect l="l" t="t" r="r" b="b"/>
                <a:pathLst>
                  <a:path w="1307" h="1122" extrusionOk="0">
                    <a:moveTo>
                      <a:pt x="574" y="1"/>
                    </a:moveTo>
                    <a:cubicBezTo>
                      <a:pt x="569" y="1"/>
                      <a:pt x="565" y="1"/>
                      <a:pt x="560" y="1"/>
                    </a:cubicBezTo>
                    <a:cubicBezTo>
                      <a:pt x="250" y="1"/>
                      <a:pt x="0" y="251"/>
                      <a:pt x="0" y="561"/>
                    </a:cubicBezTo>
                    <a:cubicBezTo>
                      <a:pt x="0" y="898"/>
                      <a:pt x="277" y="1122"/>
                      <a:pt x="563" y="1122"/>
                    </a:cubicBezTo>
                    <a:cubicBezTo>
                      <a:pt x="701" y="1122"/>
                      <a:pt x="841" y="1070"/>
                      <a:pt x="953" y="954"/>
                    </a:cubicBezTo>
                    <a:cubicBezTo>
                      <a:pt x="1307" y="612"/>
                      <a:pt x="1065"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26"/>
              <p:cNvSpPr/>
              <p:nvPr/>
            </p:nvSpPr>
            <p:spPr>
              <a:xfrm>
                <a:off x="1294800" y="2101875"/>
                <a:ext cx="33050" cy="28125"/>
              </a:xfrm>
              <a:custGeom>
                <a:avLst/>
                <a:gdLst/>
                <a:ahLst/>
                <a:cxnLst/>
                <a:rect l="l" t="t" r="r" b="b"/>
                <a:pathLst>
                  <a:path w="1322" h="1125" extrusionOk="0">
                    <a:moveTo>
                      <a:pt x="560" y="1"/>
                    </a:moveTo>
                    <a:cubicBezTo>
                      <a:pt x="250" y="1"/>
                      <a:pt x="0" y="251"/>
                      <a:pt x="0" y="560"/>
                    </a:cubicBezTo>
                    <a:cubicBezTo>
                      <a:pt x="0" y="900"/>
                      <a:pt x="281" y="1125"/>
                      <a:pt x="573" y="1125"/>
                    </a:cubicBezTo>
                    <a:cubicBezTo>
                      <a:pt x="711" y="1125"/>
                      <a:pt x="850" y="1075"/>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26"/>
              <p:cNvSpPr/>
              <p:nvPr/>
            </p:nvSpPr>
            <p:spPr>
              <a:xfrm>
                <a:off x="1294800"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8"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26"/>
              <p:cNvSpPr/>
              <p:nvPr/>
            </p:nvSpPr>
            <p:spPr>
              <a:xfrm>
                <a:off x="1294800" y="1859275"/>
                <a:ext cx="33050" cy="28350"/>
              </a:xfrm>
              <a:custGeom>
                <a:avLst/>
                <a:gdLst/>
                <a:ahLst/>
                <a:cxnLst/>
                <a:rect l="l" t="t" r="r" b="b"/>
                <a:pathLst>
                  <a:path w="1322" h="1134" extrusionOk="0">
                    <a:moveTo>
                      <a:pt x="560" y="1"/>
                    </a:moveTo>
                    <a:cubicBezTo>
                      <a:pt x="250" y="1"/>
                      <a:pt x="0" y="251"/>
                      <a:pt x="0" y="561"/>
                    </a:cubicBezTo>
                    <a:cubicBezTo>
                      <a:pt x="0" y="907"/>
                      <a:pt x="278" y="1133"/>
                      <a:pt x="568" y="1133"/>
                    </a:cubicBezTo>
                    <a:cubicBezTo>
                      <a:pt x="707"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26"/>
              <p:cNvSpPr/>
              <p:nvPr/>
            </p:nvSpPr>
            <p:spPr>
              <a:xfrm>
                <a:off x="1294800" y="1738150"/>
                <a:ext cx="33050" cy="28025"/>
              </a:xfrm>
              <a:custGeom>
                <a:avLst/>
                <a:gdLst/>
                <a:ahLst/>
                <a:cxnLst/>
                <a:rect l="l" t="t" r="r" b="b"/>
                <a:pathLst>
                  <a:path w="1322" h="1121" extrusionOk="0">
                    <a:moveTo>
                      <a:pt x="560" y="0"/>
                    </a:moveTo>
                    <a:cubicBezTo>
                      <a:pt x="250" y="0"/>
                      <a:pt x="0" y="250"/>
                      <a:pt x="0" y="560"/>
                    </a:cubicBezTo>
                    <a:cubicBezTo>
                      <a:pt x="0" y="897"/>
                      <a:pt x="277" y="1121"/>
                      <a:pt x="566" y="1121"/>
                    </a:cubicBezTo>
                    <a:cubicBezTo>
                      <a:pt x="706" y="1121"/>
                      <a:pt x="848" y="1069"/>
                      <a:pt x="965" y="953"/>
                    </a:cubicBezTo>
                    <a:cubicBezTo>
                      <a:pt x="1322" y="607"/>
                      <a:pt x="1072"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2">
  <p:cSld name="CUSTOM_5_1_1">
    <p:spTree>
      <p:nvGrpSpPr>
        <p:cNvPr id="1" name="Shape 1247"/>
        <p:cNvGrpSpPr/>
        <p:nvPr/>
      </p:nvGrpSpPr>
      <p:grpSpPr>
        <a:xfrm>
          <a:off x="0" y="0"/>
          <a:ext cx="0" cy="0"/>
          <a:chOff x="0" y="0"/>
          <a:chExt cx="0" cy="0"/>
        </a:xfrm>
      </p:grpSpPr>
      <p:grpSp>
        <p:nvGrpSpPr>
          <p:cNvPr id="1248" name="Google Shape;1248;p27"/>
          <p:cNvGrpSpPr/>
          <p:nvPr/>
        </p:nvGrpSpPr>
        <p:grpSpPr>
          <a:xfrm>
            <a:off x="-292956" y="0"/>
            <a:ext cx="9675516" cy="5143500"/>
            <a:chOff x="-292956" y="0"/>
            <a:chExt cx="9675516" cy="5143500"/>
          </a:xfrm>
        </p:grpSpPr>
        <p:sp>
          <p:nvSpPr>
            <p:cNvPr id="1249" name="Google Shape;1249;p27"/>
            <p:cNvSpPr/>
            <p:nvPr/>
          </p:nvSpPr>
          <p:spPr>
            <a:xfrm>
              <a:off x="0" y="0"/>
              <a:ext cx="9144000" cy="5143500"/>
            </a:xfrm>
            <a:prstGeom prst="frame">
              <a:avLst>
                <a:gd name="adj1" fmla="val 3945"/>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27"/>
            <p:cNvSpPr/>
            <p:nvPr/>
          </p:nvSpPr>
          <p:spPr>
            <a:xfrm rot="10800000" flipH="1">
              <a:off x="8330613" y="4549575"/>
              <a:ext cx="1051948" cy="314048"/>
            </a:xfrm>
            <a:custGeom>
              <a:avLst/>
              <a:gdLst/>
              <a:ahLst/>
              <a:cxnLst/>
              <a:rect l="l" t="t" r="r" b="b"/>
              <a:pathLst>
                <a:path w="29921" h="16812" fill="none" extrusionOk="0">
                  <a:moveTo>
                    <a:pt x="0" y="0"/>
                  </a:moveTo>
                  <a:lnTo>
                    <a:pt x="9168" y="16812"/>
                  </a:lnTo>
                  <a:lnTo>
                    <a:pt x="29921" y="16812"/>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51" name="Google Shape;1251;p27"/>
            <p:cNvGrpSpPr/>
            <p:nvPr/>
          </p:nvGrpSpPr>
          <p:grpSpPr>
            <a:xfrm>
              <a:off x="-292956" y="318431"/>
              <a:ext cx="1299294" cy="251797"/>
              <a:chOff x="5651875" y="2924600"/>
              <a:chExt cx="726025" cy="140700"/>
            </a:xfrm>
          </p:grpSpPr>
          <p:sp>
            <p:nvSpPr>
              <p:cNvPr id="1252" name="Google Shape;1252;p27"/>
              <p:cNvSpPr/>
              <p:nvPr/>
            </p:nvSpPr>
            <p:spPr>
              <a:xfrm>
                <a:off x="5651875" y="2924600"/>
                <a:ext cx="27125" cy="23300"/>
              </a:xfrm>
              <a:custGeom>
                <a:avLst/>
                <a:gdLst/>
                <a:ahLst/>
                <a:cxnLst/>
                <a:rect l="l" t="t" r="r" b="b"/>
                <a:pathLst>
                  <a:path w="1085" h="932" extrusionOk="0">
                    <a:moveTo>
                      <a:pt x="620" y="0"/>
                    </a:moveTo>
                    <a:cubicBezTo>
                      <a:pt x="203" y="0"/>
                      <a:pt x="1" y="500"/>
                      <a:pt x="287" y="798"/>
                    </a:cubicBezTo>
                    <a:cubicBezTo>
                      <a:pt x="382" y="890"/>
                      <a:pt x="499" y="931"/>
                      <a:pt x="613" y="931"/>
                    </a:cubicBezTo>
                    <a:cubicBezTo>
                      <a:pt x="854" y="931"/>
                      <a:pt x="1084" y="747"/>
                      <a:pt x="1084" y="465"/>
                    </a:cubicBezTo>
                    <a:cubicBezTo>
                      <a:pt x="1084" y="203"/>
                      <a:pt x="882" y="0"/>
                      <a:pt x="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27"/>
              <p:cNvSpPr/>
              <p:nvPr/>
            </p:nvSpPr>
            <p:spPr>
              <a:xfrm>
                <a:off x="5751900" y="2924600"/>
                <a:ext cx="27400" cy="23300"/>
              </a:xfrm>
              <a:custGeom>
                <a:avLst/>
                <a:gdLst/>
                <a:ahLst/>
                <a:cxnLst/>
                <a:rect l="l" t="t" r="r" b="b"/>
                <a:pathLst>
                  <a:path w="1096" h="932" extrusionOk="0">
                    <a:moveTo>
                      <a:pt x="631" y="0"/>
                    </a:moveTo>
                    <a:cubicBezTo>
                      <a:pt x="215" y="0"/>
                      <a:pt x="0" y="500"/>
                      <a:pt x="298" y="798"/>
                    </a:cubicBezTo>
                    <a:cubicBezTo>
                      <a:pt x="394" y="890"/>
                      <a:pt x="511" y="931"/>
                      <a:pt x="625" y="931"/>
                    </a:cubicBezTo>
                    <a:cubicBezTo>
                      <a:pt x="866" y="931"/>
                      <a:pt x="1096" y="747"/>
                      <a:pt x="1096" y="465"/>
                    </a:cubicBezTo>
                    <a:cubicBezTo>
                      <a:pt x="1096" y="203"/>
                      <a:pt x="881" y="0"/>
                      <a:pt x="6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27"/>
              <p:cNvSpPr/>
              <p:nvPr/>
            </p:nvSpPr>
            <p:spPr>
              <a:xfrm>
                <a:off x="5852200" y="2924600"/>
                <a:ext cx="27425" cy="23200"/>
              </a:xfrm>
              <a:custGeom>
                <a:avLst/>
                <a:gdLst/>
                <a:ahLst/>
                <a:cxnLst/>
                <a:rect l="l" t="t" r="r" b="b"/>
                <a:pathLst>
                  <a:path w="1097" h="928" extrusionOk="0">
                    <a:moveTo>
                      <a:pt x="620" y="0"/>
                    </a:moveTo>
                    <a:cubicBezTo>
                      <a:pt x="215" y="0"/>
                      <a:pt x="1" y="500"/>
                      <a:pt x="298" y="786"/>
                    </a:cubicBezTo>
                    <a:cubicBezTo>
                      <a:pt x="392" y="884"/>
                      <a:pt x="511" y="928"/>
                      <a:pt x="627" y="928"/>
                    </a:cubicBezTo>
                    <a:cubicBezTo>
                      <a:pt x="865" y="928"/>
                      <a:pt x="1096" y="745"/>
                      <a:pt x="1096" y="465"/>
                    </a:cubicBezTo>
                    <a:cubicBezTo>
                      <a:pt x="1084" y="203"/>
                      <a:pt x="882" y="0"/>
                      <a:pt x="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27"/>
              <p:cNvSpPr/>
              <p:nvPr/>
            </p:nvSpPr>
            <p:spPr>
              <a:xfrm>
                <a:off x="5952525" y="2924600"/>
                <a:ext cx="27100" cy="23300"/>
              </a:xfrm>
              <a:custGeom>
                <a:avLst/>
                <a:gdLst/>
                <a:ahLst/>
                <a:cxnLst/>
                <a:rect l="l" t="t" r="r" b="b"/>
                <a:pathLst>
                  <a:path w="1084" h="932" extrusionOk="0">
                    <a:moveTo>
                      <a:pt x="619" y="0"/>
                    </a:moveTo>
                    <a:cubicBezTo>
                      <a:pt x="203" y="0"/>
                      <a:pt x="0" y="500"/>
                      <a:pt x="286" y="798"/>
                    </a:cubicBezTo>
                    <a:cubicBezTo>
                      <a:pt x="382" y="890"/>
                      <a:pt x="498" y="931"/>
                      <a:pt x="613" y="931"/>
                    </a:cubicBezTo>
                    <a:cubicBezTo>
                      <a:pt x="854" y="931"/>
                      <a:pt x="1084" y="747"/>
                      <a:pt x="1084" y="465"/>
                    </a:cubicBezTo>
                    <a:cubicBezTo>
                      <a:pt x="1084" y="203"/>
                      <a:pt x="881" y="0"/>
                      <a:pt x="6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27"/>
              <p:cNvSpPr/>
              <p:nvPr/>
            </p:nvSpPr>
            <p:spPr>
              <a:xfrm>
                <a:off x="6049850" y="2924600"/>
                <a:ext cx="27400" cy="23300"/>
              </a:xfrm>
              <a:custGeom>
                <a:avLst/>
                <a:gdLst/>
                <a:ahLst/>
                <a:cxnLst/>
                <a:rect l="l" t="t" r="r" b="b"/>
                <a:pathLst>
                  <a:path w="1096" h="932" extrusionOk="0">
                    <a:moveTo>
                      <a:pt x="620" y="0"/>
                    </a:moveTo>
                    <a:cubicBezTo>
                      <a:pt x="203" y="0"/>
                      <a:pt x="1" y="500"/>
                      <a:pt x="298" y="798"/>
                    </a:cubicBezTo>
                    <a:cubicBezTo>
                      <a:pt x="394" y="890"/>
                      <a:pt x="511" y="931"/>
                      <a:pt x="625" y="931"/>
                    </a:cubicBezTo>
                    <a:cubicBezTo>
                      <a:pt x="866" y="931"/>
                      <a:pt x="1096" y="747"/>
                      <a:pt x="1096" y="465"/>
                    </a:cubicBezTo>
                    <a:cubicBezTo>
                      <a:pt x="1096" y="203"/>
                      <a:pt x="882" y="0"/>
                      <a:pt x="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27"/>
              <p:cNvSpPr/>
              <p:nvPr/>
            </p:nvSpPr>
            <p:spPr>
              <a:xfrm>
                <a:off x="6150150" y="2924600"/>
                <a:ext cx="27125" cy="23300"/>
              </a:xfrm>
              <a:custGeom>
                <a:avLst/>
                <a:gdLst/>
                <a:ahLst/>
                <a:cxnLst/>
                <a:rect l="l" t="t" r="r" b="b"/>
                <a:pathLst>
                  <a:path w="1085" h="932" extrusionOk="0">
                    <a:moveTo>
                      <a:pt x="620" y="0"/>
                    </a:moveTo>
                    <a:cubicBezTo>
                      <a:pt x="203" y="0"/>
                      <a:pt x="1" y="500"/>
                      <a:pt x="287" y="798"/>
                    </a:cubicBezTo>
                    <a:cubicBezTo>
                      <a:pt x="382" y="890"/>
                      <a:pt x="499" y="931"/>
                      <a:pt x="613" y="931"/>
                    </a:cubicBezTo>
                    <a:cubicBezTo>
                      <a:pt x="854" y="931"/>
                      <a:pt x="1084" y="747"/>
                      <a:pt x="1084" y="465"/>
                    </a:cubicBezTo>
                    <a:cubicBezTo>
                      <a:pt x="1084" y="203"/>
                      <a:pt x="882" y="0"/>
                      <a:pt x="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27"/>
              <p:cNvSpPr/>
              <p:nvPr/>
            </p:nvSpPr>
            <p:spPr>
              <a:xfrm>
                <a:off x="6250175" y="2924600"/>
                <a:ext cx="27400" cy="23300"/>
              </a:xfrm>
              <a:custGeom>
                <a:avLst/>
                <a:gdLst/>
                <a:ahLst/>
                <a:cxnLst/>
                <a:rect l="l" t="t" r="r" b="b"/>
                <a:pathLst>
                  <a:path w="1096" h="932" extrusionOk="0">
                    <a:moveTo>
                      <a:pt x="631" y="0"/>
                    </a:moveTo>
                    <a:cubicBezTo>
                      <a:pt x="215" y="0"/>
                      <a:pt x="0" y="500"/>
                      <a:pt x="298" y="798"/>
                    </a:cubicBezTo>
                    <a:cubicBezTo>
                      <a:pt x="394" y="890"/>
                      <a:pt x="511" y="931"/>
                      <a:pt x="625" y="931"/>
                    </a:cubicBezTo>
                    <a:cubicBezTo>
                      <a:pt x="866" y="931"/>
                      <a:pt x="1096" y="747"/>
                      <a:pt x="1096" y="465"/>
                    </a:cubicBezTo>
                    <a:cubicBezTo>
                      <a:pt x="1096" y="203"/>
                      <a:pt x="882" y="0"/>
                      <a:pt x="6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27"/>
              <p:cNvSpPr/>
              <p:nvPr/>
            </p:nvSpPr>
            <p:spPr>
              <a:xfrm>
                <a:off x="6350475" y="2924600"/>
                <a:ext cx="27425" cy="23300"/>
              </a:xfrm>
              <a:custGeom>
                <a:avLst/>
                <a:gdLst/>
                <a:ahLst/>
                <a:cxnLst/>
                <a:rect l="l" t="t" r="r" b="b"/>
                <a:pathLst>
                  <a:path w="1097" h="932" extrusionOk="0">
                    <a:moveTo>
                      <a:pt x="632" y="0"/>
                    </a:moveTo>
                    <a:cubicBezTo>
                      <a:pt x="215" y="0"/>
                      <a:pt x="1" y="500"/>
                      <a:pt x="299" y="798"/>
                    </a:cubicBezTo>
                    <a:cubicBezTo>
                      <a:pt x="394" y="890"/>
                      <a:pt x="511" y="931"/>
                      <a:pt x="625" y="931"/>
                    </a:cubicBezTo>
                    <a:cubicBezTo>
                      <a:pt x="866" y="931"/>
                      <a:pt x="1096" y="747"/>
                      <a:pt x="1096" y="465"/>
                    </a:cubicBezTo>
                    <a:cubicBezTo>
                      <a:pt x="1096" y="203"/>
                      <a:pt x="882" y="0"/>
                      <a:pt x="6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27"/>
              <p:cNvSpPr/>
              <p:nvPr/>
            </p:nvSpPr>
            <p:spPr>
              <a:xfrm>
                <a:off x="5651875" y="3041575"/>
                <a:ext cx="27125" cy="23500"/>
              </a:xfrm>
              <a:custGeom>
                <a:avLst/>
                <a:gdLst/>
                <a:ahLst/>
                <a:cxnLst/>
                <a:rect l="l" t="t" r="r" b="b"/>
                <a:pathLst>
                  <a:path w="1085" h="940" extrusionOk="0">
                    <a:moveTo>
                      <a:pt x="620" y="1"/>
                    </a:moveTo>
                    <a:cubicBezTo>
                      <a:pt x="203" y="1"/>
                      <a:pt x="1" y="512"/>
                      <a:pt x="287" y="798"/>
                    </a:cubicBezTo>
                    <a:cubicBezTo>
                      <a:pt x="384" y="896"/>
                      <a:pt x="504" y="940"/>
                      <a:pt x="621" y="940"/>
                    </a:cubicBezTo>
                    <a:cubicBezTo>
                      <a:pt x="859" y="940"/>
                      <a:pt x="1084" y="757"/>
                      <a:pt x="1084" y="477"/>
                    </a:cubicBezTo>
                    <a:cubicBezTo>
                      <a:pt x="1084" y="215"/>
                      <a:pt x="882"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27"/>
              <p:cNvSpPr/>
              <p:nvPr/>
            </p:nvSpPr>
            <p:spPr>
              <a:xfrm>
                <a:off x="5751900" y="3041575"/>
                <a:ext cx="27400" cy="23500"/>
              </a:xfrm>
              <a:custGeom>
                <a:avLst/>
                <a:gdLst/>
                <a:ahLst/>
                <a:cxnLst/>
                <a:rect l="l" t="t" r="r" b="b"/>
                <a:pathLst>
                  <a:path w="1096" h="940" extrusionOk="0">
                    <a:moveTo>
                      <a:pt x="631" y="1"/>
                    </a:moveTo>
                    <a:cubicBezTo>
                      <a:pt x="215" y="1"/>
                      <a:pt x="0" y="512"/>
                      <a:pt x="298" y="798"/>
                    </a:cubicBezTo>
                    <a:cubicBezTo>
                      <a:pt x="396" y="896"/>
                      <a:pt x="515" y="940"/>
                      <a:pt x="632" y="940"/>
                    </a:cubicBezTo>
                    <a:cubicBezTo>
                      <a:pt x="870" y="940"/>
                      <a:pt x="1096" y="757"/>
                      <a:pt x="1096" y="477"/>
                    </a:cubicBezTo>
                    <a:cubicBezTo>
                      <a:pt x="1096" y="215"/>
                      <a:pt x="881" y="1"/>
                      <a:pt x="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27"/>
              <p:cNvSpPr/>
              <p:nvPr/>
            </p:nvSpPr>
            <p:spPr>
              <a:xfrm>
                <a:off x="5852200" y="3041575"/>
                <a:ext cx="27425" cy="23450"/>
              </a:xfrm>
              <a:custGeom>
                <a:avLst/>
                <a:gdLst/>
                <a:ahLst/>
                <a:cxnLst/>
                <a:rect l="l" t="t" r="r" b="b"/>
                <a:pathLst>
                  <a:path w="1097" h="938" extrusionOk="0">
                    <a:moveTo>
                      <a:pt x="620" y="1"/>
                    </a:moveTo>
                    <a:cubicBezTo>
                      <a:pt x="215" y="1"/>
                      <a:pt x="1" y="512"/>
                      <a:pt x="298" y="798"/>
                    </a:cubicBezTo>
                    <a:cubicBezTo>
                      <a:pt x="391" y="895"/>
                      <a:pt x="507" y="937"/>
                      <a:pt x="622" y="937"/>
                    </a:cubicBezTo>
                    <a:cubicBezTo>
                      <a:pt x="862" y="937"/>
                      <a:pt x="1096" y="751"/>
                      <a:pt x="1096" y="477"/>
                    </a:cubicBezTo>
                    <a:cubicBezTo>
                      <a:pt x="1084" y="215"/>
                      <a:pt x="882"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27"/>
              <p:cNvSpPr/>
              <p:nvPr/>
            </p:nvSpPr>
            <p:spPr>
              <a:xfrm>
                <a:off x="5952225" y="3041875"/>
                <a:ext cx="27600" cy="23425"/>
              </a:xfrm>
              <a:custGeom>
                <a:avLst/>
                <a:gdLst/>
                <a:ahLst/>
                <a:cxnLst/>
                <a:rect l="l" t="t" r="r" b="b"/>
                <a:pathLst>
                  <a:path w="1104" h="937" extrusionOk="0">
                    <a:moveTo>
                      <a:pt x="631" y="0"/>
                    </a:moveTo>
                    <a:cubicBezTo>
                      <a:pt x="215" y="0"/>
                      <a:pt x="0" y="512"/>
                      <a:pt x="310" y="798"/>
                    </a:cubicBezTo>
                    <a:cubicBezTo>
                      <a:pt x="406" y="894"/>
                      <a:pt x="523" y="937"/>
                      <a:pt x="637" y="937"/>
                    </a:cubicBezTo>
                    <a:cubicBezTo>
                      <a:pt x="877" y="937"/>
                      <a:pt x="1104" y="747"/>
                      <a:pt x="1096" y="465"/>
                    </a:cubicBezTo>
                    <a:cubicBezTo>
                      <a:pt x="1096" y="203"/>
                      <a:pt x="881" y="0"/>
                      <a:pt x="6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27"/>
              <p:cNvSpPr/>
              <p:nvPr/>
            </p:nvSpPr>
            <p:spPr>
              <a:xfrm>
                <a:off x="6049850" y="3041575"/>
                <a:ext cx="27400" cy="23500"/>
              </a:xfrm>
              <a:custGeom>
                <a:avLst/>
                <a:gdLst/>
                <a:ahLst/>
                <a:cxnLst/>
                <a:rect l="l" t="t" r="r" b="b"/>
                <a:pathLst>
                  <a:path w="1096" h="940" extrusionOk="0">
                    <a:moveTo>
                      <a:pt x="620" y="1"/>
                    </a:moveTo>
                    <a:cubicBezTo>
                      <a:pt x="203" y="1"/>
                      <a:pt x="1" y="512"/>
                      <a:pt x="298" y="798"/>
                    </a:cubicBezTo>
                    <a:cubicBezTo>
                      <a:pt x="396" y="896"/>
                      <a:pt x="516" y="940"/>
                      <a:pt x="632" y="940"/>
                    </a:cubicBezTo>
                    <a:cubicBezTo>
                      <a:pt x="870" y="940"/>
                      <a:pt x="1096" y="757"/>
                      <a:pt x="1096" y="477"/>
                    </a:cubicBezTo>
                    <a:cubicBezTo>
                      <a:pt x="1096" y="215"/>
                      <a:pt x="882"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27"/>
              <p:cNvSpPr/>
              <p:nvPr/>
            </p:nvSpPr>
            <p:spPr>
              <a:xfrm>
                <a:off x="6150150" y="3041575"/>
                <a:ext cx="27125" cy="23500"/>
              </a:xfrm>
              <a:custGeom>
                <a:avLst/>
                <a:gdLst/>
                <a:ahLst/>
                <a:cxnLst/>
                <a:rect l="l" t="t" r="r" b="b"/>
                <a:pathLst>
                  <a:path w="1085" h="940" extrusionOk="0">
                    <a:moveTo>
                      <a:pt x="620" y="1"/>
                    </a:moveTo>
                    <a:cubicBezTo>
                      <a:pt x="203" y="1"/>
                      <a:pt x="1" y="512"/>
                      <a:pt x="287" y="798"/>
                    </a:cubicBezTo>
                    <a:cubicBezTo>
                      <a:pt x="384" y="896"/>
                      <a:pt x="504" y="940"/>
                      <a:pt x="621" y="940"/>
                    </a:cubicBezTo>
                    <a:cubicBezTo>
                      <a:pt x="859" y="940"/>
                      <a:pt x="1084" y="757"/>
                      <a:pt x="1084" y="477"/>
                    </a:cubicBezTo>
                    <a:cubicBezTo>
                      <a:pt x="1084" y="215"/>
                      <a:pt x="882"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27"/>
              <p:cNvSpPr/>
              <p:nvPr/>
            </p:nvSpPr>
            <p:spPr>
              <a:xfrm>
                <a:off x="6250175" y="3041575"/>
                <a:ext cx="27400" cy="23500"/>
              </a:xfrm>
              <a:custGeom>
                <a:avLst/>
                <a:gdLst/>
                <a:ahLst/>
                <a:cxnLst/>
                <a:rect l="l" t="t" r="r" b="b"/>
                <a:pathLst>
                  <a:path w="1096" h="940" extrusionOk="0">
                    <a:moveTo>
                      <a:pt x="631" y="1"/>
                    </a:moveTo>
                    <a:cubicBezTo>
                      <a:pt x="215" y="1"/>
                      <a:pt x="0" y="512"/>
                      <a:pt x="298" y="798"/>
                    </a:cubicBezTo>
                    <a:cubicBezTo>
                      <a:pt x="396" y="896"/>
                      <a:pt x="515" y="940"/>
                      <a:pt x="632" y="940"/>
                    </a:cubicBezTo>
                    <a:cubicBezTo>
                      <a:pt x="870" y="940"/>
                      <a:pt x="1096" y="757"/>
                      <a:pt x="1096" y="477"/>
                    </a:cubicBezTo>
                    <a:cubicBezTo>
                      <a:pt x="1096" y="215"/>
                      <a:pt x="882" y="1"/>
                      <a:pt x="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27"/>
              <p:cNvSpPr/>
              <p:nvPr/>
            </p:nvSpPr>
            <p:spPr>
              <a:xfrm>
                <a:off x="6350475" y="3041875"/>
                <a:ext cx="27425" cy="23425"/>
              </a:xfrm>
              <a:custGeom>
                <a:avLst/>
                <a:gdLst/>
                <a:ahLst/>
                <a:cxnLst/>
                <a:rect l="l" t="t" r="r" b="b"/>
                <a:pathLst>
                  <a:path w="1097" h="937" extrusionOk="0">
                    <a:moveTo>
                      <a:pt x="632" y="0"/>
                    </a:moveTo>
                    <a:cubicBezTo>
                      <a:pt x="203" y="0"/>
                      <a:pt x="1" y="512"/>
                      <a:pt x="299" y="798"/>
                    </a:cubicBezTo>
                    <a:cubicBezTo>
                      <a:pt x="394" y="894"/>
                      <a:pt x="511" y="937"/>
                      <a:pt x="626" y="937"/>
                    </a:cubicBezTo>
                    <a:cubicBezTo>
                      <a:pt x="866" y="937"/>
                      <a:pt x="1096" y="747"/>
                      <a:pt x="1096" y="465"/>
                    </a:cubicBezTo>
                    <a:cubicBezTo>
                      <a:pt x="1084" y="203"/>
                      <a:pt x="882" y="0"/>
                      <a:pt x="6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8" name="Google Shape;1268;p27"/>
            <p:cNvGrpSpPr/>
            <p:nvPr/>
          </p:nvGrpSpPr>
          <p:grpSpPr>
            <a:xfrm>
              <a:off x="367864" y="4687723"/>
              <a:ext cx="749716" cy="120302"/>
              <a:chOff x="4397850" y="2027450"/>
              <a:chExt cx="528975" cy="84875"/>
            </a:xfrm>
          </p:grpSpPr>
          <p:sp>
            <p:nvSpPr>
              <p:cNvPr id="1269" name="Google Shape;1269;p27"/>
              <p:cNvSpPr/>
              <p:nvPr/>
            </p:nvSpPr>
            <p:spPr>
              <a:xfrm>
                <a:off x="43978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27"/>
              <p:cNvSpPr/>
              <p:nvPr/>
            </p:nvSpPr>
            <p:spPr>
              <a:xfrm>
                <a:off x="447197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27"/>
              <p:cNvSpPr/>
              <p:nvPr/>
            </p:nvSpPr>
            <p:spPr>
              <a:xfrm>
                <a:off x="4545800" y="2027450"/>
                <a:ext cx="85150" cy="84875"/>
              </a:xfrm>
              <a:custGeom>
                <a:avLst/>
                <a:gdLst/>
                <a:ahLst/>
                <a:cxnLst/>
                <a:rect l="l" t="t" r="r" b="b"/>
                <a:pathLst>
                  <a:path w="3406" h="3395" fill="none" extrusionOk="0">
                    <a:moveTo>
                      <a:pt x="0" y="3394"/>
                    </a:moveTo>
                    <a:lnTo>
                      <a:pt x="3405"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27"/>
              <p:cNvSpPr/>
              <p:nvPr/>
            </p:nvSpPr>
            <p:spPr>
              <a:xfrm>
                <a:off x="461990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7"/>
              <p:cNvSpPr/>
              <p:nvPr/>
            </p:nvSpPr>
            <p:spPr>
              <a:xfrm>
                <a:off x="469402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27"/>
              <p:cNvSpPr/>
              <p:nvPr/>
            </p:nvSpPr>
            <p:spPr>
              <a:xfrm>
                <a:off x="4767850" y="2027450"/>
                <a:ext cx="85150" cy="84875"/>
              </a:xfrm>
              <a:custGeom>
                <a:avLst/>
                <a:gdLst/>
                <a:ahLst/>
                <a:cxnLst/>
                <a:rect l="l" t="t" r="r" b="b"/>
                <a:pathLst>
                  <a:path w="3406" h="3395" fill="none" extrusionOk="0">
                    <a:moveTo>
                      <a:pt x="0" y="3394"/>
                    </a:moveTo>
                    <a:lnTo>
                      <a:pt x="3406"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27"/>
              <p:cNvSpPr/>
              <p:nvPr/>
            </p:nvSpPr>
            <p:spPr>
              <a:xfrm>
                <a:off x="48419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6" name="Google Shape;1276;p27"/>
            <p:cNvSpPr/>
            <p:nvPr/>
          </p:nvSpPr>
          <p:spPr>
            <a:xfrm flipH="1">
              <a:off x="7" y="4297781"/>
              <a:ext cx="589070" cy="251802"/>
            </a:xfrm>
            <a:custGeom>
              <a:avLst/>
              <a:gdLst/>
              <a:ahLst/>
              <a:cxnLst/>
              <a:rect l="l" t="t" r="r" b="b"/>
              <a:pathLst>
                <a:path w="29921" h="16812" fill="none" extrusionOk="0">
                  <a:moveTo>
                    <a:pt x="0" y="0"/>
                  </a:moveTo>
                  <a:lnTo>
                    <a:pt x="9168" y="16812"/>
                  </a:lnTo>
                  <a:lnTo>
                    <a:pt x="29921" y="16812"/>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7" name="Google Shape;1277;p27"/>
            <p:cNvGrpSpPr/>
            <p:nvPr/>
          </p:nvGrpSpPr>
          <p:grpSpPr>
            <a:xfrm>
              <a:off x="8493646" y="368819"/>
              <a:ext cx="281155" cy="281594"/>
              <a:chOff x="1300150" y="626450"/>
              <a:chExt cx="739299" cy="740647"/>
            </a:xfrm>
          </p:grpSpPr>
          <p:sp>
            <p:nvSpPr>
              <p:cNvPr id="1278" name="Google Shape;1278;p27"/>
              <p:cNvSpPr/>
              <p:nvPr/>
            </p:nvSpPr>
            <p:spPr>
              <a:xfrm>
                <a:off x="1300150" y="626450"/>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1279" name="Google Shape;1279;p27"/>
              <p:cNvSpPr/>
              <p:nvPr/>
            </p:nvSpPr>
            <p:spPr>
              <a:xfrm rot="5400000">
                <a:off x="1866246" y="626450"/>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1280" name="Google Shape;1280;p27"/>
              <p:cNvSpPr/>
              <p:nvPr/>
            </p:nvSpPr>
            <p:spPr>
              <a:xfrm rot="10800000">
                <a:off x="1866684" y="1193457"/>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1281" name="Google Shape;1281;p27"/>
              <p:cNvSpPr/>
              <p:nvPr/>
            </p:nvSpPr>
            <p:spPr>
              <a:xfrm rot="-5400000">
                <a:off x="1300587" y="1193457"/>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gr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3375"/>
            </a:lvl1pPr>
          </a:lstStyle>
          <a:p>
            <a:r>
              <a:rPr lang="en-US" smtClean="0"/>
              <a:t>Click to edit Master title style</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685800">
              <a:buClrTx/>
            </a:pPr>
            <a:fld id="{3800C9E2-DAA8-46A3-B3A1-C9D947EBB0A0}" type="datetimeFigureOut">
              <a:rPr lang="en-US" kern="1200" smtClean="0">
                <a:solidFill>
                  <a:prstClr val="black">
                    <a:tint val="75000"/>
                  </a:prstClr>
                </a:solidFill>
                <a:latin typeface="Calibri" panose="020F0502020204030204"/>
                <a:ea typeface="+mn-ea"/>
                <a:cs typeface="+mn-cs"/>
              </a:rPr>
              <a:pPr defTabSz="685800">
                <a:buClrTx/>
              </a:pPr>
              <a:t>10/6/2021</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685800">
              <a:buClrTx/>
            </a:pPr>
            <a:fld id="{7702EFDE-5A60-4C2A-B7F7-4D9C9310A9C0}"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35182117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buClrTx/>
            </a:pPr>
            <a:fld id="{3800C9E2-DAA8-46A3-B3A1-C9D947EBB0A0}" type="datetimeFigureOut">
              <a:rPr lang="en-US" kern="1200" smtClean="0">
                <a:solidFill>
                  <a:prstClr val="black">
                    <a:tint val="75000"/>
                  </a:prstClr>
                </a:solidFill>
                <a:latin typeface="Calibri" panose="020F0502020204030204"/>
                <a:ea typeface="+mn-ea"/>
                <a:cs typeface="+mn-cs"/>
              </a:rPr>
              <a:pPr defTabSz="685800">
                <a:buClrTx/>
              </a:pPr>
              <a:t>10/6/2021</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685800">
              <a:buClrTx/>
            </a:pPr>
            <a:fld id="{7702EFDE-5A60-4C2A-B7F7-4D9C9310A9C0}"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40202884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5"/>
            <a:ext cx="7886700" cy="2139553"/>
          </a:xfrm>
        </p:spPr>
        <p:txBody>
          <a:bodyPr anchor="b"/>
          <a:lstStyle>
            <a:lvl1pPr>
              <a:defRPr sz="3375"/>
            </a:lvl1pPr>
          </a:lstStyle>
          <a:p>
            <a:r>
              <a:rPr lang="en-US" smtClean="0"/>
              <a:t>Click to edit Master title style</a:t>
            </a:r>
            <a:endParaRPr lang="en-US"/>
          </a:p>
        </p:txBody>
      </p:sp>
      <p:sp>
        <p:nvSpPr>
          <p:cNvPr id="3" name="Text Placeholder 2"/>
          <p:cNvSpPr>
            <a:spLocks noGrp="1"/>
          </p:cNvSpPr>
          <p:nvPr>
            <p:ph type="body" idx="1"/>
          </p:nvPr>
        </p:nvSpPr>
        <p:spPr>
          <a:xfrm>
            <a:off x="623888" y="3442099"/>
            <a:ext cx="7886700" cy="1125140"/>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685800">
              <a:buClrTx/>
            </a:pPr>
            <a:fld id="{3800C9E2-DAA8-46A3-B3A1-C9D947EBB0A0}" type="datetimeFigureOut">
              <a:rPr lang="en-US" kern="1200" smtClean="0">
                <a:solidFill>
                  <a:prstClr val="black">
                    <a:tint val="75000"/>
                  </a:prstClr>
                </a:solidFill>
                <a:latin typeface="Calibri" panose="020F0502020204030204"/>
                <a:ea typeface="+mn-ea"/>
                <a:cs typeface="+mn-cs"/>
              </a:rPr>
              <a:pPr defTabSz="685800">
                <a:buClrTx/>
              </a:pPr>
              <a:t>10/6/2021</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685800">
              <a:buClrTx/>
            </a:pPr>
            <a:fld id="{7702EFDE-5A60-4C2A-B7F7-4D9C9310A9C0}"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25384742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685800">
              <a:buClrTx/>
            </a:pPr>
            <a:fld id="{3800C9E2-DAA8-46A3-B3A1-C9D947EBB0A0}" type="datetimeFigureOut">
              <a:rPr lang="en-US" kern="1200" smtClean="0">
                <a:solidFill>
                  <a:prstClr val="black">
                    <a:tint val="75000"/>
                  </a:prstClr>
                </a:solidFill>
                <a:latin typeface="Calibri" panose="020F0502020204030204"/>
                <a:ea typeface="+mn-ea"/>
                <a:cs typeface="+mn-cs"/>
              </a:rPr>
              <a:pPr defTabSz="685800">
                <a:buClrTx/>
              </a:pPr>
              <a:t>10/6/2021</a:t>
            </a:fld>
            <a:endParaRPr lang="en-US" kern="1200">
              <a:solidFill>
                <a:prstClr val="black">
                  <a:tint val="75000"/>
                </a:prstClr>
              </a:solidFill>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defTabSz="685800">
              <a:buClrTx/>
            </a:pPr>
            <a:fld id="{7702EFDE-5A60-4C2A-B7F7-4D9C9310A9C0}"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29438841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5"/>
            <a:ext cx="7886700" cy="99417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1" y="1260872"/>
            <a:ext cx="3887391" cy="617934"/>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smtClean="0"/>
              <a:t>Click to edit Master text styles</a:t>
            </a:r>
          </a:p>
        </p:txBody>
      </p:sp>
      <p:sp>
        <p:nvSpPr>
          <p:cNvPr id="6" name="Content Placeholder 5"/>
          <p:cNvSpPr>
            <a:spLocks noGrp="1"/>
          </p:cNvSpPr>
          <p:nvPr>
            <p:ph sz="quarter" idx="4"/>
          </p:nvPr>
        </p:nvSpPr>
        <p:spPr>
          <a:xfrm>
            <a:off x="4629151"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685800">
              <a:buClrTx/>
            </a:pPr>
            <a:fld id="{3800C9E2-DAA8-46A3-B3A1-C9D947EBB0A0}" type="datetimeFigureOut">
              <a:rPr lang="en-US" kern="1200" smtClean="0">
                <a:solidFill>
                  <a:prstClr val="black">
                    <a:tint val="75000"/>
                  </a:prstClr>
                </a:solidFill>
                <a:latin typeface="Calibri" panose="020F0502020204030204"/>
                <a:ea typeface="+mn-ea"/>
                <a:cs typeface="+mn-cs"/>
              </a:rPr>
              <a:pPr defTabSz="685800">
                <a:buClrTx/>
              </a:pPr>
              <a:t>10/6/2021</a:t>
            </a:fld>
            <a:endParaRPr lang="en-US" kern="1200">
              <a:solidFill>
                <a:prstClr val="black">
                  <a:tint val="75000"/>
                </a:prstClr>
              </a:solidFill>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defTabSz="685800">
              <a:buClrTx/>
            </a:pPr>
            <a:fld id="{7702EFDE-5A60-4C2A-B7F7-4D9C9310A9C0}"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2620307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8"/>
        <p:cNvGrpSpPr/>
        <p:nvPr/>
      </p:nvGrpSpPr>
      <p:grpSpPr>
        <a:xfrm>
          <a:off x="0" y="0"/>
          <a:ext cx="0" cy="0"/>
          <a:chOff x="0" y="0"/>
          <a:chExt cx="0" cy="0"/>
        </a:xfrm>
      </p:grpSpPr>
      <p:grpSp>
        <p:nvGrpSpPr>
          <p:cNvPr id="49" name="Google Shape;49;p3"/>
          <p:cNvGrpSpPr/>
          <p:nvPr/>
        </p:nvGrpSpPr>
        <p:grpSpPr>
          <a:xfrm>
            <a:off x="0" y="0"/>
            <a:ext cx="9144012" cy="5143500"/>
            <a:chOff x="0" y="0"/>
            <a:chExt cx="9144012" cy="5143500"/>
          </a:xfrm>
        </p:grpSpPr>
        <p:sp>
          <p:nvSpPr>
            <p:cNvPr id="50" name="Google Shape;50;p3"/>
            <p:cNvSpPr/>
            <p:nvPr/>
          </p:nvSpPr>
          <p:spPr>
            <a:xfrm>
              <a:off x="0" y="0"/>
              <a:ext cx="9144000" cy="5143500"/>
            </a:xfrm>
            <a:prstGeom prst="frame">
              <a:avLst>
                <a:gd name="adj1" fmla="val 3945"/>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 name="Google Shape;51;p3"/>
            <p:cNvGrpSpPr/>
            <p:nvPr/>
          </p:nvGrpSpPr>
          <p:grpSpPr>
            <a:xfrm>
              <a:off x="7587994" y="410945"/>
              <a:ext cx="1169970" cy="555496"/>
              <a:chOff x="949800" y="1738125"/>
              <a:chExt cx="825725" cy="392050"/>
            </a:xfrm>
          </p:grpSpPr>
          <p:sp>
            <p:nvSpPr>
              <p:cNvPr id="52" name="Google Shape;52;p3"/>
              <p:cNvSpPr/>
              <p:nvPr/>
            </p:nvSpPr>
            <p:spPr>
              <a:xfrm>
                <a:off x="1397475" y="2101875"/>
                <a:ext cx="32775" cy="28125"/>
              </a:xfrm>
              <a:custGeom>
                <a:avLst/>
                <a:gdLst/>
                <a:ahLst/>
                <a:cxnLst/>
                <a:rect l="l" t="t" r="r" b="b"/>
                <a:pathLst>
                  <a:path w="1311" h="1125" extrusionOk="0">
                    <a:moveTo>
                      <a:pt x="560" y="1"/>
                    </a:moveTo>
                    <a:cubicBezTo>
                      <a:pt x="251" y="1"/>
                      <a:pt x="1" y="251"/>
                      <a:pt x="1" y="560"/>
                    </a:cubicBezTo>
                    <a:cubicBezTo>
                      <a:pt x="1" y="900"/>
                      <a:pt x="282" y="1125"/>
                      <a:pt x="574" y="1125"/>
                    </a:cubicBezTo>
                    <a:cubicBezTo>
                      <a:pt x="711" y="1125"/>
                      <a:pt x="851" y="1075"/>
                      <a:pt x="965" y="965"/>
                    </a:cubicBezTo>
                    <a:cubicBezTo>
                      <a:pt x="1311" y="608"/>
                      <a:pt x="106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1397475"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a:off x="1397475" y="1859275"/>
                <a:ext cx="33075" cy="28350"/>
              </a:xfrm>
              <a:custGeom>
                <a:avLst/>
                <a:gdLst/>
                <a:ahLst/>
                <a:cxnLst/>
                <a:rect l="l" t="t" r="r" b="b"/>
                <a:pathLst>
                  <a:path w="1323" h="1134" extrusionOk="0">
                    <a:moveTo>
                      <a:pt x="560" y="1"/>
                    </a:moveTo>
                    <a:cubicBezTo>
                      <a:pt x="251" y="1"/>
                      <a:pt x="1" y="251"/>
                      <a:pt x="1" y="561"/>
                    </a:cubicBezTo>
                    <a:cubicBezTo>
                      <a:pt x="1" y="907"/>
                      <a:pt x="278" y="1133"/>
                      <a:pt x="569" y="1133"/>
                    </a:cubicBezTo>
                    <a:cubicBezTo>
                      <a:pt x="708" y="1133"/>
                      <a:pt x="850"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1397475" y="1738125"/>
                <a:ext cx="32775" cy="28050"/>
              </a:xfrm>
              <a:custGeom>
                <a:avLst/>
                <a:gdLst/>
                <a:ahLst/>
                <a:cxnLst/>
                <a:rect l="l" t="t" r="r" b="b"/>
                <a:pathLst>
                  <a:path w="1311" h="1122" extrusionOk="0">
                    <a:moveTo>
                      <a:pt x="540" y="1"/>
                    </a:moveTo>
                    <a:cubicBezTo>
                      <a:pt x="240" y="1"/>
                      <a:pt x="1" y="258"/>
                      <a:pt x="1" y="561"/>
                    </a:cubicBezTo>
                    <a:cubicBezTo>
                      <a:pt x="1" y="898"/>
                      <a:pt x="277" y="1122"/>
                      <a:pt x="567" y="1122"/>
                    </a:cubicBezTo>
                    <a:cubicBezTo>
                      <a:pt x="706" y="1122"/>
                      <a:pt x="849" y="1070"/>
                      <a:pt x="965" y="954"/>
                    </a:cubicBezTo>
                    <a:cubicBezTo>
                      <a:pt x="1311" y="608"/>
                      <a:pt x="1061" y="1"/>
                      <a:pt x="560" y="1"/>
                    </a:cubicBezTo>
                    <a:cubicBezTo>
                      <a:pt x="554" y="1"/>
                      <a:pt x="547" y="1"/>
                      <a:pt x="5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1512375" y="2101875"/>
                <a:ext cx="28300" cy="28300"/>
              </a:xfrm>
              <a:custGeom>
                <a:avLst/>
                <a:gdLst/>
                <a:ahLst/>
                <a:cxnLst/>
                <a:rect l="l" t="t" r="r" b="b"/>
                <a:pathLst>
                  <a:path w="1132" h="1132" extrusionOk="0">
                    <a:moveTo>
                      <a:pt x="572" y="1"/>
                    </a:moveTo>
                    <a:cubicBezTo>
                      <a:pt x="251" y="1"/>
                      <a:pt x="1" y="251"/>
                      <a:pt x="1" y="560"/>
                    </a:cubicBezTo>
                    <a:cubicBezTo>
                      <a:pt x="1" y="870"/>
                      <a:pt x="251" y="1132"/>
                      <a:pt x="572" y="1132"/>
                    </a:cubicBezTo>
                    <a:cubicBezTo>
                      <a:pt x="882" y="1132"/>
                      <a:pt x="1132" y="870"/>
                      <a:pt x="1132" y="560"/>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1512375" y="1980425"/>
                <a:ext cx="33075" cy="28350"/>
              </a:xfrm>
              <a:custGeom>
                <a:avLst/>
                <a:gdLst/>
                <a:ahLst/>
                <a:cxnLst/>
                <a:rect l="l" t="t" r="r" b="b"/>
                <a:pathLst>
                  <a:path w="1323" h="1134" extrusionOk="0">
                    <a:moveTo>
                      <a:pt x="572" y="1"/>
                    </a:moveTo>
                    <a:cubicBezTo>
                      <a:pt x="251" y="1"/>
                      <a:pt x="1" y="263"/>
                      <a:pt x="1" y="572"/>
                    </a:cubicBezTo>
                    <a:cubicBezTo>
                      <a:pt x="1" y="910"/>
                      <a:pt x="277" y="1133"/>
                      <a:pt x="567" y="1133"/>
                    </a:cubicBezTo>
                    <a:cubicBezTo>
                      <a:pt x="706" y="1133"/>
                      <a:pt x="849" y="1081"/>
                      <a:pt x="965" y="965"/>
                    </a:cubicBezTo>
                    <a:cubicBezTo>
                      <a:pt x="1322" y="608"/>
                      <a:pt x="107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1512375" y="1859275"/>
                <a:ext cx="28300" cy="28325"/>
              </a:xfrm>
              <a:custGeom>
                <a:avLst/>
                <a:gdLst/>
                <a:ahLst/>
                <a:cxnLst/>
                <a:rect l="l" t="t" r="r" b="b"/>
                <a:pathLst>
                  <a:path w="1132" h="1133" extrusionOk="0">
                    <a:moveTo>
                      <a:pt x="572" y="1"/>
                    </a:moveTo>
                    <a:cubicBezTo>
                      <a:pt x="251" y="1"/>
                      <a:pt x="1" y="251"/>
                      <a:pt x="1" y="561"/>
                    </a:cubicBezTo>
                    <a:cubicBezTo>
                      <a:pt x="1" y="870"/>
                      <a:pt x="251" y="1132"/>
                      <a:pt x="572" y="1132"/>
                    </a:cubicBezTo>
                    <a:cubicBezTo>
                      <a:pt x="882" y="1132"/>
                      <a:pt x="1132" y="870"/>
                      <a:pt x="1132" y="561"/>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1512375" y="1738150"/>
                <a:ext cx="28300" cy="28000"/>
              </a:xfrm>
              <a:custGeom>
                <a:avLst/>
                <a:gdLst/>
                <a:ahLst/>
                <a:cxnLst/>
                <a:rect l="l" t="t" r="r" b="b"/>
                <a:pathLst>
                  <a:path w="1132" h="1120" extrusionOk="0">
                    <a:moveTo>
                      <a:pt x="572" y="0"/>
                    </a:moveTo>
                    <a:cubicBezTo>
                      <a:pt x="251" y="0"/>
                      <a:pt x="1" y="250"/>
                      <a:pt x="1" y="560"/>
                    </a:cubicBezTo>
                    <a:cubicBezTo>
                      <a:pt x="1" y="869"/>
                      <a:pt x="251" y="1119"/>
                      <a:pt x="572" y="1119"/>
                    </a:cubicBezTo>
                    <a:cubicBezTo>
                      <a:pt x="882" y="1119"/>
                      <a:pt x="1132" y="869"/>
                      <a:pt x="1132" y="560"/>
                    </a:cubicBezTo>
                    <a:cubicBezTo>
                      <a:pt x="1132" y="250"/>
                      <a:pt x="882" y="0"/>
                      <a:pt x="5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1627575" y="2101875"/>
                <a:ext cx="28000" cy="28300"/>
              </a:xfrm>
              <a:custGeom>
                <a:avLst/>
                <a:gdLst/>
                <a:ahLst/>
                <a:cxnLst/>
                <a:rect l="l" t="t" r="r" b="b"/>
                <a:pathLst>
                  <a:path w="1120" h="1132" extrusionOk="0">
                    <a:moveTo>
                      <a:pt x="560" y="1"/>
                    </a:moveTo>
                    <a:cubicBezTo>
                      <a:pt x="250" y="1"/>
                      <a:pt x="0" y="251"/>
                      <a:pt x="0" y="560"/>
                    </a:cubicBezTo>
                    <a:cubicBezTo>
                      <a:pt x="0" y="870"/>
                      <a:pt x="250" y="1132"/>
                      <a:pt x="560" y="1132"/>
                    </a:cubicBezTo>
                    <a:cubicBezTo>
                      <a:pt x="870" y="1132"/>
                      <a:pt x="1120" y="870"/>
                      <a:pt x="1120" y="560"/>
                    </a:cubicBezTo>
                    <a:cubicBezTo>
                      <a:pt x="1120" y="251"/>
                      <a:pt x="87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1627375" y="1980425"/>
                <a:ext cx="33250" cy="28350"/>
              </a:xfrm>
              <a:custGeom>
                <a:avLst/>
                <a:gdLst/>
                <a:ahLst/>
                <a:cxnLst/>
                <a:rect l="l" t="t" r="r" b="b"/>
                <a:pathLst>
                  <a:path w="1330" h="1134" extrusionOk="0">
                    <a:moveTo>
                      <a:pt x="568" y="1"/>
                    </a:moveTo>
                    <a:cubicBezTo>
                      <a:pt x="258" y="1"/>
                      <a:pt x="8" y="263"/>
                      <a:pt x="8" y="572"/>
                    </a:cubicBezTo>
                    <a:cubicBezTo>
                      <a:pt x="0" y="910"/>
                      <a:pt x="280" y="1133"/>
                      <a:pt x="572" y="1133"/>
                    </a:cubicBezTo>
                    <a:cubicBezTo>
                      <a:pt x="713" y="1133"/>
                      <a:pt x="857" y="1081"/>
                      <a:pt x="973" y="965"/>
                    </a:cubicBezTo>
                    <a:cubicBezTo>
                      <a:pt x="1330" y="608"/>
                      <a:pt x="1068" y="1"/>
                      <a:pt x="5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a:off x="1627575" y="1859275"/>
                <a:ext cx="28000" cy="28325"/>
              </a:xfrm>
              <a:custGeom>
                <a:avLst/>
                <a:gdLst/>
                <a:ahLst/>
                <a:cxnLst/>
                <a:rect l="l" t="t" r="r" b="b"/>
                <a:pathLst>
                  <a:path w="1120" h="1133" extrusionOk="0">
                    <a:moveTo>
                      <a:pt x="560" y="1"/>
                    </a:moveTo>
                    <a:cubicBezTo>
                      <a:pt x="250" y="1"/>
                      <a:pt x="0" y="251"/>
                      <a:pt x="0" y="561"/>
                    </a:cubicBezTo>
                    <a:cubicBezTo>
                      <a:pt x="0" y="870"/>
                      <a:pt x="250" y="1132"/>
                      <a:pt x="560" y="1132"/>
                    </a:cubicBezTo>
                    <a:cubicBezTo>
                      <a:pt x="870" y="1132"/>
                      <a:pt x="1120" y="870"/>
                      <a:pt x="1120" y="561"/>
                    </a:cubicBezTo>
                    <a:cubicBezTo>
                      <a:pt x="1120" y="251"/>
                      <a:pt x="87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1627575" y="1738150"/>
                <a:ext cx="28000" cy="28000"/>
              </a:xfrm>
              <a:custGeom>
                <a:avLst/>
                <a:gdLst/>
                <a:ahLst/>
                <a:cxnLst/>
                <a:rect l="l" t="t" r="r" b="b"/>
                <a:pathLst>
                  <a:path w="1120" h="1120" extrusionOk="0">
                    <a:moveTo>
                      <a:pt x="560" y="0"/>
                    </a:moveTo>
                    <a:cubicBezTo>
                      <a:pt x="250" y="0"/>
                      <a:pt x="0" y="250"/>
                      <a:pt x="0" y="560"/>
                    </a:cubicBezTo>
                    <a:cubicBezTo>
                      <a:pt x="0" y="869"/>
                      <a:pt x="250" y="1119"/>
                      <a:pt x="560" y="1119"/>
                    </a:cubicBezTo>
                    <a:cubicBezTo>
                      <a:pt x="870" y="1119"/>
                      <a:pt x="1120" y="869"/>
                      <a:pt x="1120" y="560"/>
                    </a:cubicBezTo>
                    <a:cubicBezTo>
                      <a:pt x="1120" y="250"/>
                      <a:pt x="870"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1742475" y="2101875"/>
                <a:ext cx="28300" cy="28300"/>
              </a:xfrm>
              <a:custGeom>
                <a:avLst/>
                <a:gdLst/>
                <a:ahLst/>
                <a:cxnLst/>
                <a:rect l="l" t="t" r="r" b="b"/>
                <a:pathLst>
                  <a:path w="1132" h="1132" extrusionOk="0">
                    <a:moveTo>
                      <a:pt x="560" y="1"/>
                    </a:moveTo>
                    <a:cubicBezTo>
                      <a:pt x="250" y="1"/>
                      <a:pt x="0" y="251"/>
                      <a:pt x="0" y="560"/>
                    </a:cubicBezTo>
                    <a:cubicBezTo>
                      <a:pt x="0" y="870"/>
                      <a:pt x="250" y="1132"/>
                      <a:pt x="560" y="1132"/>
                    </a:cubicBezTo>
                    <a:cubicBezTo>
                      <a:pt x="881" y="1132"/>
                      <a:pt x="1131" y="870"/>
                      <a:pt x="1131" y="560"/>
                    </a:cubicBezTo>
                    <a:cubicBezTo>
                      <a:pt x="1131" y="251"/>
                      <a:pt x="88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1742475"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8"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1742475" y="1859275"/>
                <a:ext cx="28300" cy="28325"/>
              </a:xfrm>
              <a:custGeom>
                <a:avLst/>
                <a:gdLst/>
                <a:ahLst/>
                <a:cxnLst/>
                <a:rect l="l" t="t" r="r" b="b"/>
                <a:pathLst>
                  <a:path w="1132" h="1133" extrusionOk="0">
                    <a:moveTo>
                      <a:pt x="560" y="1"/>
                    </a:moveTo>
                    <a:cubicBezTo>
                      <a:pt x="250" y="1"/>
                      <a:pt x="0" y="251"/>
                      <a:pt x="0" y="561"/>
                    </a:cubicBezTo>
                    <a:cubicBezTo>
                      <a:pt x="0" y="870"/>
                      <a:pt x="250" y="1132"/>
                      <a:pt x="560" y="1132"/>
                    </a:cubicBezTo>
                    <a:cubicBezTo>
                      <a:pt x="881" y="1132"/>
                      <a:pt x="1131" y="870"/>
                      <a:pt x="1131" y="561"/>
                    </a:cubicBezTo>
                    <a:cubicBezTo>
                      <a:pt x="1131" y="251"/>
                      <a:pt x="88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1742475" y="1738150"/>
                <a:ext cx="28300" cy="28000"/>
              </a:xfrm>
              <a:custGeom>
                <a:avLst/>
                <a:gdLst/>
                <a:ahLst/>
                <a:cxnLst/>
                <a:rect l="l" t="t" r="r" b="b"/>
                <a:pathLst>
                  <a:path w="1132" h="1120" extrusionOk="0">
                    <a:moveTo>
                      <a:pt x="560" y="0"/>
                    </a:moveTo>
                    <a:cubicBezTo>
                      <a:pt x="250" y="0"/>
                      <a:pt x="0" y="250"/>
                      <a:pt x="0" y="560"/>
                    </a:cubicBezTo>
                    <a:cubicBezTo>
                      <a:pt x="0" y="869"/>
                      <a:pt x="250" y="1119"/>
                      <a:pt x="560" y="1119"/>
                    </a:cubicBezTo>
                    <a:cubicBezTo>
                      <a:pt x="881" y="1119"/>
                      <a:pt x="1131" y="869"/>
                      <a:pt x="1131" y="560"/>
                    </a:cubicBezTo>
                    <a:cubicBezTo>
                      <a:pt x="1131" y="250"/>
                      <a:pt x="881"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949800" y="2101875"/>
                <a:ext cx="33075" cy="28125"/>
              </a:xfrm>
              <a:custGeom>
                <a:avLst/>
                <a:gdLst/>
                <a:ahLst/>
                <a:cxnLst/>
                <a:rect l="l" t="t" r="r" b="b"/>
                <a:pathLst>
                  <a:path w="1323" h="1125" extrusionOk="0">
                    <a:moveTo>
                      <a:pt x="560" y="1"/>
                    </a:moveTo>
                    <a:cubicBezTo>
                      <a:pt x="251" y="1"/>
                      <a:pt x="1" y="251"/>
                      <a:pt x="1" y="560"/>
                    </a:cubicBezTo>
                    <a:cubicBezTo>
                      <a:pt x="1" y="900"/>
                      <a:pt x="282" y="1125"/>
                      <a:pt x="574" y="1125"/>
                    </a:cubicBezTo>
                    <a:cubicBezTo>
                      <a:pt x="711" y="1125"/>
                      <a:pt x="851" y="1075"/>
                      <a:pt x="965" y="965"/>
                    </a:cubicBezTo>
                    <a:cubicBezTo>
                      <a:pt x="1322" y="608"/>
                      <a:pt x="106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949800"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949800" y="1859275"/>
                <a:ext cx="33075" cy="28350"/>
              </a:xfrm>
              <a:custGeom>
                <a:avLst/>
                <a:gdLst/>
                <a:ahLst/>
                <a:cxnLst/>
                <a:rect l="l" t="t" r="r" b="b"/>
                <a:pathLst>
                  <a:path w="1323" h="1134" extrusionOk="0">
                    <a:moveTo>
                      <a:pt x="560" y="1"/>
                    </a:moveTo>
                    <a:cubicBezTo>
                      <a:pt x="251" y="1"/>
                      <a:pt x="1" y="251"/>
                      <a:pt x="1" y="561"/>
                    </a:cubicBezTo>
                    <a:cubicBezTo>
                      <a:pt x="1" y="907"/>
                      <a:pt x="278" y="1133"/>
                      <a:pt x="569" y="1133"/>
                    </a:cubicBezTo>
                    <a:cubicBezTo>
                      <a:pt x="708" y="1133"/>
                      <a:pt x="850"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949800" y="1738125"/>
                <a:ext cx="33000" cy="28050"/>
              </a:xfrm>
              <a:custGeom>
                <a:avLst/>
                <a:gdLst/>
                <a:ahLst/>
                <a:cxnLst/>
                <a:rect l="l" t="t" r="r" b="b"/>
                <a:pathLst>
                  <a:path w="1320" h="1122" extrusionOk="0">
                    <a:moveTo>
                      <a:pt x="575" y="1"/>
                    </a:moveTo>
                    <a:cubicBezTo>
                      <a:pt x="570" y="1"/>
                      <a:pt x="565" y="1"/>
                      <a:pt x="560" y="1"/>
                    </a:cubicBezTo>
                    <a:cubicBezTo>
                      <a:pt x="251" y="1"/>
                      <a:pt x="1" y="251"/>
                      <a:pt x="1" y="561"/>
                    </a:cubicBezTo>
                    <a:cubicBezTo>
                      <a:pt x="1" y="898"/>
                      <a:pt x="277" y="1122"/>
                      <a:pt x="567" y="1122"/>
                    </a:cubicBezTo>
                    <a:cubicBezTo>
                      <a:pt x="706" y="1122"/>
                      <a:pt x="849" y="1070"/>
                      <a:pt x="965" y="954"/>
                    </a:cubicBezTo>
                    <a:cubicBezTo>
                      <a:pt x="1319" y="612"/>
                      <a:pt x="1065" y="1"/>
                      <a:pt x="5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1064700" y="2101875"/>
                <a:ext cx="28300" cy="28300"/>
              </a:xfrm>
              <a:custGeom>
                <a:avLst/>
                <a:gdLst/>
                <a:ahLst/>
                <a:cxnLst/>
                <a:rect l="l" t="t" r="r" b="b"/>
                <a:pathLst>
                  <a:path w="1132" h="1132" extrusionOk="0">
                    <a:moveTo>
                      <a:pt x="572" y="1"/>
                    </a:moveTo>
                    <a:cubicBezTo>
                      <a:pt x="251" y="1"/>
                      <a:pt x="1" y="251"/>
                      <a:pt x="1" y="560"/>
                    </a:cubicBezTo>
                    <a:cubicBezTo>
                      <a:pt x="1" y="870"/>
                      <a:pt x="251" y="1132"/>
                      <a:pt x="572" y="1132"/>
                    </a:cubicBezTo>
                    <a:cubicBezTo>
                      <a:pt x="882" y="1132"/>
                      <a:pt x="1132" y="870"/>
                      <a:pt x="1132" y="560"/>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1065000"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1064700" y="1859275"/>
                <a:ext cx="28300" cy="28325"/>
              </a:xfrm>
              <a:custGeom>
                <a:avLst/>
                <a:gdLst/>
                <a:ahLst/>
                <a:cxnLst/>
                <a:rect l="l" t="t" r="r" b="b"/>
                <a:pathLst>
                  <a:path w="1132" h="1133" extrusionOk="0">
                    <a:moveTo>
                      <a:pt x="572" y="1"/>
                    </a:moveTo>
                    <a:cubicBezTo>
                      <a:pt x="251" y="1"/>
                      <a:pt x="1" y="251"/>
                      <a:pt x="1" y="561"/>
                    </a:cubicBezTo>
                    <a:cubicBezTo>
                      <a:pt x="1" y="870"/>
                      <a:pt x="251" y="1132"/>
                      <a:pt x="572" y="1132"/>
                    </a:cubicBezTo>
                    <a:cubicBezTo>
                      <a:pt x="882" y="1132"/>
                      <a:pt x="1132" y="870"/>
                      <a:pt x="1132" y="561"/>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1064700" y="1738150"/>
                <a:ext cx="28300" cy="28000"/>
              </a:xfrm>
              <a:custGeom>
                <a:avLst/>
                <a:gdLst/>
                <a:ahLst/>
                <a:cxnLst/>
                <a:rect l="l" t="t" r="r" b="b"/>
                <a:pathLst>
                  <a:path w="1132" h="1120" extrusionOk="0">
                    <a:moveTo>
                      <a:pt x="572" y="0"/>
                    </a:moveTo>
                    <a:cubicBezTo>
                      <a:pt x="251" y="0"/>
                      <a:pt x="1" y="250"/>
                      <a:pt x="1" y="560"/>
                    </a:cubicBezTo>
                    <a:cubicBezTo>
                      <a:pt x="1" y="869"/>
                      <a:pt x="251" y="1119"/>
                      <a:pt x="572" y="1119"/>
                    </a:cubicBezTo>
                    <a:cubicBezTo>
                      <a:pt x="882" y="1119"/>
                      <a:pt x="1132" y="869"/>
                      <a:pt x="1132" y="560"/>
                    </a:cubicBezTo>
                    <a:cubicBezTo>
                      <a:pt x="1132" y="250"/>
                      <a:pt x="882" y="0"/>
                      <a:pt x="5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1179900" y="2101875"/>
                <a:ext cx="32775" cy="28125"/>
              </a:xfrm>
              <a:custGeom>
                <a:avLst/>
                <a:gdLst/>
                <a:ahLst/>
                <a:cxnLst/>
                <a:rect l="l" t="t" r="r" b="b"/>
                <a:pathLst>
                  <a:path w="1311" h="1125" extrusionOk="0">
                    <a:moveTo>
                      <a:pt x="560" y="1"/>
                    </a:moveTo>
                    <a:cubicBezTo>
                      <a:pt x="250" y="1"/>
                      <a:pt x="0" y="251"/>
                      <a:pt x="0" y="560"/>
                    </a:cubicBezTo>
                    <a:cubicBezTo>
                      <a:pt x="0" y="900"/>
                      <a:pt x="281" y="1125"/>
                      <a:pt x="570" y="1125"/>
                    </a:cubicBezTo>
                    <a:cubicBezTo>
                      <a:pt x="705" y="1125"/>
                      <a:pt x="843" y="1075"/>
                      <a:pt x="953" y="965"/>
                    </a:cubicBezTo>
                    <a:cubicBezTo>
                      <a:pt x="1310"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1179900"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1179900" y="1859275"/>
                <a:ext cx="33050" cy="28350"/>
              </a:xfrm>
              <a:custGeom>
                <a:avLst/>
                <a:gdLst/>
                <a:ahLst/>
                <a:cxnLst/>
                <a:rect l="l" t="t" r="r" b="b"/>
                <a:pathLst>
                  <a:path w="1322" h="1134" extrusionOk="0">
                    <a:moveTo>
                      <a:pt x="560" y="1"/>
                    </a:moveTo>
                    <a:cubicBezTo>
                      <a:pt x="250" y="1"/>
                      <a:pt x="0" y="251"/>
                      <a:pt x="0" y="561"/>
                    </a:cubicBezTo>
                    <a:cubicBezTo>
                      <a:pt x="0" y="907"/>
                      <a:pt x="278" y="1133"/>
                      <a:pt x="568" y="1133"/>
                    </a:cubicBezTo>
                    <a:cubicBezTo>
                      <a:pt x="707"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1179900" y="1738125"/>
                <a:ext cx="32675" cy="28050"/>
              </a:xfrm>
              <a:custGeom>
                <a:avLst/>
                <a:gdLst/>
                <a:ahLst/>
                <a:cxnLst/>
                <a:rect l="l" t="t" r="r" b="b"/>
                <a:pathLst>
                  <a:path w="1307" h="1122" extrusionOk="0">
                    <a:moveTo>
                      <a:pt x="574" y="1"/>
                    </a:moveTo>
                    <a:cubicBezTo>
                      <a:pt x="569" y="1"/>
                      <a:pt x="565" y="1"/>
                      <a:pt x="560" y="1"/>
                    </a:cubicBezTo>
                    <a:cubicBezTo>
                      <a:pt x="250" y="1"/>
                      <a:pt x="0" y="251"/>
                      <a:pt x="0" y="561"/>
                    </a:cubicBezTo>
                    <a:cubicBezTo>
                      <a:pt x="0" y="898"/>
                      <a:pt x="277" y="1122"/>
                      <a:pt x="563" y="1122"/>
                    </a:cubicBezTo>
                    <a:cubicBezTo>
                      <a:pt x="701" y="1122"/>
                      <a:pt x="841" y="1070"/>
                      <a:pt x="953" y="954"/>
                    </a:cubicBezTo>
                    <a:cubicBezTo>
                      <a:pt x="1307" y="612"/>
                      <a:pt x="1065"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1294800" y="2101875"/>
                <a:ext cx="33050" cy="28125"/>
              </a:xfrm>
              <a:custGeom>
                <a:avLst/>
                <a:gdLst/>
                <a:ahLst/>
                <a:cxnLst/>
                <a:rect l="l" t="t" r="r" b="b"/>
                <a:pathLst>
                  <a:path w="1322" h="1125" extrusionOk="0">
                    <a:moveTo>
                      <a:pt x="560" y="1"/>
                    </a:moveTo>
                    <a:cubicBezTo>
                      <a:pt x="250" y="1"/>
                      <a:pt x="0" y="251"/>
                      <a:pt x="0" y="560"/>
                    </a:cubicBezTo>
                    <a:cubicBezTo>
                      <a:pt x="0" y="900"/>
                      <a:pt x="281" y="1125"/>
                      <a:pt x="573" y="1125"/>
                    </a:cubicBezTo>
                    <a:cubicBezTo>
                      <a:pt x="711" y="1125"/>
                      <a:pt x="850" y="1075"/>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1294800"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8"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1294800" y="1859275"/>
                <a:ext cx="33050" cy="28350"/>
              </a:xfrm>
              <a:custGeom>
                <a:avLst/>
                <a:gdLst/>
                <a:ahLst/>
                <a:cxnLst/>
                <a:rect l="l" t="t" r="r" b="b"/>
                <a:pathLst>
                  <a:path w="1322" h="1134" extrusionOk="0">
                    <a:moveTo>
                      <a:pt x="560" y="1"/>
                    </a:moveTo>
                    <a:cubicBezTo>
                      <a:pt x="250" y="1"/>
                      <a:pt x="0" y="251"/>
                      <a:pt x="0" y="561"/>
                    </a:cubicBezTo>
                    <a:cubicBezTo>
                      <a:pt x="0" y="907"/>
                      <a:pt x="278" y="1133"/>
                      <a:pt x="568" y="1133"/>
                    </a:cubicBezTo>
                    <a:cubicBezTo>
                      <a:pt x="707"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1294800" y="1738150"/>
                <a:ext cx="33050" cy="28025"/>
              </a:xfrm>
              <a:custGeom>
                <a:avLst/>
                <a:gdLst/>
                <a:ahLst/>
                <a:cxnLst/>
                <a:rect l="l" t="t" r="r" b="b"/>
                <a:pathLst>
                  <a:path w="1322" h="1121" extrusionOk="0">
                    <a:moveTo>
                      <a:pt x="560" y="0"/>
                    </a:moveTo>
                    <a:cubicBezTo>
                      <a:pt x="250" y="0"/>
                      <a:pt x="0" y="250"/>
                      <a:pt x="0" y="560"/>
                    </a:cubicBezTo>
                    <a:cubicBezTo>
                      <a:pt x="0" y="897"/>
                      <a:pt x="277" y="1121"/>
                      <a:pt x="566" y="1121"/>
                    </a:cubicBezTo>
                    <a:cubicBezTo>
                      <a:pt x="706" y="1121"/>
                      <a:pt x="848" y="1069"/>
                      <a:pt x="965" y="953"/>
                    </a:cubicBezTo>
                    <a:cubicBezTo>
                      <a:pt x="1322" y="607"/>
                      <a:pt x="1072"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 name="Google Shape;84;p3"/>
            <p:cNvGrpSpPr/>
            <p:nvPr/>
          </p:nvGrpSpPr>
          <p:grpSpPr>
            <a:xfrm>
              <a:off x="3973388" y="4372200"/>
              <a:ext cx="345325" cy="345325"/>
              <a:chOff x="3495950" y="1716700"/>
              <a:chExt cx="345325" cy="345325"/>
            </a:xfrm>
          </p:grpSpPr>
          <p:sp>
            <p:nvSpPr>
              <p:cNvPr id="85" name="Google Shape;85;p3"/>
              <p:cNvSpPr/>
              <p:nvPr/>
            </p:nvSpPr>
            <p:spPr>
              <a:xfrm>
                <a:off x="3495950" y="1837850"/>
                <a:ext cx="89325" cy="103025"/>
              </a:xfrm>
              <a:custGeom>
                <a:avLst/>
                <a:gdLst/>
                <a:ahLst/>
                <a:cxnLst/>
                <a:rect l="l" t="t" r="r" b="b"/>
                <a:pathLst>
                  <a:path w="3573" h="4121" extrusionOk="0">
                    <a:moveTo>
                      <a:pt x="3573" y="1"/>
                    </a:moveTo>
                    <a:lnTo>
                      <a:pt x="1" y="2061"/>
                    </a:lnTo>
                    <a:lnTo>
                      <a:pt x="3573" y="4120"/>
                    </a:lnTo>
                    <a:lnTo>
                      <a:pt x="3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3751950" y="1837850"/>
                <a:ext cx="89325" cy="103025"/>
              </a:xfrm>
              <a:custGeom>
                <a:avLst/>
                <a:gdLst/>
                <a:ahLst/>
                <a:cxnLst/>
                <a:rect l="l" t="t" r="r" b="b"/>
                <a:pathLst>
                  <a:path w="3573" h="4121" extrusionOk="0">
                    <a:moveTo>
                      <a:pt x="0" y="1"/>
                    </a:moveTo>
                    <a:lnTo>
                      <a:pt x="0" y="4120"/>
                    </a:lnTo>
                    <a:lnTo>
                      <a:pt x="3572" y="2061"/>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3617100" y="1972700"/>
                <a:ext cx="103025" cy="89325"/>
              </a:xfrm>
              <a:custGeom>
                <a:avLst/>
                <a:gdLst/>
                <a:ahLst/>
                <a:cxnLst/>
                <a:rect l="l" t="t" r="r" b="b"/>
                <a:pathLst>
                  <a:path w="4121" h="3573" extrusionOk="0">
                    <a:moveTo>
                      <a:pt x="1" y="0"/>
                    </a:moveTo>
                    <a:lnTo>
                      <a:pt x="2061" y="3572"/>
                    </a:lnTo>
                    <a:lnTo>
                      <a:pt x="41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3617100" y="1716700"/>
                <a:ext cx="103025" cy="89325"/>
              </a:xfrm>
              <a:custGeom>
                <a:avLst/>
                <a:gdLst/>
                <a:ahLst/>
                <a:cxnLst/>
                <a:rect l="l" t="t" r="r" b="b"/>
                <a:pathLst>
                  <a:path w="4121" h="3573" extrusionOk="0">
                    <a:moveTo>
                      <a:pt x="2061" y="1"/>
                    </a:moveTo>
                    <a:lnTo>
                      <a:pt x="1" y="3573"/>
                    </a:lnTo>
                    <a:lnTo>
                      <a:pt x="4120" y="3573"/>
                    </a:lnTo>
                    <a:lnTo>
                      <a:pt x="20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 name="Google Shape;89;p3"/>
            <p:cNvSpPr/>
            <p:nvPr/>
          </p:nvSpPr>
          <p:spPr>
            <a:xfrm>
              <a:off x="2589775" y="289875"/>
              <a:ext cx="1051948" cy="314048"/>
            </a:xfrm>
            <a:custGeom>
              <a:avLst/>
              <a:gdLst/>
              <a:ahLst/>
              <a:cxnLst/>
              <a:rect l="l" t="t" r="r" b="b"/>
              <a:pathLst>
                <a:path w="29921" h="16812" fill="none" extrusionOk="0">
                  <a:moveTo>
                    <a:pt x="0" y="0"/>
                  </a:moveTo>
                  <a:lnTo>
                    <a:pt x="9168" y="16812"/>
                  </a:lnTo>
                  <a:lnTo>
                    <a:pt x="29921" y="16812"/>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8086725" y="4110238"/>
              <a:ext cx="671250" cy="671225"/>
            </a:xfrm>
            <a:custGeom>
              <a:avLst/>
              <a:gdLst/>
              <a:ahLst/>
              <a:cxnLst/>
              <a:rect l="l" t="t" r="r" b="b"/>
              <a:pathLst>
                <a:path w="26850" h="26849" fill="none" extrusionOk="0">
                  <a:moveTo>
                    <a:pt x="1" y="13943"/>
                  </a:moveTo>
                  <a:cubicBezTo>
                    <a:pt x="1" y="8716"/>
                    <a:pt x="3144" y="4001"/>
                    <a:pt x="7966" y="2001"/>
                  </a:cubicBezTo>
                  <a:cubicBezTo>
                    <a:pt x="12800" y="0"/>
                    <a:pt x="18348" y="1108"/>
                    <a:pt x="22051" y="4799"/>
                  </a:cubicBezTo>
                  <a:cubicBezTo>
                    <a:pt x="25742" y="8501"/>
                    <a:pt x="26849" y="14050"/>
                    <a:pt x="24849" y="18884"/>
                  </a:cubicBezTo>
                  <a:cubicBezTo>
                    <a:pt x="22849" y="23706"/>
                    <a:pt x="18134" y="26849"/>
                    <a:pt x="12919" y="26849"/>
                  </a:cubicBez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rot="10800000" flipH="1">
              <a:off x="8190205" y="1431345"/>
              <a:ext cx="953807" cy="281349"/>
            </a:xfrm>
            <a:custGeom>
              <a:avLst/>
              <a:gdLst/>
              <a:ahLst/>
              <a:cxnLst/>
              <a:rect l="l" t="t" r="r" b="b"/>
              <a:pathLst>
                <a:path w="29921" h="16812" fill="none" extrusionOk="0">
                  <a:moveTo>
                    <a:pt x="0" y="0"/>
                  </a:moveTo>
                  <a:lnTo>
                    <a:pt x="9168" y="16812"/>
                  </a:lnTo>
                  <a:lnTo>
                    <a:pt x="29921" y="16812"/>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 name="Google Shape;92;p3"/>
          <p:cNvSpPr txBox="1">
            <a:spLocks noGrp="1"/>
          </p:cNvSpPr>
          <p:nvPr>
            <p:ph type="title"/>
          </p:nvPr>
        </p:nvSpPr>
        <p:spPr>
          <a:xfrm>
            <a:off x="3810225" y="1974675"/>
            <a:ext cx="4567500" cy="1648800"/>
          </a:xfrm>
          <a:prstGeom prst="rect">
            <a:avLst/>
          </a:prstGeom>
        </p:spPr>
        <p:txBody>
          <a:bodyPr spcFirstLastPara="1" wrap="square" lIns="91425" tIns="91425" rIns="91425" bIns="91425" anchor="ctr" anchorCtr="0">
            <a:noAutofit/>
          </a:bodyPr>
          <a:lstStyle>
            <a:lvl1pPr lvl="0" algn="l">
              <a:spcBef>
                <a:spcPts val="0"/>
              </a:spcBef>
              <a:spcAft>
                <a:spcPts val="0"/>
              </a:spcAft>
              <a:buSzPts val="3600"/>
              <a:buNone/>
              <a:defRPr sz="4500" b="1"/>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93" name="Google Shape;93;p3"/>
          <p:cNvSpPr txBox="1">
            <a:spLocks noGrp="1"/>
          </p:cNvSpPr>
          <p:nvPr>
            <p:ph type="subTitle" idx="1"/>
          </p:nvPr>
        </p:nvSpPr>
        <p:spPr>
          <a:xfrm>
            <a:off x="3810223" y="3558017"/>
            <a:ext cx="4276500" cy="522900"/>
          </a:xfrm>
          <a:prstGeom prst="rect">
            <a:avLst/>
          </a:prstGeom>
        </p:spPr>
        <p:txBody>
          <a:bodyPr spcFirstLastPara="1" wrap="square" lIns="91425" tIns="91425" rIns="91425" bIns="91425" anchor="t" anchorCtr="0">
            <a:noAutofit/>
          </a:bodyPr>
          <a:lstStyle>
            <a:lvl1pPr lvl="0">
              <a:spcBef>
                <a:spcPts val="0"/>
              </a:spcBef>
              <a:spcAft>
                <a:spcPts val="0"/>
              </a:spcAft>
              <a:buSzPts val="1500"/>
              <a:buNone/>
              <a:defRPr sz="1500">
                <a:solidFill>
                  <a:schemeClr val="dk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94" name="Google Shape;94;p3"/>
          <p:cNvSpPr txBox="1">
            <a:spLocks noGrp="1"/>
          </p:cNvSpPr>
          <p:nvPr>
            <p:ph type="title" idx="2" hasCustomPrompt="1"/>
          </p:nvPr>
        </p:nvSpPr>
        <p:spPr>
          <a:xfrm>
            <a:off x="3816269" y="1215550"/>
            <a:ext cx="953700" cy="594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500" b="1">
                <a:solidFill>
                  <a:schemeClr val="dk2"/>
                </a:solidFill>
                <a:latin typeface="Nanum Gothic"/>
                <a:ea typeface="Nanum Gothic"/>
                <a:cs typeface="Nanum Gothic"/>
                <a:sym typeface="Nanum Gothic"/>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685800">
              <a:buClrTx/>
            </a:pPr>
            <a:fld id="{3800C9E2-DAA8-46A3-B3A1-C9D947EBB0A0}" type="datetimeFigureOut">
              <a:rPr lang="en-US" kern="1200" smtClean="0">
                <a:solidFill>
                  <a:prstClr val="black">
                    <a:tint val="75000"/>
                  </a:prstClr>
                </a:solidFill>
                <a:latin typeface="Calibri" panose="020F0502020204030204"/>
                <a:ea typeface="+mn-ea"/>
                <a:cs typeface="+mn-cs"/>
              </a:rPr>
              <a:pPr defTabSz="685800">
                <a:buClrTx/>
              </a:pPr>
              <a:t>10/6/2021</a:t>
            </a:fld>
            <a:endParaRPr lang="en-US" kern="1200">
              <a:solidFill>
                <a:prstClr val="black">
                  <a:tint val="75000"/>
                </a:prstClr>
              </a:solidFill>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defTabSz="685800">
              <a:buClrTx/>
            </a:pPr>
            <a:fld id="{7702EFDE-5A60-4C2A-B7F7-4D9C9310A9C0}"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0800494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buClrTx/>
            </a:pPr>
            <a:fld id="{3800C9E2-DAA8-46A3-B3A1-C9D947EBB0A0}" type="datetimeFigureOut">
              <a:rPr lang="en-US" kern="1200" smtClean="0">
                <a:solidFill>
                  <a:prstClr val="black">
                    <a:tint val="75000"/>
                  </a:prstClr>
                </a:solidFill>
                <a:latin typeface="Calibri" panose="020F0502020204030204"/>
                <a:ea typeface="+mn-ea"/>
                <a:cs typeface="+mn-cs"/>
              </a:rPr>
              <a:pPr defTabSz="685800">
                <a:buClrTx/>
              </a:pPr>
              <a:t>10/6/2021</a:t>
            </a:fld>
            <a:endParaRPr lang="en-US" kern="1200">
              <a:solidFill>
                <a:prstClr val="black">
                  <a:tint val="75000"/>
                </a:prstClr>
              </a:solidFill>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defTabSz="685800">
              <a:buClrTx/>
            </a:pPr>
            <a:fld id="{7702EFDE-5A60-4C2A-B7F7-4D9C9310A9C0}"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9081762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1800"/>
            </a:lvl1pPr>
          </a:lstStyle>
          <a:p>
            <a:r>
              <a:rPr lang="en-US" smtClean="0"/>
              <a:t>Click to edit Master title style</a:t>
            </a:r>
            <a:endParaRPr lang="en-US"/>
          </a:p>
        </p:txBody>
      </p:sp>
      <p:sp>
        <p:nvSpPr>
          <p:cNvPr id="3" name="Content Placeholder 2"/>
          <p:cNvSpPr>
            <a:spLocks noGrp="1"/>
          </p:cNvSpPr>
          <p:nvPr>
            <p:ph idx="1"/>
          </p:nvPr>
        </p:nvSpPr>
        <p:spPr>
          <a:xfrm>
            <a:off x="3887391" y="740570"/>
            <a:ext cx="4629150" cy="3655219"/>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685800">
              <a:buClrTx/>
            </a:pPr>
            <a:fld id="{3800C9E2-DAA8-46A3-B3A1-C9D947EBB0A0}" type="datetimeFigureOut">
              <a:rPr lang="en-US" kern="1200" smtClean="0">
                <a:solidFill>
                  <a:prstClr val="black">
                    <a:tint val="75000"/>
                  </a:prstClr>
                </a:solidFill>
                <a:latin typeface="Calibri" panose="020F0502020204030204"/>
                <a:ea typeface="+mn-ea"/>
                <a:cs typeface="+mn-cs"/>
              </a:rPr>
              <a:pPr defTabSz="685800">
                <a:buClrTx/>
              </a:pPr>
              <a:t>10/6/2021</a:t>
            </a:fld>
            <a:endParaRPr lang="en-US" kern="1200">
              <a:solidFill>
                <a:prstClr val="black">
                  <a:tint val="75000"/>
                </a:prstClr>
              </a:solidFill>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defTabSz="685800">
              <a:buClrTx/>
            </a:pPr>
            <a:fld id="{7702EFDE-5A60-4C2A-B7F7-4D9C9310A9C0}"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405140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1800"/>
            </a:lvl1pPr>
          </a:lstStyle>
          <a:p>
            <a:r>
              <a:rPr lang="en-US" smtClean="0"/>
              <a:t>Click to edit Master title style</a:t>
            </a:r>
            <a:endParaRPr lang="en-US"/>
          </a:p>
        </p:txBody>
      </p:sp>
      <p:sp>
        <p:nvSpPr>
          <p:cNvPr id="3" name="Picture Placeholder 2"/>
          <p:cNvSpPr>
            <a:spLocks noGrp="1"/>
          </p:cNvSpPr>
          <p:nvPr>
            <p:ph type="pic" idx="1"/>
          </p:nvPr>
        </p:nvSpPr>
        <p:spPr>
          <a:xfrm>
            <a:off x="3887391" y="740570"/>
            <a:ext cx="4629150" cy="3655219"/>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685800">
              <a:buClrTx/>
            </a:pPr>
            <a:fld id="{3800C9E2-DAA8-46A3-B3A1-C9D947EBB0A0}" type="datetimeFigureOut">
              <a:rPr lang="en-US" kern="1200" smtClean="0">
                <a:solidFill>
                  <a:prstClr val="black">
                    <a:tint val="75000"/>
                  </a:prstClr>
                </a:solidFill>
                <a:latin typeface="Calibri" panose="020F0502020204030204"/>
                <a:ea typeface="+mn-ea"/>
                <a:cs typeface="+mn-cs"/>
              </a:rPr>
              <a:pPr defTabSz="685800">
                <a:buClrTx/>
              </a:pPr>
              <a:t>10/6/2021</a:t>
            </a:fld>
            <a:endParaRPr lang="en-US" kern="1200">
              <a:solidFill>
                <a:prstClr val="black">
                  <a:tint val="75000"/>
                </a:prstClr>
              </a:solidFill>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defTabSz="685800">
              <a:buClrTx/>
            </a:pPr>
            <a:fld id="{7702EFDE-5A60-4C2A-B7F7-4D9C9310A9C0}"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6414440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buClrTx/>
            </a:pPr>
            <a:fld id="{3800C9E2-DAA8-46A3-B3A1-C9D947EBB0A0}" type="datetimeFigureOut">
              <a:rPr lang="en-US" kern="1200" smtClean="0">
                <a:solidFill>
                  <a:prstClr val="black">
                    <a:tint val="75000"/>
                  </a:prstClr>
                </a:solidFill>
                <a:latin typeface="Calibri" panose="020F0502020204030204"/>
                <a:ea typeface="+mn-ea"/>
                <a:cs typeface="+mn-cs"/>
              </a:rPr>
              <a:pPr defTabSz="685800">
                <a:buClrTx/>
              </a:pPr>
              <a:t>10/6/2021</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685800">
              <a:buClrTx/>
            </a:pPr>
            <a:fld id="{7702EFDE-5A60-4C2A-B7F7-4D9C9310A9C0}"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0728229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4"/>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1" y="273844"/>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685800">
              <a:buClrTx/>
            </a:pPr>
            <a:fld id="{3800C9E2-DAA8-46A3-B3A1-C9D947EBB0A0}" type="datetimeFigureOut">
              <a:rPr lang="en-US" kern="1200" smtClean="0">
                <a:solidFill>
                  <a:prstClr val="black">
                    <a:tint val="75000"/>
                  </a:prstClr>
                </a:solidFill>
                <a:latin typeface="Calibri" panose="020F0502020204030204"/>
                <a:ea typeface="+mn-ea"/>
                <a:cs typeface="+mn-cs"/>
              </a:rPr>
              <a:pPr defTabSz="685800">
                <a:buClrTx/>
              </a:pPr>
              <a:t>10/6/2021</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defTabSz="685800">
              <a:buClrTx/>
            </a:pPr>
            <a:fld id="{7702EFDE-5A60-4C2A-B7F7-4D9C9310A9C0}"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25457968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79"/>
            <a:ext cx="8229600" cy="43886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4683919"/>
            <a:ext cx="2133600" cy="357188"/>
          </a:xfrm>
        </p:spPr>
        <p:txBody>
          <a:bodyPr/>
          <a:lstStyle>
            <a:lvl1pPr>
              <a:defRPr/>
            </a:lvl1pPr>
          </a:lstStyle>
          <a:p>
            <a:pPr defTabSz="685800">
              <a:buClrTx/>
              <a:defRPr/>
            </a:pPr>
            <a:endParaRPr lang="en-US" kern="1200">
              <a:solidFill>
                <a:prstClr val="black">
                  <a:tint val="75000"/>
                </a:prstClr>
              </a:solidFill>
              <a:latin typeface="Calibri" panose="020F0502020204030204"/>
              <a:ea typeface="+mn-ea"/>
              <a:cs typeface="+mn-cs"/>
            </a:endParaRPr>
          </a:p>
        </p:txBody>
      </p:sp>
      <p:sp>
        <p:nvSpPr>
          <p:cNvPr id="4" name="Footer Placeholder 3"/>
          <p:cNvSpPr>
            <a:spLocks noGrp="1"/>
          </p:cNvSpPr>
          <p:nvPr>
            <p:ph type="ftr" sz="quarter" idx="11"/>
          </p:nvPr>
        </p:nvSpPr>
        <p:spPr>
          <a:xfrm>
            <a:off x="3124200" y="4683919"/>
            <a:ext cx="2895600" cy="357188"/>
          </a:xfrm>
        </p:spPr>
        <p:txBody>
          <a:bodyPr/>
          <a:lstStyle>
            <a:lvl1pPr>
              <a:defRPr/>
            </a:lvl1pPr>
          </a:lstStyle>
          <a:p>
            <a:pPr defTabSz="685800">
              <a:buClrTx/>
              <a:defRPr/>
            </a:pPr>
            <a:endParaRPr lang="en-US" kern="1200">
              <a:solidFill>
                <a:prstClr val="black">
                  <a:tint val="75000"/>
                </a:prstClr>
              </a:solidFill>
              <a:latin typeface="Calibri" panose="020F0502020204030204"/>
              <a:ea typeface="+mn-ea"/>
              <a:cs typeface="+mn-cs"/>
            </a:endParaRPr>
          </a:p>
        </p:txBody>
      </p:sp>
      <p:sp>
        <p:nvSpPr>
          <p:cNvPr id="5" name="Slide Number Placeholder 4"/>
          <p:cNvSpPr>
            <a:spLocks noGrp="1"/>
          </p:cNvSpPr>
          <p:nvPr>
            <p:ph type="sldNum" sz="quarter" idx="12"/>
          </p:nvPr>
        </p:nvSpPr>
        <p:spPr>
          <a:xfrm>
            <a:off x="6553200" y="4683919"/>
            <a:ext cx="2133600" cy="357188"/>
          </a:xfrm>
        </p:spPr>
        <p:txBody>
          <a:bodyPr/>
          <a:lstStyle>
            <a:lvl1pPr>
              <a:defRPr/>
            </a:lvl1pPr>
          </a:lstStyle>
          <a:p>
            <a:pPr defTabSz="685800">
              <a:buClrTx/>
              <a:defRPr/>
            </a:pPr>
            <a:fld id="{FBC1BC11-A04F-4913-9CB4-47D12948AA55}" type="slidenum">
              <a:rPr lang="en-US" kern="1200" smtClean="0">
                <a:solidFill>
                  <a:prstClr val="black">
                    <a:tint val="75000"/>
                  </a:prstClr>
                </a:solidFill>
                <a:latin typeface="Calibri" panose="020F0502020204030204"/>
                <a:ea typeface="+mn-ea"/>
                <a:cs typeface="+mn-cs"/>
              </a:rPr>
              <a:pPr defTabSz="685800">
                <a:buClrTx/>
                <a:defRPr/>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236702544"/>
      </p:ext>
    </p:extLst>
  </p:cSld>
  <p:clrMapOvr>
    <a:masterClrMapping/>
  </p:clrMapOvr>
  <p:transition>
    <p:wheel spokes="8"/>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5"/>
        <p:cNvGrpSpPr/>
        <p:nvPr/>
      </p:nvGrpSpPr>
      <p:grpSpPr>
        <a:xfrm>
          <a:off x="0" y="0"/>
          <a:ext cx="0" cy="0"/>
          <a:chOff x="0" y="0"/>
          <a:chExt cx="0" cy="0"/>
        </a:xfrm>
      </p:grpSpPr>
      <p:grpSp>
        <p:nvGrpSpPr>
          <p:cNvPr id="96" name="Google Shape;96;p4"/>
          <p:cNvGrpSpPr/>
          <p:nvPr/>
        </p:nvGrpSpPr>
        <p:grpSpPr>
          <a:xfrm>
            <a:off x="0" y="0"/>
            <a:ext cx="9144000" cy="5143500"/>
            <a:chOff x="0" y="0"/>
            <a:chExt cx="9144000" cy="5143500"/>
          </a:xfrm>
        </p:grpSpPr>
        <p:sp>
          <p:nvSpPr>
            <p:cNvPr id="97" name="Google Shape;97;p4"/>
            <p:cNvSpPr/>
            <p:nvPr/>
          </p:nvSpPr>
          <p:spPr>
            <a:xfrm>
              <a:off x="0" y="0"/>
              <a:ext cx="9144000" cy="5143500"/>
            </a:xfrm>
            <a:prstGeom prst="frame">
              <a:avLst>
                <a:gd name="adj1" fmla="val 3945"/>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8" name="Google Shape;98;p4"/>
            <p:cNvGrpSpPr/>
            <p:nvPr/>
          </p:nvGrpSpPr>
          <p:grpSpPr>
            <a:xfrm>
              <a:off x="7899811" y="377420"/>
              <a:ext cx="1169970" cy="555496"/>
              <a:chOff x="949800" y="1738125"/>
              <a:chExt cx="825725" cy="392050"/>
            </a:xfrm>
          </p:grpSpPr>
          <p:sp>
            <p:nvSpPr>
              <p:cNvPr id="99" name="Google Shape;99;p4"/>
              <p:cNvSpPr/>
              <p:nvPr/>
            </p:nvSpPr>
            <p:spPr>
              <a:xfrm>
                <a:off x="1397475" y="2101875"/>
                <a:ext cx="32775" cy="28125"/>
              </a:xfrm>
              <a:custGeom>
                <a:avLst/>
                <a:gdLst/>
                <a:ahLst/>
                <a:cxnLst/>
                <a:rect l="l" t="t" r="r" b="b"/>
                <a:pathLst>
                  <a:path w="1311" h="1125" extrusionOk="0">
                    <a:moveTo>
                      <a:pt x="560" y="1"/>
                    </a:moveTo>
                    <a:cubicBezTo>
                      <a:pt x="251" y="1"/>
                      <a:pt x="1" y="251"/>
                      <a:pt x="1" y="560"/>
                    </a:cubicBezTo>
                    <a:cubicBezTo>
                      <a:pt x="1" y="900"/>
                      <a:pt x="282" y="1125"/>
                      <a:pt x="574" y="1125"/>
                    </a:cubicBezTo>
                    <a:cubicBezTo>
                      <a:pt x="711" y="1125"/>
                      <a:pt x="851" y="1075"/>
                      <a:pt x="965" y="965"/>
                    </a:cubicBezTo>
                    <a:cubicBezTo>
                      <a:pt x="1311" y="608"/>
                      <a:pt x="106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1397475"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1397475" y="1859275"/>
                <a:ext cx="33075" cy="28350"/>
              </a:xfrm>
              <a:custGeom>
                <a:avLst/>
                <a:gdLst/>
                <a:ahLst/>
                <a:cxnLst/>
                <a:rect l="l" t="t" r="r" b="b"/>
                <a:pathLst>
                  <a:path w="1323" h="1134" extrusionOk="0">
                    <a:moveTo>
                      <a:pt x="560" y="1"/>
                    </a:moveTo>
                    <a:cubicBezTo>
                      <a:pt x="251" y="1"/>
                      <a:pt x="1" y="251"/>
                      <a:pt x="1" y="561"/>
                    </a:cubicBezTo>
                    <a:cubicBezTo>
                      <a:pt x="1" y="907"/>
                      <a:pt x="278" y="1133"/>
                      <a:pt x="569" y="1133"/>
                    </a:cubicBezTo>
                    <a:cubicBezTo>
                      <a:pt x="708" y="1133"/>
                      <a:pt x="850"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1397475" y="1738125"/>
                <a:ext cx="32775" cy="28050"/>
              </a:xfrm>
              <a:custGeom>
                <a:avLst/>
                <a:gdLst/>
                <a:ahLst/>
                <a:cxnLst/>
                <a:rect l="l" t="t" r="r" b="b"/>
                <a:pathLst>
                  <a:path w="1311" h="1122" extrusionOk="0">
                    <a:moveTo>
                      <a:pt x="540" y="1"/>
                    </a:moveTo>
                    <a:cubicBezTo>
                      <a:pt x="240" y="1"/>
                      <a:pt x="1" y="258"/>
                      <a:pt x="1" y="561"/>
                    </a:cubicBezTo>
                    <a:cubicBezTo>
                      <a:pt x="1" y="898"/>
                      <a:pt x="277" y="1122"/>
                      <a:pt x="567" y="1122"/>
                    </a:cubicBezTo>
                    <a:cubicBezTo>
                      <a:pt x="706" y="1122"/>
                      <a:pt x="849" y="1070"/>
                      <a:pt x="965" y="954"/>
                    </a:cubicBezTo>
                    <a:cubicBezTo>
                      <a:pt x="1311" y="608"/>
                      <a:pt x="1061" y="1"/>
                      <a:pt x="560" y="1"/>
                    </a:cubicBezTo>
                    <a:cubicBezTo>
                      <a:pt x="554" y="1"/>
                      <a:pt x="547" y="1"/>
                      <a:pt x="5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1512375" y="2101875"/>
                <a:ext cx="28300" cy="28300"/>
              </a:xfrm>
              <a:custGeom>
                <a:avLst/>
                <a:gdLst/>
                <a:ahLst/>
                <a:cxnLst/>
                <a:rect l="l" t="t" r="r" b="b"/>
                <a:pathLst>
                  <a:path w="1132" h="1132" extrusionOk="0">
                    <a:moveTo>
                      <a:pt x="572" y="1"/>
                    </a:moveTo>
                    <a:cubicBezTo>
                      <a:pt x="251" y="1"/>
                      <a:pt x="1" y="251"/>
                      <a:pt x="1" y="560"/>
                    </a:cubicBezTo>
                    <a:cubicBezTo>
                      <a:pt x="1" y="870"/>
                      <a:pt x="251" y="1132"/>
                      <a:pt x="572" y="1132"/>
                    </a:cubicBezTo>
                    <a:cubicBezTo>
                      <a:pt x="882" y="1132"/>
                      <a:pt x="1132" y="870"/>
                      <a:pt x="1132" y="560"/>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1512375" y="1980425"/>
                <a:ext cx="33075" cy="28350"/>
              </a:xfrm>
              <a:custGeom>
                <a:avLst/>
                <a:gdLst/>
                <a:ahLst/>
                <a:cxnLst/>
                <a:rect l="l" t="t" r="r" b="b"/>
                <a:pathLst>
                  <a:path w="1323" h="1134" extrusionOk="0">
                    <a:moveTo>
                      <a:pt x="572" y="1"/>
                    </a:moveTo>
                    <a:cubicBezTo>
                      <a:pt x="251" y="1"/>
                      <a:pt x="1" y="263"/>
                      <a:pt x="1" y="572"/>
                    </a:cubicBezTo>
                    <a:cubicBezTo>
                      <a:pt x="1" y="910"/>
                      <a:pt x="277" y="1133"/>
                      <a:pt x="567" y="1133"/>
                    </a:cubicBezTo>
                    <a:cubicBezTo>
                      <a:pt x="706" y="1133"/>
                      <a:pt x="849" y="1081"/>
                      <a:pt x="965" y="965"/>
                    </a:cubicBezTo>
                    <a:cubicBezTo>
                      <a:pt x="1322" y="608"/>
                      <a:pt x="107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1512375" y="1859275"/>
                <a:ext cx="28300" cy="28325"/>
              </a:xfrm>
              <a:custGeom>
                <a:avLst/>
                <a:gdLst/>
                <a:ahLst/>
                <a:cxnLst/>
                <a:rect l="l" t="t" r="r" b="b"/>
                <a:pathLst>
                  <a:path w="1132" h="1133" extrusionOk="0">
                    <a:moveTo>
                      <a:pt x="572" y="1"/>
                    </a:moveTo>
                    <a:cubicBezTo>
                      <a:pt x="251" y="1"/>
                      <a:pt x="1" y="251"/>
                      <a:pt x="1" y="561"/>
                    </a:cubicBezTo>
                    <a:cubicBezTo>
                      <a:pt x="1" y="870"/>
                      <a:pt x="251" y="1132"/>
                      <a:pt x="572" y="1132"/>
                    </a:cubicBezTo>
                    <a:cubicBezTo>
                      <a:pt x="882" y="1132"/>
                      <a:pt x="1132" y="870"/>
                      <a:pt x="1132" y="561"/>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1512375" y="1738150"/>
                <a:ext cx="28300" cy="28000"/>
              </a:xfrm>
              <a:custGeom>
                <a:avLst/>
                <a:gdLst/>
                <a:ahLst/>
                <a:cxnLst/>
                <a:rect l="l" t="t" r="r" b="b"/>
                <a:pathLst>
                  <a:path w="1132" h="1120" extrusionOk="0">
                    <a:moveTo>
                      <a:pt x="572" y="0"/>
                    </a:moveTo>
                    <a:cubicBezTo>
                      <a:pt x="251" y="0"/>
                      <a:pt x="1" y="250"/>
                      <a:pt x="1" y="560"/>
                    </a:cubicBezTo>
                    <a:cubicBezTo>
                      <a:pt x="1" y="869"/>
                      <a:pt x="251" y="1119"/>
                      <a:pt x="572" y="1119"/>
                    </a:cubicBezTo>
                    <a:cubicBezTo>
                      <a:pt x="882" y="1119"/>
                      <a:pt x="1132" y="869"/>
                      <a:pt x="1132" y="560"/>
                    </a:cubicBezTo>
                    <a:cubicBezTo>
                      <a:pt x="1132" y="250"/>
                      <a:pt x="882" y="0"/>
                      <a:pt x="5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1627575" y="2101875"/>
                <a:ext cx="28000" cy="28300"/>
              </a:xfrm>
              <a:custGeom>
                <a:avLst/>
                <a:gdLst/>
                <a:ahLst/>
                <a:cxnLst/>
                <a:rect l="l" t="t" r="r" b="b"/>
                <a:pathLst>
                  <a:path w="1120" h="1132" extrusionOk="0">
                    <a:moveTo>
                      <a:pt x="560" y="1"/>
                    </a:moveTo>
                    <a:cubicBezTo>
                      <a:pt x="250" y="1"/>
                      <a:pt x="0" y="251"/>
                      <a:pt x="0" y="560"/>
                    </a:cubicBezTo>
                    <a:cubicBezTo>
                      <a:pt x="0" y="870"/>
                      <a:pt x="250" y="1132"/>
                      <a:pt x="560" y="1132"/>
                    </a:cubicBezTo>
                    <a:cubicBezTo>
                      <a:pt x="870" y="1132"/>
                      <a:pt x="1120" y="870"/>
                      <a:pt x="1120" y="560"/>
                    </a:cubicBezTo>
                    <a:cubicBezTo>
                      <a:pt x="1120" y="251"/>
                      <a:pt x="87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1627375" y="1980425"/>
                <a:ext cx="33250" cy="28350"/>
              </a:xfrm>
              <a:custGeom>
                <a:avLst/>
                <a:gdLst/>
                <a:ahLst/>
                <a:cxnLst/>
                <a:rect l="l" t="t" r="r" b="b"/>
                <a:pathLst>
                  <a:path w="1330" h="1134" extrusionOk="0">
                    <a:moveTo>
                      <a:pt x="568" y="1"/>
                    </a:moveTo>
                    <a:cubicBezTo>
                      <a:pt x="258" y="1"/>
                      <a:pt x="8" y="263"/>
                      <a:pt x="8" y="572"/>
                    </a:cubicBezTo>
                    <a:cubicBezTo>
                      <a:pt x="0" y="910"/>
                      <a:pt x="280" y="1133"/>
                      <a:pt x="572" y="1133"/>
                    </a:cubicBezTo>
                    <a:cubicBezTo>
                      <a:pt x="713" y="1133"/>
                      <a:pt x="857" y="1081"/>
                      <a:pt x="973" y="965"/>
                    </a:cubicBezTo>
                    <a:cubicBezTo>
                      <a:pt x="1330" y="608"/>
                      <a:pt x="1068" y="1"/>
                      <a:pt x="5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1627575" y="1859275"/>
                <a:ext cx="28000" cy="28325"/>
              </a:xfrm>
              <a:custGeom>
                <a:avLst/>
                <a:gdLst/>
                <a:ahLst/>
                <a:cxnLst/>
                <a:rect l="l" t="t" r="r" b="b"/>
                <a:pathLst>
                  <a:path w="1120" h="1133" extrusionOk="0">
                    <a:moveTo>
                      <a:pt x="560" y="1"/>
                    </a:moveTo>
                    <a:cubicBezTo>
                      <a:pt x="250" y="1"/>
                      <a:pt x="0" y="251"/>
                      <a:pt x="0" y="561"/>
                    </a:cubicBezTo>
                    <a:cubicBezTo>
                      <a:pt x="0" y="870"/>
                      <a:pt x="250" y="1132"/>
                      <a:pt x="560" y="1132"/>
                    </a:cubicBezTo>
                    <a:cubicBezTo>
                      <a:pt x="870" y="1132"/>
                      <a:pt x="1120" y="870"/>
                      <a:pt x="1120" y="561"/>
                    </a:cubicBezTo>
                    <a:cubicBezTo>
                      <a:pt x="1120" y="251"/>
                      <a:pt x="87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1627575" y="1738150"/>
                <a:ext cx="28000" cy="28000"/>
              </a:xfrm>
              <a:custGeom>
                <a:avLst/>
                <a:gdLst/>
                <a:ahLst/>
                <a:cxnLst/>
                <a:rect l="l" t="t" r="r" b="b"/>
                <a:pathLst>
                  <a:path w="1120" h="1120" extrusionOk="0">
                    <a:moveTo>
                      <a:pt x="560" y="0"/>
                    </a:moveTo>
                    <a:cubicBezTo>
                      <a:pt x="250" y="0"/>
                      <a:pt x="0" y="250"/>
                      <a:pt x="0" y="560"/>
                    </a:cubicBezTo>
                    <a:cubicBezTo>
                      <a:pt x="0" y="869"/>
                      <a:pt x="250" y="1119"/>
                      <a:pt x="560" y="1119"/>
                    </a:cubicBezTo>
                    <a:cubicBezTo>
                      <a:pt x="870" y="1119"/>
                      <a:pt x="1120" y="869"/>
                      <a:pt x="1120" y="560"/>
                    </a:cubicBezTo>
                    <a:cubicBezTo>
                      <a:pt x="1120" y="250"/>
                      <a:pt x="870"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1742475" y="2101875"/>
                <a:ext cx="28300" cy="28300"/>
              </a:xfrm>
              <a:custGeom>
                <a:avLst/>
                <a:gdLst/>
                <a:ahLst/>
                <a:cxnLst/>
                <a:rect l="l" t="t" r="r" b="b"/>
                <a:pathLst>
                  <a:path w="1132" h="1132" extrusionOk="0">
                    <a:moveTo>
                      <a:pt x="560" y="1"/>
                    </a:moveTo>
                    <a:cubicBezTo>
                      <a:pt x="250" y="1"/>
                      <a:pt x="0" y="251"/>
                      <a:pt x="0" y="560"/>
                    </a:cubicBezTo>
                    <a:cubicBezTo>
                      <a:pt x="0" y="870"/>
                      <a:pt x="250" y="1132"/>
                      <a:pt x="560" y="1132"/>
                    </a:cubicBezTo>
                    <a:cubicBezTo>
                      <a:pt x="881" y="1132"/>
                      <a:pt x="1131" y="870"/>
                      <a:pt x="1131" y="560"/>
                    </a:cubicBezTo>
                    <a:cubicBezTo>
                      <a:pt x="1131" y="251"/>
                      <a:pt x="88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1742475"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8"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1742475" y="1859275"/>
                <a:ext cx="28300" cy="28325"/>
              </a:xfrm>
              <a:custGeom>
                <a:avLst/>
                <a:gdLst/>
                <a:ahLst/>
                <a:cxnLst/>
                <a:rect l="l" t="t" r="r" b="b"/>
                <a:pathLst>
                  <a:path w="1132" h="1133" extrusionOk="0">
                    <a:moveTo>
                      <a:pt x="560" y="1"/>
                    </a:moveTo>
                    <a:cubicBezTo>
                      <a:pt x="250" y="1"/>
                      <a:pt x="0" y="251"/>
                      <a:pt x="0" y="561"/>
                    </a:cubicBezTo>
                    <a:cubicBezTo>
                      <a:pt x="0" y="870"/>
                      <a:pt x="250" y="1132"/>
                      <a:pt x="560" y="1132"/>
                    </a:cubicBezTo>
                    <a:cubicBezTo>
                      <a:pt x="881" y="1132"/>
                      <a:pt x="1131" y="870"/>
                      <a:pt x="1131" y="561"/>
                    </a:cubicBezTo>
                    <a:cubicBezTo>
                      <a:pt x="1131" y="251"/>
                      <a:pt x="88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a:off x="1742475" y="1738150"/>
                <a:ext cx="28300" cy="28000"/>
              </a:xfrm>
              <a:custGeom>
                <a:avLst/>
                <a:gdLst/>
                <a:ahLst/>
                <a:cxnLst/>
                <a:rect l="l" t="t" r="r" b="b"/>
                <a:pathLst>
                  <a:path w="1132" h="1120" extrusionOk="0">
                    <a:moveTo>
                      <a:pt x="560" y="0"/>
                    </a:moveTo>
                    <a:cubicBezTo>
                      <a:pt x="250" y="0"/>
                      <a:pt x="0" y="250"/>
                      <a:pt x="0" y="560"/>
                    </a:cubicBezTo>
                    <a:cubicBezTo>
                      <a:pt x="0" y="869"/>
                      <a:pt x="250" y="1119"/>
                      <a:pt x="560" y="1119"/>
                    </a:cubicBezTo>
                    <a:cubicBezTo>
                      <a:pt x="881" y="1119"/>
                      <a:pt x="1131" y="869"/>
                      <a:pt x="1131" y="560"/>
                    </a:cubicBezTo>
                    <a:cubicBezTo>
                      <a:pt x="1131" y="250"/>
                      <a:pt x="881"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a:off x="949800" y="2101875"/>
                <a:ext cx="33075" cy="28125"/>
              </a:xfrm>
              <a:custGeom>
                <a:avLst/>
                <a:gdLst/>
                <a:ahLst/>
                <a:cxnLst/>
                <a:rect l="l" t="t" r="r" b="b"/>
                <a:pathLst>
                  <a:path w="1323" h="1125" extrusionOk="0">
                    <a:moveTo>
                      <a:pt x="560" y="1"/>
                    </a:moveTo>
                    <a:cubicBezTo>
                      <a:pt x="251" y="1"/>
                      <a:pt x="1" y="251"/>
                      <a:pt x="1" y="560"/>
                    </a:cubicBezTo>
                    <a:cubicBezTo>
                      <a:pt x="1" y="900"/>
                      <a:pt x="282" y="1125"/>
                      <a:pt x="574" y="1125"/>
                    </a:cubicBezTo>
                    <a:cubicBezTo>
                      <a:pt x="711" y="1125"/>
                      <a:pt x="851" y="1075"/>
                      <a:pt x="965" y="965"/>
                    </a:cubicBezTo>
                    <a:cubicBezTo>
                      <a:pt x="1322" y="608"/>
                      <a:pt x="106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a:off x="949800"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a:off x="949800" y="1859275"/>
                <a:ext cx="33075" cy="28350"/>
              </a:xfrm>
              <a:custGeom>
                <a:avLst/>
                <a:gdLst/>
                <a:ahLst/>
                <a:cxnLst/>
                <a:rect l="l" t="t" r="r" b="b"/>
                <a:pathLst>
                  <a:path w="1323" h="1134" extrusionOk="0">
                    <a:moveTo>
                      <a:pt x="560" y="1"/>
                    </a:moveTo>
                    <a:cubicBezTo>
                      <a:pt x="251" y="1"/>
                      <a:pt x="1" y="251"/>
                      <a:pt x="1" y="561"/>
                    </a:cubicBezTo>
                    <a:cubicBezTo>
                      <a:pt x="1" y="907"/>
                      <a:pt x="278" y="1133"/>
                      <a:pt x="569" y="1133"/>
                    </a:cubicBezTo>
                    <a:cubicBezTo>
                      <a:pt x="708" y="1133"/>
                      <a:pt x="850"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a:off x="949800" y="1738125"/>
                <a:ext cx="33000" cy="28050"/>
              </a:xfrm>
              <a:custGeom>
                <a:avLst/>
                <a:gdLst/>
                <a:ahLst/>
                <a:cxnLst/>
                <a:rect l="l" t="t" r="r" b="b"/>
                <a:pathLst>
                  <a:path w="1320" h="1122" extrusionOk="0">
                    <a:moveTo>
                      <a:pt x="575" y="1"/>
                    </a:moveTo>
                    <a:cubicBezTo>
                      <a:pt x="570" y="1"/>
                      <a:pt x="565" y="1"/>
                      <a:pt x="560" y="1"/>
                    </a:cubicBezTo>
                    <a:cubicBezTo>
                      <a:pt x="251" y="1"/>
                      <a:pt x="1" y="251"/>
                      <a:pt x="1" y="561"/>
                    </a:cubicBezTo>
                    <a:cubicBezTo>
                      <a:pt x="1" y="898"/>
                      <a:pt x="277" y="1122"/>
                      <a:pt x="567" y="1122"/>
                    </a:cubicBezTo>
                    <a:cubicBezTo>
                      <a:pt x="706" y="1122"/>
                      <a:pt x="849" y="1070"/>
                      <a:pt x="965" y="954"/>
                    </a:cubicBezTo>
                    <a:cubicBezTo>
                      <a:pt x="1319" y="612"/>
                      <a:pt x="1065" y="1"/>
                      <a:pt x="5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a:off x="1064700" y="2101875"/>
                <a:ext cx="28300" cy="28300"/>
              </a:xfrm>
              <a:custGeom>
                <a:avLst/>
                <a:gdLst/>
                <a:ahLst/>
                <a:cxnLst/>
                <a:rect l="l" t="t" r="r" b="b"/>
                <a:pathLst>
                  <a:path w="1132" h="1132" extrusionOk="0">
                    <a:moveTo>
                      <a:pt x="572" y="1"/>
                    </a:moveTo>
                    <a:cubicBezTo>
                      <a:pt x="251" y="1"/>
                      <a:pt x="1" y="251"/>
                      <a:pt x="1" y="560"/>
                    </a:cubicBezTo>
                    <a:cubicBezTo>
                      <a:pt x="1" y="870"/>
                      <a:pt x="251" y="1132"/>
                      <a:pt x="572" y="1132"/>
                    </a:cubicBezTo>
                    <a:cubicBezTo>
                      <a:pt x="882" y="1132"/>
                      <a:pt x="1132" y="870"/>
                      <a:pt x="1132" y="560"/>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a:off x="1065000"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a:off x="1064700" y="1859275"/>
                <a:ext cx="28300" cy="28325"/>
              </a:xfrm>
              <a:custGeom>
                <a:avLst/>
                <a:gdLst/>
                <a:ahLst/>
                <a:cxnLst/>
                <a:rect l="l" t="t" r="r" b="b"/>
                <a:pathLst>
                  <a:path w="1132" h="1133" extrusionOk="0">
                    <a:moveTo>
                      <a:pt x="572" y="1"/>
                    </a:moveTo>
                    <a:cubicBezTo>
                      <a:pt x="251" y="1"/>
                      <a:pt x="1" y="251"/>
                      <a:pt x="1" y="561"/>
                    </a:cubicBezTo>
                    <a:cubicBezTo>
                      <a:pt x="1" y="870"/>
                      <a:pt x="251" y="1132"/>
                      <a:pt x="572" y="1132"/>
                    </a:cubicBezTo>
                    <a:cubicBezTo>
                      <a:pt x="882" y="1132"/>
                      <a:pt x="1132" y="870"/>
                      <a:pt x="1132" y="561"/>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a:off x="1064700" y="1738150"/>
                <a:ext cx="28300" cy="28000"/>
              </a:xfrm>
              <a:custGeom>
                <a:avLst/>
                <a:gdLst/>
                <a:ahLst/>
                <a:cxnLst/>
                <a:rect l="l" t="t" r="r" b="b"/>
                <a:pathLst>
                  <a:path w="1132" h="1120" extrusionOk="0">
                    <a:moveTo>
                      <a:pt x="572" y="0"/>
                    </a:moveTo>
                    <a:cubicBezTo>
                      <a:pt x="251" y="0"/>
                      <a:pt x="1" y="250"/>
                      <a:pt x="1" y="560"/>
                    </a:cubicBezTo>
                    <a:cubicBezTo>
                      <a:pt x="1" y="869"/>
                      <a:pt x="251" y="1119"/>
                      <a:pt x="572" y="1119"/>
                    </a:cubicBezTo>
                    <a:cubicBezTo>
                      <a:pt x="882" y="1119"/>
                      <a:pt x="1132" y="869"/>
                      <a:pt x="1132" y="560"/>
                    </a:cubicBezTo>
                    <a:cubicBezTo>
                      <a:pt x="1132" y="250"/>
                      <a:pt x="882" y="0"/>
                      <a:pt x="5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a:off x="1179900" y="2101875"/>
                <a:ext cx="32775" cy="28125"/>
              </a:xfrm>
              <a:custGeom>
                <a:avLst/>
                <a:gdLst/>
                <a:ahLst/>
                <a:cxnLst/>
                <a:rect l="l" t="t" r="r" b="b"/>
                <a:pathLst>
                  <a:path w="1311" h="1125" extrusionOk="0">
                    <a:moveTo>
                      <a:pt x="560" y="1"/>
                    </a:moveTo>
                    <a:cubicBezTo>
                      <a:pt x="250" y="1"/>
                      <a:pt x="0" y="251"/>
                      <a:pt x="0" y="560"/>
                    </a:cubicBezTo>
                    <a:cubicBezTo>
                      <a:pt x="0" y="900"/>
                      <a:pt x="281" y="1125"/>
                      <a:pt x="570" y="1125"/>
                    </a:cubicBezTo>
                    <a:cubicBezTo>
                      <a:pt x="705" y="1125"/>
                      <a:pt x="843" y="1075"/>
                      <a:pt x="953" y="965"/>
                    </a:cubicBezTo>
                    <a:cubicBezTo>
                      <a:pt x="1310"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p:nvPr/>
            </p:nvSpPr>
            <p:spPr>
              <a:xfrm>
                <a:off x="1179900"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4"/>
              <p:cNvSpPr/>
              <p:nvPr/>
            </p:nvSpPr>
            <p:spPr>
              <a:xfrm>
                <a:off x="1179900" y="1859275"/>
                <a:ext cx="33050" cy="28350"/>
              </a:xfrm>
              <a:custGeom>
                <a:avLst/>
                <a:gdLst/>
                <a:ahLst/>
                <a:cxnLst/>
                <a:rect l="l" t="t" r="r" b="b"/>
                <a:pathLst>
                  <a:path w="1322" h="1134" extrusionOk="0">
                    <a:moveTo>
                      <a:pt x="560" y="1"/>
                    </a:moveTo>
                    <a:cubicBezTo>
                      <a:pt x="250" y="1"/>
                      <a:pt x="0" y="251"/>
                      <a:pt x="0" y="561"/>
                    </a:cubicBezTo>
                    <a:cubicBezTo>
                      <a:pt x="0" y="907"/>
                      <a:pt x="278" y="1133"/>
                      <a:pt x="568" y="1133"/>
                    </a:cubicBezTo>
                    <a:cubicBezTo>
                      <a:pt x="707"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4"/>
              <p:cNvSpPr/>
              <p:nvPr/>
            </p:nvSpPr>
            <p:spPr>
              <a:xfrm>
                <a:off x="1179900" y="1738125"/>
                <a:ext cx="32675" cy="28050"/>
              </a:xfrm>
              <a:custGeom>
                <a:avLst/>
                <a:gdLst/>
                <a:ahLst/>
                <a:cxnLst/>
                <a:rect l="l" t="t" r="r" b="b"/>
                <a:pathLst>
                  <a:path w="1307" h="1122" extrusionOk="0">
                    <a:moveTo>
                      <a:pt x="574" y="1"/>
                    </a:moveTo>
                    <a:cubicBezTo>
                      <a:pt x="569" y="1"/>
                      <a:pt x="565" y="1"/>
                      <a:pt x="560" y="1"/>
                    </a:cubicBezTo>
                    <a:cubicBezTo>
                      <a:pt x="250" y="1"/>
                      <a:pt x="0" y="251"/>
                      <a:pt x="0" y="561"/>
                    </a:cubicBezTo>
                    <a:cubicBezTo>
                      <a:pt x="0" y="898"/>
                      <a:pt x="277" y="1122"/>
                      <a:pt x="563" y="1122"/>
                    </a:cubicBezTo>
                    <a:cubicBezTo>
                      <a:pt x="701" y="1122"/>
                      <a:pt x="841" y="1070"/>
                      <a:pt x="953" y="954"/>
                    </a:cubicBezTo>
                    <a:cubicBezTo>
                      <a:pt x="1307" y="612"/>
                      <a:pt x="1065"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4"/>
              <p:cNvSpPr/>
              <p:nvPr/>
            </p:nvSpPr>
            <p:spPr>
              <a:xfrm>
                <a:off x="1294800" y="2101875"/>
                <a:ext cx="33050" cy="28125"/>
              </a:xfrm>
              <a:custGeom>
                <a:avLst/>
                <a:gdLst/>
                <a:ahLst/>
                <a:cxnLst/>
                <a:rect l="l" t="t" r="r" b="b"/>
                <a:pathLst>
                  <a:path w="1322" h="1125" extrusionOk="0">
                    <a:moveTo>
                      <a:pt x="560" y="1"/>
                    </a:moveTo>
                    <a:cubicBezTo>
                      <a:pt x="250" y="1"/>
                      <a:pt x="0" y="251"/>
                      <a:pt x="0" y="560"/>
                    </a:cubicBezTo>
                    <a:cubicBezTo>
                      <a:pt x="0" y="900"/>
                      <a:pt x="281" y="1125"/>
                      <a:pt x="573" y="1125"/>
                    </a:cubicBezTo>
                    <a:cubicBezTo>
                      <a:pt x="711" y="1125"/>
                      <a:pt x="850" y="1075"/>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4"/>
              <p:cNvSpPr/>
              <p:nvPr/>
            </p:nvSpPr>
            <p:spPr>
              <a:xfrm>
                <a:off x="1294800"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8"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4"/>
              <p:cNvSpPr/>
              <p:nvPr/>
            </p:nvSpPr>
            <p:spPr>
              <a:xfrm>
                <a:off x="1294800" y="1859275"/>
                <a:ext cx="33050" cy="28350"/>
              </a:xfrm>
              <a:custGeom>
                <a:avLst/>
                <a:gdLst/>
                <a:ahLst/>
                <a:cxnLst/>
                <a:rect l="l" t="t" r="r" b="b"/>
                <a:pathLst>
                  <a:path w="1322" h="1134" extrusionOk="0">
                    <a:moveTo>
                      <a:pt x="560" y="1"/>
                    </a:moveTo>
                    <a:cubicBezTo>
                      <a:pt x="250" y="1"/>
                      <a:pt x="0" y="251"/>
                      <a:pt x="0" y="561"/>
                    </a:cubicBezTo>
                    <a:cubicBezTo>
                      <a:pt x="0" y="907"/>
                      <a:pt x="278" y="1133"/>
                      <a:pt x="568" y="1133"/>
                    </a:cubicBezTo>
                    <a:cubicBezTo>
                      <a:pt x="707"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4"/>
              <p:cNvSpPr/>
              <p:nvPr/>
            </p:nvSpPr>
            <p:spPr>
              <a:xfrm>
                <a:off x="1294800" y="1738150"/>
                <a:ext cx="33050" cy="28025"/>
              </a:xfrm>
              <a:custGeom>
                <a:avLst/>
                <a:gdLst/>
                <a:ahLst/>
                <a:cxnLst/>
                <a:rect l="l" t="t" r="r" b="b"/>
                <a:pathLst>
                  <a:path w="1322" h="1121" extrusionOk="0">
                    <a:moveTo>
                      <a:pt x="560" y="0"/>
                    </a:moveTo>
                    <a:cubicBezTo>
                      <a:pt x="250" y="0"/>
                      <a:pt x="0" y="250"/>
                      <a:pt x="0" y="560"/>
                    </a:cubicBezTo>
                    <a:cubicBezTo>
                      <a:pt x="0" y="897"/>
                      <a:pt x="277" y="1121"/>
                      <a:pt x="566" y="1121"/>
                    </a:cubicBezTo>
                    <a:cubicBezTo>
                      <a:pt x="706" y="1121"/>
                      <a:pt x="848" y="1069"/>
                      <a:pt x="965" y="953"/>
                    </a:cubicBezTo>
                    <a:cubicBezTo>
                      <a:pt x="1322" y="607"/>
                      <a:pt x="1072"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 name="Google Shape;131;p4"/>
            <p:cNvGrpSpPr/>
            <p:nvPr/>
          </p:nvGrpSpPr>
          <p:grpSpPr>
            <a:xfrm>
              <a:off x="5" y="354902"/>
              <a:ext cx="953788" cy="522000"/>
              <a:chOff x="4397850" y="1828025"/>
              <a:chExt cx="686425" cy="375675"/>
            </a:xfrm>
          </p:grpSpPr>
          <p:sp>
            <p:nvSpPr>
              <p:cNvPr id="132" name="Google Shape;132;p4"/>
              <p:cNvSpPr/>
              <p:nvPr/>
            </p:nvSpPr>
            <p:spPr>
              <a:xfrm>
                <a:off x="4708600" y="1828025"/>
                <a:ext cx="375675" cy="375675"/>
              </a:xfrm>
              <a:custGeom>
                <a:avLst/>
                <a:gdLst/>
                <a:ahLst/>
                <a:cxnLst/>
                <a:rect l="l" t="t" r="r" b="b"/>
                <a:pathLst>
                  <a:path w="15027" h="15027" fill="none" extrusionOk="0">
                    <a:moveTo>
                      <a:pt x="15027" y="7228"/>
                    </a:moveTo>
                    <a:cubicBezTo>
                      <a:pt x="15027" y="10157"/>
                      <a:pt x="13265" y="12788"/>
                      <a:pt x="10562" y="13907"/>
                    </a:cubicBezTo>
                    <a:cubicBezTo>
                      <a:pt x="7859" y="15026"/>
                      <a:pt x="4752" y="14407"/>
                      <a:pt x="2680" y="12336"/>
                    </a:cubicBezTo>
                    <a:cubicBezTo>
                      <a:pt x="620" y="10276"/>
                      <a:pt x="1" y="7168"/>
                      <a:pt x="1120" y="4466"/>
                    </a:cubicBezTo>
                    <a:cubicBezTo>
                      <a:pt x="2239" y="1763"/>
                      <a:pt x="4871" y="1"/>
                      <a:pt x="7800" y="1"/>
                    </a:cubicBez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3" name="Google Shape;133;p4"/>
              <p:cNvGrpSpPr/>
              <p:nvPr/>
            </p:nvGrpSpPr>
            <p:grpSpPr>
              <a:xfrm>
                <a:off x="4397850" y="2027450"/>
                <a:ext cx="528975" cy="84875"/>
                <a:chOff x="4397850" y="2027450"/>
                <a:chExt cx="528975" cy="84875"/>
              </a:xfrm>
            </p:grpSpPr>
            <p:sp>
              <p:nvSpPr>
                <p:cNvPr id="134" name="Google Shape;134;p4"/>
                <p:cNvSpPr/>
                <p:nvPr/>
              </p:nvSpPr>
              <p:spPr>
                <a:xfrm>
                  <a:off x="43978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p:nvPr/>
              </p:nvSpPr>
              <p:spPr>
                <a:xfrm>
                  <a:off x="447197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p:nvPr/>
              </p:nvSpPr>
              <p:spPr>
                <a:xfrm>
                  <a:off x="4545800" y="2027450"/>
                  <a:ext cx="85150" cy="84875"/>
                </a:xfrm>
                <a:custGeom>
                  <a:avLst/>
                  <a:gdLst/>
                  <a:ahLst/>
                  <a:cxnLst/>
                  <a:rect l="l" t="t" r="r" b="b"/>
                  <a:pathLst>
                    <a:path w="3406" h="3395" fill="none" extrusionOk="0">
                      <a:moveTo>
                        <a:pt x="0" y="3394"/>
                      </a:moveTo>
                      <a:lnTo>
                        <a:pt x="3405"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4"/>
                <p:cNvSpPr/>
                <p:nvPr/>
              </p:nvSpPr>
              <p:spPr>
                <a:xfrm>
                  <a:off x="461990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p:nvPr/>
              </p:nvSpPr>
              <p:spPr>
                <a:xfrm>
                  <a:off x="469402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a:off x="4767850" y="2027450"/>
                  <a:ext cx="85150" cy="84875"/>
                </a:xfrm>
                <a:custGeom>
                  <a:avLst/>
                  <a:gdLst/>
                  <a:ahLst/>
                  <a:cxnLst/>
                  <a:rect l="l" t="t" r="r" b="b"/>
                  <a:pathLst>
                    <a:path w="3406" h="3395" fill="none" extrusionOk="0">
                      <a:moveTo>
                        <a:pt x="0" y="3394"/>
                      </a:moveTo>
                      <a:lnTo>
                        <a:pt x="3406"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a:off x="48419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1" name="Google Shape;141;p4"/>
            <p:cNvSpPr/>
            <p:nvPr/>
          </p:nvSpPr>
          <p:spPr>
            <a:xfrm>
              <a:off x="385654" y="4233025"/>
              <a:ext cx="988665" cy="555511"/>
            </a:xfrm>
            <a:custGeom>
              <a:avLst/>
              <a:gdLst/>
              <a:ahLst/>
              <a:cxnLst/>
              <a:rect l="l" t="t" r="r" b="b"/>
              <a:pathLst>
                <a:path w="29921" h="16812" fill="none" extrusionOk="0">
                  <a:moveTo>
                    <a:pt x="0" y="0"/>
                  </a:moveTo>
                  <a:lnTo>
                    <a:pt x="9168" y="16812"/>
                  </a:lnTo>
                  <a:lnTo>
                    <a:pt x="29921" y="16812"/>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p:nvPr/>
          </p:nvSpPr>
          <p:spPr>
            <a:xfrm>
              <a:off x="8335600" y="4324821"/>
              <a:ext cx="430607" cy="430658"/>
            </a:xfrm>
            <a:custGeom>
              <a:avLst/>
              <a:gdLst/>
              <a:ahLst/>
              <a:cxnLst/>
              <a:rect l="l" t="t" r="r" b="b"/>
              <a:pathLst>
                <a:path w="26850" h="26849" fill="none" extrusionOk="0">
                  <a:moveTo>
                    <a:pt x="1" y="13943"/>
                  </a:moveTo>
                  <a:cubicBezTo>
                    <a:pt x="1" y="8716"/>
                    <a:pt x="3144" y="4001"/>
                    <a:pt x="7966" y="2001"/>
                  </a:cubicBezTo>
                  <a:cubicBezTo>
                    <a:pt x="12800" y="0"/>
                    <a:pt x="18348" y="1108"/>
                    <a:pt x="22051" y="4799"/>
                  </a:cubicBezTo>
                  <a:cubicBezTo>
                    <a:pt x="25742" y="8501"/>
                    <a:pt x="26849" y="14050"/>
                    <a:pt x="24849" y="18884"/>
                  </a:cubicBezTo>
                  <a:cubicBezTo>
                    <a:pt x="22849" y="23706"/>
                    <a:pt x="18134" y="26849"/>
                    <a:pt x="12919" y="26849"/>
                  </a:cubicBez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 name="Google Shape;143;p4"/>
          <p:cNvSpPr txBox="1">
            <a:spLocks noGrp="1"/>
          </p:cNvSpPr>
          <p:nvPr>
            <p:ph type="title"/>
          </p:nvPr>
        </p:nvSpPr>
        <p:spPr>
          <a:xfrm>
            <a:off x="758775" y="368825"/>
            <a:ext cx="7626300" cy="572700"/>
          </a:xfrm>
          <a:prstGeom prst="rect">
            <a:avLst/>
          </a:prstGeom>
        </p:spPr>
        <p:txBody>
          <a:bodyPr spcFirstLastPara="1" wrap="square" lIns="91425" tIns="91425" rIns="91425" bIns="91425" anchor="ctr" anchorCtr="0">
            <a:noAutofit/>
          </a:bodyPr>
          <a:lstStyle>
            <a:lvl1pPr lvl="0">
              <a:spcBef>
                <a:spcPts val="0"/>
              </a:spcBef>
              <a:spcAft>
                <a:spcPts val="0"/>
              </a:spcAft>
              <a:buSzPts val="2600"/>
              <a:buNone/>
              <a:defRPr sz="26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144" name="Google Shape;144;p4"/>
          <p:cNvSpPr txBox="1">
            <a:spLocks noGrp="1"/>
          </p:cNvSpPr>
          <p:nvPr>
            <p:ph type="body" idx="1"/>
          </p:nvPr>
        </p:nvSpPr>
        <p:spPr>
          <a:xfrm>
            <a:off x="975350" y="962010"/>
            <a:ext cx="7193400" cy="3695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dk1"/>
              </a:buClr>
              <a:buSzPts val="1200"/>
              <a:buAutoNum type="arabicPeriod"/>
              <a:defRPr sz="1200">
                <a:solidFill>
                  <a:schemeClr val="dk1"/>
                </a:solidFill>
              </a:defRPr>
            </a:lvl1pPr>
            <a:lvl2pPr marL="914400" lvl="1" indent="-304800">
              <a:spcBef>
                <a:spcPts val="0"/>
              </a:spcBef>
              <a:spcAft>
                <a:spcPts val="0"/>
              </a:spcAft>
              <a:buClr>
                <a:schemeClr val="dk1"/>
              </a:buClr>
              <a:buSzPts val="1200"/>
              <a:buFont typeface="Roboto Condensed Light"/>
              <a:buAutoNum type="alphaLcPeriod"/>
              <a:defRPr>
                <a:solidFill>
                  <a:schemeClr val="dk1"/>
                </a:solidFill>
              </a:defRPr>
            </a:lvl2pPr>
            <a:lvl3pPr marL="1371600" lvl="2" indent="-304800">
              <a:spcBef>
                <a:spcPts val="0"/>
              </a:spcBef>
              <a:spcAft>
                <a:spcPts val="0"/>
              </a:spcAft>
              <a:buClr>
                <a:schemeClr val="dk1"/>
              </a:buClr>
              <a:buSzPts val="1200"/>
              <a:buFont typeface="Roboto Condensed Light"/>
              <a:buAutoNum type="romanLcPeriod"/>
              <a:defRPr>
                <a:solidFill>
                  <a:schemeClr val="dk1"/>
                </a:solidFill>
              </a:defRPr>
            </a:lvl3pPr>
            <a:lvl4pPr marL="1828800" lvl="3" indent="-304800">
              <a:spcBef>
                <a:spcPts val="0"/>
              </a:spcBef>
              <a:spcAft>
                <a:spcPts val="0"/>
              </a:spcAft>
              <a:buClr>
                <a:schemeClr val="dk1"/>
              </a:buClr>
              <a:buSzPts val="1200"/>
              <a:buFont typeface="Roboto Condensed Light"/>
              <a:buAutoNum type="arabicPeriod"/>
              <a:defRPr>
                <a:solidFill>
                  <a:schemeClr val="dk1"/>
                </a:solidFill>
              </a:defRPr>
            </a:lvl4pPr>
            <a:lvl5pPr marL="2286000" lvl="4" indent="-304800">
              <a:spcBef>
                <a:spcPts val="0"/>
              </a:spcBef>
              <a:spcAft>
                <a:spcPts val="0"/>
              </a:spcAft>
              <a:buClr>
                <a:schemeClr val="dk1"/>
              </a:buClr>
              <a:buSzPts val="1200"/>
              <a:buFont typeface="Roboto Condensed Light"/>
              <a:buAutoNum type="alphaLcPeriod"/>
              <a:defRPr>
                <a:solidFill>
                  <a:schemeClr val="dk1"/>
                </a:solidFill>
              </a:defRPr>
            </a:lvl5pPr>
            <a:lvl6pPr marL="2743200" lvl="5" indent="-304800">
              <a:spcBef>
                <a:spcPts val="0"/>
              </a:spcBef>
              <a:spcAft>
                <a:spcPts val="0"/>
              </a:spcAft>
              <a:buClr>
                <a:schemeClr val="dk1"/>
              </a:buClr>
              <a:buSzPts val="1200"/>
              <a:buFont typeface="Roboto Condensed Light"/>
              <a:buAutoNum type="romanLcPeriod"/>
              <a:defRPr>
                <a:solidFill>
                  <a:schemeClr val="dk1"/>
                </a:solidFill>
              </a:defRPr>
            </a:lvl6pPr>
            <a:lvl7pPr marL="3200400" lvl="6" indent="-304800">
              <a:spcBef>
                <a:spcPts val="0"/>
              </a:spcBef>
              <a:spcAft>
                <a:spcPts val="0"/>
              </a:spcAft>
              <a:buClr>
                <a:schemeClr val="dk1"/>
              </a:buClr>
              <a:buSzPts val="1200"/>
              <a:buFont typeface="Roboto Condensed Light"/>
              <a:buAutoNum type="arabicPeriod"/>
              <a:defRPr>
                <a:solidFill>
                  <a:schemeClr val="dk1"/>
                </a:solidFill>
              </a:defRPr>
            </a:lvl7pPr>
            <a:lvl8pPr marL="3657600" lvl="7" indent="-304800">
              <a:spcBef>
                <a:spcPts val="0"/>
              </a:spcBef>
              <a:spcAft>
                <a:spcPts val="0"/>
              </a:spcAft>
              <a:buClr>
                <a:schemeClr val="dk1"/>
              </a:buClr>
              <a:buSzPts val="1200"/>
              <a:buFont typeface="Roboto Condensed Light"/>
              <a:buAutoNum type="alphaLcPeriod"/>
              <a:defRPr>
                <a:solidFill>
                  <a:schemeClr val="dk1"/>
                </a:solidFill>
              </a:defRPr>
            </a:lvl8pPr>
            <a:lvl9pPr marL="4114800" lvl="8" indent="-304800">
              <a:spcBef>
                <a:spcPts val="0"/>
              </a:spcBef>
              <a:spcAft>
                <a:spcPts val="0"/>
              </a:spcAft>
              <a:buClr>
                <a:schemeClr val="dk1"/>
              </a:buClr>
              <a:buSzPts val="1200"/>
              <a:buFont typeface="Roboto Condensed Light"/>
              <a:buAutoNum type="romanLcPeriod"/>
              <a:defRPr>
                <a:solidFill>
                  <a:schemeClr val="dk1"/>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5"/>
        <p:cNvGrpSpPr/>
        <p:nvPr/>
      </p:nvGrpSpPr>
      <p:grpSpPr>
        <a:xfrm>
          <a:off x="0" y="0"/>
          <a:ext cx="0" cy="0"/>
          <a:chOff x="0" y="0"/>
          <a:chExt cx="0" cy="0"/>
        </a:xfrm>
      </p:grpSpPr>
      <p:grpSp>
        <p:nvGrpSpPr>
          <p:cNvPr id="146" name="Google Shape;146;p5"/>
          <p:cNvGrpSpPr/>
          <p:nvPr/>
        </p:nvGrpSpPr>
        <p:grpSpPr>
          <a:xfrm>
            <a:off x="0" y="0"/>
            <a:ext cx="9144000" cy="5143500"/>
            <a:chOff x="0" y="0"/>
            <a:chExt cx="9144000" cy="5143500"/>
          </a:xfrm>
        </p:grpSpPr>
        <p:sp>
          <p:nvSpPr>
            <p:cNvPr id="147" name="Google Shape;147;p5"/>
            <p:cNvSpPr/>
            <p:nvPr/>
          </p:nvSpPr>
          <p:spPr>
            <a:xfrm>
              <a:off x="0" y="0"/>
              <a:ext cx="9144000" cy="5143500"/>
            </a:xfrm>
            <a:prstGeom prst="frame">
              <a:avLst>
                <a:gd name="adj1" fmla="val 3945"/>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8" name="Google Shape;148;p5"/>
            <p:cNvGrpSpPr/>
            <p:nvPr/>
          </p:nvGrpSpPr>
          <p:grpSpPr>
            <a:xfrm>
              <a:off x="8257925" y="4318000"/>
              <a:ext cx="345325" cy="345325"/>
              <a:chOff x="3495950" y="1716700"/>
              <a:chExt cx="345325" cy="345325"/>
            </a:xfrm>
          </p:grpSpPr>
          <p:sp>
            <p:nvSpPr>
              <p:cNvPr id="149" name="Google Shape;149;p5"/>
              <p:cNvSpPr/>
              <p:nvPr/>
            </p:nvSpPr>
            <p:spPr>
              <a:xfrm>
                <a:off x="3495950" y="1837850"/>
                <a:ext cx="89325" cy="103025"/>
              </a:xfrm>
              <a:custGeom>
                <a:avLst/>
                <a:gdLst/>
                <a:ahLst/>
                <a:cxnLst/>
                <a:rect l="l" t="t" r="r" b="b"/>
                <a:pathLst>
                  <a:path w="3573" h="4121" extrusionOk="0">
                    <a:moveTo>
                      <a:pt x="3573" y="1"/>
                    </a:moveTo>
                    <a:lnTo>
                      <a:pt x="1" y="2061"/>
                    </a:lnTo>
                    <a:lnTo>
                      <a:pt x="3573" y="4120"/>
                    </a:lnTo>
                    <a:lnTo>
                      <a:pt x="3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5"/>
              <p:cNvSpPr/>
              <p:nvPr/>
            </p:nvSpPr>
            <p:spPr>
              <a:xfrm>
                <a:off x="3751950" y="1837850"/>
                <a:ext cx="89325" cy="103025"/>
              </a:xfrm>
              <a:custGeom>
                <a:avLst/>
                <a:gdLst/>
                <a:ahLst/>
                <a:cxnLst/>
                <a:rect l="l" t="t" r="r" b="b"/>
                <a:pathLst>
                  <a:path w="3573" h="4121" extrusionOk="0">
                    <a:moveTo>
                      <a:pt x="0" y="1"/>
                    </a:moveTo>
                    <a:lnTo>
                      <a:pt x="0" y="4120"/>
                    </a:lnTo>
                    <a:lnTo>
                      <a:pt x="3572" y="2061"/>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5"/>
              <p:cNvSpPr/>
              <p:nvPr/>
            </p:nvSpPr>
            <p:spPr>
              <a:xfrm>
                <a:off x="3617100" y="1972700"/>
                <a:ext cx="103025" cy="89325"/>
              </a:xfrm>
              <a:custGeom>
                <a:avLst/>
                <a:gdLst/>
                <a:ahLst/>
                <a:cxnLst/>
                <a:rect l="l" t="t" r="r" b="b"/>
                <a:pathLst>
                  <a:path w="4121" h="3573" extrusionOk="0">
                    <a:moveTo>
                      <a:pt x="1" y="0"/>
                    </a:moveTo>
                    <a:lnTo>
                      <a:pt x="2061" y="3572"/>
                    </a:lnTo>
                    <a:lnTo>
                      <a:pt x="41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5"/>
              <p:cNvSpPr/>
              <p:nvPr/>
            </p:nvSpPr>
            <p:spPr>
              <a:xfrm>
                <a:off x="3617100" y="1716700"/>
                <a:ext cx="103025" cy="89325"/>
              </a:xfrm>
              <a:custGeom>
                <a:avLst/>
                <a:gdLst/>
                <a:ahLst/>
                <a:cxnLst/>
                <a:rect l="l" t="t" r="r" b="b"/>
                <a:pathLst>
                  <a:path w="4121" h="3573" extrusionOk="0">
                    <a:moveTo>
                      <a:pt x="2061" y="1"/>
                    </a:moveTo>
                    <a:lnTo>
                      <a:pt x="1" y="3573"/>
                    </a:lnTo>
                    <a:lnTo>
                      <a:pt x="4120" y="3573"/>
                    </a:lnTo>
                    <a:lnTo>
                      <a:pt x="20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 name="Google Shape;153;p5"/>
            <p:cNvSpPr/>
            <p:nvPr/>
          </p:nvSpPr>
          <p:spPr>
            <a:xfrm flipH="1">
              <a:off x="5" y="720670"/>
              <a:ext cx="953807" cy="281349"/>
            </a:xfrm>
            <a:custGeom>
              <a:avLst/>
              <a:gdLst/>
              <a:ahLst/>
              <a:cxnLst/>
              <a:rect l="l" t="t" r="r" b="b"/>
              <a:pathLst>
                <a:path w="29921" h="16812" fill="none" extrusionOk="0">
                  <a:moveTo>
                    <a:pt x="0" y="0"/>
                  </a:moveTo>
                  <a:lnTo>
                    <a:pt x="9168" y="16812"/>
                  </a:lnTo>
                  <a:lnTo>
                    <a:pt x="29921" y="16812"/>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4" name="Google Shape;154;p5"/>
            <p:cNvGrpSpPr/>
            <p:nvPr/>
          </p:nvGrpSpPr>
          <p:grpSpPr>
            <a:xfrm>
              <a:off x="7744430" y="394177"/>
              <a:ext cx="953788" cy="522000"/>
              <a:chOff x="4397850" y="1828025"/>
              <a:chExt cx="686425" cy="375675"/>
            </a:xfrm>
          </p:grpSpPr>
          <p:sp>
            <p:nvSpPr>
              <p:cNvPr id="155" name="Google Shape;155;p5"/>
              <p:cNvSpPr/>
              <p:nvPr/>
            </p:nvSpPr>
            <p:spPr>
              <a:xfrm>
                <a:off x="4708600" y="1828025"/>
                <a:ext cx="375675" cy="375675"/>
              </a:xfrm>
              <a:custGeom>
                <a:avLst/>
                <a:gdLst/>
                <a:ahLst/>
                <a:cxnLst/>
                <a:rect l="l" t="t" r="r" b="b"/>
                <a:pathLst>
                  <a:path w="15027" h="15027" fill="none" extrusionOk="0">
                    <a:moveTo>
                      <a:pt x="15027" y="7228"/>
                    </a:moveTo>
                    <a:cubicBezTo>
                      <a:pt x="15027" y="10157"/>
                      <a:pt x="13265" y="12788"/>
                      <a:pt x="10562" y="13907"/>
                    </a:cubicBezTo>
                    <a:cubicBezTo>
                      <a:pt x="7859" y="15026"/>
                      <a:pt x="4752" y="14407"/>
                      <a:pt x="2680" y="12336"/>
                    </a:cubicBezTo>
                    <a:cubicBezTo>
                      <a:pt x="620" y="10276"/>
                      <a:pt x="1" y="7168"/>
                      <a:pt x="1120" y="4466"/>
                    </a:cubicBezTo>
                    <a:cubicBezTo>
                      <a:pt x="2239" y="1763"/>
                      <a:pt x="4871" y="1"/>
                      <a:pt x="7800" y="1"/>
                    </a:cubicBez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6" name="Google Shape;156;p5"/>
              <p:cNvGrpSpPr/>
              <p:nvPr/>
            </p:nvGrpSpPr>
            <p:grpSpPr>
              <a:xfrm>
                <a:off x="4397850" y="2027450"/>
                <a:ext cx="528975" cy="84875"/>
                <a:chOff x="4397850" y="2027450"/>
                <a:chExt cx="528975" cy="84875"/>
              </a:xfrm>
            </p:grpSpPr>
            <p:sp>
              <p:nvSpPr>
                <p:cNvPr id="157" name="Google Shape;157;p5"/>
                <p:cNvSpPr/>
                <p:nvPr/>
              </p:nvSpPr>
              <p:spPr>
                <a:xfrm>
                  <a:off x="43978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a:off x="447197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4545800" y="2027450"/>
                  <a:ext cx="85150" cy="84875"/>
                </a:xfrm>
                <a:custGeom>
                  <a:avLst/>
                  <a:gdLst/>
                  <a:ahLst/>
                  <a:cxnLst/>
                  <a:rect l="l" t="t" r="r" b="b"/>
                  <a:pathLst>
                    <a:path w="3406" h="3395" fill="none" extrusionOk="0">
                      <a:moveTo>
                        <a:pt x="0" y="3394"/>
                      </a:moveTo>
                      <a:lnTo>
                        <a:pt x="3405"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5"/>
                <p:cNvSpPr/>
                <p:nvPr/>
              </p:nvSpPr>
              <p:spPr>
                <a:xfrm>
                  <a:off x="461990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5"/>
                <p:cNvSpPr/>
                <p:nvPr/>
              </p:nvSpPr>
              <p:spPr>
                <a:xfrm>
                  <a:off x="469402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5"/>
                <p:cNvSpPr/>
                <p:nvPr/>
              </p:nvSpPr>
              <p:spPr>
                <a:xfrm>
                  <a:off x="4767850" y="2027450"/>
                  <a:ext cx="85150" cy="84875"/>
                </a:xfrm>
                <a:custGeom>
                  <a:avLst/>
                  <a:gdLst/>
                  <a:ahLst/>
                  <a:cxnLst/>
                  <a:rect l="l" t="t" r="r" b="b"/>
                  <a:pathLst>
                    <a:path w="3406" h="3395" fill="none" extrusionOk="0">
                      <a:moveTo>
                        <a:pt x="0" y="3394"/>
                      </a:moveTo>
                      <a:lnTo>
                        <a:pt x="3406"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5"/>
                <p:cNvSpPr/>
                <p:nvPr/>
              </p:nvSpPr>
              <p:spPr>
                <a:xfrm>
                  <a:off x="48419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164" name="Google Shape;164;p5"/>
          <p:cNvSpPr txBox="1">
            <a:spLocks noGrp="1"/>
          </p:cNvSpPr>
          <p:nvPr>
            <p:ph type="title"/>
          </p:nvPr>
        </p:nvSpPr>
        <p:spPr>
          <a:xfrm>
            <a:off x="713400" y="368825"/>
            <a:ext cx="7717200" cy="572700"/>
          </a:xfrm>
          <a:prstGeom prst="rect">
            <a:avLst/>
          </a:prstGeom>
        </p:spPr>
        <p:txBody>
          <a:bodyPr spcFirstLastPara="1" wrap="square" lIns="91425" tIns="91425" rIns="91425" bIns="91425" anchor="ctr" anchorCtr="0">
            <a:noAutofit/>
          </a:bodyPr>
          <a:lstStyle>
            <a:lvl1pPr lvl="0">
              <a:spcBef>
                <a:spcPts val="0"/>
              </a:spcBef>
              <a:spcAft>
                <a:spcPts val="0"/>
              </a:spcAft>
              <a:buSzPts val="2600"/>
              <a:buNone/>
              <a:defRPr sz="26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165" name="Google Shape;165;p5"/>
          <p:cNvSpPr txBox="1">
            <a:spLocks noGrp="1"/>
          </p:cNvSpPr>
          <p:nvPr>
            <p:ph type="body" idx="1"/>
          </p:nvPr>
        </p:nvSpPr>
        <p:spPr>
          <a:xfrm>
            <a:off x="3993404" y="1904050"/>
            <a:ext cx="3847200" cy="10797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500">
                <a:solidFill>
                  <a:schemeClr val="dk1"/>
                </a:solidFill>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66" name="Google Shape;166;p5"/>
          <p:cNvSpPr txBox="1">
            <a:spLocks noGrp="1"/>
          </p:cNvSpPr>
          <p:nvPr>
            <p:ph type="body" idx="2"/>
          </p:nvPr>
        </p:nvSpPr>
        <p:spPr>
          <a:xfrm>
            <a:off x="3993404" y="3556900"/>
            <a:ext cx="3847200" cy="10797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500">
                <a:solidFill>
                  <a:schemeClr val="dk1"/>
                </a:solidFill>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67" name="Google Shape;167;p5"/>
          <p:cNvSpPr txBox="1">
            <a:spLocks noGrp="1"/>
          </p:cNvSpPr>
          <p:nvPr>
            <p:ph type="title" idx="3"/>
          </p:nvPr>
        </p:nvSpPr>
        <p:spPr>
          <a:xfrm>
            <a:off x="4077525" y="1420000"/>
            <a:ext cx="3590700" cy="436500"/>
          </a:xfrm>
          <a:prstGeom prst="rect">
            <a:avLst/>
          </a:prstGeom>
          <a:solidFill>
            <a:schemeClr val="dk1"/>
          </a:solidFill>
        </p:spPr>
        <p:txBody>
          <a:bodyPr spcFirstLastPara="1" wrap="square" lIns="91425" tIns="91425" rIns="91425" bIns="91425" anchor="ctr" anchorCtr="0">
            <a:noAutofit/>
          </a:bodyPr>
          <a:lstStyle>
            <a:lvl1pPr lvl="0" algn="l" rtl="0">
              <a:spcBef>
                <a:spcPts val="0"/>
              </a:spcBef>
              <a:spcAft>
                <a:spcPts val="0"/>
              </a:spcAft>
              <a:buSzPts val="2000"/>
              <a:buNone/>
              <a:defRPr sz="1800" b="1">
                <a:solidFill>
                  <a:schemeClr val="lt1"/>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68" name="Google Shape;168;p5"/>
          <p:cNvSpPr txBox="1">
            <a:spLocks noGrp="1"/>
          </p:cNvSpPr>
          <p:nvPr>
            <p:ph type="title" idx="4"/>
          </p:nvPr>
        </p:nvSpPr>
        <p:spPr>
          <a:xfrm>
            <a:off x="4077525" y="3072850"/>
            <a:ext cx="3590700" cy="436500"/>
          </a:xfrm>
          <a:prstGeom prst="rect">
            <a:avLst/>
          </a:prstGeom>
          <a:solidFill>
            <a:schemeClr val="dk1"/>
          </a:solidFill>
        </p:spPr>
        <p:txBody>
          <a:bodyPr spcFirstLastPara="1" wrap="square" lIns="91425" tIns="91425" rIns="91425" bIns="91425" anchor="ctr" anchorCtr="0">
            <a:noAutofit/>
          </a:bodyPr>
          <a:lstStyle>
            <a:lvl1pPr lvl="0" algn="l" rtl="0">
              <a:spcBef>
                <a:spcPts val="0"/>
              </a:spcBef>
              <a:spcAft>
                <a:spcPts val="0"/>
              </a:spcAft>
              <a:buSzPts val="2000"/>
              <a:buNone/>
              <a:defRPr sz="1800" b="1">
                <a:solidFill>
                  <a:schemeClr val="lt1"/>
                </a:solidFill>
              </a:defRPr>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9"/>
        <p:cNvGrpSpPr/>
        <p:nvPr/>
      </p:nvGrpSpPr>
      <p:grpSpPr>
        <a:xfrm>
          <a:off x="0" y="0"/>
          <a:ext cx="0" cy="0"/>
          <a:chOff x="0" y="0"/>
          <a:chExt cx="0" cy="0"/>
        </a:xfrm>
      </p:grpSpPr>
      <p:grpSp>
        <p:nvGrpSpPr>
          <p:cNvPr id="170" name="Google Shape;170;p6"/>
          <p:cNvGrpSpPr/>
          <p:nvPr/>
        </p:nvGrpSpPr>
        <p:grpSpPr>
          <a:xfrm>
            <a:off x="-338537" y="0"/>
            <a:ext cx="9584918" cy="5143500"/>
            <a:chOff x="-338537" y="0"/>
            <a:chExt cx="9584918" cy="5143500"/>
          </a:xfrm>
        </p:grpSpPr>
        <p:sp>
          <p:nvSpPr>
            <p:cNvPr id="171" name="Google Shape;171;p6"/>
            <p:cNvSpPr/>
            <p:nvPr/>
          </p:nvSpPr>
          <p:spPr>
            <a:xfrm>
              <a:off x="0" y="0"/>
              <a:ext cx="9144000" cy="5143500"/>
            </a:xfrm>
            <a:prstGeom prst="frame">
              <a:avLst>
                <a:gd name="adj1" fmla="val 3945"/>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2" name="Google Shape;172;p6"/>
            <p:cNvGrpSpPr/>
            <p:nvPr/>
          </p:nvGrpSpPr>
          <p:grpSpPr>
            <a:xfrm>
              <a:off x="291863" y="274238"/>
              <a:ext cx="345325" cy="345325"/>
              <a:chOff x="3495950" y="1716700"/>
              <a:chExt cx="345325" cy="345325"/>
            </a:xfrm>
          </p:grpSpPr>
          <p:sp>
            <p:nvSpPr>
              <p:cNvPr id="173" name="Google Shape;173;p6"/>
              <p:cNvSpPr/>
              <p:nvPr/>
            </p:nvSpPr>
            <p:spPr>
              <a:xfrm>
                <a:off x="3495950" y="1837850"/>
                <a:ext cx="89325" cy="103025"/>
              </a:xfrm>
              <a:custGeom>
                <a:avLst/>
                <a:gdLst/>
                <a:ahLst/>
                <a:cxnLst/>
                <a:rect l="l" t="t" r="r" b="b"/>
                <a:pathLst>
                  <a:path w="3573" h="4121" extrusionOk="0">
                    <a:moveTo>
                      <a:pt x="3573" y="1"/>
                    </a:moveTo>
                    <a:lnTo>
                      <a:pt x="1" y="2061"/>
                    </a:lnTo>
                    <a:lnTo>
                      <a:pt x="3573" y="4120"/>
                    </a:lnTo>
                    <a:lnTo>
                      <a:pt x="3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6"/>
              <p:cNvSpPr/>
              <p:nvPr/>
            </p:nvSpPr>
            <p:spPr>
              <a:xfrm>
                <a:off x="3751950" y="1837850"/>
                <a:ext cx="89325" cy="103025"/>
              </a:xfrm>
              <a:custGeom>
                <a:avLst/>
                <a:gdLst/>
                <a:ahLst/>
                <a:cxnLst/>
                <a:rect l="l" t="t" r="r" b="b"/>
                <a:pathLst>
                  <a:path w="3573" h="4121" extrusionOk="0">
                    <a:moveTo>
                      <a:pt x="0" y="1"/>
                    </a:moveTo>
                    <a:lnTo>
                      <a:pt x="0" y="4120"/>
                    </a:lnTo>
                    <a:lnTo>
                      <a:pt x="3572" y="2061"/>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6"/>
              <p:cNvSpPr/>
              <p:nvPr/>
            </p:nvSpPr>
            <p:spPr>
              <a:xfrm>
                <a:off x="3617100" y="1972700"/>
                <a:ext cx="103025" cy="89325"/>
              </a:xfrm>
              <a:custGeom>
                <a:avLst/>
                <a:gdLst/>
                <a:ahLst/>
                <a:cxnLst/>
                <a:rect l="l" t="t" r="r" b="b"/>
                <a:pathLst>
                  <a:path w="4121" h="3573" extrusionOk="0">
                    <a:moveTo>
                      <a:pt x="1" y="0"/>
                    </a:moveTo>
                    <a:lnTo>
                      <a:pt x="2061" y="3572"/>
                    </a:lnTo>
                    <a:lnTo>
                      <a:pt x="41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6"/>
              <p:cNvSpPr/>
              <p:nvPr/>
            </p:nvSpPr>
            <p:spPr>
              <a:xfrm>
                <a:off x="3617100" y="1716700"/>
                <a:ext cx="103025" cy="89325"/>
              </a:xfrm>
              <a:custGeom>
                <a:avLst/>
                <a:gdLst/>
                <a:ahLst/>
                <a:cxnLst/>
                <a:rect l="l" t="t" r="r" b="b"/>
                <a:pathLst>
                  <a:path w="4121" h="3573" extrusionOk="0">
                    <a:moveTo>
                      <a:pt x="2061" y="1"/>
                    </a:moveTo>
                    <a:lnTo>
                      <a:pt x="1" y="3573"/>
                    </a:lnTo>
                    <a:lnTo>
                      <a:pt x="4120" y="3573"/>
                    </a:lnTo>
                    <a:lnTo>
                      <a:pt x="20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 name="Google Shape;177;p6"/>
            <p:cNvSpPr/>
            <p:nvPr/>
          </p:nvSpPr>
          <p:spPr>
            <a:xfrm rot="10800000">
              <a:off x="-338537" y="4549575"/>
              <a:ext cx="1051948" cy="314048"/>
            </a:xfrm>
            <a:custGeom>
              <a:avLst/>
              <a:gdLst/>
              <a:ahLst/>
              <a:cxnLst/>
              <a:rect l="l" t="t" r="r" b="b"/>
              <a:pathLst>
                <a:path w="29921" h="16812" fill="none" extrusionOk="0">
                  <a:moveTo>
                    <a:pt x="0" y="0"/>
                  </a:moveTo>
                  <a:lnTo>
                    <a:pt x="9168" y="16812"/>
                  </a:lnTo>
                  <a:lnTo>
                    <a:pt x="29921" y="16812"/>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8" name="Google Shape;178;p6"/>
            <p:cNvGrpSpPr/>
            <p:nvPr/>
          </p:nvGrpSpPr>
          <p:grpSpPr>
            <a:xfrm>
              <a:off x="7947087" y="318431"/>
              <a:ext cx="1299294" cy="251797"/>
              <a:chOff x="5651875" y="2924600"/>
              <a:chExt cx="726025" cy="140700"/>
            </a:xfrm>
          </p:grpSpPr>
          <p:sp>
            <p:nvSpPr>
              <p:cNvPr id="179" name="Google Shape;179;p6"/>
              <p:cNvSpPr/>
              <p:nvPr/>
            </p:nvSpPr>
            <p:spPr>
              <a:xfrm>
                <a:off x="5651875" y="2924600"/>
                <a:ext cx="27125" cy="23300"/>
              </a:xfrm>
              <a:custGeom>
                <a:avLst/>
                <a:gdLst/>
                <a:ahLst/>
                <a:cxnLst/>
                <a:rect l="l" t="t" r="r" b="b"/>
                <a:pathLst>
                  <a:path w="1085" h="932" extrusionOk="0">
                    <a:moveTo>
                      <a:pt x="620" y="0"/>
                    </a:moveTo>
                    <a:cubicBezTo>
                      <a:pt x="203" y="0"/>
                      <a:pt x="1" y="500"/>
                      <a:pt x="287" y="798"/>
                    </a:cubicBezTo>
                    <a:cubicBezTo>
                      <a:pt x="382" y="890"/>
                      <a:pt x="499" y="931"/>
                      <a:pt x="613" y="931"/>
                    </a:cubicBezTo>
                    <a:cubicBezTo>
                      <a:pt x="854" y="931"/>
                      <a:pt x="1084" y="747"/>
                      <a:pt x="1084" y="465"/>
                    </a:cubicBezTo>
                    <a:cubicBezTo>
                      <a:pt x="1084" y="203"/>
                      <a:pt x="882" y="0"/>
                      <a:pt x="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6"/>
              <p:cNvSpPr/>
              <p:nvPr/>
            </p:nvSpPr>
            <p:spPr>
              <a:xfrm>
                <a:off x="5751900" y="2924600"/>
                <a:ext cx="27400" cy="23300"/>
              </a:xfrm>
              <a:custGeom>
                <a:avLst/>
                <a:gdLst/>
                <a:ahLst/>
                <a:cxnLst/>
                <a:rect l="l" t="t" r="r" b="b"/>
                <a:pathLst>
                  <a:path w="1096" h="932" extrusionOk="0">
                    <a:moveTo>
                      <a:pt x="631" y="0"/>
                    </a:moveTo>
                    <a:cubicBezTo>
                      <a:pt x="215" y="0"/>
                      <a:pt x="0" y="500"/>
                      <a:pt x="298" y="798"/>
                    </a:cubicBezTo>
                    <a:cubicBezTo>
                      <a:pt x="394" y="890"/>
                      <a:pt x="511" y="931"/>
                      <a:pt x="625" y="931"/>
                    </a:cubicBezTo>
                    <a:cubicBezTo>
                      <a:pt x="866" y="931"/>
                      <a:pt x="1096" y="747"/>
                      <a:pt x="1096" y="465"/>
                    </a:cubicBezTo>
                    <a:cubicBezTo>
                      <a:pt x="1096" y="203"/>
                      <a:pt x="881" y="0"/>
                      <a:pt x="6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6"/>
              <p:cNvSpPr/>
              <p:nvPr/>
            </p:nvSpPr>
            <p:spPr>
              <a:xfrm>
                <a:off x="5852200" y="2924600"/>
                <a:ext cx="27425" cy="23200"/>
              </a:xfrm>
              <a:custGeom>
                <a:avLst/>
                <a:gdLst/>
                <a:ahLst/>
                <a:cxnLst/>
                <a:rect l="l" t="t" r="r" b="b"/>
                <a:pathLst>
                  <a:path w="1097" h="928" extrusionOk="0">
                    <a:moveTo>
                      <a:pt x="620" y="0"/>
                    </a:moveTo>
                    <a:cubicBezTo>
                      <a:pt x="215" y="0"/>
                      <a:pt x="1" y="500"/>
                      <a:pt x="298" y="786"/>
                    </a:cubicBezTo>
                    <a:cubicBezTo>
                      <a:pt x="392" y="884"/>
                      <a:pt x="511" y="928"/>
                      <a:pt x="627" y="928"/>
                    </a:cubicBezTo>
                    <a:cubicBezTo>
                      <a:pt x="865" y="928"/>
                      <a:pt x="1096" y="745"/>
                      <a:pt x="1096" y="465"/>
                    </a:cubicBezTo>
                    <a:cubicBezTo>
                      <a:pt x="1084" y="203"/>
                      <a:pt x="882" y="0"/>
                      <a:pt x="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6"/>
              <p:cNvSpPr/>
              <p:nvPr/>
            </p:nvSpPr>
            <p:spPr>
              <a:xfrm>
                <a:off x="5952525" y="2924600"/>
                <a:ext cx="27100" cy="23300"/>
              </a:xfrm>
              <a:custGeom>
                <a:avLst/>
                <a:gdLst/>
                <a:ahLst/>
                <a:cxnLst/>
                <a:rect l="l" t="t" r="r" b="b"/>
                <a:pathLst>
                  <a:path w="1084" h="932" extrusionOk="0">
                    <a:moveTo>
                      <a:pt x="619" y="0"/>
                    </a:moveTo>
                    <a:cubicBezTo>
                      <a:pt x="203" y="0"/>
                      <a:pt x="0" y="500"/>
                      <a:pt x="286" y="798"/>
                    </a:cubicBezTo>
                    <a:cubicBezTo>
                      <a:pt x="382" y="890"/>
                      <a:pt x="498" y="931"/>
                      <a:pt x="613" y="931"/>
                    </a:cubicBezTo>
                    <a:cubicBezTo>
                      <a:pt x="854" y="931"/>
                      <a:pt x="1084" y="747"/>
                      <a:pt x="1084" y="465"/>
                    </a:cubicBezTo>
                    <a:cubicBezTo>
                      <a:pt x="1084" y="203"/>
                      <a:pt x="881" y="0"/>
                      <a:pt x="6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6"/>
              <p:cNvSpPr/>
              <p:nvPr/>
            </p:nvSpPr>
            <p:spPr>
              <a:xfrm>
                <a:off x="6049850" y="2924600"/>
                <a:ext cx="27400" cy="23300"/>
              </a:xfrm>
              <a:custGeom>
                <a:avLst/>
                <a:gdLst/>
                <a:ahLst/>
                <a:cxnLst/>
                <a:rect l="l" t="t" r="r" b="b"/>
                <a:pathLst>
                  <a:path w="1096" h="932" extrusionOk="0">
                    <a:moveTo>
                      <a:pt x="620" y="0"/>
                    </a:moveTo>
                    <a:cubicBezTo>
                      <a:pt x="203" y="0"/>
                      <a:pt x="1" y="500"/>
                      <a:pt x="298" y="798"/>
                    </a:cubicBezTo>
                    <a:cubicBezTo>
                      <a:pt x="394" y="890"/>
                      <a:pt x="511" y="931"/>
                      <a:pt x="625" y="931"/>
                    </a:cubicBezTo>
                    <a:cubicBezTo>
                      <a:pt x="866" y="931"/>
                      <a:pt x="1096" y="747"/>
                      <a:pt x="1096" y="465"/>
                    </a:cubicBezTo>
                    <a:cubicBezTo>
                      <a:pt x="1096" y="203"/>
                      <a:pt x="882" y="0"/>
                      <a:pt x="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6"/>
              <p:cNvSpPr/>
              <p:nvPr/>
            </p:nvSpPr>
            <p:spPr>
              <a:xfrm>
                <a:off x="6150150" y="2924600"/>
                <a:ext cx="27125" cy="23300"/>
              </a:xfrm>
              <a:custGeom>
                <a:avLst/>
                <a:gdLst/>
                <a:ahLst/>
                <a:cxnLst/>
                <a:rect l="l" t="t" r="r" b="b"/>
                <a:pathLst>
                  <a:path w="1085" h="932" extrusionOk="0">
                    <a:moveTo>
                      <a:pt x="620" y="0"/>
                    </a:moveTo>
                    <a:cubicBezTo>
                      <a:pt x="203" y="0"/>
                      <a:pt x="1" y="500"/>
                      <a:pt x="287" y="798"/>
                    </a:cubicBezTo>
                    <a:cubicBezTo>
                      <a:pt x="382" y="890"/>
                      <a:pt x="499" y="931"/>
                      <a:pt x="613" y="931"/>
                    </a:cubicBezTo>
                    <a:cubicBezTo>
                      <a:pt x="854" y="931"/>
                      <a:pt x="1084" y="747"/>
                      <a:pt x="1084" y="465"/>
                    </a:cubicBezTo>
                    <a:cubicBezTo>
                      <a:pt x="1084" y="203"/>
                      <a:pt x="882" y="0"/>
                      <a:pt x="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6"/>
              <p:cNvSpPr/>
              <p:nvPr/>
            </p:nvSpPr>
            <p:spPr>
              <a:xfrm>
                <a:off x="6250175" y="2924600"/>
                <a:ext cx="27400" cy="23300"/>
              </a:xfrm>
              <a:custGeom>
                <a:avLst/>
                <a:gdLst/>
                <a:ahLst/>
                <a:cxnLst/>
                <a:rect l="l" t="t" r="r" b="b"/>
                <a:pathLst>
                  <a:path w="1096" h="932" extrusionOk="0">
                    <a:moveTo>
                      <a:pt x="631" y="0"/>
                    </a:moveTo>
                    <a:cubicBezTo>
                      <a:pt x="215" y="0"/>
                      <a:pt x="0" y="500"/>
                      <a:pt x="298" y="798"/>
                    </a:cubicBezTo>
                    <a:cubicBezTo>
                      <a:pt x="394" y="890"/>
                      <a:pt x="511" y="931"/>
                      <a:pt x="625" y="931"/>
                    </a:cubicBezTo>
                    <a:cubicBezTo>
                      <a:pt x="866" y="931"/>
                      <a:pt x="1096" y="747"/>
                      <a:pt x="1096" y="465"/>
                    </a:cubicBezTo>
                    <a:cubicBezTo>
                      <a:pt x="1096" y="203"/>
                      <a:pt x="882" y="0"/>
                      <a:pt x="6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6"/>
              <p:cNvSpPr/>
              <p:nvPr/>
            </p:nvSpPr>
            <p:spPr>
              <a:xfrm>
                <a:off x="6350475" y="2924600"/>
                <a:ext cx="27425" cy="23300"/>
              </a:xfrm>
              <a:custGeom>
                <a:avLst/>
                <a:gdLst/>
                <a:ahLst/>
                <a:cxnLst/>
                <a:rect l="l" t="t" r="r" b="b"/>
                <a:pathLst>
                  <a:path w="1097" h="932" extrusionOk="0">
                    <a:moveTo>
                      <a:pt x="632" y="0"/>
                    </a:moveTo>
                    <a:cubicBezTo>
                      <a:pt x="215" y="0"/>
                      <a:pt x="1" y="500"/>
                      <a:pt x="299" y="798"/>
                    </a:cubicBezTo>
                    <a:cubicBezTo>
                      <a:pt x="394" y="890"/>
                      <a:pt x="511" y="931"/>
                      <a:pt x="625" y="931"/>
                    </a:cubicBezTo>
                    <a:cubicBezTo>
                      <a:pt x="866" y="931"/>
                      <a:pt x="1096" y="747"/>
                      <a:pt x="1096" y="465"/>
                    </a:cubicBezTo>
                    <a:cubicBezTo>
                      <a:pt x="1096" y="203"/>
                      <a:pt x="882" y="0"/>
                      <a:pt x="6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6"/>
              <p:cNvSpPr/>
              <p:nvPr/>
            </p:nvSpPr>
            <p:spPr>
              <a:xfrm>
                <a:off x="5651875" y="3041575"/>
                <a:ext cx="27125" cy="23500"/>
              </a:xfrm>
              <a:custGeom>
                <a:avLst/>
                <a:gdLst/>
                <a:ahLst/>
                <a:cxnLst/>
                <a:rect l="l" t="t" r="r" b="b"/>
                <a:pathLst>
                  <a:path w="1085" h="940" extrusionOk="0">
                    <a:moveTo>
                      <a:pt x="620" y="1"/>
                    </a:moveTo>
                    <a:cubicBezTo>
                      <a:pt x="203" y="1"/>
                      <a:pt x="1" y="512"/>
                      <a:pt x="287" y="798"/>
                    </a:cubicBezTo>
                    <a:cubicBezTo>
                      <a:pt x="384" y="896"/>
                      <a:pt x="504" y="940"/>
                      <a:pt x="621" y="940"/>
                    </a:cubicBezTo>
                    <a:cubicBezTo>
                      <a:pt x="859" y="940"/>
                      <a:pt x="1084" y="757"/>
                      <a:pt x="1084" y="477"/>
                    </a:cubicBezTo>
                    <a:cubicBezTo>
                      <a:pt x="1084" y="215"/>
                      <a:pt x="882"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6"/>
              <p:cNvSpPr/>
              <p:nvPr/>
            </p:nvSpPr>
            <p:spPr>
              <a:xfrm>
                <a:off x="5751900" y="3041575"/>
                <a:ext cx="27400" cy="23500"/>
              </a:xfrm>
              <a:custGeom>
                <a:avLst/>
                <a:gdLst/>
                <a:ahLst/>
                <a:cxnLst/>
                <a:rect l="l" t="t" r="r" b="b"/>
                <a:pathLst>
                  <a:path w="1096" h="940" extrusionOk="0">
                    <a:moveTo>
                      <a:pt x="631" y="1"/>
                    </a:moveTo>
                    <a:cubicBezTo>
                      <a:pt x="215" y="1"/>
                      <a:pt x="0" y="512"/>
                      <a:pt x="298" y="798"/>
                    </a:cubicBezTo>
                    <a:cubicBezTo>
                      <a:pt x="396" y="896"/>
                      <a:pt x="515" y="940"/>
                      <a:pt x="632" y="940"/>
                    </a:cubicBezTo>
                    <a:cubicBezTo>
                      <a:pt x="870" y="940"/>
                      <a:pt x="1096" y="757"/>
                      <a:pt x="1096" y="477"/>
                    </a:cubicBezTo>
                    <a:cubicBezTo>
                      <a:pt x="1096" y="215"/>
                      <a:pt x="881" y="1"/>
                      <a:pt x="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6"/>
              <p:cNvSpPr/>
              <p:nvPr/>
            </p:nvSpPr>
            <p:spPr>
              <a:xfrm>
                <a:off x="5852200" y="3041575"/>
                <a:ext cx="27425" cy="23450"/>
              </a:xfrm>
              <a:custGeom>
                <a:avLst/>
                <a:gdLst/>
                <a:ahLst/>
                <a:cxnLst/>
                <a:rect l="l" t="t" r="r" b="b"/>
                <a:pathLst>
                  <a:path w="1097" h="938" extrusionOk="0">
                    <a:moveTo>
                      <a:pt x="620" y="1"/>
                    </a:moveTo>
                    <a:cubicBezTo>
                      <a:pt x="215" y="1"/>
                      <a:pt x="1" y="512"/>
                      <a:pt x="298" y="798"/>
                    </a:cubicBezTo>
                    <a:cubicBezTo>
                      <a:pt x="391" y="895"/>
                      <a:pt x="507" y="937"/>
                      <a:pt x="622" y="937"/>
                    </a:cubicBezTo>
                    <a:cubicBezTo>
                      <a:pt x="862" y="937"/>
                      <a:pt x="1096" y="751"/>
                      <a:pt x="1096" y="477"/>
                    </a:cubicBezTo>
                    <a:cubicBezTo>
                      <a:pt x="1084" y="215"/>
                      <a:pt x="882"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6"/>
              <p:cNvSpPr/>
              <p:nvPr/>
            </p:nvSpPr>
            <p:spPr>
              <a:xfrm>
                <a:off x="5952225" y="3041875"/>
                <a:ext cx="27600" cy="23425"/>
              </a:xfrm>
              <a:custGeom>
                <a:avLst/>
                <a:gdLst/>
                <a:ahLst/>
                <a:cxnLst/>
                <a:rect l="l" t="t" r="r" b="b"/>
                <a:pathLst>
                  <a:path w="1104" h="937" extrusionOk="0">
                    <a:moveTo>
                      <a:pt x="631" y="0"/>
                    </a:moveTo>
                    <a:cubicBezTo>
                      <a:pt x="215" y="0"/>
                      <a:pt x="0" y="512"/>
                      <a:pt x="310" y="798"/>
                    </a:cubicBezTo>
                    <a:cubicBezTo>
                      <a:pt x="406" y="894"/>
                      <a:pt x="523" y="937"/>
                      <a:pt x="637" y="937"/>
                    </a:cubicBezTo>
                    <a:cubicBezTo>
                      <a:pt x="877" y="937"/>
                      <a:pt x="1104" y="747"/>
                      <a:pt x="1096" y="465"/>
                    </a:cubicBezTo>
                    <a:cubicBezTo>
                      <a:pt x="1096" y="203"/>
                      <a:pt x="881" y="0"/>
                      <a:pt x="6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6"/>
              <p:cNvSpPr/>
              <p:nvPr/>
            </p:nvSpPr>
            <p:spPr>
              <a:xfrm>
                <a:off x="6049850" y="3041575"/>
                <a:ext cx="27400" cy="23500"/>
              </a:xfrm>
              <a:custGeom>
                <a:avLst/>
                <a:gdLst/>
                <a:ahLst/>
                <a:cxnLst/>
                <a:rect l="l" t="t" r="r" b="b"/>
                <a:pathLst>
                  <a:path w="1096" h="940" extrusionOk="0">
                    <a:moveTo>
                      <a:pt x="620" y="1"/>
                    </a:moveTo>
                    <a:cubicBezTo>
                      <a:pt x="203" y="1"/>
                      <a:pt x="1" y="512"/>
                      <a:pt x="298" y="798"/>
                    </a:cubicBezTo>
                    <a:cubicBezTo>
                      <a:pt x="396" y="896"/>
                      <a:pt x="516" y="940"/>
                      <a:pt x="632" y="940"/>
                    </a:cubicBezTo>
                    <a:cubicBezTo>
                      <a:pt x="870" y="940"/>
                      <a:pt x="1096" y="757"/>
                      <a:pt x="1096" y="477"/>
                    </a:cubicBezTo>
                    <a:cubicBezTo>
                      <a:pt x="1096" y="215"/>
                      <a:pt x="882"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6"/>
              <p:cNvSpPr/>
              <p:nvPr/>
            </p:nvSpPr>
            <p:spPr>
              <a:xfrm>
                <a:off x="6150150" y="3041575"/>
                <a:ext cx="27125" cy="23500"/>
              </a:xfrm>
              <a:custGeom>
                <a:avLst/>
                <a:gdLst/>
                <a:ahLst/>
                <a:cxnLst/>
                <a:rect l="l" t="t" r="r" b="b"/>
                <a:pathLst>
                  <a:path w="1085" h="940" extrusionOk="0">
                    <a:moveTo>
                      <a:pt x="620" y="1"/>
                    </a:moveTo>
                    <a:cubicBezTo>
                      <a:pt x="203" y="1"/>
                      <a:pt x="1" y="512"/>
                      <a:pt x="287" y="798"/>
                    </a:cubicBezTo>
                    <a:cubicBezTo>
                      <a:pt x="384" y="896"/>
                      <a:pt x="504" y="940"/>
                      <a:pt x="621" y="940"/>
                    </a:cubicBezTo>
                    <a:cubicBezTo>
                      <a:pt x="859" y="940"/>
                      <a:pt x="1084" y="757"/>
                      <a:pt x="1084" y="477"/>
                    </a:cubicBezTo>
                    <a:cubicBezTo>
                      <a:pt x="1084" y="215"/>
                      <a:pt x="882"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6"/>
              <p:cNvSpPr/>
              <p:nvPr/>
            </p:nvSpPr>
            <p:spPr>
              <a:xfrm>
                <a:off x="6250175" y="3041575"/>
                <a:ext cx="27400" cy="23500"/>
              </a:xfrm>
              <a:custGeom>
                <a:avLst/>
                <a:gdLst/>
                <a:ahLst/>
                <a:cxnLst/>
                <a:rect l="l" t="t" r="r" b="b"/>
                <a:pathLst>
                  <a:path w="1096" h="940" extrusionOk="0">
                    <a:moveTo>
                      <a:pt x="631" y="1"/>
                    </a:moveTo>
                    <a:cubicBezTo>
                      <a:pt x="215" y="1"/>
                      <a:pt x="0" y="512"/>
                      <a:pt x="298" y="798"/>
                    </a:cubicBezTo>
                    <a:cubicBezTo>
                      <a:pt x="396" y="896"/>
                      <a:pt x="515" y="940"/>
                      <a:pt x="632" y="940"/>
                    </a:cubicBezTo>
                    <a:cubicBezTo>
                      <a:pt x="870" y="940"/>
                      <a:pt x="1096" y="757"/>
                      <a:pt x="1096" y="477"/>
                    </a:cubicBezTo>
                    <a:cubicBezTo>
                      <a:pt x="1096" y="215"/>
                      <a:pt x="882" y="1"/>
                      <a:pt x="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6"/>
              <p:cNvSpPr/>
              <p:nvPr/>
            </p:nvSpPr>
            <p:spPr>
              <a:xfrm>
                <a:off x="6350475" y="3041875"/>
                <a:ext cx="27425" cy="23425"/>
              </a:xfrm>
              <a:custGeom>
                <a:avLst/>
                <a:gdLst/>
                <a:ahLst/>
                <a:cxnLst/>
                <a:rect l="l" t="t" r="r" b="b"/>
                <a:pathLst>
                  <a:path w="1097" h="937" extrusionOk="0">
                    <a:moveTo>
                      <a:pt x="632" y="0"/>
                    </a:moveTo>
                    <a:cubicBezTo>
                      <a:pt x="203" y="0"/>
                      <a:pt x="1" y="512"/>
                      <a:pt x="299" y="798"/>
                    </a:cubicBezTo>
                    <a:cubicBezTo>
                      <a:pt x="394" y="894"/>
                      <a:pt x="511" y="937"/>
                      <a:pt x="626" y="937"/>
                    </a:cubicBezTo>
                    <a:cubicBezTo>
                      <a:pt x="866" y="937"/>
                      <a:pt x="1096" y="747"/>
                      <a:pt x="1096" y="465"/>
                    </a:cubicBezTo>
                    <a:cubicBezTo>
                      <a:pt x="1084" y="203"/>
                      <a:pt x="882" y="0"/>
                      <a:pt x="6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 name="Google Shape;195;p6"/>
            <p:cNvGrpSpPr/>
            <p:nvPr/>
          </p:nvGrpSpPr>
          <p:grpSpPr>
            <a:xfrm>
              <a:off x="8153881" y="4484579"/>
              <a:ext cx="692603" cy="379056"/>
              <a:chOff x="4397850" y="1828025"/>
              <a:chExt cx="686425" cy="375675"/>
            </a:xfrm>
          </p:grpSpPr>
          <p:sp>
            <p:nvSpPr>
              <p:cNvPr id="196" name="Google Shape;196;p6"/>
              <p:cNvSpPr/>
              <p:nvPr/>
            </p:nvSpPr>
            <p:spPr>
              <a:xfrm>
                <a:off x="4708600" y="1828025"/>
                <a:ext cx="375675" cy="375675"/>
              </a:xfrm>
              <a:custGeom>
                <a:avLst/>
                <a:gdLst/>
                <a:ahLst/>
                <a:cxnLst/>
                <a:rect l="l" t="t" r="r" b="b"/>
                <a:pathLst>
                  <a:path w="15027" h="15027" fill="none" extrusionOk="0">
                    <a:moveTo>
                      <a:pt x="15027" y="7228"/>
                    </a:moveTo>
                    <a:cubicBezTo>
                      <a:pt x="15027" y="10157"/>
                      <a:pt x="13265" y="12788"/>
                      <a:pt x="10562" y="13907"/>
                    </a:cubicBezTo>
                    <a:cubicBezTo>
                      <a:pt x="7859" y="15026"/>
                      <a:pt x="4752" y="14407"/>
                      <a:pt x="2680" y="12336"/>
                    </a:cubicBezTo>
                    <a:cubicBezTo>
                      <a:pt x="620" y="10276"/>
                      <a:pt x="1" y="7168"/>
                      <a:pt x="1120" y="4466"/>
                    </a:cubicBezTo>
                    <a:cubicBezTo>
                      <a:pt x="2239" y="1763"/>
                      <a:pt x="4871" y="1"/>
                      <a:pt x="7800" y="1"/>
                    </a:cubicBez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7" name="Google Shape;197;p6"/>
              <p:cNvGrpSpPr/>
              <p:nvPr/>
            </p:nvGrpSpPr>
            <p:grpSpPr>
              <a:xfrm>
                <a:off x="4397850" y="2027450"/>
                <a:ext cx="528975" cy="84875"/>
                <a:chOff x="4397850" y="2027450"/>
                <a:chExt cx="528975" cy="84875"/>
              </a:xfrm>
            </p:grpSpPr>
            <p:sp>
              <p:nvSpPr>
                <p:cNvPr id="198" name="Google Shape;198;p6"/>
                <p:cNvSpPr/>
                <p:nvPr/>
              </p:nvSpPr>
              <p:spPr>
                <a:xfrm>
                  <a:off x="43978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6"/>
                <p:cNvSpPr/>
                <p:nvPr/>
              </p:nvSpPr>
              <p:spPr>
                <a:xfrm>
                  <a:off x="447197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6"/>
                <p:cNvSpPr/>
                <p:nvPr/>
              </p:nvSpPr>
              <p:spPr>
                <a:xfrm>
                  <a:off x="4545800" y="2027450"/>
                  <a:ext cx="85150" cy="84875"/>
                </a:xfrm>
                <a:custGeom>
                  <a:avLst/>
                  <a:gdLst/>
                  <a:ahLst/>
                  <a:cxnLst/>
                  <a:rect l="l" t="t" r="r" b="b"/>
                  <a:pathLst>
                    <a:path w="3406" h="3395" fill="none" extrusionOk="0">
                      <a:moveTo>
                        <a:pt x="0" y="3394"/>
                      </a:moveTo>
                      <a:lnTo>
                        <a:pt x="3405"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6"/>
                <p:cNvSpPr/>
                <p:nvPr/>
              </p:nvSpPr>
              <p:spPr>
                <a:xfrm>
                  <a:off x="461990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6"/>
                <p:cNvSpPr/>
                <p:nvPr/>
              </p:nvSpPr>
              <p:spPr>
                <a:xfrm>
                  <a:off x="469402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6"/>
                <p:cNvSpPr/>
                <p:nvPr/>
              </p:nvSpPr>
              <p:spPr>
                <a:xfrm>
                  <a:off x="4767850" y="2027450"/>
                  <a:ext cx="85150" cy="84875"/>
                </a:xfrm>
                <a:custGeom>
                  <a:avLst/>
                  <a:gdLst/>
                  <a:ahLst/>
                  <a:cxnLst/>
                  <a:rect l="l" t="t" r="r" b="b"/>
                  <a:pathLst>
                    <a:path w="3406" h="3395" fill="none" extrusionOk="0">
                      <a:moveTo>
                        <a:pt x="0" y="3394"/>
                      </a:moveTo>
                      <a:lnTo>
                        <a:pt x="3406"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6"/>
                <p:cNvSpPr/>
                <p:nvPr/>
              </p:nvSpPr>
              <p:spPr>
                <a:xfrm>
                  <a:off x="48419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205" name="Google Shape;205;p6"/>
          <p:cNvSpPr txBox="1">
            <a:spLocks noGrp="1"/>
          </p:cNvSpPr>
          <p:nvPr>
            <p:ph type="title"/>
          </p:nvPr>
        </p:nvSpPr>
        <p:spPr>
          <a:xfrm>
            <a:off x="758775" y="368825"/>
            <a:ext cx="7626300" cy="572700"/>
          </a:xfrm>
          <a:prstGeom prst="rect">
            <a:avLst/>
          </a:prstGeom>
        </p:spPr>
        <p:txBody>
          <a:bodyPr spcFirstLastPara="1" wrap="square" lIns="91425" tIns="91425" rIns="91425" bIns="91425" anchor="ctr" anchorCtr="0">
            <a:noAutofit/>
          </a:bodyPr>
          <a:lstStyle>
            <a:lvl1pPr lvl="0">
              <a:spcBef>
                <a:spcPts val="0"/>
              </a:spcBef>
              <a:spcAft>
                <a:spcPts val="0"/>
              </a:spcAft>
              <a:buClr>
                <a:schemeClr val="accent5"/>
              </a:buClr>
              <a:buSzPts val="2600"/>
              <a:buNone/>
              <a:defRPr sz="2600"/>
            </a:lvl1pPr>
            <a:lvl2pPr lvl="1">
              <a:spcBef>
                <a:spcPts val="0"/>
              </a:spcBef>
              <a:spcAft>
                <a:spcPts val="0"/>
              </a:spcAft>
              <a:buClr>
                <a:schemeClr val="accent5"/>
              </a:buClr>
              <a:buSzPts val="2600"/>
              <a:buNone/>
              <a:defRPr>
                <a:solidFill>
                  <a:schemeClr val="accent5"/>
                </a:solidFill>
              </a:defRPr>
            </a:lvl2pPr>
            <a:lvl3pPr lvl="2">
              <a:spcBef>
                <a:spcPts val="0"/>
              </a:spcBef>
              <a:spcAft>
                <a:spcPts val="0"/>
              </a:spcAft>
              <a:buClr>
                <a:schemeClr val="accent5"/>
              </a:buClr>
              <a:buSzPts val="2600"/>
              <a:buNone/>
              <a:defRPr>
                <a:solidFill>
                  <a:schemeClr val="accent5"/>
                </a:solidFill>
              </a:defRPr>
            </a:lvl3pPr>
            <a:lvl4pPr lvl="3">
              <a:spcBef>
                <a:spcPts val="0"/>
              </a:spcBef>
              <a:spcAft>
                <a:spcPts val="0"/>
              </a:spcAft>
              <a:buClr>
                <a:schemeClr val="accent5"/>
              </a:buClr>
              <a:buSzPts val="2600"/>
              <a:buNone/>
              <a:defRPr>
                <a:solidFill>
                  <a:schemeClr val="accent5"/>
                </a:solidFill>
              </a:defRPr>
            </a:lvl4pPr>
            <a:lvl5pPr lvl="4">
              <a:spcBef>
                <a:spcPts val="0"/>
              </a:spcBef>
              <a:spcAft>
                <a:spcPts val="0"/>
              </a:spcAft>
              <a:buClr>
                <a:schemeClr val="accent5"/>
              </a:buClr>
              <a:buSzPts val="2600"/>
              <a:buNone/>
              <a:defRPr>
                <a:solidFill>
                  <a:schemeClr val="accent5"/>
                </a:solidFill>
              </a:defRPr>
            </a:lvl5pPr>
            <a:lvl6pPr lvl="5">
              <a:spcBef>
                <a:spcPts val="0"/>
              </a:spcBef>
              <a:spcAft>
                <a:spcPts val="0"/>
              </a:spcAft>
              <a:buClr>
                <a:schemeClr val="accent5"/>
              </a:buClr>
              <a:buSzPts val="2600"/>
              <a:buNone/>
              <a:defRPr>
                <a:solidFill>
                  <a:schemeClr val="accent5"/>
                </a:solidFill>
              </a:defRPr>
            </a:lvl6pPr>
            <a:lvl7pPr lvl="6">
              <a:spcBef>
                <a:spcPts val="0"/>
              </a:spcBef>
              <a:spcAft>
                <a:spcPts val="0"/>
              </a:spcAft>
              <a:buClr>
                <a:schemeClr val="accent5"/>
              </a:buClr>
              <a:buSzPts val="2600"/>
              <a:buNone/>
              <a:defRPr>
                <a:solidFill>
                  <a:schemeClr val="accent5"/>
                </a:solidFill>
              </a:defRPr>
            </a:lvl7pPr>
            <a:lvl8pPr lvl="7">
              <a:spcBef>
                <a:spcPts val="0"/>
              </a:spcBef>
              <a:spcAft>
                <a:spcPts val="0"/>
              </a:spcAft>
              <a:buClr>
                <a:schemeClr val="accent5"/>
              </a:buClr>
              <a:buSzPts val="2600"/>
              <a:buNone/>
              <a:defRPr>
                <a:solidFill>
                  <a:schemeClr val="accent5"/>
                </a:solidFill>
              </a:defRPr>
            </a:lvl8pPr>
            <a:lvl9pPr lvl="8">
              <a:spcBef>
                <a:spcPts val="0"/>
              </a:spcBef>
              <a:spcAft>
                <a:spcPts val="0"/>
              </a:spcAft>
              <a:buClr>
                <a:schemeClr val="accent5"/>
              </a:buClr>
              <a:buSzPts val="2600"/>
              <a:buNone/>
              <a:defRPr>
                <a:solidFill>
                  <a:schemeClr val="accent5"/>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06"/>
        <p:cNvGrpSpPr/>
        <p:nvPr/>
      </p:nvGrpSpPr>
      <p:grpSpPr>
        <a:xfrm>
          <a:off x="0" y="0"/>
          <a:ext cx="0" cy="0"/>
          <a:chOff x="0" y="0"/>
          <a:chExt cx="0" cy="0"/>
        </a:xfrm>
      </p:grpSpPr>
      <p:grpSp>
        <p:nvGrpSpPr>
          <p:cNvPr id="207" name="Google Shape;207;p7"/>
          <p:cNvGrpSpPr/>
          <p:nvPr/>
        </p:nvGrpSpPr>
        <p:grpSpPr>
          <a:xfrm>
            <a:off x="0" y="0"/>
            <a:ext cx="9144000" cy="5143500"/>
            <a:chOff x="0" y="0"/>
            <a:chExt cx="9144000" cy="5143500"/>
          </a:xfrm>
        </p:grpSpPr>
        <p:sp>
          <p:nvSpPr>
            <p:cNvPr id="208" name="Google Shape;208;p7"/>
            <p:cNvSpPr/>
            <p:nvPr/>
          </p:nvSpPr>
          <p:spPr>
            <a:xfrm>
              <a:off x="0" y="0"/>
              <a:ext cx="9144000" cy="5143500"/>
            </a:xfrm>
            <a:prstGeom prst="frame">
              <a:avLst>
                <a:gd name="adj1" fmla="val 3945"/>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7"/>
            <p:cNvSpPr/>
            <p:nvPr/>
          </p:nvSpPr>
          <p:spPr>
            <a:xfrm rot="10800000">
              <a:off x="7399113" y="298189"/>
              <a:ext cx="1393197" cy="414038"/>
            </a:xfrm>
            <a:custGeom>
              <a:avLst/>
              <a:gdLst/>
              <a:ahLst/>
              <a:cxnLst/>
              <a:rect l="l" t="t" r="r" b="b"/>
              <a:pathLst>
                <a:path w="29921" h="16812" fill="none" extrusionOk="0">
                  <a:moveTo>
                    <a:pt x="0" y="0"/>
                  </a:moveTo>
                  <a:lnTo>
                    <a:pt x="9168" y="16812"/>
                  </a:lnTo>
                  <a:lnTo>
                    <a:pt x="29921" y="16812"/>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0" name="Google Shape;210;p7"/>
            <p:cNvGrpSpPr/>
            <p:nvPr/>
          </p:nvGrpSpPr>
          <p:grpSpPr>
            <a:xfrm>
              <a:off x="477336" y="4342778"/>
              <a:ext cx="345327" cy="345882"/>
              <a:chOff x="1300150" y="626450"/>
              <a:chExt cx="739299" cy="740647"/>
            </a:xfrm>
          </p:grpSpPr>
          <p:sp>
            <p:nvSpPr>
              <p:cNvPr id="211" name="Google Shape;211;p7"/>
              <p:cNvSpPr/>
              <p:nvPr/>
            </p:nvSpPr>
            <p:spPr>
              <a:xfrm>
                <a:off x="1300150" y="626450"/>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212" name="Google Shape;212;p7"/>
              <p:cNvSpPr/>
              <p:nvPr/>
            </p:nvSpPr>
            <p:spPr>
              <a:xfrm rot="5400000">
                <a:off x="1866246" y="626450"/>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213" name="Google Shape;213;p7"/>
              <p:cNvSpPr/>
              <p:nvPr/>
            </p:nvSpPr>
            <p:spPr>
              <a:xfrm rot="10800000">
                <a:off x="1866684" y="1193457"/>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214" name="Google Shape;214;p7"/>
              <p:cNvSpPr/>
              <p:nvPr/>
            </p:nvSpPr>
            <p:spPr>
              <a:xfrm rot="-5400000">
                <a:off x="1300587" y="1193457"/>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grpSp>
        <p:sp>
          <p:nvSpPr>
            <p:cNvPr id="215" name="Google Shape;215;p7"/>
            <p:cNvSpPr/>
            <p:nvPr/>
          </p:nvSpPr>
          <p:spPr>
            <a:xfrm rot="10800000">
              <a:off x="5356599" y="4450643"/>
              <a:ext cx="986944" cy="301607"/>
            </a:xfrm>
            <a:custGeom>
              <a:avLst/>
              <a:gdLst/>
              <a:ahLst/>
              <a:cxnLst/>
              <a:rect l="l" t="t" r="r" b="b"/>
              <a:pathLst>
                <a:path w="29921" h="16812" fill="none" extrusionOk="0">
                  <a:moveTo>
                    <a:pt x="0" y="0"/>
                  </a:moveTo>
                  <a:lnTo>
                    <a:pt x="9168" y="16812"/>
                  </a:lnTo>
                  <a:lnTo>
                    <a:pt x="29921" y="16812"/>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6" name="Google Shape;216;p7"/>
            <p:cNvGrpSpPr/>
            <p:nvPr/>
          </p:nvGrpSpPr>
          <p:grpSpPr>
            <a:xfrm>
              <a:off x="4714030" y="931577"/>
              <a:ext cx="953788" cy="522000"/>
              <a:chOff x="4397850" y="1828025"/>
              <a:chExt cx="686425" cy="375675"/>
            </a:xfrm>
          </p:grpSpPr>
          <p:sp>
            <p:nvSpPr>
              <p:cNvPr id="217" name="Google Shape;217;p7"/>
              <p:cNvSpPr/>
              <p:nvPr/>
            </p:nvSpPr>
            <p:spPr>
              <a:xfrm>
                <a:off x="4708600" y="1828025"/>
                <a:ext cx="375675" cy="375675"/>
              </a:xfrm>
              <a:custGeom>
                <a:avLst/>
                <a:gdLst/>
                <a:ahLst/>
                <a:cxnLst/>
                <a:rect l="l" t="t" r="r" b="b"/>
                <a:pathLst>
                  <a:path w="15027" h="15027" fill="none" extrusionOk="0">
                    <a:moveTo>
                      <a:pt x="15027" y="7228"/>
                    </a:moveTo>
                    <a:cubicBezTo>
                      <a:pt x="15027" y="10157"/>
                      <a:pt x="13265" y="12788"/>
                      <a:pt x="10562" y="13907"/>
                    </a:cubicBezTo>
                    <a:cubicBezTo>
                      <a:pt x="7859" y="15026"/>
                      <a:pt x="4752" y="14407"/>
                      <a:pt x="2680" y="12336"/>
                    </a:cubicBezTo>
                    <a:cubicBezTo>
                      <a:pt x="620" y="10276"/>
                      <a:pt x="1" y="7168"/>
                      <a:pt x="1120" y="4466"/>
                    </a:cubicBezTo>
                    <a:cubicBezTo>
                      <a:pt x="2239" y="1763"/>
                      <a:pt x="4871" y="1"/>
                      <a:pt x="7800" y="1"/>
                    </a:cubicBez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8" name="Google Shape;218;p7"/>
              <p:cNvGrpSpPr/>
              <p:nvPr/>
            </p:nvGrpSpPr>
            <p:grpSpPr>
              <a:xfrm>
                <a:off x="4397850" y="2027450"/>
                <a:ext cx="528975" cy="84875"/>
                <a:chOff x="4397850" y="2027450"/>
                <a:chExt cx="528975" cy="84875"/>
              </a:xfrm>
            </p:grpSpPr>
            <p:sp>
              <p:nvSpPr>
                <p:cNvPr id="219" name="Google Shape;219;p7"/>
                <p:cNvSpPr/>
                <p:nvPr/>
              </p:nvSpPr>
              <p:spPr>
                <a:xfrm>
                  <a:off x="43978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7"/>
                <p:cNvSpPr/>
                <p:nvPr/>
              </p:nvSpPr>
              <p:spPr>
                <a:xfrm>
                  <a:off x="447197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7"/>
                <p:cNvSpPr/>
                <p:nvPr/>
              </p:nvSpPr>
              <p:spPr>
                <a:xfrm>
                  <a:off x="4545800" y="2027450"/>
                  <a:ext cx="85150" cy="84875"/>
                </a:xfrm>
                <a:custGeom>
                  <a:avLst/>
                  <a:gdLst/>
                  <a:ahLst/>
                  <a:cxnLst/>
                  <a:rect l="l" t="t" r="r" b="b"/>
                  <a:pathLst>
                    <a:path w="3406" h="3395" fill="none" extrusionOk="0">
                      <a:moveTo>
                        <a:pt x="0" y="3394"/>
                      </a:moveTo>
                      <a:lnTo>
                        <a:pt x="3405"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7"/>
                <p:cNvSpPr/>
                <p:nvPr/>
              </p:nvSpPr>
              <p:spPr>
                <a:xfrm>
                  <a:off x="461990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7"/>
                <p:cNvSpPr/>
                <p:nvPr/>
              </p:nvSpPr>
              <p:spPr>
                <a:xfrm>
                  <a:off x="469402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7"/>
                <p:cNvSpPr/>
                <p:nvPr/>
              </p:nvSpPr>
              <p:spPr>
                <a:xfrm>
                  <a:off x="4767850" y="2027450"/>
                  <a:ext cx="85150" cy="84875"/>
                </a:xfrm>
                <a:custGeom>
                  <a:avLst/>
                  <a:gdLst/>
                  <a:ahLst/>
                  <a:cxnLst/>
                  <a:rect l="l" t="t" r="r" b="b"/>
                  <a:pathLst>
                    <a:path w="3406" h="3395" fill="none" extrusionOk="0">
                      <a:moveTo>
                        <a:pt x="0" y="3394"/>
                      </a:moveTo>
                      <a:lnTo>
                        <a:pt x="3406"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7"/>
                <p:cNvSpPr/>
                <p:nvPr/>
              </p:nvSpPr>
              <p:spPr>
                <a:xfrm>
                  <a:off x="48419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26" name="Google Shape;226;p7"/>
            <p:cNvSpPr/>
            <p:nvPr/>
          </p:nvSpPr>
          <p:spPr>
            <a:xfrm rot="-5400000">
              <a:off x="354261" y="359922"/>
              <a:ext cx="468392" cy="468392"/>
            </a:xfrm>
            <a:custGeom>
              <a:avLst/>
              <a:gdLst/>
              <a:ahLst/>
              <a:cxnLst/>
              <a:rect l="l" t="t" r="r" b="b"/>
              <a:pathLst>
                <a:path w="15027" h="15027" fill="none" extrusionOk="0">
                  <a:moveTo>
                    <a:pt x="15027" y="7228"/>
                  </a:moveTo>
                  <a:cubicBezTo>
                    <a:pt x="15027" y="10157"/>
                    <a:pt x="13265" y="12788"/>
                    <a:pt x="10562" y="13907"/>
                  </a:cubicBezTo>
                  <a:cubicBezTo>
                    <a:pt x="7859" y="15026"/>
                    <a:pt x="4752" y="14407"/>
                    <a:pt x="2680" y="12336"/>
                  </a:cubicBezTo>
                  <a:cubicBezTo>
                    <a:pt x="620" y="10276"/>
                    <a:pt x="1" y="7168"/>
                    <a:pt x="1120" y="4466"/>
                  </a:cubicBezTo>
                  <a:cubicBezTo>
                    <a:pt x="2239" y="1763"/>
                    <a:pt x="4871" y="1"/>
                    <a:pt x="7800" y="1"/>
                  </a:cubicBez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7" name="Google Shape;227;p7"/>
          <p:cNvSpPr txBox="1">
            <a:spLocks noGrp="1"/>
          </p:cNvSpPr>
          <p:nvPr>
            <p:ph type="title"/>
          </p:nvPr>
        </p:nvSpPr>
        <p:spPr>
          <a:xfrm>
            <a:off x="734575" y="927800"/>
            <a:ext cx="3835500" cy="989400"/>
          </a:xfrm>
          <a:prstGeom prst="rect">
            <a:avLst/>
          </a:prstGeom>
        </p:spPr>
        <p:txBody>
          <a:bodyPr spcFirstLastPara="1" wrap="square" lIns="91425" tIns="91425" rIns="91425" bIns="91425" anchor="ctr" anchorCtr="0">
            <a:noAutofit/>
          </a:bodyPr>
          <a:lstStyle>
            <a:lvl1pPr lvl="0" algn="l">
              <a:spcBef>
                <a:spcPts val="0"/>
              </a:spcBef>
              <a:spcAft>
                <a:spcPts val="0"/>
              </a:spcAft>
              <a:buSzPts val="2400"/>
              <a:buNone/>
              <a:defRPr sz="26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28" name="Google Shape;228;p7"/>
          <p:cNvSpPr txBox="1">
            <a:spLocks noGrp="1"/>
          </p:cNvSpPr>
          <p:nvPr>
            <p:ph type="body" idx="1"/>
          </p:nvPr>
        </p:nvSpPr>
        <p:spPr>
          <a:xfrm>
            <a:off x="734575" y="1954400"/>
            <a:ext cx="5016000" cy="2261100"/>
          </a:xfrm>
          <a:prstGeom prst="rect">
            <a:avLst/>
          </a:prstGeom>
        </p:spPr>
        <p:txBody>
          <a:bodyPr spcFirstLastPara="1" wrap="square" lIns="91425" tIns="91425" rIns="91425" bIns="91425" anchor="t" anchorCtr="0">
            <a:noAutofit/>
          </a:bodyPr>
          <a:lstStyle>
            <a:lvl1pPr marL="457200" lvl="0" indent="-298450">
              <a:spcBef>
                <a:spcPts val="0"/>
              </a:spcBef>
              <a:spcAft>
                <a:spcPts val="0"/>
              </a:spcAft>
              <a:buClr>
                <a:schemeClr val="accent5"/>
              </a:buClr>
              <a:buSzPts val="1100"/>
              <a:buChar char="■"/>
              <a:defRPr sz="1500"/>
            </a:lvl1pPr>
            <a:lvl2pPr marL="914400" lvl="1" indent="-304800">
              <a:spcBef>
                <a:spcPts val="100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06"/>
        <p:cNvGrpSpPr/>
        <p:nvPr/>
      </p:nvGrpSpPr>
      <p:grpSpPr>
        <a:xfrm>
          <a:off x="0" y="0"/>
          <a:ext cx="0" cy="0"/>
          <a:chOff x="0" y="0"/>
          <a:chExt cx="0" cy="0"/>
        </a:xfrm>
      </p:grpSpPr>
      <p:grpSp>
        <p:nvGrpSpPr>
          <p:cNvPr id="307" name="Google Shape;307;p9"/>
          <p:cNvGrpSpPr/>
          <p:nvPr/>
        </p:nvGrpSpPr>
        <p:grpSpPr>
          <a:xfrm>
            <a:off x="-165654" y="0"/>
            <a:ext cx="9309654" cy="5143500"/>
            <a:chOff x="-165654" y="0"/>
            <a:chExt cx="9309654" cy="5143500"/>
          </a:xfrm>
        </p:grpSpPr>
        <p:sp>
          <p:nvSpPr>
            <p:cNvPr id="308" name="Google Shape;308;p9"/>
            <p:cNvSpPr/>
            <p:nvPr/>
          </p:nvSpPr>
          <p:spPr>
            <a:xfrm>
              <a:off x="8299450" y="4306746"/>
              <a:ext cx="430607" cy="430658"/>
            </a:xfrm>
            <a:custGeom>
              <a:avLst/>
              <a:gdLst/>
              <a:ahLst/>
              <a:cxnLst/>
              <a:rect l="l" t="t" r="r" b="b"/>
              <a:pathLst>
                <a:path w="26850" h="26849" fill="none" extrusionOk="0">
                  <a:moveTo>
                    <a:pt x="1" y="13943"/>
                  </a:moveTo>
                  <a:cubicBezTo>
                    <a:pt x="1" y="8716"/>
                    <a:pt x="3144" y="4001"/>
                    <a:pt x="7966" y="2001"/>
                  </a:cubicBezTo>
                  <a:cubicBezTo>
                    <a:pt x="12800" y="0"/>
                    <a:pt x="18348" y="1108"/>
                    <a:pt x="22051" y="4799"/>
                  </a:cubicBezTo>
                  <a:cubicBezTo>
                    <a:pt x="25742" y="8501"/>
                    <a:pt x="26849" y="14050"/>
                    <a:pt x="24849" y="18884"/>
                  </a:cubicBezTo>
                  <a:cubicBezTo>
                    <a:pt x="22849" y="23706"/>
                    <a:pt x="18134" y="26849"/>
                    <a:pt x="12919" y="26849"/>
                  </a:cubicBez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9"/>
            <p:cNvSpPr/>
            <p:nvPr/>
          </p:nvSpPr>
          <p:spPr>
            <a:xfrm>
              <a:off x="0" y="0"/>
              <a:ext cx="9144000" cy="5143500"/>
            </a:xfrm>
            <a:prstGeom prst="frame">
              <a:avLst>
                <a:gd name="adj1" fmla="val 3945"/>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0" name="Google Shape;310;p9"/>
            <p:cNvGrpSpPr/>
            <p:nvPr/>
          </p:nvGrpSpPr>
          <p:grpSpPr>
            <a:xfrm flipH="1">
              <a:off x="928130" y="3984752"/>
              <a:ext cx="953788" cy="522000"/>
              <a:chOff x="4397850" y="1828025"/>
              <a:chExt cx="686425" cy="375675"/>
            </a:xfrm>
          </p:grpSpPr>
          <p:sp>
            <p:nvSpPr>
              <p:cNvPr id="311" name="Google Shape;311;p9"/>
              <p:cNvSpPr/>
              <p:nvPr/>
            </p:nvSpPr>
            <p:spPr>
              <a:xfrm>
                <a:off x="4708600" y="1828025"/>
                <a:ext cx="375675" cy="375675"/>
              </a:xfrm>
              <a:custGeom>
                <a:avLst/>
                <a:gdLst/>
                <a:ahLst/>
                <a:cxnLst/>
                <a:rect l="l" t="t" r="r" b="b"/>
                <a:pathLst>
                  <a:path w="15027" h="15027" fill="none" extrusionOk="0">
                    <a:moveTo>
                      <a:pt x="15027" y="7228"/>
                    </a:moveTo>
                    <a:cubicBezTo>
                      <a:pt x="15027" y="10157"/>
                      <a:pt x="13265" y="12788"/>
                      <a:pt x="10562" y="13907"/>
                    </a:cubicBezTo>
                    <a:cubicBezTo>
                      <a:pt x="7859" y="15026"/>
                      <a:pt x="4752" y="14407"/>
                      <a:pt x="2680" y="12336"/>
                    </a:cubicBezTo>
                    <a:cubicBezTo>
                      <a:pt x="620" y="10276"/>
                      <a:pt x="1" y="7168"/>
                      <a:pt x="1120" y="4466"/>
                    </a:cubicBezTo>
                    <a:cubicBezTo>
                      <a:pt x="2239" y="1763"/>
                      <a:pt x="4871" y="1"/>
                      <a:pt x="7800" y="1"/>
                    </a:cubicBez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2" name="Google Shape;312;p9"/>
              <p:cNvGrpSpPr/>
              <p:nvPr/>
            </p:nvGrpSpPr>
            <p:grpSpPr>
              <a:xfrm>
                <a:off x="4397850" y="2027450"/>
                <a:ext cx="528975" cy="84875"/>
                <a:chOff x="4397850" y="2027450"/>
                <a:chExt cx="528975" cy="84875"/>
              </a:xfrm>
            </p:grpSpPr>
            <p:sp>
              <p:nvSpPr>
                <p:cNvPr id="313" name="Google Shape;313;p9"/>
                <p:cNvSpPr/>
                <p:nvPr/>
              </p:nvSpPr>
              <p:spPr>
                <a:xfrm>
                  <a:off x="43978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9"/>
                <p:cNvSpPr/>
                <p:nvPr/>
              </p:nvSpPr>
              <p:spPr>
                <a:xfrm>
                  <a:off x="447197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9"/>
                <p:cNvSpPr/>
                <p:nvPr/>
              </p:nvSpPr>
              <p:spPr>
                <a:xfrm>
                  <a:off x="4545800" y="2027450"/>
                  <a:ext cx="85150" cy="84875"/>
                </a:xfrm>
                <a:custGeom>
                  <a:avLst/>
                  <a:gdLst/>
                  <a:ahLst/>
                  <a:cxnLst/>
                  <a:rect l="l" t="t" r="r" b="b"/>
                  <a:pathLst>
                    <a:path w="3406" h="3395" fill="none" extrusionOk="0">
                      <a:moveTo>
                        <a:pt x="0" y="3394"/>
                      </a:moveTo>
                      <a:lnTo>
                        <a:pt x="3405"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9"/>
                <p:cNvSpPr/>
                <p:nvPr/>
              </p:nvSpPr>
              <p:spPr>
                <a:xfrm>
                  <a:off x="461990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9"/>
                <p:cNvSpPr/>
                <p:nvPr/>
              </p:nvSpPr>
              <p:spPr>
                <a:xfrm>
                  <a:off x="469402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9"/>
                <p:cNvSpPr/>
                <p:nvPr/>
              </p:nvSpPr>
              <p:spPr>
                <a:xfrm>
                  <a:off x="4767850" y="2027450"/>
                  <a:ext cx="85150" cy="84875"/>
                </a:xfrm>
                <a:custGeom>
                  <a:avLst/>
                  <a:gdLst/>
                  <a:ahLst/>
                  <a:cxnLst/>
                  <a:rect l="l" t="t" r="r" b="b"/>
                  <a:pathLst>
                    <a:path w="3406" h="3395" fill="none" extrusionOk="0">
                      <a:moveTo>
                        <a:pt x="0" y="3394"/>
                      </a:moveTo>
                      <a:lnTo>
                        <a:pt x="3406"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9"/>
                <p:cNvSpPr/>
                <p:nvPr/>
              </p:nvSpPr>
              <p:spPr>
                <a:xfrm>
                  <a:off x="48419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20" name="Google Shape;320;p9"/>
            <p:cNvSpPr/>
            <p:nvPr/>
          </p:nvSpPr>
          <p:spPr>
            <a:xfrm>
              <a:off x="-165654" y="513425"/>
              <a:ext cx="2047569" cy="826142"/>
            </a:xfrm>
            <a:custGeom>
              <a:avLst/>
              <a:gdLst/>
              <a:ahLst/>
              <a:cxnLst/>
              <a:rect l="l" t="t" r="r" b="b"/>
              <a:pathLst>
                <a:path w="29921" h="16812" fill="none" extrusionOk="0">
                  <a:moveTo>
                    <a:pt x="0" y="0"/>
                  </a:moveTo>
                  <a:lnTo>
                    <a:pt x="9168" y="16812"/>
                  </a:lnTo>
                  <a:lnTo>
                    <a:pt x="29921" y="16812"/>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1" name="Google Shape;321;p9"/>
            <p:cNvGrpSpPr/>
            <p:nvPr/>
          </p:nvGrpSpPr>
          <p:grpSpPr>
            <a:xfrm>
              <a:off x="3995200" y="4047400"/>
              <a:ext cx="345325" cy="345325"/>
              <a:chOff x="3495950" y="1716700"/>
              <a:chExt cx="345325" cy="345325"/>
            </a:xfrm>
          </p:grpSpPr>
          <p:sp>
            <p:nvSpPr>
              <p:cNvPr id="322" name="Google Shape;322;p9"/>
              <p:cNvSpPr/>
              <p:nvPr/>
            </p:nvSpPr>
            <p:spPr>
              <a:xfrm>
                <a:off x="3495950" y="1837850"/>
                <a:ext cx="89325" cy="103025"/>
              </a:xfrm>
              <a:custGeom>
                <a:avLst/>
                <a:gdLst/>
                <a:ahLst/>
                <a:cxnLst/>
                <a:rect l="l" t="t" r="r" b="b"/>
                <a:pathLst>
                  <a:path w="3573" h="4121" extrusionOk="0">
                    <a:moveTo>
                      <a:pt x="3573" y="1"/>
                    </a:moveTo>
                    <a:lnTo>
                      <a:pt x="1" y="2061"/>
                    </a:lnTo>
                    <a:lnTo>
                      <a:pt x="3573" y="4120"/>
                    </a:lnTo>
                    <a:lnTo>
                      <a:pt x="3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9"/>
              <p:cNvSpPr/>
              <p:nvPr/>
            </p:nvSpPr>
            <p:spPr>
              <a:xfrm>
                <a:off x="3751950" y="1837850"/>
                <a:ext cx="89325" cy="103025"/>
              </a:xfrm>
              <a:custGeom>
                <a:avLst/>
                <a:gdLst/>
                <a:ahLst/>
                <a:cxnLst/>
                <a:rect l="l" t="t" r="r" b="b"/>
                <a:pathLst>
                  <a:path w="3573" h="4121" extrusionOk="0">
                    <a:moveTo>
                      <a:pt x="0" y="1"/>
                    </a:moveTo>
                    <a:lnTo>
                      <a:pt x="0" y="4120"/>
                    </a:lnTo>
                    <a:lnTo>
                      <a:pt x="3572" y="2061"/>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9"/>
              <p:cNvSpPr/>
              <p:nvPr/>
            </p:nvSpPr>
            <p:spPr>
              <a:xfrm>
                <a:off x="3617100" y="1972700"/>
                <a:ext cx="103025" cy="89325"/>
              </a:xfrm>
              <a:custGeom>
                <a:avLst/>
                <a:gdLst/>
                <a:ahLst/>
                <a:cxnLst/>
                <a:rect l="l" t="t" r="r" b="b"/>
                <a:pathLst>
                  <a:path w="4121" h="3573" extrusionOk="0">
                    <a:moveTo>
                      <a:pt x="1" y="0"/>
                    </a:moveTo>
                    <a:lnTo>
                      <a:pt x="2061" y="3572"/>
                    </a:lnTo>
                    <a:lnTo>
                      <a:pt x="41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9"/>
              <p:cNvSpPr/>
              <p:nvPr/>
            </p:nvSpPr>
            <p:spPr>
              <a:xfrm>
                <a:off x="3617100" y="1716700"/>
                <a:ext cx="103025" cy="89325"/>
              </a:xfrm>
              <a:custGeom>
                <a:avLst/>
                <a:gdLst/>
                <a:ahLst/>
                <a:cxnLst/>
                <a:rect l="l" t="t" r="r" b="b"/>
                <a:pathLst>
                  <a:path w="4121" h="3573" extrusionOk="0">
                    <a:moveTo>
                      <a:pt x="2061" y="1"/>
                    </a:moveTo>
                    <a:lnTo>
                      <a:pt x="1" y="3573"/>
                    </a:lnTo>
                    <a:lnTo>
                      <a:pt x="4120" y="3573"/>
                    </a:lnTo>
                    <a:lnTo>
                      <a:pt x="20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6" name="Google Shape;326;p9"/>
            <p:cNvGrpSpPr/>
            <p:nvPr/>
          </p:nvGrpSpPr>
          <p:grpSpPr>
            <a:xfrm>
              <a:off x="584635" y="551294"/>
              <a:ext cx="281155" cy="281594"/>
              <a:chOff x="1300150" y="626450"/>
              <a:chExt cx="739299" cy="740647"/>
            </a:xfrm>
          </p:grpSpPr>
          <p:sp>
            <p:nvSpPr>
              <p:cNvPr id="327" name="Google Shape;327;p9"/>
              <p:cNvSpPr/>
              <p:nvPr/>
            </p:nvSpPr>
            <p:spPr>
              <a:xfrm>
                <a:off x="1300150" y="626450"/>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328" name="Google Shape;328;p9"/>
              <p:cNvSpPr/>
              <p:nvPr/>
            </p:nvSpPr>
            <p:spPr>
              <a:xfrm rot="5400000">
                <a:off x="1866246" y="626450"/>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329" name="Google Shape;329;p9"/>
              <p:cNvSpPr/>
              <p:nvPr/>
            </p:nvSpPr>
            <p:spPr>
              <a:xfrm rot="10800000">
                <a:off x="1866684" y="1193457"/>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330" name="Google Shape;330;p9"/>
              <p:cNvSpPr/>
              <p:nvPr/>
            </p:nvSpPr>
            <p:spPr>
              <a:xfrm rot="-5400000">
                <a:off x="1300587" y="1193457"/>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grpSp>
      </p:grpSp>
      <p:sp>
        <p:nvSpPr>
          <p:cNvPr id="331" name="Google Shape;331;p9"/>
          <p:cNvSpPr txBox="1">
            <a:spLocks noGrp="1"/>
          </p:cNvSpPr>
          <p:nvPr>
            <p:ph type="title"/>
          </p:nvPr>
        </p:nvSpPr>
        <p:spPr>
          <a:xfrm>
            <a:off x="825725" y="1712063"/>
            <a:ext cx="3840000" cy="666300"/>
          </a:xfrm>
          <a:prstGeom prst="rect">
            <a:avLst/>
          </a:prstGeom>
          <a:noFill/>
        </p:spPr>
        <p:txBody>
          <a:bodyPr spcFirstLastPara="1" wrap="square" lIns="91425" tIns="91425" rIns="91425" bIns="91425" anchor="ctr" anchorCtr="0">
            <a:noAutofit/>
          </a:bodyPr>
          <a:lstStyle>
            <a:lvl1pPr lvl="0" algn="l">
              <a:spcBef>
                <a:spcPts val="0"/>
              </a:spcBef>
              <a:spcAft>
                <a:spcPts val="0"/>
              </a:spcAft>
              <a:buSzPts val="4200"/>
              <a:buNone/>
              <a:defRPr sz="33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32" name="Google Shape;332;p9"/>
          <p:cNvSpPr txBox="1">
            <a:spLocks noGrp="1"/>
          </p:cNvSpPr>
          <p:nvPr>
            <p:ph type="subTitle" idx="1"/>
          </p:nvPr>
        </p:nvSpPr>
        <p:spPr>
          <a:xfrm>
            <a:off x="825725" y="2310338"/>
            <a:ext cx="3514800" cy="1121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1500">
                <a:solidFill>
                  <a:schemeClr val="dk1"/>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33"/>
        <p:cNvGrpSpPr/>
        <p:nvPr/>
      </p:nvGrpSpPr>
      <p:grpSpPr>
        <a:xfrm>
          <a:off x="0" y="0"/>
          <a:ext cx="0" cy="0"/>
          <a:chOff x="0" y="0"/>
          <a:chExt cx="0" cy="0"/>
        </a:xfrm>
      </p:grpSpPr>
      <p:grpSp>
        <p:nvGrpSpPr>
          <p:cNvPr id="334" name="Google Shape;334;p10"/>
          <p:cNvGrpSpPr/>
          <p:nvPr/>
        </p:nvGrpSpPr>
        <p:grpSpPr>
          <a:xfrm>
            <a:off x="0" y="0"/>
            <a:ext cx="9144000" cy="5143500"/>
            <a:chOff x="0" y="0"/>
            <a:chExt cx="9144000" cy="5143500"/>
          </a:xfrm>
        </p:grpSpPr>
        <p:sp>
          <p:nvSpPr>
            <p:cNvPr id="335" name="Google Shape;335;p10"/>
            <p:cNvSpPr/>
            <p:nvPr/>
          </p:nvSpPr>
          <p:spPr>
            <a:xfrm>
              <a:off x="0" y="0"/>
              <a:ext cx="9144000" cy="5143500"/>
            </a:xfrm>
            <a:prstGeom prst="frame">
              <a:avLst>
                <a:gd name="adj1" fmla="val 3945"/>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6" name="Google Shape;336;p10"/>
            <p:cNvGrpSpPr/>
            <p:nvPr/>
          </p:nvGrpSpPr>
          <p:grpSpPr>
            <a:xfrm>
              <a:off x="7502350" y="1228725"/>
              <a:ext cx="345325" cy="345325"/>
              <a:chOff x="3495950" y="1716700"/>
              <a:chExt cx="345325" cy="345325"/>
            </a:xfrm>
          </p:grpSpPr>
          <p:sp>
            <p:nvSpPr>
              <p:cNvPr id="337" name="Google Shape;337;p10"/>
              <p:cNvSpPr/>
              <p:nvPr/>
            </p:nvSpPr>
            <p:spPr>
              <a:xfrm>
                <a:off x="3495950" y="1837850"/>
                <a:ext cx="89325" cy="103025"/>
              </a:xfrm>
              <a:custGeom>
                <a:avLst/>
                <a:gdLst/>
                <a:ahLst/>
                <a:cxnLst/>
                <a:rect l="l" t="t" r="r" b="b"/>
                <a:pathLst>
                  <a:path w="3573" h="4121" extrusionOk="0">
                    <a:moveTo>
                      <a:pt x="3573" y="1"/>
                    </a:moveTo>
                    <a:lnTo>
                      <a:pt x="1" y="2061"/>
                    </a:lnTo>
                    <a:lnTo>
                      <a:pt x="3573" y="4120"/>
                    </a:lnTo>
                    <a:lnTo>
                      <a:pt x="3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0"/>
              <p:cNvSpPr/>
              <p:nvPr/>
            </p:nvSpPr>
            <p:spPr>
              <a:xfrm>
                <a:off x="3751950" y="1837850"/>
                <a:ext cx="89325" cy="103025"/>
              </a:xfrm>
              <a:custGeom>
                <a:avLst/>
                <a:gdLst/>
                <a:ahLst/>
                <a:cxnLst/>
                <a:rect l="l" t="t" r="r" b="b"/>
                <a:pathLst>
                  <a:path w="3573" h="4121" extrusionOk="0">
                    <a:moveTo>
                      <a:pt x="0" y="1"/>
                    </a:moveTo>
                    <a:lnTo>
                      <a:pt x="0" y="4120"/>
                    </a:lnTo>
                    <a:lnTo>
                      <a:pt x="3572" y="2061"/>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0"/>
              <p:cNvSpPr/>
              <p:nvPr/>
            </p:nvSpPr>
            <p:spPr>
              <a:xfrm>
                <a:off x="3617100" y="1972700"/>
                <a:ext cx="103025" cy="89325"/>
              </a:xfrm>
              <a:custGeom>
                <a:avLst/>
                <a:gdLst/>
                <a:ahLst/>
                <a:cxnLst/>
                <a:rect l="l" t="t" r="r" b="b"/>
                <a:pathLst>
                  <a:path w="4121" h="3573" extrusionOk="0">
                    <a:moveTo>
                      <a:pt x="1" y="0"/>
                    </a:moveTo>
                    <a:lnTo>
                      <a:pt x="2061" y="3572"/>
                    </a:lnTo>
                    <a:lnTo>
                      <a:pt x="41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0"/>
              <p:cNvSpPr/>
              <p:nvPr/>
            </p:nvSpPr>
            <p:spPr>
              <a:xfrm>
                <a:off x="3617100" y="1716700"/>
                <a:ext cx="103025" cy="89325"/>
              </a:xfrm>
              <a:custGeom>
                <a:avLst/>
                <a:gdLst/>
                <a:ahLst/>
                <a:cxnLst/>
                <a:rect l="l" t="t" r="r" b="b"/>
                <a:pathLst>
                  <a:path w="4121" h="3573" extrusionOk="0">
                    <a:moveTo>
                      <a:pt x="2061" y="1"/>
                    </a:moveTo>
                    <a:lnTo>
                      <a:pt x="1" y="3573"/>
                    </a:lnTo>
                    <a:lnTo>
                      <a:pt x="4120" y="3573"/>
                    </a:lnTo>
                    <a:lnTo>
                      <a:pt x="20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1" name="Google Shape;341;p10"/>
            <p:cNvSpPr/>
            <p:nvPr/>
          </p:nvSpPr>
          <p:spPr>
            <a:xfrm>
              <a:off x="0" y="2944111"/>
              <a:ext cx="1749331" cy="555511"/>
            </a:xfrm>
            <a:custGeom>
              <a:avLst/>
              <a:gdLst/>
              <a:ahLst/>
              <a:cxnLst/>
              <a:rect l="l" t="t" r="r" b="b"/>
              <a:pathLst>
                <a:path w="29921" h="16812" fill="none" extrusionOk="0">
                  <a:moveTo>
                    <a:pt x="0" y="0"/>
                  </a:moveTo>
                  <a:lnTo>
                    <a:pt x="9168" y="16812"/>
                  </a:lnTo>
                  <a:lnTo>
                    <a:pt x="29921" y="16812"/>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2" name="Google Shape;342;p10"/>
            <p:cNvGrpSpPr/>
            <p:nvPr/>
          </p:nvGrpSpPr>
          <p:grpSpPr>
            <a:xfrm>
              <a:off x="7742055" y="1822527"/>
              <a:ext cx="953788" cy="522000"/>
              <a:chOff x="4397850" y="1828025"/>
              <a:chExt cx="686425" cy="375675"/>
            </a:xfrm>
          </p:grpSpPr>
          <p:sp>
            <p:nvSpPr>
              <p:cNvPr id="343" name="Google Shape;343;p10"/>
              <p:cNvSpPr/>
              <p:nvPr/>
            </p:nvSpPr>
            <p:spPr>
              <a:xfrm>
                <a:off x="4708600" y="1828025"/>
                <a:ext cx="375675" cy="375675"/>
              </a:xfrm>
              <a:custGeom>
                <a:avLst/>
                <a:gdLst/>
                <a:ahLst/>
                <a:cxnLst/>
                <a:rect l="l" t="t" r="r" b="b"/>
                <a:pathLst>
                  <a:path w="15027" h="15027" fill="none" extrusionOk="0">
                    <a:moveTo>
                      <a:pt x="15027" y="7228"/>
                    </a:moveTo>
                    <a:cubicBezTo>
                      <a:pt x="15027" y="10157"/>
                      <a:pt x="13265" y="12788"/>
                      <a:pt x="10562" y="13907"/>
                    </a:cubicBezTo>
                    <a:cubicBezTo>
                      <a:pt x="7859" y="15026"/>
                      <a:pt x="4752" y="14407"/>
                      <a:pt x="2680" y="12336"/>
                    </a:cubicBezTo>
                    <a:cubicBezTo>
                      <a:pt x="620" y="10276"/>
                      <a:pt x="1" y="7168"/>
                      <a:pt x="1120" y="4466"/>
                    </a:cubicBezTo>
                    <a:cubicBezTo>
                      <a:pt x="2239" y="1763"/>
                      <a:pt x="4871" y="1"/>
                      <a:pt x="7800" y="1"/>
                    </a:cubicBez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4" name="Google Shape;344;p10"/>
              <p:cNvGrpSpPr/>
              <p:nvPr/>
            </p:nvGrpSpPr>
            <p:grpSpPr>
              <a:xfrm>
                <a:off x="4397850" y="2027450"/>
                <a:ext cx="528975" cy="84875"/>
                <a:chOff x="4397850" y="2027450"/>
                <a:chExt cx="528975" cy="84875"/>
              </a:xfrm>
            </p:grpSpPr>
            <p:sp>
              <p:nvSpPr>
                <p:cNvPr id="345" name="Google Shape;345;p10"/>
                <p:cNvSpPr/>
                <p:nvPr/>
              </p:nvSpPr>
              <p:spPr>
                <a:xfrm>
                  <a:off x="43978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0"/>
                <p:cNvSpPr/>
                <p:nvPr/>
              </p:nvSpPr>
              <p:spPr>
                <a:xfrm>
                  <a:off x="447197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0"/>
                <p:cNvSpPr/>
                <p:nvPr/>
              </p:nvSpPr>
              <p:spPr>
                <a:xfrm>
                  <a:off x="4545800" y="2027450"/>
                  <a:ext cx="85150" cy="84875"/>
                </a:xfrm>
                <a:custGeom>
                  <a:avLst/>
                  <a:gdLst/>
                  <a:ahLst/>
                  <a:cxnLst/>
                  <a:rect l="l" t="t" r="r" b="b"/>
                  <a:pathLst>
                    <a:path w="3406" h="3395" fill="none" extrusionOk="0">
                      <a:moveTo>
                        <a:pt x="0" y="3394"/>
                      </a:moveTo>
                      <a:lnTo>
                        <a:pt x="3405"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0"/>
                <p:cNvSpPr/>
                <p:nvPr/>
              </p:nvSpPr>
              <p:spPr>
                <a:xfrm>
                  <a:off x="461990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0"/>
                <p:cNvSpPr/>
                <p:nvPr/>
              </p:nvSpPr>
              <p:spPr>
                <a:xfrm>
                  <a:off x="469402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0"/>
                <p:cNvSpPr/>
                <p:nvPr/>
              </p:nvSpPr>
              <p:spPr>
                <a:xfrm>
                  <a:off x="4767850" y="2027450"/>
                  <a:ext cx="85150" cy="84875"/>
                </a:xfrm>
                <a:custGeom>
                  <a:avLst/>
                  <a:gdLst/>
                  <a:ahLst/>
                  <a:cxnLst/>
                  <a:rect l="l" t="t" r="r" b="b"/>
                  <a:pathLst>
                    <a:path w="3406" h="3395" fill="none" extrusionOk="0">
                      <a:moveTo>
                        <a:pt x="0" y="3394"/>
                      </a:moveTo>
                      <a:lnTo>
                        <a:pt x="3406"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0"/>
                <p:cNvSpPr/>
                <p:nvPr/>
              </p:nvSpPr>
              <p:spPr>
                <a:xfrm>
                  <a:off x="48419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52" name="Google Shape;352;p10"/>
            <p:cNvSpPr/>
            <p:nvPr/>
          </p:nvSpPr>
          <p:spPr>
            <a:xfrm>
              <a:off x="6541825" y="4066138"/>
              <a:ext cx="671250" cy="671225"/>
            </a:xfrm>
            <a:custGeom>
              <a:avLst/>
              <a:gdLst/>
              <a:ahLst/>
              <a:cxnLst/>
              <a:rect l="l" t="t" r="r" b="b"/>
              <a:pathLst>
                <a:path w="26850" h="26849" fill="none" extrusionOk="0">
                  <a:moveTo>
                    <a:pt x="1" y="13943"/>
                  </a:moveTo>
                  <a:cubicBezTo>
                    <a:pt x="1" y="8716"/>
                    <a:pt x="3144" y="4001"/>
                    <a:pt x="7966" y="2001"/>
                  </a:cubicBezTo>
                  <a:cubicBezTo>
                    <a:pt x="12800" y="0"/>
                    <a:pt x="18348" y="1108"/>
                    <a:pt x="22051" y="4799"/>
                  </a:cubicBezTo>
                  <a:cubicBezTo>
                    <a:pt x="25742" y="8501"/>
                    <a:pt x="26849" y="14050"/>
                    <a:pt x="24849" y="18884"/>
                  </a:cubicBezTo>
                  <a:cubicBezTo>
                    <a:pt x="22849" y="23706"/>
                    <a:pt x="18134" y="26849"/>
                    <a:pt x="12919" y="26849"/>
                  </a:cubicBez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3" name="Google Shape;353;p10"/>
            <p:cNvGrpSpPr/>
            <p:nvPr/>
          </p:nvGrpSpPr>
          <p:grpSpPr>
            <a:xfrm>
              <a:off x="79429" y="352056"/>
              <a:ext cx="1299294" cy="251797"/>
              <a:chOff x="5651875" y="2924600"/>
              <a:chExt cx="726025" cy="140700"/>
            </a:xfrm>
          </p:grpSpPr>
          <p:sp>
            <p:nvSpPr>
              <p:cNvPr id="354" name="Google Shape;354;p10"/>
              <p:cNvSpPr/>
              <p:nvPr/>
            </p:nvSpPr>
            <p:spPr>
              <a:xfrm>
                <a:off x="5651875" y="2924600"/>
                <a:ext cx="27125" cy="23300"/>
              </a:xfrm>
              <a:custGeom>
                <a:avLst/>
                <a:gdLst/>
                <a:ahLst/>
                <a:cxnLst/>
                <a:rect l="l" t="t" r="r" b="b"/>
                <a:pathLst>
                  <a:path w="1085" h="932" extrusionOk="0">
                    <a:moveTo>
                      <a:pt x="620" y="0"/>
                    </a:moveTo>
                    <a:cubicBezTo>
                      <a:pt x="203" y="0"/>
                      <a:pt x="1" y="500"/>
                      <a:pt x="287" y="798"/>
                    </a:cubicBezTo>
                    <a:cubicBezTo>
                      <a:pt x="382" y="890"/>
                      <a:pt x="499" y="931"/>
                      <a:pt x="613" y="931"/>
                    </a:cubicBezTo>
                    <a:cubicBezTo>
                      <a:pt x="854" y="931"/>
                      <a:pt x="1084" y="747"/>
                      <a:pt x="1084" y="465"/>
                    </a:cubicBezTo>
                    <a:cubicBezTo>
                      <a:pt x="1084" y="203"/>
                      <a:pt x="882" y="0"/>
                      <a:pt x="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0"/>
              <p:cNvSpPr/>
              <p:nvPr/>
            </p:nvSpPr>
            <p:spPr>
              <a:xfrm>
                <a:off x="5751900" y="2924600"/>
                <a:ext cx="27400" cy="23300"/>
              </a:xfrm>
              <a:custGeom>
                <a:avLst/>
                <a:gdLst/>
                <a:ahLst/>
                <a:cxnLst/>
                <a:rect l="l" t="t" r="r" b="b"/>
                <a:pathLst>
                  <a:path w="1096" h="932" extrusionOk="0">
                    <a:moveTo>
                      <a:pt x="631" y="0"/>
                    </a:moveTo>
                    <a:cubicBezTo>
                      <a:pt x="215" y="0"/>
                      <a:pt x="0" y="500"/>
                      <a:pt x="298" y="798"/>
                    </a:cubicBezTo>
                    <a:cubicBezTo>
                      <a:pt x="394" y="890"/>
                      <a:pt x="511" y="931"/>
                      <a:pt x="625" y="931"/>
                    </a:cubicBezTo>
                    <a:cubicBezTo>
                      <a:pt x="866" y="931"/>
                      <a:pt x="1096" y="747"/>
                      <a:pt x="1096" y="465"/>
                    </a:cubicBezTo>
                    <a:cubicBezTo>
                      <a:pt x="1096" y="203"/>
                      <a:pt x="881" y="0"/>
                      <a:pt x="6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0"/>
              <p:cNvSpPr/>
              <p:nvPr/>
            </p:nvSpPr>
            <p:spPr>
              <a:xfrm>
                <a:off x="5852200" y="2924600"/>
                <a:ext cx="27425" cy="23200"/>
              </a:xfrm>
              <a:custGeom>
                <a:avLst/>
                <a:gdLst/>
                <a:ahLst/>
                <a:cxnLst/>
                <a:rect l="l" t="t" r="r" b="b"/>
                <a:pathLst>
                  <a:path w="1097" h="928" extrusionOk="0">
                    <a:moveTo>
                      <a:pt x="620" y="0"/>
                    </a:moveTo>
                    <a:cubicBezTo>
                      <a:pt x="215" y="0"/>
                      <a:pt x="1" y="500"/>
                      <a:pt x="298" y="786"/>
                    </a:cubicBezTo>
                    <a:cubicBezTo>
                      <a:pt x="392" y="884"/>
                      <a:pt x="511" y="928"/>
                      <a:pt x="627" y="928"/>
                    </a:cubicBezTo>
                    <a:cubicBezTo>
                      <a:pt x="865" y="928"/>
                      <a:pt x="1096" y="745"/>
                      <a:pt x="1096" y="465"/>
                    </a:cubicBezTo>
                    <a:cubicBezTo>
                      <a:pt x="1084" y="203"/>
                      <a:pt x="882" y="0"/>
                      <a:pt x="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0"/>
              <p:cNvSpPr/>
              <p:nvPr/>
            </p:nvSpPr>
            <p:spPr>
              <a:xfrm>
                <a:off x="5952525" y="2924600"/>
                <a:ext cx="27100" cy="23300"/>
              </a:xfrm>
              <a:custGeom>
                <a:avLst/>
                <a:gdLst/>
                <a:ahLst/>
                <a:cxnLst/>
                <a:rect l="l" t="t" r="r" b="b"/>
                <a:pathLst>
                  <a:path w="1084" h="932" extrusionOk="0">
                    <a:moveTo>
                      <a:pt x="619" y="0"/>
                    </a:moveTo>
                    <a:cubicBezTo>
                      <a:pt x="203" y="0"/>
                      <a:pt x="0" y="500"/>
                      <a:pt x="286" y="798"/>
                    </a:cubicBezTo>
                    <a:cubicBezTo>
                      <a:pt x="382" y="890"/>
                      <a:pt x="498" y="931"/>
                      <a:pt x="613" y="931"/>
                    </a:cubicBezTo>
                    <a:cubicBezTo>
                      <a:pt x="854" y="931"/>
                      <a:pt x="1084" y="747"/>
                      <a:pt x="1084" y="465"/>
                    </a:cubicBezTo>
                    <a:cubicBezTo>
                      <a:pt x="1084" y="203"/>
                      <a:pt x="881" y="0"/>
                      <a:pt x="6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0"/>
              <p:cNvSpPr/>
              <p:nvPr/>
            </p:nvSpPr>
            <p:spPr>
              <a:xfrm>
                <a:off x="6049850" y="2924600"/>
                <a:ext cx="27400" cy="23300"/>
              </a:xfrm>
              <a:custGeom>
                <a:avLst/>
                <a:gdLst/>
                <a:ahLst/>
                <a:cxnLst/>
                <a:rect l="l" t="t" r="r" b="b"/>
                <a:pathLst>
                  <a:path w="1096" h="932" extrusionOk="0">
                    <a:moveTo>
                      <a:pt x="620" y="0"/>
                    </a:moveTo>
                    <a:cubicBezTo>
                      <a:pt x="203" y="0"/>
                      <a:pt x="1" y="500"/>
                      <a:pt x="298" y="798"/>
                    </a:cubicBezTo>
                    <a:cubicBezTo>
                      <a:pt x="394" y="890"/>
                      <a:pt x="511" y="931"/>
                      <a:pt x="625" y="931"/>
                    </a:cubicBezTo>
                    <a:cubicBezTo>
                      <a:pt x="866" y="931"/>
                      <a:pt x="1096" y="747"/>
                      <a:pt x="1096" y="465"/>
                    </a:cubicBezTo>
                    <a:cubicBezTo>
                      <a:pt x="1096" y="203"/>
                      <a:pt x="882" y="0"/>
                      <a:pt x="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0"/>
              <p:cNvSpPr/>
              <p:nvPr/>
            </p:nvSpPr>
            <p:spPr>
              <a:xfrm>
                <a:off x="6150150" y="2924600"/>
                <a:ext cx="27125" cy="23300"/>
              </a:xfrm>
              <a:custGeom>
                <a:avLst/>
                <a:gdLst/>
                <a:ahLst/>
                <a:cxnLst/>
                <a:rect l="l" t="t" r="r" b="b"/>
                <a:pathLst>
                  <a:path w="1085" h="932" extrusionOk="0">
                    <a:moveTo>
                      <a:pt x="620" y="0"/>
                    </a:moveTo>
                    <a:cubicBezTo>
                      <a:pt x="203" y="0"/>
                      <a:pt x="1" y="500"/>
                      <a:pt x="287" y="798"/>
                    </a:cubicBezTo>
                    <a:cubicBezTo>
                      <a:pt x="382" y="890"/>
                      <a:pt x="499" y="931"/>
                      <a:pt x="613" y="931"/>
                    </a:cubicBezTo>
                    <a:cubicBezTo>
                      <a:pt x="854" y="931"/>
                      <a:pt x="1084" y="747"/>
                      <a:pt x="1084" y="465"/>
                    </a:cubicBezTo>
                    <a:cubicBezTo>
                      <a:pt x="1084" y="203"/>
                      <a:pt x="882" y="0"/>
                      <a:pt x="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0"/>
              <p:cNvSpPr/>
              <p:nvPr/>
            </p:nvSpPr>
            <p:spPr>
              <a:xfrm>
                <a:off x="6250175" y="2924600"/>
                <a:ext cx="27400" cy="23300"/>
              </a:xfrm>
              <a:custGeom>
                <a:avLst/>
                <a:gdLst/>
                <a:ahLst/>
                <a:cxnLst/>
                <a:rect l="l" t="t" r="r" b="b"/>
                <a:pathLst>
                  <a:path w="1096" h="932" extrusionOk="0">
                    <a:moveTo>
                      <a:pt x="631" y="0"/>
                    </a:moveTo>
                    <a:cubicBezTo>
                      <a:pt x="215" y="0"/>
                      <a:pt x="0" y="500"/>
                      <a:pt x="298" y="798"/>
                    </a:cubicBezTo>
                    <a:cubicBezTo>
                      <a:pt x="394" y="890"/>
                      <a:pt x="511" y="931"/>
                      <a:pt x="625" y="931"/>
                    </a:cubicBezTo>
                    <a:cubicBezTo>
                      <a:pt x="866" y="931"/>
                      <a:pt x="1096" y="747"/>
                      <a:pt x="1096" y="465"/>
                    </a:cubicBezTo>
                    <a:cubicBezTo>
                      <a:pt x="1096" y="203"/>
                      <a:pt x="882" y="0"/>
                      <a:pt x="6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0"/>
              <p:cNvSpPr/>
              <p:nvPr/>
            </p:nvSpPr>
            <p:spPr>
              <a:xfrm>
                <a:off x="6350475" y="2924600"/>
                <a:ext cx="27425" cy="23300"/>
              </a:xfrm>
              <a:custGeom>
                <a:avLst/>
                <a:gdLst/>
                <a:ahLst/>
                <a:cxnLst/>
                <a:rect l="l" t="t" r="r" b="b"/>
                <a:pathLst>
                  <a:path w="1097" h="932" extrusionOk="0">
                    <a:moveTo>
                      <a:pt x="632" y="0"/>
                    </a:moveTo>
                    <a:cubicBezTo>
                      <a:pt x="215" y="0"/>
                      <a:pt x="1" y="500"/>
                      <a:pt x="299" y="798"/>
                    </a:cubicBezTo>
                    <a:cubicBezTo>
                      <a:pt x="394" y="890"/>
                      <a:pt x="511" y="931"/>
                      <a:pt x="625" y="931"/>
                    </a:cubicBezTo>
                    <a:cubicBezTo>
                      <a:pt x="866" y="931"/>
                      <a:pt x="1096" y="747"/>
                      <a:pt x="1096" y="465"/>
                    </a:cubicBezTo>
                    <a:cubicBezTo>
                      <a:pt x="1096" y="203"/>
                      <a:pt x="882" y="0"/>
                      <a:pt x="6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0"/>
              <p:cNvSpPr/>
              <p:nvPr/>
            </p:nvSpPr>
            <p:spPr>
              <a:xfrm>
                <a:off x="5651875" y="3041575"/>
                <a:ext cx="27125" cy="23500"/>
              </a:xfrm>
              <a:custGeom>
                <a:avLst/>
                <a:gdLst/>
                <a:ahLst/>
                <a:cxnLst/>
                <a:rect l="l" t="t" r="r" b="b"/>
                <a:pathLst>
                  <a:path w="1085" h="940" extrusionOk="0">
                    <a:moveTo>
                      <a:pt x="620" y="1"/>
                    </a:moveTo>
                    <a:cubicBezTo>
                      <a:pt x="203" y="1"/>
                      <a:pt x="1" y="512"/>
                      <a:pt x="287" y="798"/>
                    </a:cubicBezTo>
                    <a:cubicBezTo>
                      <a:pt x="384" y="896"/>
                      <a:pt x="504" y="940"/>
                      <a:pt x="621" y="940"/>
                    </a:cubicBezTo>
                    <a:cubicBezTo>
                      <a:pt x="859" y="940"/>
                      <a:pt x="1084" y="757"/>
                      <a:pt x="1084" y="477"/>
                    </a:cubicBezTo>
                    <a:cubicBezTo>
                      <a:pt x="1084" y="215"/>
                      <a:pt x="882"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0"/>
              <p:cNvSpPr/>
              <p:nvPr/>
            </p:nvSpPr>
            <p:spPr>
              <a:xfrm>
                <a:off x="5751900" y="3041575"/>
                <a:ext cx="27400" cy="23500"/>
              </a:xfrm>
              <a:custGeom>
                <a:avLst/>
                <a:gdLst/>
                <a:ahLst/>
                <a:cxnLst/>
                <a:rect l="l" t="t" r="r" b="b"/>
                <a:pathLst>
                  <a:path w="1096" h="940" extrusionOk="0">
                    <a:moveTo>
                      <a:pt x="631" y="1"/>
                    </a:moveTo>
                    <a:cubicBezTo>
                      <a:pt x="215" y="1"/>
                      <a:pt x="0" y="512"/>
                      <a:pt x="298" y="798"/>
                    </a:cubicBezTo>
                    <a:cubicBezTo>
                      <a:pt x="396" y="896"/>
                      <a:pt x="515" y="940"/>
                      <a:pt x="632" y="940"/>
                    </a:cubicBezTo>
                    <a:cubicBezTo>
                      <a:pt x="870" y="940"/>
                      <a:pt x="1096" y="757"/>
                      <a:pt x="1096" y="477"/>
                    </a:cubicBezTo>
                    <a:cubicBezTo>
                      <a:pt x="1096" y="215"/>
                      <a:pt x="881" y="1"/>
                      <a:pt x="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0"/>
              <p:cNvSpPr/>
              <p:nvPr/>
            </p:nvSpPr>
            <p:spPr>
              <a:xfrm>
                <a:off x="5852200" y="3041575"/>
                <a:ext cx="27425" cy="23450"/>
              </a:xfrm>
              <a:custGeom>
                <a:avLst/>
                <a:gdLst/>
                <a:ahLst/>
                <a:cxnLst/>
                <a:rect l="l" t="t" r="r" b="b"/>
                <a:pathLst>
                  <a:path w="1097" h="938" extrusionOk="0">
                    <a:moveTo>
                      <a:pt x="620" y="1"/>
                    </a:moveTo>
                    <a:cubicBezTo>
                      <a:pt x="215" y="1"/>
                      <a:pt x="1" y="512"/>
                      <a:pt x="298" y="798"/>
                    </a:cubicBezTo>
                    <a:cubicBezTo>
                      <a:pt x="391" y="895"/>
                      <a:pt x="507" y="937"/>
                      <a:pt x="622" y="937"/>
                    </a:cubicBezTo>
                    <a:cubicBezTo>
                      <a:pt x="862" y="937"/>
                      <a:pt x="1096" y="751"/>
                      <a:pt x="1096" y="477"/>
                    </a:cubicBezTo>
                    <a:cubicBezTo>
                      <a:pt x="1084" y="215"/>
                      <a:pt x="882"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0"/>
              <p:cNvSpPr/>
              <p:nvPr/>
            </p:nvSpPr>
            <p:spPr>
              <a:xfrm>
                <a:off x="5952225" y="3041875"/>
                <a:ext cx="27600" cy="23425"/>
              </a:xfrm>
              <a:custGeom>
                <a:avLst/>
                <a:gdLst/>
                <a:ahLst/>
                <a:cxnLst/>
                <a:rect l="l" t="t" r="r" b="b"/>
                <a:pathLst>
                  <a:path w="1104" h="937" extrusionOk="0">
                    <a:moveTo>
                      <a:pt x="631" y="0"/>
                    </a:moveTo>
                    <a:cubicBezTo>
                      <a:pt x="215" y="0"/>
                      <a:pt x="0" y="512"/>
                      <a:pt x="310" y="798"/>
                    </a:cubicBezTo>
                    <a:cubicBezTo>
                      <a:pt x="406" y="894"/>
                      <a:pt x="523" y="937"/>
                      <a:pt x="637" y="937"/>
                    </a:cubicBezTo>
                    <a:cubicBezTo>
                      <a:pt x="877" y="937"/>
                      <a:pt x="1104" y="747"/>
                      <a:pt x="1096" y="465"/>
                    </a:cubicBezTo>
                    <a:cubicBezTo>
                      <a:pt x="1096" y="203"/>
                      <a:pt x="881" y="0"/>
                      <a:pt x="6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0"/>
              <p:cNvSpPr/>
              <p:nvPr/>
            </p:nvSpPr>
            <p:spPr>
              <a:xfrm>
                <a:off x="6049850" y="3041575"/>
                <a:ext cx="27400" cy="23500"/>
              </a:xfrm>
              <a:custGeom>
                <a:avLst/>
                <a:gdLst/>
                <a:ahLst/>
                <a:cxnLst/>
                <a:rect l="l" t="t" r="r" b="b"/>
                <a:pathLst>
                  <a:path w="1096" h="940" extrusionOk="0">
                    <a:moveTo>
                      <a:pt x="620" y="1"/>
                    </a:moveTo>
                    <a:cubicBezTo>
                      <a:pt x="203" y="1"/>
                      <a:pt x="1" y="512"/>
                      <a:pt x="298" y="798"/>
                    </a:cubicBezTo>
                    <a:cubicBezTo>
                      <a:pt x="396" y="896"/>
                      <a:pt x="516" y="940"/>
                      <a:pt x="632" y="940"/>
                    </a:cubicBezTo>
                    <a:cubicBezTo>
                      <a:pt x="870" y="940"/>
                      <a:pt x="1096" y="757"/>
                      <a:pt x="1096" y="477"/>
                    </a:cubicBezTo>
                    <a:cubicBezTo>
                      <a:pt x="1096" y="215"/>
                      <a:pt x="882"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0"/>
              <p:cNvSpPr/>
              <p:nvPr/>
            </p:nvSpPr>
            <p:spPr>
              <a:xfrm>
                <a:off x="6150150" y="3041575"/>
                <a:ext cx="27125" cy="23500"/>
              </a:xfrm>
              <a:custGeom>
                <a:avLst/>
                <a:gdLst/>
                <a:ahLst/>
                <a:cxnLst/>
                <a:rect l="l" t="t" r="r" b="b"/>
                <a:pathLst>
                  <a:path w="1085" h="940" extrusionOk="0">
                    <a:moveTo>
                      <a:pt x="620" y="1"/>
                    </a:moveTo>
                    <a:cubicBezTo>
                      <a:pt x="203" y="1"/>
                      <a:pt x="1" y="512"/>
                      <a:pt x="287" y="798"/>
                    </a:cubicBezTo>
                    <a:cubicBezTo>
                      <a:pt x="384" y="896"/>
                      <a:pt x="504" y="940"/>
                      <a:pt x="621" y="940"/>
                    </a:cubicBezTo>
                    <a:cubicBezTo>
                      <a:pt x="859" y="940"/>
                      <a:pt x="1084" y="757"/>
                      <a:pt x="1084" y="477"/>
                    </a:cubicBezTo>
                    <a:cubicBezTo>
                      <a:pt x="1084" y="215"/>
                      <a:pt x="882"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0"/>
              <p:cNvSpPr/>
              <p:nvPr/>
            </p:nvSpPr>
            <p:spPr>
              <a:xfrm>
                <a:off x="6250175" y="3041575"/>
                <a:ext cx="27400" cy="23500"/>
              </a:xfrm>
              <a:custGeom>
                <a:avLst/>
                <a:gdLst/>
                <a:ahLst/>
                <a:cxnLst/>
                <a:rect l="l" t="t" r="r" b="b"/>
                <a:pathLst>
                  <a:path w="1096" h="940" extrusionOk="0">
                    <a:moveTo>
                      <a:pt x="631" y="1"/>
                    </a:moveTo>
                    <a:cubicBezTo>
                      <a:pt x="215" y="1"/>
                      <a:pt x="0" y="512"/>
                      <a:pt x="298" y="798"/>
                    </a:cubicBezTo>
                    <a:cubicBezTo>
                      <a:pt x="396" y="896"/>
                      <a:pt x="515" y="940"/>
                      <a:pt x="632" y="940"/>
                    </a:cubicBezTo>
                    <a:cubicBezTo>
                      <a:pt x="870" y="940"/>
                      <a:pt x="1096" y="757"/>
                      <a:pt x="1096" y="477"/>
                    </a:cubicBezTo>
                    <a:cubicBezTo>
                      <a:pt x="1096" y="215"/>
                      <a:pt x="882" y="1"/>
                      <a:pt x="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0"/>
              <p:cNvSpPr/>
              <p:nvPr/>
            </p:nvSpPr>
            <p:spPr>
              <a:xfrm>
                <a:off x="6350475" y="3041875"/>
                <a:ext cx="27425" cy="23425"/>
              </a:xfrm>
              <a:custGeom>
                <a:avLst/>
                <a:gdLst/>
                <a:ahLst/>
                <a:cxnLst/>
                <a:rect l="l" t="t" r="r" b="b"/>
                <a:pathLst>
                  <a:path w="1097" h="937" extrusionOk="0">
                    <a:moveTo>
                      <a:pt x="632" y="0"/>
                    </a:moveTo>
                    <a:cubicBezTo>
                      <a:pt x="203" y="0"/>
                      <a:pt x="1" y="512"/>
                      <a:pt x="299" y="798"/>
                    </a:cubicBezTo>
                    <a:cubicBezTo>
                      <a:pt x="394" y="894"/>
                      <a:pt x="511" y="937"/>
                      <a:pt x="626" y="937"/>
                    </a:cubicBezTo>
                    <a:cubicBezTo>
                      <a:pt x="866" y="937"/>
                      <a:pt x="1096" y="747"/>
                      <a:pt x="1096" y="465"/>
                    </a:cubicBezTo>
                    <a:cubicBezTo>
                      <a:pt x="1084" y="203"/>
                      <a:pt x="882" y="0"/>
                      <a:pt x="6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 name="Google Shape;370;p10"/>
            <p:cNvGrpSpPr/>
            <p:nvPr/>
          </p:nvGrpSpPr>
          <p:grpSpPr>
            <a:xfrm>
              <a:off x="702000" y="2999427"/>
              <a:ext cx="345325" cy="345325"/>
              <a:chOff x="3495950" y="1716700"/>
              <a:chExt cx="345325" cy="345325"/>
            </a:xfrm>
          </p:grpSpPr>
          <p:sp>
            <p:nvSpPr>
              <p:cNvPr id="371" name="Google Shape;371;p10"/>
              <p:cNvSpPr/>
              <p:nvPr/>
            </p:nvSpPr>
            <p:spPr>
              <a:xfrm>
                <a:off x="3495950" y="1837850"/>
                <a:ext cx="89325" cy="103025"/>
              </a:xfrm>
              <a:custGeom>
                <a:avLst/>
                <a:gdLst/>
                <a:ahLst/>
                <a:cxnLst/>
                <a:rect l="l" t="t" r="r" b="b"/>
                <a:pathLst>
                  <a:path w="3573" h="4121" extrusionOk="0">
                    <a:moveTo>
                      <a:pt x="3573" y="1"/>
                    </a:moveTo>
                    <a:lnTo>
                      <a:pt x="1" y="2061"/>
                    </a:lnTo>
                    <a:lnTo>
                      <a:pt x="3573" y="4120"/>
                    </a:lnTo>
                    <a:lnTo>
                      <a:pt x="3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0"/>
              <p:cNvSpPr/>
              <p:nvPr/>
            </p:nvSpPr>
            <p:spPr>
              <a:xfrm>
                <a:off x="3751950" y="1837850"/>
                <a:ext cx="89325" cy="103025"/>
              </a:xfrm>
              <a:custGeom>
                <a:avLst/>
                <a:gdLst/>
                <a:ahLst/>
                <a:cxnLst/>
                <a:rect l="l" t="t" r="r" b="b"/>
                <a:pathLst>
                  <a:path w="3573" h="4121" extrusionOk="0">
                    <a:moveTo>
                      <a:pt x="0" y="1"/>
                    </a:moveTo>
                    <a:lnTo>
                      <a:pt x="0" y="4120"/>
                    </a:lnTo>
                    <a:lnTo>
                      <a:pt x="3572" y="2061"/>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0"/>
              <p:cNvSpPr/>
              <p:nvPr/>
            </p:nvSpPr>
            <p:spPr>
              <a:xfrm>
                <a:off x="3617100" y="1972700"/>
                <a:ext cx="103025" cy="89325"/>
              </a:xfrm>
              <a:custGeom>
                <a:avLst/>
                <a:gdLst/>
                <a:ahLst/>
                <a:cxnLst/>
                <a:rect l="l" t="t" r="r" b="b"/>
                <a:pathLst>
                  <a:path w="4121" h="3573" extrusionOk="0">
                    <a:moveTo>
                      <a:pt x="1" y="0"/>
                    </a:moveTo>
                    <a:lnTo>
                      <a:pt x="2061" y="3572"/>
                    </a:lnTo>
                    <a:lnTo>
                      <a:pt x="41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0"/>
              <p:cNvSpPr/>
              <p:nvPr/>
            </p:nvSpPr>
            <p:spPr>
              <a:xfrm>
                <a:off x="3617100" y="1716700"/>
                <a:ext cx="103025" cy="89325"/>
              </a:xfrm>
              <a:custGeom>
                <a:avLst/>
                <a:gdLst/>
                <a:ahLst/>
                <a:cxnLst/>
                <a:rect l="l" t="t" r="r" b="b"/>
                <a:pathLst>
                  <a:path w="4121" h="3573" extrusionOk="0">
                    <a:moveTo>
                      <a:pt x="2061" y="1"/>
                    </a:moveTo>
                    <a:lnTo>
                      <a:pt x="1" y="3573"/>
                    </a:lnTo>
                    <a:lnTo>
                      <a:pt x="4120" y="3573"/>
                    </a:lnTo>
                    <a:lnTo>
                      <a:pt x="20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5" name="Google Shape;375;p10"/>
            <p:cNvGrpSpPr/>
            <p:nvPr/>
          </p:nvGrpSpPr>
          <p:grpSpPr>
            <a:xfrm>
              <a:off x="8430610" y="398894"/>
              <a:ext cx="281155" cy="281594"/>
              <a:chOff x="1300150" y="626450"/>
              <a:chExt cx="739299" cy="740647"/>
            </a:xfrm>
          </p:grpSpPr>
          <p:sp>
            <p:nvSpPr>
              <p:cNvPr id="376" name="Google Shape;376;p10"/>
              <p:cNvSpPr/>
              <p:nvPr/>
            </p:nvSpPr>
            <p:spPr>
              <a:xfrm>
                <a:off x="1300150" y="626450"/>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377" name="Google Shape;377;p10"/>
              <p:cNvSpPr/>
              <p:nvPr/>
            </p:nvSpPr>
            <p:spPr>
              <a:xfrm rot="5400000">
                <a:off x="1866246" y="626450"/>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378" name="Google Shape;378;p10"/>
              <p:cNvSpPr/>
              <p:nvPr/>
            </p:nvSpPr>
            <p:spPr>
              <a:xfrm rot="10800000">
                <a:off x="1866684" y="1193457"/>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379" name="Google Shape;379;p10"/>
              <p:cNvSpPr/>
              <p:nvPr/>
            </p:nvSpPr>
            <p:spPr>
              <a:xfrm rot="-5400000">
                <a:off x="1300587" y="1193457"/>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grpSp>
      </p:grpSp>
      <p:sp>
        <p:nvSpPr>
          <p:cNvPr id="380" name="Google Shape;380;p10"/>
          <p:cNvSpPr txBox="1">
            <a:spLocks noGrp="1"/>
          </p:cNvSpPr>
          <p:nvPr>
            <p:ph type="title"/>
          </p:nvPr>
        </p:nvSpPr>
        <p:spPr>
          <a:xfrm>
            <a:off x="190125" y="3660275"/>
            <a:ext cx="3960600" cy="1013100"/>
          </a:xfrm>
          <a:prstGeom prst="rect">
            <a:avLst/>
          </a:prstGeom>
          <a:solidFill>
            <a:schemeClr val="dk1"/>
          </a:solidFill>
        </p:spPr>
        <p:txBody>
          <a:bodyPr spcFirstLastPara="1" wrap="square" lIns="91425" tIns="91425" rIns="91425" bIns="91425" anchor="ctr" anchorCtr="0">
            <a:noAutofit/>
          </a:bodyPr>
          <a:lstStyle>
            <a:lvl1pPr lvl="0" algn="l">
              <a:spcBef>
                <a:spcPts val="0"/>
              </a:spcBef>
              <a:spcAft>
                <a:spcPts val="0"/>
              </a:spcAft>
              <a:buClr>
                <a:schemeClr val="accent5"/>
              </a:buClr>
              <a:buSzPts val="2600"/>
              <a:buNone/>
              <a:defRPr sz="2200">
                <a:solidFill>
                  <a:schemeClr val="accent5"/>
                </a:solidFill>
              </a:defRPr>
            </a:lvl1pPr>
            <a:lvl2pPr lvl="1">
              <a:spcBef>
                <a:spcPts val="0"/>
              </a:spcBef>
              <a:spcAft>
                <a:spcPts val="0"/>
              </a:spcAft>
              <a:buClr>
                <a:schemeClr val="accent5"/>
              </a:buClr>
              <a:buSzPts val="2600"/>
              <a:buNone/>
              <a:defRPr>
                <a:solidFill>
                  <a:schemeClr val="accent5"/>
                </a:solidFill>
                <a:latin typeface="Nunito"/>
                <a:ea typeface="Nunito"/>
                <a:cs typeface="Nunito"/>
                <a:sym typeface="Nunito"/>
              </a:defRPr>
            </a:lvl2pPr>
            <a:lvl3pPr lvl="2">
              <a:spcBef>
                <a:spcPts val="0"/>
              </a:spcBef>
              <a:spcAft>
                <a:spcPts val="0"/>
              </a:spcAft>
              <a:buClr>
                <a:schemeClr val="accent5"/>
              </a:buClr>
              <a:buSzPts val="2600"/>
              <a:buNone/>
              <a:defRPr>
                <a:solidFill>
                  <a:schemeClr val="accent5"/>
                </a:solidFill>
                <a:latin typeface="Nunito"/>
                <a:ea typeface="Nunito"/>
                <a:cs typeface="Nunito"/>
                <a:sym typeface="Nunito"/>
              </a:defRPr>
            </a:lvl3pPr>
            <a:lvl4pPr lvl="3">
              <a:spcBef>
                <a:spcPts val="0"/>
              </a:spcBef>
              <a:spcAft>
                <a:spcPts val="0"/>
              </a:spcAft>
              <a:buClr>
                <a:schemeClr val="accent5"/>
              </a:buClr>
              <a:buSzPts val="2600"/>
              <a:buNone/>
              <a:defRPr>
                <a:solidFill>
                  <a:schemeClr val="accent5"/>
                </a:solidFill>
                <a:latin typeface="Nunito"/>
                <a:ea typeface="Nunito"/>
                <a:cs typeface="Nunito"/>
                <a:sym typeface="Nunito"/>
              </a:defRPr>
            </a:lvl4pPr>
            <a:lvl5pPr lvl="4">
              <a:spcBef>
                <a:spcPts val="0"/>
              </a:spcBef>
              <a:spcAft>
                <a:spcPts val="0"/>
              </a:spcAft>
              <a:buClr>
                <a:schemeClr val="accent5"/>
              </a:buClr>
              <a:buSzPts val="2600"/>
              <a:buNone/>
              <a:defRPr>
                <a:solidFill>
                  <a:schemeClr val="accent5"/>
                </a:solidFill>
                <a:latin typeface="Nunito"/>
                <a:ea typeface="Nunito"/>
                <a:cs typeface="Nunito"/>
                <a:sym typeface="Nunito"/>
              </a:defRPr>
            </a:lvl5pPr>
            <a:lvl6pPr lvl="5">
              <a:spcBef>
                <a:spcPts val="0"/>
              </a:spcBef>
              <a:spcAft>
                <a:spcPts val="0"/>
              </a:spcAft>
              <a:buClr>
                <a:schemeClr val="accent5"/>
              </a:buClr>
              <a:buSzPts val="2600"/>
              <a:buNone/>
              <a:defRPr>
                <a:solidFill>
                  <a:schemeClr val="accent5"/>
                </a:solidFill>
                <a:latin typeface="Nunito"/>
                <a:ea typeface="Nunito"/>
                <a:cs typeface="Nunito"/>
                <a:sym typeface="Nunito"/>
              </a:defRPr>
            </a:lvl6pPr>
            <a:lvl7pPr lvl="6">
              <a:spcBef>
                <a:spcPts val="0"/>
              </a:spcBef>
              <a:spcAft>
                <a:spcPts val="0"/>
              </a:spcAft>
              <a:buClr>
                <a:schemeClr val="accent5"/>
              </a:buClr>
              <a:buSzPts val="2600"/>
              <a:buNone/>
              <a:defRPr>
                <a:solidFill>
                  <a:schemeClr val="accent5"/>
                </a:solidFill>
                <a:latin typeface="Nunito"/>
                <a:ea typeface="Nunito"/>
                <a:cs typeface="Nunito"/>
                <a:sym typeface="Nunito"/>
              </a:defRPr>
            </a:lvl7pPr>
            <a:lvl8pPr lvl="7">
              <a:spcBef>
                <a:spcPts val="0"/>
              </a:spcBef>
              <a:spcAft>
                <a:spcPts val="0"/>
              </a:spcAft>
              <a:buClr>
                <a:schemeClr val="accent5"/>
              </a:buClr>
              <a:buSzPts val="2600"/>
              <a:buNone/>
              <a:defRPr>
                <a:solidFill>
                  <a:schemeClr val="accent5"/>
                </a:solidFill>
                <a:latin typeface="Nunito"/>
                <a:ea typeface="Nunito"/>
                <a:cs typeface="Nunito"/>
                <a:sym typeface="Nunito"/>
              </a:defRPr>
            </a:lvl8pPr>
            <a:lvl9pPr lvl="8">
              <a:spcBef>
                <a:spcPts val="0"/>
              </a:spcBef>
              <a:spcAft>
                <a:spcPts val="0"/>
              </a:spcAft>
              <a:buClr>
                <a:schemeClr val="accent5"/>
              </a:buClr>
              <a:buSzPts val="2600"/>
              <a:buNone/>
              <a:defRPr>
                <a:solidFill>
                  <a:schemeClr val="accent5"/>
                </a:solidFill>
                <a:latin typeface="Nunito"/>
                <a:ea typeface="Nunito"/>
                <a:cs typeface="Nunito"/>
                <a:sym typeface="Nunito"/>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81"/>
        <p:cNvGrpSpPr/>
        <p:nvPr/>
      </p:nvGrpSpPr>
      <p:grpSpPr>
        <a:xfrm>
          <a:off x="0" y="0"/>
          <a:ext cx="0" cy="0"/>
          <a:chOff x="0" y="0"/>
          <a:chExt cx="0" cy="0"/>
        </a:xfrm>
      </p:grpSpPr>
      <p:grpSp>
        <p:nvGrpSpPr>
          <p:cNvPr id="382" name="Google Shape;382;p11"/>
          <p:cNvGrpSpPr/>
          <p:nvPr/>
        </p:nvGrpSpPr>
        <p:grpSpPr>
          <a:xfrm>
            <a:off x="0" y="0"/>
            <a:ext cx="9144000" cy="5143500"/>
            <a:chOff x="0" y="0"/>
            <a:chExt cx="9144000" cy="5143500"/>
          </a:xfrm>
        </p:grpSpPr>
        <p:sp>
          <p:nvSpPr>
            <p:cNvPr id="383" name="Google Shape;383;p11"/>
            <p:cNvSpPr/>
            <p:nvPr/>
          </p:nvSpPr>
          <p:spPr>
            <a:xfrm flipH="1">
              <a:off x="0" y="0"/>
              <a:ext cx="9144000" cy="5143500"/>
            </a:xfrm>
            <a:prstGeom prst="frame">
              <a:avLst>
                <a:gd name="adj1" fmla="val 3945"/>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4" name="Google Shape;384;p11"/>
            <p:cNvGrpSpPr/>
            <p:nvPr/>
          </p:nvGrpSpPr>
          <p:grpSpPr>
            <a:xfrm flipH="1">
              <a:off x="7547173" y="410945"/>
              <a:ext cx="1169970" cy="555496"/>
              <a:chOff x="949800" y="1738125"/>
              <a:chExt cx="825725" cy="392050"/>
            </a:xfrm>
          </p:grpSpPr>
          <p:sp>
            <p:nvSpPr>
              <p:cNvPr id="385" name="Google Shape;385;p11"/>
              <p:cNvSpPr/>
              <p:nvPr/>
            </p:nvSpPr>
            <p:spPr>
              <a:xfrm>
                <a:off x="1397475" y="2101875"/>
                <a:ext cx="32775" cy="28125"/>
              </a:xfrm>
              <a:custGeom>
                <a:avLst/>
                <a:gdLst/>
                <a:ahLst/>
                <a:cxnLst/>
                <a:rect l="l" t="t" r="r" b="b"/>
                <a:pathLst>
                  <a:path w="1311" h="1125" extrusionOk="0">
                    <a:moveTo>
                      <a:pt x="560" y="1"/>
                    </a:moveTo>
                    <a:cubicBezTo>
                      <a:pt x="251" y="1"/>
                      <a:pt x="1" y="251"/>
                      <a:pt x="1" y="560"/>
                    </a:cubicBezTo>
                    <a:cubicBezTo>
                      <a:pt x="1" y="900"/>
                      <a:pt x="282" y="1125"/>
                      <a:pt x="574" y="1125"/>
                    </a:cubicBezTo>
                    <a:cubicBezTo>
                      <a:pt x="711" y="1125"/>
                      <a:pt x="851" y="1075"/>
                      <a:pt x="965" y="965"/>
                    </a:cubicBezTo>
                    <a:cubicBezTo>
                      <a:pt x="1311" y="608"/>
                      <a:pt x="106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1"/>
              <p:cNvSpPr/>
              <p:nvPr/>
            </p:nvSpPr>
            <p:spPr>
              <a:xfrm>
                <a:off x="1397475"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1"/>
              <p:cNvSpPr/>
              <p:nvPr/>
            </p:nvSpPr>
            <p:spPr>
              <a:xfrm>
                <a:off x="1397475" y="1859275"/>
                <a:ext cx="33075" cy="28350"/>
              </a:xfrm>
              <a:custGeom>
                <a:avLst/>
                <a:gdLst/>
                <a:ahLst/>
                <a:cxnLst/>
                <a:rect l="l" t="t" r="r" b="b"/>
                <a:pathLst>
                  <a:path w="1323" h="1134" extrusionOk="0">
                    <a:moveTo>
                      <a:pt x="560" y="1"/>
                    </a:moveTo>
                    <a:cubicBezTo>
                      <a:pt x="251" y="1"/>
                      <a:pt x="1" y="251"/>
                      <a:pt x="1" y="561"/>
                    </a:cubicBezTo>
                    <a:cubicBezTo>
                      <a:pt x="1" y="907"/>
                      <a:pt x="278" y="1133"/>
                      <a:pt x="569" y="1133"/>
                    </a:cubicBezTo>
                    <a:cubicBezTo>
                      <a:pt x="708" y="1133"/>
                      <a:pt x="850"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1"/>
              <p:cNvSpPr/>
              <p:nvPr/>
            </p:nvSpPr>
            <p:spPr>
              <a:xfrm>
                <a:off x="1397475" y="1738125"/>
                <a:ext cx="32775" cy="28050"/>
              </a:xfrm>
              <a:custGeom>
                <a:avLst/>
                <a:gdLst/>
                <a:ahLst/>
                <a:cxnLst/>
                <a:rect l="l" t="t" r="r" b="b"/>
                <a:pathLst>
                  <a:path w="1311" h="1122" extrusionOk="0">
                    <a:moveTo>
                      <a:pt x="540" y="1"/>
                    </a:moveTo>
                    <a:cubicBezTo>
                      <a:pt x="240" y="1"/>
                      <a:pt x="1" y="258"/>
                      <a:pt x="1" y="561"/>
                    </a:cubicBezTo>
                    <a:cubicBezTo>
                      <a:pt x="1" y="898"/>
                      <a:pt x="277" y="1122"/>
                      <a:pt x="567" y="1122"/>
                    </a:cubicBezTo>
                    <a:cubicBezTo>
                      <a:pt x="706" y="1122"/>
                      <a:pt x="849" y="1070"/>
                      <a:pt x="965" y="954"/>
                    </a:cubicBezTo>
                    <a:cubicBezTo>
                      <a:pt x="1311" y="608"/>
                      <a:pt x="1061" y="1"/>
                      <a:pt x="560" y="1"/>
                    </a:cubicBezTo>
                    <a:cubicBezTo>
                      <a:pt x="554" y="1"/>
                      <a:pt x="547" y="1"/>
                      <a:pt x="5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1"/>
              <p:cNvSpPr/>
              <p:nvPr/>
            </p:nvSpPr>
            <p:spPr>
              <a:xfrm>
                <a:off x="1512375" y="2101875"/>
                <a:ext cx="28300" cy="28300"/>
              </a:xfrm>
              <a:custGeom>
                <a:avLst/>
                <a:gdLst/>
                <a:ahLst/>
                <a:cxnLst/>
                <a:rect l="l" t="t" r="r" b="b"/>
                <a:pathLst>
                  <a:path w="1132" h="1132" extrusionOk="0">
                    <a:moveTo>
                      <a:pt x="572" y="1"/>
                    </a:moveTo>
                    <a:cubicBezTo>
                      <a:pt x="251" y="1"/>
                      <a:pt x="1" y="251"/>
                      <a:pt x="1" y="560"/>
                    </a:cubicBezTo>
                    <a:cubicBezTo>
                      <a:pt x="1" y="870"/>
                      <a:pt x="251" y="1132"/>
                      <a:pt x="572" y="1132"/>
                    </a:cubicBezTo>
                    <a:cubicBezTo>
                      <a:pt x="882" y="1132"/>
                      <a:pt x="1132" y="870"/>
                      <a:pt x="1132" y="560"/>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1"/>
              <p:cNvSpPr/>
              <p:nvPr/>
            </p:nvSpPr>
            <p:spPr>
              <a:xfrm>
                <a:off x="1512375" y="1980425"/>
                <a:ext cx="33075" cy="28350"/>
              </a:xfrm>
              <a:custGeom>
                <a:avLst/>
                <a:gdLst/>
                <a:ahLst/>
                <a:cxnLst/>
                <a:rect l="l" t="t" r="r" b="b"/>
                <a:pathLst>
                  <a:path w="1323" h="1134" extrusionOk="0">
                    <a:moveTo>
                      <a:pt x="572" y="1"/>
                    </a:moveTo>
                    <a:cubicBezTo>
                      <a:pt x="251" y="1"/>
                      <a:pt x="1" y="263"/>
                      <a:pt x="1" y="572"/>
                    </a:cubicBezTo>
                    <a:cubicBezTo>
                      <a:pt x="1" y="910"/>
                      <a:pt x="277" y="1133"/>
                      <a:pt x="567" y="1133"/>
                    </a:cubicBezTo>
                    <a:cubicBezTo>
                      <a:pt x="706" y="1133"/>
                      <a:pt x="849" y="1081"/>
                      <a:pt x="965" y="965"/>
                    </a:cubicBezTo>
                    <a:cubicBezTo>
                      <a:pt x="1322" y="608"/>
                      <a:pt x="107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1"/>
              <p:cNvSpPr/>
              <p:nvPr/>
            </p:nvSpPr>
            <p:spPr>
              <a:xfrm>
                <a:off x="1512375" y="1859275"/>
                <a:ext cx="28300" cy="28325"/>
              </a:xfrm>
              <a:custGeom>
                <a:avLst/>
                <a:gdLst/>
                <a:ahLst/>
                <a:cxnLst/>
                <a:rect l="l" t="t" r="r" b="b"/>
                <a:pathLst>
                  <a:path w="1132" h="1133" extrusionOk="0">
                    <a:moveTo>
                      <a:pt x="572" y="1"/>
                    </a:moveTo>
                    <a:cubicBezTo>
                      <a:pt x="251" y="1"/>
                      <a:pt x="1" y="251"/>
                      <a:pt x="1" y="561"/>
                    </a:cubicBezTo>
                    <a:cubicBezTo>
                      <a:pt x="1" y="870"/>
                      <a:pt x="251" y="1132"/>
                      <a:pt x="572" y="1132"/>
                    </a:cubicBezTo>
                    <a:cubicBezTo>
                      <a:pt x="882" y="1132"/>
                      <a:pt x="1132" y="870"/>
                      <a:pt x="1132" y="561"/>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1"/>
              <p:cNvSpPr/>
              <p:nvPr/>
            </p:nvSpPr>
            <p:spPr>
              <a:xfrm>
                <a:off x="1512375" y="1738150"/>
                <a:ext cx="28300" cy="28000"/>
              </a:xfrm>
              <a:custGeom>
                <a:avLst/>
                <a:gdLst/>
                <a:ahLst/>
                <a:cxnLst/>
                <a:rect l="l" t="t" r="r" b="b"/>
                <a:pathLst>
                  <a:path w="1132" h="1120" extrusionOk="0">
                    <a:moveTo>
                      <a:pt x="572" y="0"/>
                    </a:moveTo>
                    <a:cubicBezTo>
                      <a:pt x="251" y="0"/>
                      <a:pt x="1" y="250"/>
                      <a:pt x="1" y="560"/>
                    </a:cubicBezTo>
                    <a:cubicBezTo>
                      <a:pt x="1" y="869"/>
                      <a:pt x="251" y="1119"/>
                      <a:pt x="572" y="1119"/>
                    </a:cubicBezTo>
                    <a:cubicBezTo>
                      <a:pt x="882" y="1119"/>
                      <a:pt x="1132" y="869"/>
                      <a:pt x="1132" y="560"/>
                    </a:cubicBezTo>
                    <a:cubicBezTo>
                      <a:pt x="1132" y="250"/>
                      <a:pt x="882" y="0"/>
                      <a:pt x="5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1"/>
              <p:cNvSpPr/>
              <p:nvPr/>
            </p:nvSpPr>
            <p:spPr>
              <a:xfrm>
                <a:off x="1627575" y="2101875"/>
                <a:ext cx="28000" cy="28300"/>
              </a:xfrm>
              <a:custGeom>
                <a:avLst/>
                <a:gdLst/>
                <a:ahLst/>
                <a:cxnLst/>
                <a:rect l="l" t="t" r="r" b="b"/>
                <a:pathLst>
                  <a:path w="1120" h="1132" extrusionOk="0">
                    <a:moveTo>
                      <a:pt x="560" y="1"/>
                    </a:moveTo>
                    <a:cubicBezTo>
                      <a:pt x="250" y="1"/>
                      <a:pt x="0" y="251"/>
                      <a:pt x="0" y="560"/>
                    </a:cubicBezTo>
                    <a:cubicBezTo>
                      <a:pt x="0" y="870"/>
                      <a:pt x="250" y="1132"/>
                      <a:pt x="560" y="1132"/>
                    </a:cubicBezTo>
                    <a:cubicBezTo>
                      <a:pt x="870" y="1132"/>
                      <a:pt x="1120" y="870"/>
                      <a:pt x="1120" y="560"/>
                    </a:cubicBezTo>
                    <a:cubicBezTo>
                      <a:pt x="1120" y="251"/>
                      <a:pt x="87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1"/>
              <p:cNvSpPr/>
              <p:nvPr/>
            </p:nvSpPr>
            <p:spPr>
              <a:xfrm>
                <a:off x="1627375" y="1980425"/>
                <a:ext cx="33250" cy="28350"/>
              </a:xfrm>
              <a:custGeom>
                <a:avLst/>
                <a:gdLst/>
                <a:ahLst/>
                <a:cxnLst/>
                <a:rect l="l" t="t" r="r" b="b"/>
                <a:pathLst>
                  <a:path w="1330" h="1134" extrusionOk="0">
                    <a:moveTo>
                      <a:pt x="568" y="1"/>
                    </a:moveTo>
                    <a:cubicBezTo>
                      <a:pt x="258" y="1"/>
                      <a:pt x="8" y="263"/>
                      <a:pt x="8" y="572"/>
                    </a:cubicBezTo>
                    <a:cubicBezTo>
                      <a:pt x="0" y="910"/>
                      <a:pt x="280" y="1133"/>
                      <a:pt x="572" y="1133"/>
                    </a:cubicBezTo>
                    <a:cubicBezTo>
                      <a:pt x="713" y="1133"/>
                      <a:pt x="857" y="1081"/>
                      <a:pt x="973" y="965"/>
                    </a:cubicBezTo>
                    <a:cubicBezTo>
                      <a:pt x="1330" y="608"/>
                      <a:pt x="1068" y="1"/>
                      <a:pt x="5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1"/>
              <p:cNvSpPr/>
              <p:nvPr/>
            </p:nvSpPr>
            <p:spPr>
              <a:xfrm>
                <a:off x="1627575" y="1859275"/>
                <a:ext cx="28000" cy="28325"/>
              </a:xfrm>
              <a:custGeom>
                <a:avLst/>
                <a:gdLst/>
                <a:ahLst/>
                <a:cxnLst/>
                <a:rect l="l" t="t" r="r" b="b"/>
                <a:pathLst>
                  <a:path w="1120" h="1133" extrusionOk="0">
                    <a:moveTo>
                      <a:pt x="560" y="1"/>
                    </a:moveTo>
                    <a:cubicBezTo>
                      <a:pt x="250" y="1"/>
                      <a:pt x="0" y="251"/>
                      <a:pt x="0" y="561"/>
                    </a:cubicBezTo>
                    <a:cubicBezTo>
                      <a:pt x="0" y="870"/>
                      <a:pt x="250" y="1132"/>
                      <a:pt x="560" y="1132"/>
                    </a:cubicBezTo>
                    <a:cubicBezTo>
                      <a:pt x="870" y="1132"/>
                      <a:pt x="1120" y="870"/>
                      <a:pt x="1120" y="561"/>
                    </a:cubicBezTo>
                    <a:cubicBezTo>
                      <a:pt x="1120" y="251"/>
                      <a:pt x="87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1"/>
              <p:cNvSpPr/>
              <p:nvPr/>
            </p:nvSpPr>
            <p:spPr>
              <a:xfrm>
                <a:off x="1627575" y="1738150"/>
                <a:ext cx="28000" cy="28000"/>
              </a:xfrm>
              <a:custGeom>
                <a:avLst/>
                <a:gdLst/>
                <a:ahLst/>
                <a:cxnLst/>
                <a:rect l="l" t="t" r="r" b="b"/>
                <a:pathLst>
                  <a:path w="1120" h="1120" extrusionOk="0">
                    <a:moveTo>
                      <a:pt x="560" y="0"/>
                    </a:moveTo>
                    <a:cubicBezTo>
                      <a:pt x="250" y="0"/>
                      <a:pt x="0" y="250"/>
                      <a:pt x="0" y="560"/>
                    </a:cubicBezTo>
                    <a:cubicBezTo>
                      <a:pt x="0" y="869"/>
                      <a:pt x="250" y="1119"/>
                      <a:pt x="560" y="1119"/>
                    </a:cubicBezTo>
                    <a:cubicBezTo>
                      <a:pt x="870" y="1119"/>
                      <a:pt x="1120" y="869"/>
                      <a:pt x="1120" y="560"/>
                    </a:cubicBezTo>
                    <a:cubicBezTo>
                      <a:pt x="1120" y="250"/>
                      <a:pt x="870"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1"/>
              <p:cNvSpPr/>
              <p:nvPr/>
            </p:nvSpPr>
            <p:spPr>
              <a:xfrm>
                <a:off x="1742475" y="2101875"/>
                <a:ext cx="28300" cy="28300"/>
              </a:xfrm>
              <a:custGeom>
                <a:avLst/>
                <a:gdLst/>
                <a:ahLst/>
                <a:cxnLst/>
                <a:rect l="l" t="t" r="r" b="b"/>
                <a:pathLst>
                  <a:path w="1132" h="1132" extrusionOk="0">
                    <a:moveTo>
                      <a:pt x="560" y="1"/>
                    </a:moveTo>
                    <a:cubicBezTo>
                      <a:pt x="250" y="1"/>
                      <a:pt x="0" y="251"/>
                      <a:pt x="0" y="560"/>
                    </a:cubicBezTo>
                    <a:cubicBezTo>
                      <a:pt x="0" y="870"/>
                      <a:pt x="250" y="1132"/>
                      <a:pt x="560" y="1132"/>
                    </a:cubicBezTo>
                    <a:cubicBezTo>
                      <a:pt x="881" y="1132"/>
                      <a:pt x="1131" y="870"/>
                      <a:pt x="1131" y="560"/>
                    </a:cubicBezTo>
                    <a:cubicBezTo>
                      <a:pt x="1131" y="251"/>
                      <a:pt x="88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1"/>
              <p:cNvSpPr/>
              <p:nvPr/>
            </p:nvSpPr>
            <p:spPr>
              <a:xfrm>
                <a:off x="1742475"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8"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1"/>
              <p:cNvSpPr/>
              <p:nvPr/>
            </p:nvSpPr>
            <p:spPr>
              <a:xfrm>
                <a:off x="1742475" y="1859275"/>
                <a:ext cx="28300" cy="28325"/>
              </a:xfrm>
              <a:custGeom>
                <a:avLst/>
                <a:gdLst/>
                <a:ahLst/>
                <a:cxnLst/>
                <a:rect l="l" t="t" r="r" b="b"/>
                <a:pathLst>
                  <a:path w="1132" h="1133" extrusionOk="0">
                    <a:moveTo>
                      <a:pt x="560" y="1"/>
                    </a:moveTo>
                    <a:cubicBezTo>
                      <a:pt x="250" y="1"/>
                      <a:pt x="0" y="251"/>
                      <a:pt x="0" y="561"/>
                    </a:cubicBezTo>
                    <a:cubicBezTo>
                      <a:pt x="0" y="870"/>
                      <a:pt x="250" y="1132"/>
                      <a:pt x="560" y="1132"/>
                    </a:cubicBezTo>
                    <a:cubicBezTo>
                      <a:pt x="881" y="1132"/>
                      <a:pt x="1131" y="870"/>
                      <a:pt x="1131" y="561"/>
                    </a:cubicBezTo>
                    <a:cubicBezTo>
                      <a:pt x="1131" y="251"/>
                      <a:pt x="88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1"/>
              <p:cNvSpPr/>
              <p:nvPr/>
            </p:nvSpPr>
            <p:spPr>
              <a:xfrm>
                <a:off x="1742475" y="1738150"/>
                <a:ext cx="28300" cy="28000"/>
              </a:xfrm>
              <a:custGeom>
                <a:avLst/>
                <a:gdLst/>
                <a:ahLst/>
                <a:cxnLst/>
                <a:rect l="l" t="t" r="r" b="b"/>
                <a:pathLst>
                  <a:path w="1132" h="1120" extrusionOk="0">
                    <a:moveTo>
                      <a:pt x="560" y="0"/>
                    </a:moveTo>
                    <a:cubicBezTo>
                      <a:pt x="250" y="0"/>
                      <a:pt x="0" y="250"/>
                      <a:pt x="0" y="560"/>
                    </a:cubicBezTo>
                    <a:cubicBezTo>
                      <a:pt x="0" y="869"/>
                      <a:pt x="250" y="1119"/>
                      <a:pt x="560" y="1119"/>
                    </a:cubicBezTo>
                    <a:cubicBezTo>
                      <a:pt x="881" y="1119"/>
                      <a:pt x="1131" y="869"/>
                      <a:pt x="1131" y="560"/>
                    </a:cubicBezTo>
                    <a:cubicBezTo>
                      <a:pt x="1131" y="250"/>
                      <a:pt x="881"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1"/>
              <p:cNvSpPr/>
              <p:nvPr/>
            </p:nvSpPr>
            <p:spPr>
              <a:xfrm>
                <a:off x="949800" y="2101875"/>
                <a:ext cx="33075" cy="28125"/>
              </a:xfrm>
              <a:custGeom>
                <a:avLst/>
                <a:gdLst/>
                <a:ahLst/>
                <a:cxnLst/>
                <a:rect l="l" t="t" r="r" b="b"/>
                <a:pathLst>
                  <a:path w="1323" h="1125" extrusionOk="0">
                    <a:moveTo>
                      <a:pt x="560" y="1"/>
                    </a:moveTo>
                    <a:cubicBezTo>
                      <a:pt x="251" y="1"/>
                      <a:pt x="1" y="251"/>
                      <a:pt x="1" y="560"/>
                    </a:cubicBezTo>
                    <a:cubicBezTo>
                      <a:pt x="1" y="900"/>
                      <a:pt x="282" y="1125"/>
                      <a:pt x="574" y="1125"/>
                    </a:cubicBezTo>
                    <a:cubicBezTo>
                      <a:pt x="711" y="1125"/>
                      <a:pt x="851" y="1075"/>
                      <a:pt x="965" y="965"/>
                    </a:cubicBezTo>
                    <a:cubicBezTo>
                      <a:pt x="1322" y="608"/>
                      <a:pt x="106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1"/>
              <p:cNvSpPr/>
              <p:nvPr/>
            </p:nvSpPr>
            <p:spPr>
              <a:xfrm>
                <a:off x="949800"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1"/>
              <p:cNvSpPr/>
              <p:nvPr/>
            </p:nvSpPr>
            <p:spPr>
              <a:xfrm>
                <a:off x="949800" y="1859275"/>
                <a:ext cx="33075" cy="28350"/>
              </a:xfrm>
              <a:custGeom>
                <a:avLst/>
                <a:gdLst/>
                <a:ahLst/>
                <a:cxnLst/>
                <a:rect l="l" t="t" r="r" b="b"/>
                <a:pathLst>
                  <a:path w="1323" h="1134" extrusionOk="0">
                    <a:moveTo>
                      <a:pt x="560" y="1"/>
                    </a:moveTo>
                    <a:cubicBezTo>
                      <a:pt x="251" y="1"/>
                      <a:pt x="1" y="251"/>
                      <a:pt x="1" y="561"/>
                    </a:cubicBezTo>
                    <a:cubicBezTo>
                      <a:pt x="1" y="907"/>
                      <a:pt x="278" y="1133"/>
                      <a:pt x="569" y="1133"/>
                    </a:cubicBezTo>
                    <a:cubicBezTo>
                      <a:pt x="708" y="1133"/>
                      <a:pt x="850"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1"/>
              <p:cNvSpPr/>
              <p:nvPr/>
            </p:nvSpPr>
            <p:spPr>
              <a:xfrm>
                <a:off x="949800" y="1738125"/>
                <a:ext cx="33000" cy="28050"/>
              </a:xfrm>
              <a:custGeom>
                <a:avLst/>
                <a:gdLst/>
                <a:ahLst/>
                <a:cxnLst/>
                <a:rect l="l" t="t" r="r" b="b"/>
                <a:pathLst>
                  <a:path w="1320" h="1122" extrusionOk="0">
                    <a:moveTo>
                      <a:pt x="575" y="1"/>
                    </a:moveTo>
                    <a:cubicBezTo>
                      <a:pt x="570" y="1"/>
                      <a:pt x="565" y="1"/>
                      <a:pt x="560" y="1"/>
                    </a:cubicBezTo>
                    <a:cubicBezTo>
                      <a:pt x="251" y="1"/>
                      <a:pt x="1" y="251"/>
                      <a:pt x="1" y="561"/>
                    </a:cubicBezTo>
                    <a:cubicBezTo>
                      <a:pt x="1" y="898"/>
                      <a:pt x="277" y="1122"/>
                      <a:pt x="567" y="1122"/>
                    </a:cubicBezTo>
                    <a:cubicBezTo>
                      <a:pt x="706" y="1122"/>
                      <a:pt x="849" y="1070"/>
                      <a:pt x="965" y="954"/>
                    </a:cubicBezTo>
                    <a:cubicBezTo>
                      <a:pt x="1319" y="612"/>
                      <a:pt x="1065" y="1"/>
                      <a:pt x="5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1"/>
              <p:cNvSpPr/>
              <p:nvPr/>
            </p:nvSpPr>
            <p:spPr>
              <a:xfrm>
                <a:off x="1064700" y="2101875"/>
                <a:ext cx="28300" cy="28300"/>
              </a:xfrm>
              <a:custGeom>
                <a:avLst/>
                <a:gdLst/>
                <a:ahLst/>
                <a:cxnLst/>
                <a:rect l="l" t="t" r="r" b="b"/>
                <a:pathLst>
                  <a:path w="1132" h="1132" extrusionOk="0">
                    <a:moveTo>
                      <a:pt x="572" y="1"/>
                    </a:moveTo>
                    <a:cubicBezTo>
                      <a:pt x="251" y="1"/>
                      <a:pt x="1" y="251"/>
                      <a:pt x="1" y="560"/>
                    </a:cubicBezTo>
                    <a:cubicBezTo>
                      <a:pt x="1" y="870"/>
                      <a:pt x="251" y="1132"/>
                      <a:pt x="572" y="1132"/>
                    </a:cubicBezTo>
                    <a:cubicBezTo>
                      <a:pt x="882" y="1132"/>
                      <a:pt x="1132" y="870"/>
                      <a:pt x="1132" y="560"/>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1"/>
              <p:cNvSpPr/>
              <p:nvPr/>
            </p:nvSpPr>
            <p:spPr>
              <a:xfrm>
                <a:off x="1065000"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1"/>
              <p:cNvSpPr/>
              <p:nvPr/>
            </p:nvSpPr>
            <p:spPr>
              <a:xfrm>
                <a:off x="1064700" y="1859275"/>
                <a:ext cx="28300" cy="28325"/>
              </a:xfrm>
              <a:custGeom>
                <a:avLst/>
                <a:gdLst/>
                <a:ahLst/>
                <a:cxnLst/>
                <a:rect l="l" t="t" r="r" b="b"/>
                <a:pathLst>
                  <a:path w="1132" h="1133" extrusionOk="0">
                    <a:moveTo>
                      <a:pt x="572" y="1"/>
                    </a:moveTo>
                    <a:cubicBezTo>
                      <a:pt x="251" y="1"/>
                      <a:pt x="1" y="251"/>
                      <a:pt x="1" y="561"/>
                    </a:cubicBezTo>
                    <a:cubicBezTo>
                      <a:pt x="1" y="870"/>
                      <a:pt x="251" y="1132"/>
                      <a:pt x="572" y="1132"/>
                    </a:cubicBezTo>
                    <a:cubicBezTo>
                      <a:pt x="882" y="1132"/>
                      <a:pt x="1132" y="870"/>
                      <a:pt x="1132" y="561"/>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1"/>
              <p:cNvSpPr/>
              <p:nvPr/>
            </p:nvSpPr>
            <p:spPr>
              <a:xfrm>
                <a:off x="1064700" y="1738150"/>
                <a:ext cx="28300" cy="28000"/>
              </a:xfrm>
              <a:custGeom>
                <a:avLst/>
                <a:gdLst/>
                <a:ahLst/>
                <a:cxnLst/>
                <a:rect l="l" t="t" r="r" b="b"/>
                <a:pathLst>
                  <a:path w="1132" h="1120" extrusionOk="0">
                    <a:moveTo>
                      <a:pt x="572" y="0"/>
                    </a:moveTo>
                    <a:cubicBezTo>
                      <a:pt x="251" y="0"/>
                      <a:pt x="1" y="250"/>
                      <a:pt x="1" y="560"/>
                    </a:cubicBezTo>
                    <a:cubicBezTo>
                      <a:pt x="1" y="869"/>
                      <a:pt x="251" y="1119"/>
                      <a:pt x="572" y="1119"/>
                    </a:cubicBezTo>
                    <a:cubicBezTo>
                      <a:pt x="882" y="1119"/>
                      <a:pt x="1132" y="869"/>
                      <a:pt x="1132" y="560"/>
                    </a:cubicBezTo>
                    <a:cubicBezTo>
                      <a:pt x="1132" y="250"/>
                      <a:pt x="882" y="0"/>
                      <a:pt x="5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1"/>
              <p:cNvSpPr/>
              <p:nvPr/>
            </p:nvSpPr>
            <p:spPr>
              <a:xfrm>
                <a:off x="1179900" y="2101875"/>
                <a:ext cx="32775" cy="28125"/>
              </a:xfrm>
              <a:custGeom>
                <a:avLst/>
                <a:gdLst/>
                <a:ahLst/>
                <a:cxnLst/>
                <a:rect l="l" t="t" r="r" b="b"/>
                <a:pathLst>
                  <a:path w="1311" h="1125" extrusionOk="0">
                    <a:moveTo>
                      <a:pt x="560" y="1"/>
                    </a:moveTo>
                    <a:cubicBezTo>
                      <a:pt x="250" y="1"/>
                      <a:pt x="0" y="251"/>
                      <a:pt x="0" y="560"/>
                    </a:cubicBezTo>
                    <a:cubicBezTo>
                      <a:pt x="0" y="900"/>
                      <a:pt x="281" y="1125"/>
                      <a:pt x="570" y="1125"/>
                    </a:cubicBezTo>
                    <a:cubicBezTo>
                      <a:pt x="705" y="1125"/>
                      <a:pt x="843" y="1075"/>
                      <a:pt x="953" y="965"/>
                    </a:cubicBezTo>
                    <a:cubicBezTo>
                      <a:pt x="1310"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1"/>
              <p:cNvSpPr/>
              <p:nvPr/>
            </p:nvSpPr>
            <p:spPr>
              <a:xfrm>
                <a:off x="1179900"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1"/>
              <p:cNvSpPr/>
              <p:nvPr/>
            </p:nvSpPr>
            <p:spPr>
              <a:xfrm>
                <a:off x="1179900" y="1859275"/>
                <a:ext cx="33050" cy="28350"/>
              </a:xfrm>
              <a:custGeom>
                <a:avLst/>
                <a:gdLst/>
                <a:ahLst/>
                <a:cxnLst/>
                <a:rect l="l" t="t" r="r" b="b"/>
                <a:pathLst>
                  <a:path w="1322" h="1134" extrusionOk="0">
                    <a:moveTo>
                      <a:pt x="560" y="1"/>
                    </a:moveTo>
                    <a:cubicBezTo>
                      <a:pt x="250" y="1"/>
                      <a:pt x="0" y="251"/>
                      <a:pt x="0" y="561"/>
                    </a:cubicBezTo>
                    <a:cubicBezTo>
                      <a:pt x="0" y="907"/>
                      <a:pt x="278" y="1133"/>
                      <a:pt x="568" y="1133"/>
                    </a:cubicBezTo>
                    <a:cubicBezTo>
                      <a:pt x="707"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1"/>
              <p:cNvSpPr/>
              <p:nvPr/>
            </p:nvSpPr>
            <p:spPr>
              <a:xfrm>
                <a:off x="1179900" y="1738125"/>
                <a:ext cx="32675" cy="28050"/>
              </a:xfrm>
              <a:custGeom>
                <a:avLst/>
                <a:gdLst/>
                <a:ahLst/>
                <a:cxnLst/>
                <a:rect l="l" t="t" r="r" b="b"/>
                <a:pathLst>
                  <a:path w="1307" h="1122" extrusionOk="0">
                    <a:moveTo>
                      <a:pt x="574" y="1"/>
                    </a:moveTo>
                    <a:cubicBezTo>
                      <a:pt x="569" y="1"/>
                      <a:pt x="565" y="1"/>
                      <a:pt x="560" y="1"/>
                    </a:cubicBezTo>
                    <a:cubicBezTo>
                      <a:pt x="250" y="1"/>
                      <a:pt x="0" y="251"/>
                      <a:pt x="0" y="561"/>
                    </a:cubicBezTo>
                    <a:cubicBezTo>
                      <a:pt x="0" y="898"/>
                      <a:pt x="277" y="1122"/>
                      <a:pt x="563" y="1122"/>
                    </a:cubicBezTo>
                    <a:cubicBezTo>
                      <a:pt x="701" y="1122"/>
                      <a:pt x="841" y="1070"/>
                      <a:pt x="953" y="954"/>
                    </a:cubicBezTo>
                    <a:cubicBezTo>
                      <a:pt x="1307" y="612"/>
                      <a:pt x="1065"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1"/>
              <p:cNvSpPr/>
              <p:nvPr/>
            </p:nvSpPr>
            <p:spPr>
              <a:xfrm>
                <a:off x="1294800" y="2101875"/>
                <a:ext cx="33050" cy="28125"/>
              </a:xfrm>
              <a:custGeom>
                <a:avLst/>
                <a:gdLst/>
                <a:ahLst/>
                <a:cxnLst/>
                <a:rect l="l" t="t" r="r" b="b"/>
                <a:pathLst>
                  <a:path w="1322" h="1125" extrusionOk="0">
                    <a:moveTo>
                      <a:pt x="560" y="1"/>
                    </a:moveTo>
                    <a:cubicBezTo>
                      <a:pt x="250" y="1"/>
                      <a:pt x="0" y="251"/>
                      <a:pt x="0" y="560"/>
                    </a:cubicBezTo>
                    <a:cubicBezTo>
                      <a:pt x="0" y="900"/>
                      <a:pt x="281" y="1125"/>
                      <a:pt x="573" y="1125"/>
                    </a:cubicBezTo>
                    <a:cubicBezTo>
                      <a:pt x="711" y="1125"/>
                      <a:pt x="850" y="1075"/>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1"/>
              <p:cNvSpPr/>
              <p:nvPr/>
            </p:nvSpPr>
            <p:spPr>
              <a:xfrm>
                <a:off x="1294800"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8"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1"/>
              <p:cNvSpPr/>
              <p:nvPr/>
            </p:nvSpPr>
            <p:spPr>
              <a:xfrm>
                <a:off x="1294800" y="1859275"/>
                <a:ext cx="33050" cy="28350"/>
              </a:xfrm>
              <a:custGeom>
                <a:avLst/>
                <a:gdLst/>
                <a:ahLst/>
                <a:cxnLst/>
                <a:rect l="l" t="t" r="r" b="b"/>
                <a:pathLst>
                  <a:path w="1322" h="1134" extrusionOk="0">
                    <a:moveTo>
                      <a:pt x="560" y="1"/>
                    </a:moveTo>
                    <a:cubicBezTo>
                      <a:pt x="250" y="1"/>
                      <a:pt x="0" y="251"/>
                      <a:pt x="0" y="561"/>
                    </a:cubicBezTo>
                    <a:cubicBezTo>
                      <a:pt x="0" y="907"/>
                      <a:pt x="278" y="1133"/>
                      <a:pt x="568" y="1133"/>
                    </a:cubicBezTo>
                    <a:cubicBezTo>
                      <a:pt x="707"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1"/>
              <p:cNvSpPr/>
              <p:nvPr/>
            </p:nvSpPr>
            <p:spPr>
              <a:xfrm>
                <a:off x="1294800" y="1738150"/>
                <a:ext cx="33050" cy="28025"/>
              </a:xfrm>
              <a:custGeom>
                <a:avLst/>
                <a:gdLst/>
                <a:ahLst/>
                <a:cxnLst/>
                <a:rect l="l" t="t" r="r" b="b"/>
                <a:pathLst>
                  <a:path w="1322" h="1121" extrusionOk="0">
                    <a:moveTo>
                      <a:pt x="560" y="0"/>
                    </a:moveTo>
                    <a:cubicBezTo>
                      <a:pt x="250" y="0"/>
                      <a:pt x="0" y="250"/>
                      <a:pt x="0" y="560"/>
                    </a:cubicBezTo>
                    <a:cubicBezTo>
                      <a:pt x="0" y="897"/>
                      <a:pt x="277" y="1121"/>
                      <a:pt x="566" y="1121"/>
                    </a:cubicBezTo>
                    <a:cubicBezTo>
                      <a:pt x="706" y="1121"/>
                      <a:pt x="848" y="1069"/>
                      <a:pt x="965" y="953"/>
                    </a:cubicBezTo>
                    <a:cubicBezTo>
                      <a:pt x="1322" y="607"/>
                      <a:pt x="1072"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7" name="Google Shape;417;p11"/>
            <p:cNvGrpSpPr/>
            <p:nvPr/>
          </p:nvGrpSpPr>
          <p:grpSpPr>
            <a:xfrm flipH="1">
              <a:off x="8257950" y="3935892"/>
              <a:ext cx="345325" cy="345325"/>
              <a:chOff x="3495950" y="1716700"/>
              <a:chExt cx="345325" cy="345325"/>
            </a:xfrm>
          </p:grpSpPr>
          <p:sp>
            <p:nvSpPr>
              <p:cNvPr id="418" name="Google Shape;418;p11"/>
              <p:cNvSpPr/>
              <p:nvPr/>
            </p:nvSpPr>
            <p:spPr>
              <a:xfrm>
                <a:off x="3495950" y="1837850"/>
                <a:ext cx="89325" cy="103025"/>
              </a:xfrm>
              <a:custGeom>
                <a:avLst/>
                <a:gdLst/>
                <a:ahLst/>
                <a:cxnLst/>
                <a:rect l="l" t="t" r="r" b="b"/>
                <a:pathLst>
                  <a:path w="3573" h="4121" extrusionOk="0">
                    <a:moveTo>
                      <a:pt x="3573" y="1"/>
                    </a:moveTo>
                    <a:lnTo>
                      <a:pt x="1" y="2061"/>
                    </a:lnTo>
                    <a:lnTo>
                      <a:pt x="3573" y="4120"/>
                    </a:lnTo>
                    <a:lnTo>
                      <a:pt x="3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1"/>
              <p:cNvSpPr/>
              <p:nvPr/>
            </p:nvSpPr>
            <p:spPr>
              <a:xfrm>
                <a:off x="3751950" y="1837850"/>
                <a:ext cx="89325" cy="103025"/>
              </a:xfrm>
              <a:custGeom>
                <a:avLst/>
                <a:gdLst/>
                <a:ahLst/>
                <a:cxnLst/>
                <a:rect l="l" t="t" r="r" b="b"/>
                <a:pathLst>
                  <a:path w="3573" h="4121" extrusionOk="0">
                    <a:moveTo>
                      <a:pt x="0" y="1"/>
                    </a:moveTo>
                    <a:lnTo>
                      <a:pt x="0" y="4120"/>
                    </a:lnTo>
                    <a:lnTo>
                      <a:pt x="3572" y="2061"/>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1"/>
              <p:cNvSpPr/>
              <p:nvPr/>
            </p:nvSpPr>
            <p:spPr>
              <a:xfrm>
                <a:off x="3617100" y="1972700"/>
                <a:ext cx="103025" cy="89325"/>
              </a:xfrm>
              <a:custGeom>
                <a:avLst/>
                <a:gdLst/>
                <a:ahLst/>
                <a:cxnLst/>
                <a:rect l="l" t="t" r="r" b="b"/>
                <a:pathLst>
                  <a:path w="4121" h="3573" extrusionOk="0">
                    <a:moveTo>
                      <a:pt x="1" y="0"/>
                    </a:moveTo>
                    <a:lnTo>
                      <a:pt x="2061" y="3572"/>
                    </a:lnTo>
                    <a:lnTo>
                      <a:pt x="41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1"/>
              <p:cNvSpPr/>
              <p:nvPr/>
            </p:nvSpPr>
            <p:spPr>
              <a:xfrm>
                <a:off x="3617100" y="1716700"/>
                <a:ext cx="103025" cy="89325"/>
              </a:xfrm>
              <a:custGeom>
                <a:avLst/>
                <a:gdLst/>
                <a:ahLst/>
                <a:cxnLst/>
                <a:rect l="l" t="t" r="r" b="b"/>
                <a:pathLst>
                  <a:path w="4121" h="3573" extrusionOk="0">
                    <a:moveTo>
                      <a:pt x="2061" y="1"/>
                    </a:moveTo>
                    <a:lnTo>
                      <a:pt x="1" y="3573"/>
                    </a:lnTo>
                    <a:lnTo>
                      <a:pt x="4120" y="3573"/>
                    </a:lnTo>
                    <a:lnTo>
                      <a:pt x="20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2" name="Google Shape;422;p11"/>
            <p:cNvSpPr/>
            <p:nvPr/>
          </p:nvSpPr>
          <p:spPr>
            <a:xfrm flipH="1">
              <a:off x="364781" y="491086"/>
              <a:ext cx="1051948" cy="314048"/>
            </a:xfrm>
            <a:custGeom>
              <a:avLst/>
              <a:gdLst/>
              <a:ahLst/>
              <a:cxnLst/>
              <a:rect l="l" t="t" r="r" b="b"/>
              <a:pathLst>
                <a:path w="29921" h="16812" fill="none" extrusionOk="0">
                  <a:moveTo>
                    <a:pt x="0" y="0"/>
                  </a:moveTo>
                  <a:lnTo>
                    <a:pt x="9168" y="16812"/>
                  </a:lnTo>
                  <a:lnTo>
                    <a:pt x="29921" y="16812"/>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1"/>
            <p:cNvSpPr/>
            <p:nvPr/>
          </p:nvSpPr>
          <p:spPr>
            <a:xfrm rot="10800000" flipH="1">
              <a:off x="7953703" y="4515976"/>
              <a:ext cx="1184273" cy="281349"/>
            </a:xfrm>
            <a:custGeom>
              <a:avLst/>
              <a:gdLst/>
              <a:ahLst/>
              <a:cxnLst/>
              <a:rect l="l" t="t" r="r" b="b"/>
              <a:pathLst>
                <a:path w="29921" h="16812" fill="none" extrusionOk="0">
                  <a:moveTo>
                    <a:pt x="0" y="0"/>
                  </a:moveTo>
                  <a:lnTo>
                    <a:pt x="9168" y="16812"/>
                  </a:lnTo>
                  <a:lnTo>
                    <a:pt x="29921" y="16812"/>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1"/>
            <p:cNvSpPr/>
            <p:nvPr/>
          </p:nvSpPr>
          <p:spPr>
            <a:xfrm flipH="1">
              <a:off x="713388" y="3804778"/>
              <a:ext cx="711190" cy="711190"/>
            </a:xfrm>
            <a:custGeom>
              <a:avLst/>
              <a:gdLst/>
              <a:ahLst/>
              <a:cxnLst/>
              <a:rect l="l" t="t" r="r" b="b"/>
              <a:pathLst>
                <a:path w="15027" h="15027" fill="none" extrusionOk="0">
                  <a:moveTo>
                    <a:pt x="15027" y="7228"/>
                  </a:moveTo>
                  <a:cubicBezTo>
                    <a:pt x="15027" y="10157"/>
                    <a:pt x="13265" y="12788"/>
                    <a:pt x="10562" y="13907"/>
                  </a:cubicBezTo>
                  <a:cubicBezTo>
                    <a:pt x="7859" y="15026"/>
                    <a:pt x="4752" y="14407"/>
                    <a:pt x="2680" y="12336"/>
                  </a:cubicBezTo>
                  <a:cubicBezTo>
                    <a:pt x="620" y="10276"/>
                    <a:pt x="1" y="7168"/>
                    <a:pt x="1120" y="4466"/>
                  </a:cubicBezTo>
                  <a:cubicBezTo>
                    <a:pt x="2239" y="1763"/>
                    <a:pt x="4871" y="1"/>
                    <a:pt x="7800" y="1"/>
                  </a:cubicBez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5" name="Google Shape;425;p11"/>
            <p:cNvGrpSpPr/>
            <p:nvPr/>
          </p:nvGrpSpPr>
          <p:grpSpPr>
            <a:xfrm flipH="1">
              <a:off x="1011311" y="4182384"/>
              <a:ext cx="1001403" cy="160677"/>
              <a:chOff x="4397850" y="2027450"/>
              <a:chExt cx="528975" cy="84875"/>
            </a:xfrm>
          </p:grpSpPr>
          <p:sp>
            <p:nvSpPr>
              <p:cNvPr id="426" name="Google Shape;426;p11"/>
              <p:cNvSpPr/>
              <p:nvPr/>
            </p:nvSpPr>
            <p:spPr>
              <a:xfrm>
                <a:off x="43978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1"/>
              <p:cNvSpPr/>
              <p:nvPr/>
            </p:nvSpPr>
            <p:spPr>
              <a:xfrm>
                <a:off x="447197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1"/>
              <p:cNvSpPr/>
              <p:nvPr/>
            </p:nvSpPr>
            <p:spPr>
              <a:xfrm>
                <a:off x="4545800" y="2027450"/>
                <a:ext cx="85150" cy="84875"/>
              </a:xfrm>
              <a:custGeom>
                <a:avLst/>
                <a:gdLst/>
                <a:ahLst/>
                <a:cxnLst/>
                <a:rect l="l" t="t" r="r" b="b"/>
                <a:pathLst>
                  <a:path w="3406" h="3395" fill="none" extrusionOk="0">
                    <a:moveTo>
                      <a:pt x="0" y="3394"/>
                    </a:moveTo>
                    <a:lnTo>
                      <a:pt x="3405"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1"/>
              <p:cNvSpPr/>
              <p:nvPr/>
            </p:nvSpPr>
            <p:spPr>
              <a:xfrm>
                <a:off x="461990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1"/>
              <p:cNvSpPr/>
              <p:nvPr/>
            </p:nvSpPr>
            <p:spPr>
              <a:xfrm>
                <a:off x="469402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1"/>
              <p:cNvSpPr/>
              <p:nvPr/>
            </p:nvSpPr>
            <p:spPr>
              <a:xfrm>
                <a:off x="4767850" y="2027450"/>
                <a:ext cx="85150" cy="84875"/>
              </a:xfrm>
              <a:custGeom>
                <a:avLst/>
                <a:gdLst/>
                <a:ahLst/>
                <a:cxnLst/>
                <a:rect l="l" t="t" r="r" b="b"/>
                <a:pathLst>
                  <a:path w="3406" h="3395" fill="none" extrusionOk="0">
                    <a:moveTo>
                      <a:pt x="0" y="3394"/>
                    </a:moveTo>
                    <a:lnTo>
                      <a:pt x="3406"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1"/>
              <p:cNvSpPr/>
              <p:nvPr/>
            </p:nvSpPr>
            <p:spPr>
              <a:xfrm>
                <a:off x="48419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33" name="Google Shape;433;p11"/>
            <p:cNvCxnSpPr/>
            <p:nvPr/>
          </p:nvCxnSpPr>
          <p:spPr>
            <a:xfrm rot="10800000">
              <a:off x="790275" y="1196750"/>
              <a:ext cx="1885200" cy="0"/>
            </a:xfrm>
            <a:prstGeom prst="straightConnector1">
              <a:avLst/>
            </a:prstGeom>
            <a:noFill/>
            <a:ln w="9525" cap="flat" cmpd="sng">
              <a:solidFill>
                <a:schemeClr val="dk2"/>
              </a:solidFill>
              <a:prstDash val="solid"/>
              <a:round/>
              <a:headEnd type="none" w="med" len="med"/>
              <a:tailEnd type="none" w="med" len="med"/>
            </a:ln>
          </p:spPr>
        </p:cxnSp>
        <p:cxnSp>
          <p:nvCxnSpPr>
            <p:cNvPr id="434" name="Google Shape;434;p11"/>
            <p:cNvCxnSpPr/>
            <p:nvPr/>
          </p:nvCxnSpPr>
          <p:spPr>
            <a:xfrm rot="10800000">
              <a:off x="7728475" y="3313025"/>
              <a:ext cx="1391400" cy="0"/>
            </a:xfrm>
            <a:prstGeom prst="straightConnector1">
              <a:avLst/>
            </a:prstGeom>
            <a:noFill/>
            <a:ln w="9525" cap="flat" cmpd="sng">
              <a:solidFill>
                <a:schemeClr val="dk2"/>
              </a:solidFill>
              <a:prstDash val="solid"/>
              <a:round/>
              <a:headEnd type="none" w="med" len="med"/>
              <a:tailEnd type="none" w="med" len="med"/>
            </a:ln>
          </p:spPr>
        </p:cxnSp>
        <p:grpSp>
          <p:nvGrpSpPr>
            <p:cNvPr id="435" name="Google Shape;435;p11"/>
            <p:cNvGrpSpPr/>
            <p:nvPr/>
          </p:nvGrpSpPr>
          <p:grpSpPr>
            <a:xfrm flipH="1">
              <a:off x="7976797" y="1421444"/>
              <a:ext cx="281155" cy="281594"/>
              <a:chOff x="1300150" y="626450"/>
              <a:chExt cx="739299" cy="740647"/>
            </a:xfrm>
          </p:grpSpPr>
          <p:sp>
            <p:nvSpPr>
              <p:cNvPr id="436" name="Google Shape;436;p11"/>
              <p:cNvSpPr/>
              <p:nvPr/>
            </p:nvSpPr>
            <p:spPr>
              <a:xfrm>
                <a:off x="1300150" y="626450"/>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437" name="Google Shape;437;p11"/>
              <p:cNvSpPr/>
              <p:nvPr/>
            </p:nvSpPr>
            <p:spPr>
              <a:xfrm rot="5400000">
                <a:off x="1866246" y="626450"/>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438" name="Google Shape;438;p11"/>
              <p:cNvSpPr/>
              <p:nvPr/>
            </p:nvSpPr>
            <p:spPr>
              <a:xfrm rot="10800000">
                <a:off x="1866684" y="1193457"/>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439" name="Google Shape;439;p11"/>
              <p:cNvSpPr/>
              <p:nvPr/>
            </p:nvSpPr>
            <p:spPr>
              <a:xfrm rot="-5400000">
                <a:off x="1300587" y="1193457"/>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grpSp>
        <p:grpSp>
          <p:nvGrpSpPr>
            <p:cNvPr id="440" name="Google Shape;440;p11"/>
            <p:cNvGrpSpPr/>
            <p:nvPr/>
          </p:nvGrpSpPr>
          <p:grpSpPr>
            <a:xfrm flipH="1">
              <a:off x="1358345" y="864320"/>
              <a:ext cx="810654" cy="130071"/>
              <a:chOff x="4397850" y="2027450"/>
              <a:chExt cx="528975" cy="84875"/>
            </a:xfrm>
          </p:grpSpPr>
          <p:sp>
            <p:nvSpPr>
              <p:cNvPr id="441" name="Google Shape;441;p11"/>
              <p:cNvSpPr/>
              <p:nvPr/>
            </p:nvSpPr>
            <p:spPr>
              <a:xfrm>
                <a:off x="43978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1"/>
              <p:cNvSpPr/>
              <p:nvPr/>
            </p:nvSpPr>
            <p:spPr>
              <a:xfrm>
                <a:off x="447197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1"/>
              <p:cNvSpPr/>
              <p:nvPr/>
            </p:nvSpPr>
            <p:spPr>
              <a:xfrm>
                <a:off x="4545800" y="2027450"/>
                <a:ext cx="85150" cy="84875"/>
              </a:xfrm>
              <a:custGeom>
                <a:avLst/>
                <a:gdLst/>
                <a:ahLst/>
                <a:cxnLst/>
                <a:rect l="l" t="t" r="r" b="b"/>
                <a:pathLst>
                  <a:path w="3406" h="3395" fill="none" extrusionOk="0">
                    <a:moveTo>
                      <a:pt x="0" y="3394"/>
                    </a:moveTo>
                    <a:lnTo>
                      <a:pt x="3405"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1"/>
              <p:cNvSpPr/>
              <p:nvPr/>
            </p:nvSpPr>
            <p:spPr>
              <a:xfrm>
                <a:off x="461990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1"/>
              <p:cNvSpPr/>
              <p:nvPr/>
            </p:nvSpPr>
            <p:spPr>
              <a:xfrm>
                <a:off x="4694025" y="2027450"/>
                <a:ext cx="84850" cy="84875"/>
              </a:xfrm>
              <a:custGeom>
                <a:avLst/>
                <a:gdLst/>
                <a:ahLst/>
                <a:cxnLst/>
                <a:rect l="l" t="t" r="r" b="b"/>
                <a:pathLst>
                  <a:path w="3394"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1"/>
              <p:cNvSpPr/>
              <p:nvPr/>
            </p:nvSpPr>
            <p:spPr>
              <a:xfrm>
                <a:off x="4767850" y="2027450"/>
                <a:ext cx="85150" cy="84875"/>
              </a:xfrm>
              <a:custGeom>
                <a:avLst/>
                <a:gdLst/>
                <a:ahLst/>
                <a:cxnLst/>
                <a:rect l="l" t="t" r="r" b="b"/>
                <a:pathLst>
                  <a:path w="3406" h="3395" fill="none" extrusionOk="0">
                    <a:moveTo>
                      <a:pt x="0" y="3394"/>
                    </a:moveTo>
                    <a:lnTo>
                      <a:pt x="3406"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1"/>
              <p:cNvSpPr/>
              <p:nvPr/>
            </p:nvSpPr>
            <p:spPr>
              <a:xfrm>
                <a:off x="4841950" y="2027450"/>
                <a:ext cx="84875" cy="84875"/>
              </a:xfrm>
              <a:custGeom>
                <a:avLst/>
                <a:gdLst/>
                <a:ahLst/>
                <a:cxnLst/>
                <a:rect l="l" t="t" r="r" b="b"/>
                <a:pathLst>
                  <a:path w="3395" h="3395" fill="none" extrusionOk="0">
                    <a:moveTo>
                      <a:pt x="1" y="3394"/>
                    </a:moveTo>
                    <a:lnTo>
                      <a:pt x="3394" y="1"/>
                    </a:lnTo>
                  </a:path>
                </a:pathLst>
              </a:custGeom>
              <a:noFill/>
              <a:ln w="952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48" name="Google Shape;448;p11"/>
          <p:cNvSpPr txBox="1">
            <a:spLocks noGrp="1"/>
          </p:cNvSpPr>
          <p:nvPr>
            <p:ph type="title" hasCustomPrompt="1"/>
          </p:nvPr>
        </p:nvSpPr>
        <p:spPr>
          <a:xfrm>
            <a:off x="1791200" y="1242313"/>
            <a:ext cx="5561700" cy="17742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5"/>
              </a:buClr>
              <a:buSzPts val="12000"/>
              <a:buNone/>
              <a:defRPr sz="12000"/>
            </a:lvl1pPr>
            <a:lvl2pPr lvl="1" algn="ctr">
              <a:spcBef>
                <a:spcPts val="0"/>
              </a:spcBef>
              <a:spcAft>
                <a:spcPts val="0"/>
              </a:spcAft>
              <a:buClr>
                <a:schemeClr val="accent5"/>
              </a:buClr>
              <a:buSzPts val="12000"/>
              <a:buNone/>
              <a:defRPr sz="12000">
                <a:solidFill>
                  <a:schemeClr val="accent5"/>
                </a:solidFill>
              </a:defRPr>
            </a:lvl2pPr>
            <a:lvl3pPr lvl="2" algn="ctr">
              <a:spcBef>
                <a:spcPts val="0"/>
              </a:spcBef>
              <a:spcAft>
                <a:spcPts val="0"/>
              </a:spcAft>
              <a:buClr>
                <a:schemeClr val="accent5"/>
              </a:buClr>
              <a:buSzPts val="12000"/>
              <a:buNone/>
              <a:defRPr sz="12000">
                <a:solidFill>
                  <a:schemeClr val="accent5"/>
                </a:solidFill>
              </a:defRPr>
            </a:lvl3pPr>
            <a:lvl4pPr lvl="3" algn="ctr">
              <a:spcBef>
                <a:spcPts val="0"/>
              </a:spcBef>
              <a:spcAft>
                <a:spcPts val="0"/>
              </a:spcAft>
              <a:buClr>
                <a:schemeClr val="accent5"/>
              </a:buClr>
              <a:buSzPts val="12000"/>
              <a:buNone/>
              <a:defRPr sz="12000">
                <a:solidFill>
                  <a:schemeClr val="accent5"/>
                </a:solidFill>
              </a:defRPr>
            </a:lvl4pPr>
            <a:lvl5pPr lvl="4" algn="ctr">
              <a:spcBef>
                <a:spcPts val="0"/>
              </a:spcBef>
              <a:spcAft>
                <a:spcPts val="0"/>
              </a:spcAft>
              <a:buClr>
                <a:schemeClr val="accent5"/>
              </a:buClr>
              <a:buSzPts val="12000"/>
              <a:buNone/>
              <a:defRPr sz="12000">
                <a:solidFill>
                  <a:schemeClr val="accent5"/>
                </a:solidFill>
              </a:defRPr>
            </a:lvl5pPr>
            <a:lvl6pPr lvl="5" algn="ctr">
              <a:spcBef>
                <a:spcPts val="0"/>
              </a:spcBef>
              <a:spcAft>
                <a:spcPts val="0"/>
              </a:spcAft>
              <a:buClr>
                <a:schemeClr val="accent5"/>
              </a:buClr>
              <a:buSzPts val="12000"/>
              <a:buNone/>
              <a:defRPr sz="12000">
                <a:solidFill>
                  <a:schemeClr val="accent5"/>
                </a:solidFill>
              </a:defRPr>
            </a:lvl6pPr>
            <a:lvl7pPr lvl="6" algn="ctr">
              <a:spcBef>
                <a:spcPts val="0"/>
              </a:spcBef>
              <a:spcAft>
                <a:spcPts val="0"/>
              </a:spcAft>
              <a:buClr>
                <a:schemeClr val="accent5"/>
              </a:buClr>
              <a:buSzPts val="12000"/>
              <a:buNone/>
              <a:defRPr sz="12000">
                <a:solidFill>
                  <a:schemeClr val="accent5"/>
                </a:solidFill>
              </a:defRPr>
            </a:lvl7pPr>
            <a:lvl8pPr lvl="7" algn="ctr">
              <a:spcBef>
                <a:spcPts val="0"/>
              </a:spcBef>
              <a:spcAft>
                <a:spcPts val="0"/>
              </a:spcAft>
              <a:buClr>
                <a:schemeClr val="accent5"/>
              </a:buClr>
              <a:buSzPts val="12000"/>
              <a:buNone/>
              <a:defRPr sz="12000">
                <a:solidFill>
                  <a:schemeClr val="accent5"/>
                </a:solidFill>
              </a:defRPr>
            </a:lvl8pPr>
            <a:lvl9pPr lvl="8" algn="ctr">
              <a:spcBef>
                <a:spcPts val="0"/>
              </a:spcBef>
              <a:spcAft>
                <a:spcPts val="0"/>
              </a:spcAft>
              <a:buClr>
                <a:schemeClr val="accent5"/>
              </a:buClr>
              <a:buSzPts val="12000"/>
              <a:buNone/>
              <a:defRPr sz="12000">
                <a:solidFill>
                  <a:schemeClr val="accent5"/>
                </a:solidFill>
              </a:defRPr>
            </a:lvl9pPr>
          </a:lstStyle>
          <a:p>
            <a:r>
              <a:t>xx%</a:t>
            </a:r>
          </a:p>
        </p:txBody>
      </p:sp>
      <p:sp>
        <p:nvSpPr>
          <p:cNvPr id="449" name="Google Shape;449;p11"/>
          <p:cNvSpPr txBox="1">
            <a:spLocks noGrp="1"/>
          </p:cNvSpPr>
          <p:nvPr>
            <p:ph type="body" idx="1"/>
          </p:nvPr>
        </p:nvSpPr>
        <p:spPr>
          <a:xfrm>
            <a:off x="2169000" y="3009563"/>
            <a:ext cx="4806000" cy="772500"/>
          </a:xfrm>
          <a:prstGeom prst="rect">
            <a:avLst/>
          </a:prstGeom>
        </p:spPr>
        <p:txBody>
          <a:bodyPr spcFirstLastPara="1" wrap="square" lIns="91425" tIns="91425" rIns="91425" bIns="91425" anchor="t" anchorCtr="0">
            <a:noAutofit/>
          </a:bodyPr>
          <a:lstStyle>
            <a:lvl1pPr marL="457200" lvl="0" indent="-323850" algn="ctr">
              <a:spcBef>
                <a:spcPts val="0"/>
              </a:spcBef>
              <a:spcAft>
                <a:spcPts val="0"/>
              </a:spcAft>
              <a:buSzPts val="1500"/>
              <a:buChar char="●"/>
              <a:defRPr sz="1800">
                <a:solidFill>
                  <a:schemeClr val="lt1"/>
                </a:solidFill>
              </a:defRPr>
            </a:lvl1pPr>
            <a:lvl2pPr marL="914400" lvl="1" indent="-323850" algn="ctr">
              <a:spcBef>
                <a:spcPts val="0"/>
              </a:spcBef>
              <a:spcAft>
                <a:spcPts val="0"/>
              </a:spcAft>
              <a:buSzPts val="1500"/>
              <a:buChar char="○"/>
              <a:defRPr/>
            </a:lvl2pPr>
            <a:lvl3pPr marL="1371600" lvl="2" indent="-323850" algn="ctr">
              <a:spcBef>
                <a:spcPts val="0"/>
              </a:spcBef>
              <a:spcAft>
                <a:spcPts val="0"/>
              </a:spcAft>
              <a:buSzPts val="1500"/>
              <a:buChar char="■"/>
              <a:defRPr/>
            </a:lvl3pPr>
            <a:lvl4pPr marL="1828800" lvl="3" indent="-323850" algn="ctr">
              <a:spcBef>
                <a:spcPts val="0"/>
              </a:spcBef>
              <a:spcAft>
                <a:spcPts val="0"/>
              </a:spcAft>
              <a:buSzPts val="1500"/>
              <a:buChar char="●"/>
              <a:defRPr/>
            </a:lvl4pPr>
            <a:lvl5pPr marL="2286000" lvl="4" indent="-323850" algn="ctr">
              <a:spcBef>
                <a:spcPts val="0"/>
              </a:spcBef>
              <a:spcAft>
                <a:spcPts val="0"/>
              </a:spcAft>
              <a:buSzPts val="1500"/>
              <a:buChar char="○"/>
              <a:defRPr/>
            </a:lvl5pPr>
            <a:lvl6pPr marL="2743200" lvl="5" indent="-323850" algn="ctr">
              <a:spcBef>
                <a:spcPts val="0"/>
              </a:spcBef>
              <a:spcAft>
                <a:spcPts val="0"/>
              </a:spcAft>
              <a:buSzPts val="1500"/>
              <a:buChar char="■"/>
              <a:defRPr/>
            </a:lvl6pPr>
            <a:lvl7pPr marL="3200400" lvl="6" indent="-323850" algn="ctr">
              <a:spcBef>
                <a:spcPts val="0"/>
              </a:spcBef>
              <a:spcAft>
                <a:spcPts val="0"/>
              </a:spcAft>
              <a:buSzPts val="1500"/>
              <a:buChar char="●"/>
              <a:defRPr/>
            </a:lvl7pPr>
            <a:lvl8pPr marL="3657600" lvl="7" indent="-323850" algn="ctr">
              <a:spcBef>
                <a:spcPts val="0"/>
              </a:spcBef>
              <a:spcAft>
                <a:spcPts val="0"/>
              </a:spcAft>
              <a:buSzPts val="1500"/>
              <a:buChar char="○"/>
              <a:defRPr/>
            </a:lvl8pPr>
            <a:lvl9pPr marL="4114800" lvl="8" indent="-323850" algn="ctr">
              <a:spcBef>
                <a:spcPts val="0"/>
              </a:spcBef>
              <a:spcAft>
                <a:spcPts val="0"/>
              </a:spcAft>
              <a:buSzPts val="15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58775" y="368825"/>
            <a:ext cx="7626300" cy="5727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600"/>
              <a:buFont typeface="NanumGothic ExtraBold"/>
              <a:buNone/>
              <a:defRPr sz="2600">
                <a:solidFill>
                  <a:schemeClr val="dk1"/>
                </a:solidFill>
                <a:latin typeface="NanumGothic ExtraBold"/>
                <a:ea typeface="NanumGothic ExtraBold"/>
                <a:cs typeface="NanumGothic ExtraBold"/>
                <a:sym typeface="NanumGothic ExtraBold"/>
              </a:defRPr>
            </a:lvl1pPr>
            <a:lvl2pPr lvl="1" algn="ctr">
              <a:spcBef>
                <a:spcPts val="0"/>
              </a:spcBef>
              <a:spcAft>
                <a:spcPts val="0"/>
              </a:spcAft>
              <a:buClr>
                <a:schemeClr val="dk1"/>
              </a:buClr>
              <a:buSzPts val="2600"/>
              <a:buFont typeface="NanumGothic ExtraBold"/>
              <a:buNone/>
              <a:defRPr sz="2600">
                <a:solidFill>
                  <a:schemeClr val="dk1"/>
                </a:solidFill>
                <a:latin typeface="NanumGothic ExtraBold"/>
                <a:ea typeface="NanumGothic ExtraBold"/>
                <a:cs typeface="NanumGothic ExtraBold"/>
                <a:sym typeface="NanumGothic ExtraBold"/>
              </a:defRPr>
            </a:lvl2pPr>
            <a:lvl3pPr lvl="2" algn="ctr">
              <a:spcBef>
                <a:spcPts val="0"/>
              </a:spcBef>
              <a:spcAft>
                <a:spcPts val="0"/>
              </a:spcAft>
              <a:buClr>
                <a:schemeClr val="dk1"/>
              </a:buClr>
              <a:buSzPts val="2600"/>
              <a:buFont typeface="NanumGothic ExtraBold"/>
              <a:buNone/>
              <a:defRPr sz="2600">
                <a:solidFill>
                  <a:schemeClr val="dk1"/>
                </a:solidFill>
                <a:latin typeface="NanumGothic ExtraBold"/>
                <a:ea typeface="NanumGothic ExtraBold"/>
                <a:cs typeface="NanumGothic ExtraBold"/>
                <a:sym typeface="NanumGothic ExtraBold"/>
              </a:defRPr>
            </a:lvl3pPr>
            <a:lvl4pPr lvl="3" algn="ctr">
              <a:spcBef>
                <a:spcPts val="0"/>
              </a:spcBef>
              <a:spcAft>
                <a:spcPts val="0"/>
              </a:spcAft>
              <a:buClr>
                <a:schemeClr val="dk1"/>
              </a:buClr>
              <a:buSzPts val="2600"/>
              <a:buFont typeface="NanumGothic ExtraBold"/>
              <a:buNone/>
              <a:defRPr sz="2600">
                <a:solidFill>
                  <a:schemeClr val="dk1"/>
                </a:solidFill>
                <a:latin typeface="NanumGothic ExtraBold"/>
                <a:ea typeface="NanumGothic ExtraBold"/>
                <a:cs typeface="NanumGothic ExtraBold"/>
                <a:sym typeface="NanumGothic ExtraBold"/>
              </a:defRPr>
            </a:lvl4pPr>
            <a:lvl5pPr lvl="4" algn="ctr">
              <a:spcBef>
                <a:spcPts val="0"/>
              </a:spcBef>
              <a:spcAft>
                <a:spcPts val="0"/>
              </a:spcAft>
              <a:buClr>
                <a:schemeClr val="dk1"/>
              </a:buClr>
              <a:buSzPts val="2600"/>
              <a:buFont typeface="NanumGothic ExtraBold"/>
              <a:buNone/>
              <a:defRPr sz="2600">
                <a:solidFill>
                  <a:schemeClr val="dk1"/>
                </a:solidFill>
                <a:latin typeface="NanumGothic ExtraBold"/>
                <a:ea typeface="NanumGothic ExtraBold"/>
                <a:cs typeface="NanumGothic ExtraBold"/>
                <a:sym typeface="NanumGothic ExtraBold"/>
              </a:defRPr>
            </a:lvl5pPr>
            <a:lvl6pPr lvl="5" algn="ctr">
              <a:spcBef>
                <a:spcPts val="0"/>
              </a:spcBef>
              <a:spcAft>
                <a:spcPts val="0"/>
              </a:spcAft>
              <a:buClr>
                <a:schemeClr val="dk1"/>
              </a:buClr>
              <a:buSzPts val="2600"/>
              <a:buFont typeface="NanumGothic ExtraBold"/>
              <a:buNone/>
              <a:defRPr sz="2600">
                <a:solidFill>
                  <a:schemeClr val="dk1"/>
                </a:solidFill>
                <a:latin typeface="NanumGothic ExtraBold"/>
                <a:ea typeface="NanumGothic ExtraBold"/>
                <a:cs typeface="NanumGothic ExtraBold"/>
                <a:sym typeface="NanumGothic ExtraBold"/>
              </a:defRPr>
            </a:lvl6pPr>
            <a:lvl7pPr lvl="6" algn="ctr">
              <a:spcBef>
                <a:spcPts val="0"/>
              </a:spcBef>
              <a:spcAft>
                <a:spcPts val="0"/>
              </a:spcAft>
              <a:buClr>
                <a:schemeClr val="dk1"/>
              </a:buClr>
              <a:buSzPts val="2600"/>
              <a:buFont typeface="NanumGothic ExtraBold"/>
              <a:buNone/>
              <a:defRPr sz="2600">
                <a:solidFill>
                  <a:schemeClr val="dk1"/>
                </a:solidFill>
                <a:latin typeface="NanumGothic ExtraBold"/>
                <a:ea typeface="NanumGothic ExtraBold"/>
                <a:cs typeface="NanumGothic ExtraBold"/>
                <a:sym typeface="NanumGothic ExtraBold"/>
              </a:defRPr>
            </a:lvl7pPr>
            <a:lvl8pPr lvl="7" algn="ctr">
              <a:spcBef>
                <a:spcPts val="0"/>
              </a:spcBef>
              <a:spcAft>
                <a:spcPts val="0"/>
              </a:spcAft>
              <a:buClr>
                <a:schemeClr val="dk1"/>
              </a:buClr>
              <a:buSzPts val="2600"/>
              <a:buFont typeface="NanumGothic ExtraBold"/>
              <a:buNone/>
              <a:defRPr sz="2600">
                <a:solidFill>
                  <a:schemeClr val="dk1"/>
                </a:solidFill>
                <a:latin typeface="NanumGothic ExtraBold"/>
                <a:ea typeface="NanumGothic ExtraBold"/>
                <a:cs typeface="NanumGothic ExtraBold"/>
                <a:sym typeface="NanumGothic ExtraBold"/>
              </a:defRPr>
            </a:lvl8pPr>
            <a:lvl9pPr lvl="8" algn="ctr">
              <a:spcBef>
                <a:spcPts val="0"/>
              </a:spcBef>
              <a:spcAft>
                <a:spcPts val="0"/>
              </a:spcAft>
              <a:buClr>
                <a:schemeClr val="dk1"/>
              </a:buClr>
              <a:buSzPts val="2600"/>
              <a:buFont typeface="NanumGothic ExtraBold"/>
              <a:buNone/>
              <a:defRPr sz="2600">
                <a:solidFill>
                  <a:schemeClr val="dk1"/>
                </a:solidFill>
                <a:latin typeface="NanumGothic ExtraBold"/>
                <a:ea typeface="NanumGothic ExtraBold"/>
                <a:cs typeface="NanumGothic ExtraBold"/>
                <a:sym typeface="NanumGothic ExtraBold"/>
              </a:defRPr>
            </a:lvl9pPr>
          </a:lstStyle>
          <a:p>
            <a:endParaRPr/>
          </a:p>
        </p:txBody>
      </p:sp>
      <p:sp>
        <p:nvSpPr>
          <p:cNvPr id="7" name="Google Shape;7;p1"/>
          <p:cNvSpPr txBox="1">
            <a:spLocks noGrp="1"/>
          </p:cNvSpPr>
          <p:nvPr>
            <p:ph type="body" idx="1"/>
          </p:nvPr>
        </p:nvSpPr>
        <p:spPr>
          <a:xfrm>
            <a:off x="758775" y="1434450"/>
            <a:ext cx="7626300" cy="3134400"/>
          </a:xfrm>
          <a:prstGeom prst="rect">
            <a:avLst/>
          </a:prstGeom>
          <a:noFill/>
          <a:ln>
            <a:noFill/>
          </a:ln>
        </p:spPr>
        <p:txBody>
          <a:bodyPr spcFirstLastPara="1" wrap="square" lIns="91425" tIns="91425" rIns="91425" bIns="91425" anchor="t" anchorCtr="0">
            <a:noAutofit/>
          </a:bodyPr>
          <a:lstStyle>
            <a:lvl1pPr marL="457200" lvl="0" indent="-323850">
              <a:lnSpc>
                <a:spcPct val="100000"/>
              </a:lnSpc>
              <a:spcBef>
                <a:spcPts val="0"/>
              </a:spcBef>
              <a:spcAft>
                <a:spcPts val="0"/>
              </a:spcAft>
              <a:buClr>
                <a:schemeClr val="dk1"/>
              </a:buClr>
              <a:buSzPts val="1500"/>
              <a:buFont typeface="Nanum Gothic"/>
              <a:buChar char="●"/>
              <a:defRPr sz="1500">
                <a:solidFill>
                  <a:schemeClr val="dk1"/>
                </a:solidFill>
                <a:latin typeface="Nanum Gothic"/>
                <a:ea typeface="Nanum Gothic"/>
                <a:cs typeface="Nanum Gothic"/>
                <a:sym typeface="Nanum Gothic"/>
              </a:defRPr>
            </a:lvl1pPr>
            <a:lvl2pPr marL="914400" lvl="1" indent="-323850">
              <a:lnSpc>
                <a:spcPct val="100000"/>
              </a:lnSpc>
              <a:spcBef>
                <a:spcPts val="0"/>
              </a:spcBef>
              <a:spcAft>
                <a:spcPts val="0"/>
              </a:spcAft>
              <a:buClr>
                <a:schemeClr val="dk1"/>
              </a:buClr>
              <a:buSzPts val="1500"/>
              <a:buFont typeface="Nanum Gothic"/>
              <a:buChar char="○"/>
              <a:defRPr sz="1500">
                <a:solidFill>
                  <a:schemeClr val="dk1"/>
                </a:solidFill>
                <a:latin typeface="Nanum Gothic"/>
                <a:ea typeface="Nanum Gothic"/>
                <a:cs typeface="Nanum Gothic"/>
                <a:sym typeface="Nanum Gothic"/>
              </a:defRPr>
            </a:lvl2pPr>
            <a:lvl3pPr marL="1371600" lvl="2" indent="-323850">
              <a:lnSpc>
                <a:spcPct val="100000"/>
              </a:lnSpc>
              <a:spcBef>
                <a:spcPts val="0"/>
              </a:spcBef>
              <a:spcAft>
                <a:spcPts val="0"/>
              </a:spcAft>
              <a:buClr>
                <a:schemeClr val="dk1"/>
              </a:buClr>
              <a:buSzPts val="1500"/>
              <a:buFont typeface="Nanum Gothic"/>
              <a:buChar char="■"/>
              <a:defRPr sz="1500">
                <a:solidFill>
                  <a:schemeClr val="dk1"/>
                </a:solidFill>
                <a:latin typeface="Nanum Gothic"/>
                <a:ea typeface="Nanum Gothic"/>
                <a:cs typeface="Nanum Gothic"/>
                <a:sym typeface="Nanum Gothic"/>
              </a:defRPr>
            </a:lvl3pPr>
            <a:lvl4pPr marL="1828800" lvl="3" indent="-323850">
              <a:lnSpc>
                <a:spcPct val="100000"/>
              </a:lnSpc>
              <a:spcBef>
                <a:spcPts val="0"/>
              </a:spcBef>
              <a:spcAft>
                <a:spcPts val="0"/>
              </a:spcAft>
              <a:buClr>
                <a:schemeClr val="dk1"/>
              </a:buClr>
              <a:buSzPts val="1500"/>
              <a:buFont typeface="Nanum Gothic"/>
              <a:buChar char="●"/>
              <a:defRPr sz="1500">
                <a:solidFill>
                  <a:schemeClr val="dk1"/>
                </a:solidFill>
                <a:latin typeface="Nanum Gothic"/>
                <a:ea typeface="Nanum Gothic"/>
                <a:cs typeface="Nanum Gothic"/>
                <a:sym typeface="Nanum Gothic"/>
              </a:defRPr>
            </a:lvl4pPr>
            <a:lvl5pPr marL="2286000" lvl="4" indent="-323850">
              <a:lnSpc>
                <a:spcPct val="100000"/>
              </a:lnSpc>
              <a:spcBef>
                <a:spcPts val="0"/>
              </a:spcBef>
              <a:spcAft>
                <a:spcPts val="0"/>
              </a:spcAft>
              <a:buClr>
                <a:schemeClr val="dk1"/>
              </a:buClr>
              <a:buSzPts val="1500"/>
              <a:buFont typeface="Nanum Gothic"/>
              <a:buChar char="○"/>
              <a:defRPr sz="1500">
                <a:solidFill>
                  <a:schemeClr val="dk1"/>
                </a:solidFill>
                <a:latin typeface="Nanum Gothic"/>
                <a:ea typeface="Nanum Gothic"/>
                <a:cs typeface="Nanum Gothic"/>
                <a:sym typeface="Nanum Gothic"/>
              </a:defRPr>
            </a:lvl5pPr>
            <a:lvl6pPr marL="2743200" lvl="5" indent="-323850">
              <a:lnSpc>
                <a:spcPct val="100000"/>
              </a:lnSpc>
              <a:spcBef>
                <a:spcPts val="0"/>
              </a:spcBef>
              <a:spcAft>
                <a:spcPts val="0"/>
              </a:spcAft>
              <a:buClr>
                <a:schemeClr val="dk1"/>
              </a:buClr>
              <a:buSzPts val="1500"/>
              <a:buFont typeface="Nanum Gothic"/>
              <a:buChar char="■"/>
              <a:defRPr sz="1500">
                <a:solidFill>
                  <a:schemeClr val="dk1"/>
                </a:solidFill>
                <a:latin typeface="Nanum Gothic"/>
                <a:ea typeface="Nanum Gothic"/>
                <a:cs typeface="Nanum Gothic"/>
                <a:sym typeface="Nanum Gothic"/>
              </a:defRPr>
            </a:lvl6pPr>
            <a:lvl7pPr marL="3200400" lvl="6" indent="-323850">
              <a:lnSpc>
                <a:spcPct val="100000"/>
              </a:lnSpc>
              <a:spcBef>
                <a:spcPts val="0"/>
              </a:spcBef>
              <a:spcAft>
                <a:spcPts val="0"/>
              </a:spcAft>
              <a:buClr>
                <a:schemeClr val="dk1"/>
              </a:buClr>
              <a:buSzPts val="1500"/>
              <a:buFont typeface="Nanum Gothic"/>
              <a:buChar char="●"/>
              <a:defRPr sz="1500">
                <a:solidFill>
                  <a:schemeClr val="dk1"/>
                </a:solidFill>
                <a:latin typeface="Nanum Gothic"/>
                <a:ea typeface="Nanum Gothic"/>
                <a:cs typeface="Nanum Gothic"/>
                <a:sym typeface="Nanum Gothic"/>
              </a:defRPr>
            </a:lvl7pPr>
            <a:lvl8pPr marL="3657600" lvl="7" indent="-323850">
              <a:lnSpc>
                <a:spcPct val="100000"/>
              </a:lnSpc>
              <a:spcBef>
                <a:spcPts val="0"/>
              </a:spcBef>
              <a:spcAft>
                <a:spcPts val="0"/>
              </a:spcAft>
              <a:buClr>
                <a:schemeClr val="dk1"/>
              </a:buClr>
              <a:buSzPts val="1500"/>
              <a:buFont typeface="Nanum Gothic"/>
              <a:buChar char="○"/>
              <a:defRPr sz="1500">
                <a:solidFill>
                  <a:schemeClr val="dk1"/>
                </a:solidFill>
                <a:latin typeface="Nanum Gothic"/>
                <a:ea typeface="Nanum Gothic"/>
                <a:cs typeface="Nanum Gothic"/>
                <a:sym typeface="Nanum Gothic"/>
              </a:defRPr>
            </a:lvl8pPr>
            <a:lvl9pPr marL="4114800" lvl="8" indent="-323850">
              <a:lnSpc>
                <a:spcPct val="100000"/>
              </a:lnSpc>
              <a:spcBef>
                <a:spcPts val="0"/>
              </a:spcBef>
              <a:spcAft>
                <a:spcPts val="0"/>
              </a:spcAft>
              <a:buClr>
                <a:schemeClr val="dk1"/>
              </a:buClr>
              <a:buSzPts val="1500"/>
              <a:buFont typeface="Nanum Gothic"/>
              <a:buChar char="■"/>
              <a:defRPr sz="1500">
                <a:solidFill>
                  <a:schemeClr val="dk1"/>
                </a:solidFill>
                <a:latin typeface="Nanum Gothic"/>
                <a:ea typeface="Nanum Gothic"/>
                <a:cs typeface="Nanum Gothic"/>
                <a:sym typeface="Nanum Gothic"/>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5" r:id="rId7"/>
    <p:sldLayoutId id="2147483656" r:id="rId8"/>
    <p:sldLayoutId id="2147483657" r:id="rId9"/>
    <p:sldLayoutId id="2147483658" r:id="rId10"/>
    <p:sldLayoutId id="2147483659" r:id="rId11"/>
    <p:sldLayoutId id="2147483660" r:id="rId12"/>
    <p:sldLayoutId id="2147483672" r:id="rId13"/>
    <p:sldLayoutId id="2147483673"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5"/>
            <a:ext cx="7886700" cy="994172"/>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675">
                <a:solidFill>
                  <a:schemeClr val="tx1">
                    <a:tint val="75000"/>
                  </a:schemeClr>
                </a:solidFill>
              </a:defRPr>
            </a:lvl1pPr>
          </a:lstStyle>
          <a:p>
            <a:pPr defTabSz="685800">
              <a:buClrTx/>
            </a:pPr>
            <a:fld id="{3800C9E2-DAA8-46A3-B3A1-C9D947EBB0A0}" type="datetimeFigureOut">
              <a:rPr lang="en-US" kern="1200" smtClean="0">
                <a:solidFill>
                  <a:prstClr val="black">
                    <a:tint val="75000"/>
                  </a:prstClr>
                </a:solidFill>
                <a:latin typeface="Calibri" panose="020F0502020204030204"/>
                <a:ea typeface="+mn-ea"/>
                <a:cs typeface="+mn-cs"/>
              </a:rPr>
              <a:pPr defTabSz="685800">
                <a:buClrTx/>
              </a:pPr>
              <a:t>10/6/2021</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675">
                <a:solidFill>
                  <a:schemeClr val="tx1">
                    <a:tint val="75000"/>
                  </a:schemeClr>
                </a:solidFill>
              </a:defRPr>
            </a:lvl1pPr>
          </a:lstStyle>
          <a:p>
            <a:pPr defTabSz="685800">
              <a:buClrTx/>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675">
                <a:solidFill>
                  <a:schemeClr val="tx1">
                    <a:tint val="75000"/>
                  </a:schemeClr>
                </a:solidFill>
              </a:defRPr>
            </a:lvl1pPr>
          </a:lstStyle>
          <a:p>
            <a:pPr defTabSz="685800">
              <a:buClrTx/>
            </a:pPr>
            <a:fld id="{7702EFDE-5A60-4C2A-B7F7-4D9C9310A9C0}" type="slidenum">
              <a:rPr lang="en-US" kern="1200" smtClean="0">
                <a:solidFill>
                  <a:prstClr val="black">
                    <a:tint val="75000"/>
                  </a:prstClr>
                </a:solidFill>
                <a:latin typeface="Calibri" panose="020F0502020204030204"/>
                <a:ea typeface="+mn-ea"/>
                <a:cs typeface="+mn-cs"/>
              </a:rPr>
              <a:pPr defTabSz="685800">
                <a:buClrTx/>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1084064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17.gif"/></Relationships>
</file>

<file path=ppt/slides/_rels/slide1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audio" Target="../media/audio1.wav"/><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audio" Target="../media/audio4.wav"/><Relationship Id="rId5" Type="http://schemas.openxmlformats.org/officeDocument/2006/relationships/audio" Target="../media/audio3.wav"/><Relationship Id="rId4" Type="http://schemas.openxmlformats.org/officeDocument/2006/relationships/audio" Target="../media/audio2.wav"/><Relationship Id="rId9" Type="http://schemas.openxmlformats.org/officeDocument/2006/relationships/image" Target="../media/image17.gif"/></Relationships>
</file>

<file path=ppt/slides/_rels/slide1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audio" Target="../media/audio1.wav"/><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1.xml"/><Relationship Id="rId6" Type="http://schemas.openxmlformats.org/officeDocument/2006/relationships/audio" Target="../media/audio4.wav"/><Relationship Id="rId5" Type="http://schemas.openxmlformats.org/officeDocument/2006/relationships/audio" Target="../media/audio3.wav"/><Relationship Id="rId10" Type="http://schemas.openxmlformats.org/officeDocument/2006/relationships/image" Target="../media/image19.png"/><Relationship Id="rId4" Type="http://schemas.openxmlformats.org/officeDocument/2006/relationships/audio" Target="../media/audio2.wav"/><Relationship Id="rId9" Type="http://schemas.openxmlformats.org/officeDocument/2006/relationships/image" Target="../media/image17.gif"/></Relationships>
</file>

<file path=ppt/slides/_rels/slide1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audio" Target="../media/audio1.wav"/><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audio" Target="../media/audio4.wav"/><Relationship Id="rId5" Type="http://schemas.openxmlformats.org/officeDocument/2006/relationships/audio" Target="../media/audio3.wav"/><Relationship Id="rId4" Type="http://schemas.openxmlformats.org/officeDocument/2006/relationships/audio" Target="../media/audio2.wav"/><Relationship Id="rId9" Type="http://schemas.openxmlformats.org/officeDocument/2006/relationships/image" Target="../media/image17.gif"/></Relationships>
</file>

<file path=ppt/slides/_rels/slide1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audio" Target="../media/audio1.wav"/><Relationship Id="rId7"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1.xml"/><Relationship Id="rId6" Type="http://schemas.openxmlformats.org/officeDocument/2006/relationships/audio" Target="../media/audio4.wav"/><Relationship Id="rId5" Type="http://schemas.openxmlformats.org/officeDocument/2006/relationships/audio" Target="../media/audio3.wav"/><Relationship Id="rId4" Type="http://schemas.openxmlformats.org/officeDocument/2006/relationships/audio" Target="../media/audio2.wav"/><Relationship Id="rId9" Type="http://schemas.openxmlformats.org/officeDocument/2006/relationships/image" Target="../media/image17.gif"/></Relationships>
</file>

<file path=ppt/slides/_rels/slide17.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audio" Target="../media/audio1.wav"/><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1.xml"/><Relationship Id="rId6" Type="http://schemas.openxmlformats.org/officeDocument/2006/relationships/audio" Target="../media/audio4.wav"/><Relationship Id="rId5" Type="http://schemas.openxmlformats.org/officeDocument/2006/relationships/audio" Target="../media/audio3.wav"/><Relationship Id="rId4" Type="http://schemas.openxmlformats.org/officeDocument/2006/relationships/audio" Target="../media/audio2.wav"/><Relationship Id="rId9" Type="http://schemas.openxmlformats.org/officeDocument/2006/relationships/image" Target="../media/image17.gif"/></Relationships>
</file>

<file path=ppt/slides/_rels/slide18.xml.rels><?xml version="1.0" encoding="UTF-8" standalone="yes"?>
<Relationships xmlns="http://schemas.openxmlformats.org/package/2006/relationships"><Relationship Id="rId8" Type="http://schemas.openxmlformats.org/officeDocument/2006/relationships/image" Target="../media/image17.gif"/><Relationship Id="rId3" Type="http://schemas.openxmlformats.org/officeDocument/2006/relationships/audio" Target="../media/audio1.wav"/><Relationship Id="rId7"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1.xml"/><Relationship Id="rId6" Type="http://schemas.openxmlformats.org/officeDocument/2006/relationships/image" Target="../media/image16.png"/><Relationship Id="rId5" Type="http://schemas.openxmlformats.org/officeDocument/2006/relationships/audio" Target="../media/audio3.wav"/><Relationship Id="rId4" Type="http://schemas.openxmlformats.org/officeDocument/2006/relationships/audio" Target="../media/audio2.wav"/><Relationship Id="rId9" Type="http://schemas.openxmlformats.org/officeDocument/2006/relationships/image" Target="../media/image20.png"/></Relationships>
</file>

<file path=ppt/slides/_rels/slide19.xml.rels><?xml version="1.0" encoding="UTF-8" standalone="yes"?>
<Relationships xmlns="http://schemas.openxmlformats.org/package/2006/relationships"><Relationship Id="rId8" Type="http://schemas.openxmlformats.org/officeDocument/2006/relationships/image" Target="../media/image17.gif"/><Relationship Id="rId3" Type="http://schemas.openxmlformats.org/officeDocument/2006/relationships/audio" Target="../media/audio1.wav"/><Relationship Id="rId7"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21.xml"/><Relationship Id="rId6" Type="http://schemas.openxmlformats.org/officeDocument/2006/relationships/image" Target="../media/image16.png"/><Relationship Id="rId5" Type="http://schemas.openxmlformats.org/officeDocument/2006/relationships/audio" Target="../media/audio3.wav"/><Relationship Id="rId4" Type="http://schemas.openxmlformats.org/officeDocument/2006/relationships/audio" Target="../media/audio2.wav"/><Relationship Id="rId9"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17.gif"/><Relationship Id="rId3" Type="http://schemas.openxmlformats.org/officeDocument/2006/relationships/audio" Target="../media/audio1.wav"/><Relationship Id="rId7"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21.xml"/><Relationship Id="rId6" Type="http://schemas.openxmlformats.org/officeDocument/2006/relationships/image" Target="../media/image16.png"/><Relationship Id="rId5" Type="http://schemas.openxmlformats.org/officeDocument/2006/relationships/audio" Target="../media/audio3.wav"/><Relationship Id="rId4" Type="http://schemas.openxmlformats.org/officeDocument/2006/relationships/audio" Target="../media/audio2.wav"/><Relationship Id="rId9" Type="http://schemas.openxmlformats.org/officeDocument/2006/relationships/image" Target="../media/image22.png"/></Relationships>
</file>

<file path=ppt/slides/_rels/slide21.xml.rels><?xml version="1.0" encoding="UTF-8" standalone="yes"?>
<Relationships xmlns="http://schemas.openxmlformats.org/package/2006/relationships"><Relationship Id="rId8" Type="http://schemas.openxmlformats.org/officeDocument/2006/relationships/image" Target="../media/image17.gif"/><Relationship Id="rId3" Type="http://schemas.openxmlformats.org/officeDocument/2006/relationships/audio" Target="../media/audio1.wav"/><Relationship Id="rId7"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21.xml"/><Relationship Id="rId6" Type="http://schemas.openxmlformats.org/officeDocument/2006/relationships/image" Target="../media/image16.png"/><Relationship Id="rId5" Type="http://schemas.openxmlformats.org/officeDocument/2006/relationships/audio" Target="../media/audio3.wav"/><Relationship Id="rId4" Type="http://schemas.openxmlformats.org/officeDocument/2006/relationships/audio" Target="../media/audio2.wav"/></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89"/>
        <p:cNvGrpSpPr/>
        <p:nvPr/>
      </p:nvGrpSpPr>
      <p:grpSpPr>
        <a:xfrm>
          <a:off x="0" y="0"/>
          <a:ext cx="0" cy="0"/>
          <a:chOff x="0" y="0"/>
          <a:chExt cx="0" cy="0"/>
        </a:xfrm>
      </p:grpSpPr>
      <p:grpSp>
        <p:nvGrpSpPr>
          <p:cNvPr id="1294" name="Google Shape;1294;p30"/>
          <p:cNvGrpSpPr/>
          <p:nvPr/>
        </p:nvGrpSpPr>
        <p:grpSpPr>
          <a:xfrm>
            <a:off x="534269" y="787295"/>
            <a:ext cx="1169970" cy="555496"/>
            <a:chOff x="949800" y="1738125"/>
            <a:chExt cx="825725" cy="392050"/>
          </a:xfrm>
        </p:grpSpPr>
        <p:sp>
          <p:nvSpPr>
            <p:cNvPr id="1295" name="Google Shape;1295;p30"/>
            <p:cNvSpPr/>
            <p:nvPr/>
          </p:nvSpPr>
          <p:spPr>
            <a:xfrm>
              <a:off x="1397475" y="2101875"/>
              <a:ext cx="32775" cy="28125"/>
            </a:xfrm>
            <a:custGeom>
              <a:avLst/>
              <a:gdLst/>
              <a:ahLst/>
              <a:cxnLst/>
              <a:rect l="l" t="t" r="r" b="b"/>
              <a:pathLst>
                <a:path w="1311" h="1125" extrusionOk="0">
                  <a:moveTo>
                    <a:pt x="560" y="1"/>
                  </a:moveTo>
                  <a:cubicBezTo>
                    <a:pt x="251" y="1"/>
                    <a:pt x="1" y="251"/>
                    <a:pt x="1" y="560"/>
                  </a:cubicBezTo>
                  <a:cubicBezTo>
                    <a:pt x="1" y="900"/>
                    <a:pt x="282" y="1125"/>
                    <a:pt x="574" y="1125"/>
                  </a:cubicBezTo>
                  <a:cubicBezTo>
                    <a:pt x="711" y="1125"/>
                    <a:pt x="851" y="1075"/>
                    <a:pt x="965" y="965"/>
                  </a:cubicBezTo>
                  <a:cubicBezTo>
                    <a:pt x="1311" y="608"/>
                    <a:pt x="106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0"/>
            <p:cNvSpPr/>
            <p:nvPr/>
          </p:nvSpPr>
          <p:spPr>
            <a:xfrm>
              <a:off x="1397475"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0"/>
            <p:cNvSpPr/>
            <p:nvPr/>
          </p:nvSpPr>
          <p:spPr>
            <a:xfrm>
              <a:off x="1397475" y="1859275"/>
              <a:ext cx="33075" cy="28350"/>
            </a:xfrm>
            <a:custGeom>
              <a:avLst/>
              <a:gdLst/>
              <a:ahLst/>
              <a:cxnLst/>
              <a:rect l="l" t="t" r="r" b="b"/>
              <a:pathLst>
                <a:path w="1323" h="1134" extrusionOk="0">
                  <a:moveTo>
                    <a:pt x="560" y="1"/>
                  </a:moveTo>
                  <a:cubicBezTo>
                    <a:pt x="251" y="1"/>
                    <a:pt x="1" y="251"/>
                    <a:pt x="1" y="561"/>
                  </a:cubicBezTo>
                  <a:cubicBezTo>
                    <a:pt x="1" y="907"/>
                    <a:pt x="278" y="1133"/>
                    <a:pt x="569" y="1133"/>
                  </a:cubicBezTo>
                  <a:cubicBezTo>
                    <a:pt x="708" y="1133"/>
                    <a:pt x="850"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0"/>
            <p:cNvSpPr/>
            <p:nvPr/>
          </p:nvSpPr>
          <p:spPr>
            <a:xfrm>
              <a:off x="1397475" y="1738125"/>
              <a:ext cx="32775" cy="28050"/>
            </a:xfrm>
            <a:custGeom>
              <a:avLst/>
              <a:gdLst/>
              <a:ahLst/>
              <a:cxnLst/>
              <a:rect l="l" t="t" r="r" b="b"/>
              <a:pathLst>
                <a:path w="1311" h="1122" extrusionOk="0">
                  <a:moveTo>
                    <a:pt x="540" y="1"/>
                  </a:moveTo>
                  <a:cubicBezTo>
                    <a:pt x="240" y="1"/>
                    <a:pt x="1" y="258"/>
                    <a:pt x="1" y="561"/>
                  </a:cubicBezTo>
                  <a:cubicBezTo>
                    <a:pt x="1" y="898"/>
                    <a:pt x="277" y="1122"/>
                    <a:pt x="567" y="1122"/>
                  </a:cubicBezTo>
                  <a:cubicBezTo>
                    <a:pt x="706" y="1122"/>
                    <a:pt x="849" y="1070"/>
                    <a:pt x="965" y="954"/>
                  </a:cubicBezTo>
                  <a:cubicBezTo>
                    <a:pt x="1311" y="608"/>
                    <a:pt x="1061" y="1"/>
                    <a:pt x="560" y="1"/>
                  </a:cubicBezTo>
                  <a:cubicBezTo>
                    <a:pt x="554" y="1"/>
                    <a:pt x="547" y="1"/>
                    <a:pt x="5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0"/>
            <p:cNvSpPr/>
            <p:nvPr/>
          </p:nvSpPr>
          <p:spPr>
            <a:xfrm>
              <a:off x="1512375" y="2101875"/>
              <a:ext cx="28300" cy="28300"/>
            </a:xfrm>
            <a:custGeom>
              <a:avLst/>
              <a:gdLst/>
              <a:ahLst/>
              <a:cxnLst/>
              <a:rect l="l" t="t" r="r" b="b"/>
              <a:pathLst>
                <a:path w="1132" h="1132" extrusionOk="0">
                  <a:moveTo>
                    <a:pt x="572" y="1"/>
                  </a:moveTo>
                  <a:cubicBezTo>
                    <a:pt x="251" y="1"/>
                    <a:pt x="1" y="251"/>
                    <a:pt x="1" y="560"/>
                  </a:cubicBezTo>
                  <a:cubicBezTo>
                    <a:pt x="1" y="870"/>
                    <a:pt x="251" y="1132"/>
                    <a:pt x="572" y="1132"/>
                  </a:cubicBezTo>
                  <a:cubicBezTo>
                    <a:pt x="882" y="1132"/>
                    <a:pt x="1132" y="870"/>
                    <a:pt x="1132" y="560"/>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30"/>
            <p:cNvSpPr/>
            <p:nvPr/>
          </p:nvSpPr>
          <p:spPr>
            <a:xfrm>
              <a:off x="1512375" y="1980425"/>
              <a:ext cx="33075" cy="28350"/>
            </a:xfrm>
            <a:custGeom>
              <a:avLst/>
              <a:gdLst/>
              <a:ahLst/>
              <a:cxnLst/>
              <a:rect l="l" t="t" r="r" b="b"/>
              <a:pathLst>
                <a:path w="1323" h="1134" extrusionOk="0">
                  <a:moveTo>
                    <a:pt x="572" y="1"/>
                  </a:moveTo>
                  <a:cubicBezTo>
                    <a:pt x="251" y="1"/>
                    <a:pt x="1" y="263"/>
                    <a:pt x="1" y="572"/>
                  </a:cubicBezTo>
                  <a:cubicBezTo>
                    <a:pt x="1" y="910"/>
                    <a:pt x="277" y="1133"/>
                    <a:pt x="567" y="1133"/>
                  </a:cubicBezTo>
                  <a:cubicBezTo>
                    <a:pt x="706" y="1133"/>
                    <a:pt x="849" y="1081"/>
                    <a:pt x="965" y="965"/>
                  </a:cubicBezTo>
                  <a:cubicBezTo>
                    <a:pt x="1322" y="608"/>
                    <a:pt x="107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30"/>
            <p:cNvSpPr/>
            <p:nvPr/>
          </p:nvSpPr>
          <p:spPr>
            <a:xfrm>
              <a:off x="1512375" y="1859275"/>
              <a:ext cx="28300" cy="28325"/>
            </a:xfrm>
            <a:custGeom>
              <a:avLst/>
              <a:gdLst/>
              <a:ahLst/>
              <a:cxnLst/>
              <a:rect l="l" t="t" r="r" b="b"/>
              <a:pathLst>
                <a:path w="1132" h="1133" extrusionOk="0">
                  <a:moveTo>
                    <a:pt x="572" y="1"/>
                  </a:moveTo>
                  <a:cubicBezTo>
                    <a:pt x="251" y="1"/>
                    <a:pt x="1" y="251"/>
                    <a:pt x="1" y="561"/>
                  </a:cubicBezTo>
                  <a:cubicBezTo>
                    <a:pt x="1" y="870"/>
                    <a:pt x="251" y="1132"/>
                    <a:pt x="572" y="1132"/>
                  </a:cubicBezTo>
                  <a:cubicBezTo>
                    <a:pt x="882" y="1132"/>
                    <a:pt x="1132" y="870"/>
                    <a:pt x="1132" y="561"/>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30"/>
            <p:cNvSpPr/>
            <p:nvPr/>
          </p:nvSpPr>
          <p:spPr>
            <a:xfrm>
              <a:off x="1512375" y="1738150"/>
              <a:ext cx="28300" cy="28000"/>
            </a:xfrm>
            <a:custGeom>
              <a:avLst/>
              <a:gdLst/>
              <a:ahLst/>
              <a:cxnLst/>
              <a:rect l="l" t="t" r="r" b="b"/>
              <a:pathLst>
                <a:path w="1132" h="1120" extrusionOk="0">
                  <a:moveTo>
                    <a:pt x="572" y="0"/>
                  </a:moveTo>
                  <a:cubicBezTo>
                    <a:pt x="251" y="0"/>
                    <a:pt x="1" y="250"/>
                    <a:pt x="1" y="560"/>
                  </a:cubicBezTo>
                  <a:cubicBezTo>
                    <a:pt x="1" y="869"/>
                    <a:pt x="251" y="1119"/>
                    <a:pt x="572" y="1119"/>
                  </a:cubicBezTo>
                  <a:cubicBezTo>
                    <a:pt x="882" y="1119"/>
                    <a:pt x="1132" y="869"/>
                    <a:pt x="1132" y="560"/>
                  </a:cubicBezTo>
                  <a:cubicBezTo>
                    <a:pt x="1132" y="250"/>
                    <a:pt x="882" y="0"/>
                    <a:pt x="5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0"/>
            <p:cNvSpPr/>
            <p:nvPr/>
          </p:nvSpPr>
          <p:spPr>
            <a:xfrm>
              <a:off x="1627575" y="2101875"/>
              <a:ext cx="28000" cy="28300"/>
            </a:xfrm>
            <a:custGeom>
              <a:avLst/>
              <a:gdLst/>
              <a:ahLst/>
              <a:cxnLst/>
              <a:rect l="l" t="t" r="r" b="b"/>
              <a:pathLst>
                <a:path w="1120" h="1132" extrusionOk="0">
                  <a:moveTo>
                    <a:pt x="560" y="1"/>
                  </a:moveTo>
                  <a:cubicBezTo>
                    <a:pt x="250" y="1"/>
                    <a:pt x="0" y="251"/>
                    <a:pt x="0" y="560"/>
                  </a:cubicBezTo>
                  <a:cubicBezTo>
                    <a:pt x="0" y="870"/>
                    <a:pt x="250" y="1132"/>
                    <a:pt x="560" y="1132"/>
                  </a:cubicBezTo>
                  <a:cubicBezTo>
                    <a:pt x="870" y="1132"/>
                    <a:pt x="1120" y="870"/>
                    <a:pt x="1120" y="560"/>
                  </a:cubicBezTo>
                  <a:cubicBezTo>
                    <a:pt x="1120" y="251"/>
                    <a:pt x="87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0"/>
            <p:cNvSpPr/>
            <p:nvPr/>
          </p:nvSpPr>
          <p:spPr>
            <a:xfrm>
              <a:off x="1627375" y="1980425"/>
              <a:ext cx="33250" cy="28350"/>
            </a:xfrm>
            <a:custGeom>
              <a:avLst/>
              <a:gdLst/>
              <a:ahLst/>
              <a:cxnLst/>
              <a:rect l="l" t="t" r="r" b="b"/>
              <a:pathLst>
                <a:path w="1330" h="1134" extrusionOk="0">
                  <a:moveTo>
                    <a:pt x="568" y="1"/>
                  </a:moveTo>
                  <a:cubicBezTo>
                    <a:pt x="258" y="1"/>
                    <a:pt x="8" y="263"/>
                    <a:pt x="8" y="572"/>
                  </a:cubicBezTo>
                  <a:cubicBezTo>
                    <a:pt x="0" y="910"/>
                    <a:pt x="280" y="1133"/>
                    <a:pt x="572" y="1133"/>
                  </a:cubicBezTo>
                  <a:cubicBezTo>
                    <a:pt x="713" y="1133"/>
                    <a:pt x="857" y="1081"/>
                    <a:pt x="973" y="965"/>
                  </a:cubicBezTo>
                  <a:cubicBezTo>
                    <a:pt x="1330" y="608"/>
                    <a:pt x="1068" y="1"/>
                    <a:pt x="5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0"/>
            <p:cNvSpPr/>
            <p:nvPr/>
          </p:nvSpPr>
          <p:spPr>
            <a:xfrm>
              <a:off x="1627575" y="1859275"/>
              <a:ext cx="28000" cy="28325"/>
            </a:xfrm>
            <a:custGeom>
              <a:avLst/>
              <a:gdLst/>
              <a:ahLst/>
              <a:cxnLst/>
              <a:rect l="l" t="t" r="r" b="b"/>
              <a:pathLst>
                <a:path w="1120" h="1133" extrusionOk="0">
                  <a:moveTo>
                    <a:pt x="560" y="1"/>
                  </a:moveTo>
                  <a:cubicBezTo>
                    <a:pt x="250" y="1"/>
                    <a:pt x="0" y="251"/>
                    <a:pt x="0" y="561"/>
                  </a:cubicBezTo>
                  <a:cubicBezTo>
                    <a:pt x="0" y="870"/>
                    <a:pt x="250" y="1132"/>
                    <a:pt x="560" y="1132"/>
                  </a:cubicBezTo>
                  <a:cubicBezTo>
                    <a:pt x="870" y="1132"/>
                    <a:pt x="1120" y="870"/>
                    <a:pt x="1120" y="561"/>
                  </a:cubicBezTo>
                  <a:cubicBezTo>
                    <a:pt x="1120" y="251"/>
                    <a:pt x="87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30"/>
            <p:cNvSpPr/>
            <p:nvPr/>
          </p:nvSpPr>
          <p:spPr>
            <a:xfrm>
              <a:off x="1627575" y="1738150"/>
              <a:ext cx="28000" cy="28000"/>
            </a:xfrm>
            <a:custGeom>
              <a:avLst/>
              <a:gdLst/>
              <a:ahLst/>
              <a:cxnLst/>
              <a:rect l="l" t="t" r="r" b="b"/>
              <a:pathLst>
                <a:path w="1120" h="1120" extrusionOk="0">
                  <a:moveTo>
                    <a:pt x="560" y="0"/>
                  </a:moveTo>
                  <a:cubicBezTo>
                    <a:pt x="250" y="0"/>
                    <a:pt x="0" y="250"/>
                    <a:pt x="0" y="560"/>
                  </a:cubicBezTo>
                  <a:cubicBezTo>
                    <a:pt x="0" y="869"/>
                    <a:pt x="250" y="1119"/>
                    <a:pt x="560" y="1119"/>
                  </a:cubicBezTo>
                  <a:cubicBezTo>
                    <a:pt x="870" y="1119"/>
                    <a:pt x="1120" y="869"/>
                    <a:pt x="1120" y="560"/>
                  </a:cubicBezTo>
                  <a:cubicBezTo>
                    <a:pt x="1120" y="250"/>
                    <a:pt x="870"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0"/>
            <p:cNvSpPr/>
            <p:nvPr/>
          </p:nvSpPr>
          <p:spPr>
            <a:xfrm>
              <a:off x="1742475" y="2101875"/>
              <a:ext cx="28300" cy="28300"/>
            </a:xfrm>
            <a:custGeom>
              <a:avLst/>
              <a:gdLst/>
              <a:ahLst/>
              <a:cxnLst/>
              <a:rect l="l" t="t" r="r" b="b"/>
              <a:pathLst>
                <a:path w="1132" h="1132" extrusionOk="0">
                  <a:moveTo>
                    <a:pt x="560" y="1"/>
                  </a:moveTo>
                  <a:cubicBezTo>
                    <a:pt x="250" y="1"/>
                    <a:pt x="0" y="251"/>
                    <a:pt x="0" y="560"/>
                  </a:cubicBezTo>
                  <a:cubicBezTo>
                    <a:pt x="0" y="870"/>
                    <a:pt x="250" y="1132"/>
                    <a:pt x="560" y="1132"/>
                  </a:cubicBezTo>
                  <a:cubicBezTo>
                    <a:pt x="881" y="1132"/>
                    <a:pt x="1131" y="870"/>
                    <a:pt x="1131" y="560"/>
                  </a:cubicBezTo>
                  <a:cubicBezTo>
                    <a:pt x="1131" y="251"/>
                    <a:pt x="88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0"/>
            <p:cNvSpPr/>
            <p:nvPr/>
          </p:nvSpPr>
          <p:spPr>
            <a:xfrm>
              <a:off x="1742475"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8"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0"/>
            <p:cNvSpPr/>
            <p:nvPr/>
          </p:nvSpPr>
          <p:spPr>
            <a:xfrm>
              <a:off x="1742475" y="1859275"/>
              <a:ext cx="28300" cy="28325"/>
            </a:xfrm>
            <a:custGeom>
              <a:avLst/>
              <a:gdLst/>
              <a:ahLst/>
              <a:cxnLst/>
              <a:rect l="l" t="t" r="r" b="b"/>
              <a:pathLst>
                <a:path w="1132" h="1133" extrusionOk="0">
                  <a:moveTo>
                    <a:pt x="560" y="1"/>
                  </a:moveTo>
                  <a:cubicBezTo>
                    <a:pt x="250" y="1"/>
                    <a:pt x="0" y="251"/>
                    <a:pt x="0" y="561"/>
                  </a:cubicBezTo>
                  <a:cubicBezTo>
                    <a:pt x="0" y="870"/>
                    <a:pt x="250" y="1132"/>
                    <a:pt x="560" y="1132"/>
                  </a:cubicBezTo>
                  <a:cubicBezTo>
                    <a:pt x="881" y="1132"/>
                    <a:pt x="1131" y="870"/>
                    <a:pt x="1131" y="561"/>
                  </a:cubicBezTo>
                  <a:cubicBezTo>
                    <a:pt x="1131" y="251"/>
                    <a:pt x="88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0"/>
            <p:cNvSpPr/>
            <p:nvPr/>
          </p:nvSpPr>
          <p:spPr>
            <a:xfrm>
              <a:off x="1742475" y="1738150"/>
              <a:ext cx="28300" cy="28000"/>
            </a:xfrm>
            <a:custGeom>
              <a:avLst/>
              <a:gdLst/>
              <a:ahLst/>
              <a:cxnLst/>
              <a:rect l="l" t="t" r="r" b="b"/>
              <a:pathLst>
                <a:path w="1132" h="1120" extrusionOk="0">
                  <a:moveTo>
                    <a:pt x="560" y="0"/>
                  </a:moveTo>
                  <a:cubicBezTo>
                    <a:pt x="250" y="0"/>
                    <a:pt x="0" y="250"/>
                    <a:pt x="0" y="560"/>
                  </a:cubicBezTo>
                  <a:cubicBezTo>
                    <a:pt x="0" y="869"/>
                    <a:pt x="250" y="1119"/>
                    <a:pt x="560" y="1119"/>
                  </a:cubicBezTo>
                  <a:cubicBezTo>
                    <a:pt x="881" y="1119"/>
                    <a:pt x="1131" y="869"/>
                    <a:pt x="1131" y="560"/>
                  </a:cubicBezTo>
                  <a:cubicBezTo>
                    <a:pt x="1131" y="250"/>
                    <a:pt x="881"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0"/>
            <p:cNvSpPr/>
            <p:nvPr/>
          </p:nvSpPr>
          <p:spPr>
            <a:xfrm>
              <a:off x="949800" y="2101875"/>
              <a:ext cx="33075" cy="28125"/>
            </a:xfrm>
            <a:custGeom>
              <a:avLst/>
              <a:gdLst/>
              <a:ahLst/>
              <a:cxnLst/>
              <a:rect l="l" t="t" r="r" b="b"/>
              <a:pathLst>
                <a:path w="1323" h="1125" extrusionOk="0">
                  <a:moveTo>
                    <a:pt x="560" y="1"/>
                  </a:moveTo>
                  <a:cubicBezTo>
                    <a:pt x="251" y="1"/>
                    <a:pt x="1" y="251"/>
                    <a:pt x="1" y="560"/>
                  </a:cubicBezTo>
                  <a:cubicBezTo>
                    <a:pt x="1" y="900"/>
                    <a:pt x="282" y="1125"/>
                    <a:pt x="574" y="1125"/>
                  </a:cubicBezTo>
                  <a:cubicBezTo>
                    <a:pt x="711" y="1125"/>
                    <a:pt x="851" y="1075"/>
                    <a:pt x="965" y="965"/>
                  </a:cubicBezTo>
                  <a:cubicBezTo>
                    <a:pt x="1322" y="608"/>
                    <a:pt x="106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30"/>
            <p:cNvSpPr/>
            <p:nvPr/>
          </p:nvSpPr>
          <p:spPr>
            <a:xfrm>
              <a:off x="949800"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30"/>
            <p:cNvSpPr/>
            <p:nvPr/>
          </p:nvSpPr>
          <p:spPr>
            <a:xfrm>
              <a:off x="949800" y="1859275"/>
              <a:ext cx="33075" cy="28350"/>
            </a:xfrm>
            <a:custGeom>
              <a:avLst/>
              <a:gdLst/>
              <a:ahLst/>
              <a:cxnLst/>
              <a:rect l="l" t="t" r="r" b="b"/>
              <a:pathLst>
                <a:path w="1323" h="1134" extrusionOk="0">
                  <a:moveTo>
                    <a:pt x="560" y="1"/>
                  </a:moveTo>
                  <a:cubicBezTo>
                    <a:pt x="251" y="1"/>
                    <a:pt x="1" y="251"/>
                    <a:pt x="1" y="561"/>
                  </a:cubicBezTo>
                  <a:cubicBezTo>
                    <a:pt x="1" y="907"/>
                    <a:pt x="278" y="1133"/>
                    <a:pt x="569" y="1133"/>
                  </a:cubicBezTo>
                  <a:cubicBezTo>
                    <a:pt x="708" y="1133"/>
                    <a:pt x="850"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0"/>
            <p:cNvSpPr/>
            <p:nvPr/>
          </p:nvSpPr>
          <p:spPr>
            <a:xfrm>
              <a:off x="949800" y="1738125"/>
              <a:ext cx="33000" cy="28050"/>
            </a:xfrm>
            <a:custGeom>
              <a:avLst/>
              <a:gdLst/>
              <a:ahLst/>
              <a:cxnLst/>
              <a:rect l="l" t="t" r="r" b="b"/>
              <a:pathLst>
                <a:path w="1320" h="1122" extrusionOk="0">
                  <a:moveTo>
                    <a:pt x="575" y="1"/>
                  </a:moveTo>
                  <a:cubicBezTo>
                    <a:pt x="570" y="1"/>
                    <a:pt x="565" y="1"/>
                    <a:pt x="560" y="1"/>
                  </a:cubicBezTo>
                  <a:cubicBezTo>
                    <a:pt x="251" y="1"/>
                    <a:pt x="1" y="251"/>
                    <a:pt x="1" y="561"/>
                  </a:cubicBezTo>
                  <a:cubicBezTo>
                    <a:pt x="1" y="898"/>
                    <a:pt x="277" y="1122"/>
                    <a:pt x="567" y="1122"/>
                  </a:cubicBezTo>
                  <a:cubicBezTo>
                    <a:pt x="706" y="1122"/>
                    <a:pt x="849" y="1070"/>
                    <a:pt x="965" y="954"/>
                  </a:cubicBezTo>
                  <a:cubicBezTo>
                    <a:pt x="1319" y="612"/>
                    <a:pt x="1065" y="1"/>
                    <a:pt x="5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0"/>
            <p:cNvSpPr/>
            <p:nvPr/>
          </p:nvSpPr>
          <p:spPr>
            <a:xfrm>
              <a:off x="1064700" y="2101875"/>
              <a:ext cx="28300" cy="28300"/>
            </a:xfrm>
            <a:custGeom>
              <a:avLst/>
              <a:gdLst/>
              <a:ahLst/>
              <a:cxnLst/>
              <a:rect l="l" t="t" r="r" b="b"/>
              <a:pathLst>
                <a:path w="1132" h="1132" extrusionOk="0">
                  <a:moveTo>
                    <a:pt x="572" y="1"/>
                  </a:moveTo>
                  <a:cubicBezTo>
                    <a:pt x="251" y="1"/>
                    <a:pt x="1" y="251"/>
                    <a:pt x="1" y="560"/>
                  </a:cubicBezTo>
                  <a:cubicBezTo>
                    <a:pt x="1" y="870"/>
                    <a:pt x="251" y="1132"/>
                    <a:pt x="572" y="1132"/>
                  </a:cubicBezTo>
                  <a:cubicBezTo>
                    <a:pt x="882" y="1132"/>
                    <a:pt x="1132" y="870"/>
                    <a:pt x="1132" y="560"/>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0"/>
            <p:cNvSpPr/>
            <p:nvPr/>
          </p:nvSpPr>
          <p:spPr>
            <a:xfrm>
              <a:off x="1065000"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0"/>
            <p:cNvSpPr/>
            <p:nvPr/>
          </p:nvSpPr>
          <p:spPr>
            <a:xfrm>
              <a:off x="1064700" y="1859275"/>
              <a:ext cx="28300" cy="28325"/>
            </a:xfrm>
            <a:custGeom>
              <a:avLst/>
              <a:gdLst/>
              <a:ahLst/>
              <a:cxnLst/>
              <a:rect l="l" t="t" r="r" b="b"/>
              <a:pathLst>
                <a:path w="1132" h="1133" extrusionOk="0">
                  <a:moveTo>
                    <a:pt x="572" y="1"/>
                  </a:moveTo>
                  <a:cubicBezTo>
                    <a:pt x="251" y="1"/>
                    <a:pt x="1" y="251"/>
                    <a:pt x="1" y="561"/>
                  </a:cubicBezTo>
                  <a:cubicBezTo>
                    <a:pt x="1" y="870"/>
                    <a:pt x="251" y="1132"/>
                    <a:pt x="572" y="1132"/>
                  </a:cubicBezTo>
                  <a:cubicBezTo>
                    <a:pt x="882" y="1132"/>
                    <a:pt x="1132" y="870"/>
                    <a:pt x="1132" y="561"/>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0"/>
            <p:cNvSpPr/>
            <p:nvPr/>
          </p:nvSpPr>
          <p:spPr>
            <a:xfrm>
              <a:off x="1064700" y="1738150"/>
              <a:ext cx="28300" cy="28000"/>
            </a:xfrm>
            <a:custGeom>
              <a:avLst/>
              <a:gdLst/>
              <a:ahLst/>
              <a:cxnLst/>
              <a:rect l="l" t="t" r="r" b="b"/>
              <a:pathLst>
                <a:path w="1132" h="1120" extrusionOk="0">
                  <a:moveTo>
                    <a:pt x="572" y="0"/>
                  </a:moveTo>
                  <a:cubicBezTo>
                    <a:pt x="251" y="0"/>
                    <a:pt x="1" y="250"/>
                    <a:pt x="1" y="560"/>
                  </a:cubicBezTo>
                  <a:cubicBezTo>
                    <a:pt x="1" y="869"/>
                    <a:pt x="251" y="1119"/>
                    <a:pt x="572" y="1119"/>
                  </a:cubicBezTo>
                  <a:cubicBezTo>
                    <a:pt x="882" y="1119"/>
                    <a:pt x="1132" y="869"/>
                    <a:pt x="1132" y="560"/>
                  </a:cubicBezTo>
                  <a:cubicBezTo>
                    <a:pt x="1132" y="250"/>
                    <a:pt x="882" y="0"/>
                    <a:pt x="5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0"/>
            <p:cNvSpPr/>
            <p:nvPr/>
          </p:nvSpPr>
          <p:spPr>
            <a:xfrm>
              <a:off x="1179900" y="2101875"/>
              <a:ext cx="32775" cy="28125"/>
            </a:xfrm>
            <a:custGeom>
              <a:avLst/>
              <a:gdLst/>
              <a:ahLst/>
              <a:cxnLst/>
              <a:rect l="l" t="t" r="r" b="b"/>
              <a:pathLst>
                <a:path w="1311" h="1125" extrusionOk="0">
                  <a:moveTo>
                    <a:pt x="560" y="1"/>
                  </a:moveTo>
                  <a:cubicBezTo>
                    <a:pt x="250" y="1"/>
                    <a:pt x="0" y="251"/>
                    <a:pt x="0" y="560"/>
                  </a:cubicBezTo>
                  <a:cubicBezTo>
                    <a:pt x="0" y="900"/>
                    <a:pt x="281" y="1125"/>
                    <a:pt x="570" y="1125"/>
                  </a:cubicBezTo>
                  <a:cubicBezTo>
                    <a:pt x="705" y="1125"/>
                    <a:pt x="843" y="1075"/>
                    <a:pt x="953" y="965"/>
                  </a:cubicBezTo>
                  <a:cubicBezTo>
                    <a:pt x="1310"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0"/>
            <p:cNvSpPr/>
            <p:nvPr/>
          </p:nvSpPr>
          <p:spPr>
            <a:xfrm>
              <a:off x="1179900"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0"/>
            <p:cNvSpPr/>
            <p:nvPr/>
          </p:nvSpPr>
          <p:spPr>
            <a:xfrm>
              <a:off x="1179900" y="1859275"/>
              <a:ext cx="33050" cy="28350"/>
            </a:xfrm>
            <a:custGeom>
              <a:avLst/>
              <a:gdLst/>
              <a:ahLst/>
              <a:cxnLst/>
              <a:rect l="l" t="t" r="r" b="b"/>
              <a:pathLst>
                <a:path w="1322" h="1134" extrusionOk="0">
                  <a:moveTo>
                    <a:pt x="560" y="1"/>
                  </a:moveTo>
                  <a:cubicBezTo>
                    <a:pt x="250" y="1"/>
                    <a:pt x="0" y="251"/>
                    <a:pt x="0" y="561"/>
                  </a:cubicBezTo>
                  <a:cubicBezTo>
                    <a:pt x="0" y="907"/>
                    <a:pt x="278" y="1133"/>
                    <a:pt x="568" y="1133"/>
                  </a:cubicBezTo>
                  <a:cubicBezTo>
                    <a:pt x="707"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0"/>
            <p:cNvSpPr/>
            <p:nvPr/>
          </p:nvSpPr>
          <p:spPr>
            <a:xfrm>
              <a:off x="1179900" y="1738125"/>
              <a:ext cx="32675" cy="28050"/>
            </a:xfrm>
            <a:custGeom>
              <a:avLst/>
              <a:gdLst/>
              <a:ahLst/>
              <a:cxnLst/>
              <a:rect l="l" t="t" r="r" b="b"/>
              <a:pathLst>
                <a:path w="1307" h="1122" extrusionOk="0">
                  <a:moveTo>
                    <a:pt x="574" y="1"/>
                  </a:moveTo>
                  <a:cubicBezTo>
                    <a:pt x="569" y="1"/>
                    <a:pt x="565" y="1"/>
                    <a:pt x="560" y="1"/>
                  </a:cubicBezTo>
                  <a:cubicBezTo>
                    <a:pt x="250" y="1"/>
                    <a:pt x="0" y="251"/>
                    <a:pt x="0" y="561"/>
                  </a:cubicBezTo>
                  <a:cubicBezTo>
                    <a:pt x="0" y="898"/>
                    <a:pt x="277" y="1122"/>
                    <a:pt x="563" y="1122"/>
                  </a:cubicBezTo>
                  <a:cubicBezTo>
                    <a:pt x="701" y="1122"/>
                    <a:pt x="841" y="1070"/>
                    <a:pt x="953" y="954"/>
                  </a:cubicBezTo>
                  <a:cubicBezTo>
                    <a:pt x="1307" y="612"/>
                    <a:pt x="1065"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0"/>
            <p:cNvSpPr/>
            <p:nvPr/>
          </p:nvSpPr>
          <p:spPr>
            <a:xfrm>
              <a:off x="1294800" y="2101875"/>
              <a:ext cx="33050" cy="28125"/>
            </a:xfrm>
            <a:custGeom>
              <a:avLst/>
              <a:gdLst/>
              <a:ahLst/>
              <a:cxnLst/>
              <a:rect l="l" t="t" r="r" b="b"/>
              <a:pathLst>
                <a:path w="1322" h="1125" extrusionOk="0">
                  <a:moveTo>
                    <a:pt x="560" y="1"/>
                  </a:moveTo>
                  <a:cubicBezTo>
                    <a:pt x="250" y="1"/>
                    <a:pt x="0" y="251"/>
                    <a:pt x="0" y="560"/>
                  </a:cubicBezTo>
                  <a:cubicBezTo>
                    <a:pt x="0" y="900"/>
                    <a:pt x="281" y="1125"/>
                    <a:pt x="573" y="1125"/>
                  </a:cubicBezTo>
                  <a:cubicBezTo>
                    <a:pt x="711" y="1125"/>
                    <a:pt x="850" y="1075"/>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0"/>
            <p:cNvSpPr/>
            <p:nvPr/>
          </p:nvSpPr>
          <p:spPr>
            <a:xfrm>
              <a:off x="1294800"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8"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0"/>
            <p:cNvSpPr/>
            <p:nvPr/>
          </p:nvSpPr>
          <p:spPr>
            <a:xfrm>
              <a:off x="1294800" y="1859275"/>
              <a:ext cx="33050" cy="28350"/>
            </a:xfrm>
            <a:custGeom>
              <a:avLst/>
              <a:gdLst/>
              <a:ahLst/>
              <a:cxnLst/>
              <a:rect l="l" t="t" r="r" b="b"/>
              <a:pathLst>
                <a:path w="1322" h="1134" extrusionOk="0">
                  <a:moveTo>
                    <a:pt x="560" y="1"/>
                  </a:moveTo>
                  <a:cubicBezTo>
                    <a:pt x="250" y="1"/>
                    <a:pt x="0" y="251"/>
                    <a:pt x="0" y="561"/>
                  </a:cubicBezTo>
                  <a:cubicBezTo>
                    <a:pt x="0" y="907"/>
                    <a:pt x="278" y="1133"/>
                    <a:pt x="568" y="1133"/>
                  </a:cubicBezTo>
                  <a:cubicBezTo>
                    <a:pt x="707"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0"/>
            <p:cNvSpPr/>
            <p:nvPr/>
          </p:nvSpPr>
          <p:spPr>
            <a:xfrm>
              <a:off x="1294800" y="1738150"/>
              <a:ext cx="33050" cy="28025"/>
            </a:xfrm>
            <a:custGeom>
              <a:avLst/>
              <a:gdLst/>
              <a:ahLst/>
              <a:cxnLst/>
              <a:rect l="l" t="t" r="r" b="b"/>
              <a:pathLst>
                <a:path w="1322" h="1121" extrusionOk="0">
                  <a:moveTo>
                    <a:pt x="560" y="0"/>
                  </a:moveTo>
                  <a:cubicBezTo>
                    <a:pt x="250" y="0"/>
                    <a:pt x="0" y="250"/>
                    <a:pt x="0" y="560"/>
                  </a:cubicBezTo>
                  <a:cubicBezTo>
                    <a:pt x="0" y="897"/>
                    <a:pt x="277" y="1121"/>
                    <a:pt x="566" y="1121"/>
                  </a:cubicBezTo>
                  <a:cubicBezTo>
                    <a:pt x="706" y="1121"/>
                    <a:pt x="848" y="1069"/>
                    <a:pt x="965" y="953"/>
                  </a:cubicBezTo>
                  <a:cubicBezTo>
                    <a:pt x="1322" y="607"/>
                    <a:pt x="1072"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Box 5"/>
          <p:cNvSpPr txBox="1"/>
          <p:nvPr/>
        </p:nvSpPr>
        <p:spPr>
          <a:xfrm>
            <a:off x="1378246" y="1606062"/>
            <a:ext cx="6055981" cy="156966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lnSpc>
                <a:spcPct val="120000"/>
              </a:lnSpc>
            </a:pPr>
            <a:r>
              <a:rPr lang="en-US" sz="4000" b="1" dirty="0" smtClean="0">
                <a:solidFill>
                  <a:srgbClr val="002060"/>
                </a:solidFill>
                <a:effectLst>
                  <a:outerShdw blurRad="38100" dist="38100" dir="2700000" algn="tl">
                    <a:srgbClr val="000000">
                      <a:alpha val="43137"/>
                    </a:srgbClr>
                  </a:outerShdw>
                </a:effectLst>
              </a:rPr>
              <a:t>CHÀO MỪNG CÁC EM ĐẾN VỚI BUỔI HỌC!</a:t>
            </a:r>
            <a:endParaRPr lang="vi-VN" sz="4000" b="1" dirty="0">
              <a:solidFill>
                <a:srgbClr val="002060"/>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6"/>
        <p:cNvGrpSpPr/>
        <p:nvPr/>
      </p:nvGrpSpPr>
      <p:grpSpPr>
        <a:xfrm>
          <a:off x="0" y="0"/>
          <a:ext cx="0" cy="0"/>
          <a:chOff x="0" y="0"/>
          <a:chExt cx="0" cy="0"/>
        </a:xfrm>
      </p:grpSpPr>
      <p:sp>
        <p:nvSpPr>
          <p:cNvPr id="3" name="TextBox 2"/>
          <p:cNvSpPr txBox="1"/>
          <p:nvPr/>
        </p:nvSpPr>
        <p:spPr>
          <a:xfrm>
            <a:off x="709244" y="363415"/>
            <a:ext cx="7913077" cy="450829"/>
          </a:xfrm>
          <a:prstGeom prst="rect">
            <a:avLst/>
          </a:prstGeom>
          <a:noFill/>
        </p:spPr>
        <p:txBody>
          <a:bodyPr wrap="square" rtlCol="0">
            <a:spAutoFit/>
          </a:bodyPr>
          <a:lstStyle/>
          <a:p>
            <a:pPr>
              <a:lnSpc>
                <a:spcPct val="130000"/>
              </a:lnSpc>
            </a:pPr>
            <a:r>
              <a:rPr lang="en-US" sz="2000" b="1" dirty="0" smtClean="0"/>
              <a:t>* </a:t>
            </a:r>
            <a:r>
              <a:rPr lang="en-US" sz="2000" b="1" dirty="0" err="1" smtClean="0"/>
              <a:t>Chú</a:t>
            </a:r>
            <a:r>
              <a:rPr lang="en-US" sz="2000" b="1" dirty="0" smtClean="0"/>
              <a:t> ý</a:t>
            </a:r>
            <a:r>
              <a:rPr lang="en-US" sz="2000" b="1" dirty="0" smtClean="0"/>
              <a:t>:</a:t>
            </a:r>
            <a:endParaRPr lang="vi-VN" sz="2000" b="1" dirty="0"/>
          </a:p>
        </p:txBody>
      </p:sp>
      <p:sp>
        <p:nvSpPr>
          <p:cNvPr id="4" name="Rectangle 3"/>
          <p:cNvSpPr/>
          <p:nvPr/>
        </p:nvSpPr>
        <p:spPr>
          <a:xfrm>
            <a:off x="328247" y="967691"/>
            <a:ext cx="8815753" cy="850939"/>
          </a:xfrm>
          <a:prstGeom prst="rect">
            <a:avLst/>
          </a:prstGeom>
        </p:spPr>
        <p:txBody>
          <a:bodyPr wrap="square">
            <a:spAutoFit/>
          </a:bodyPr>
          <a:lstStyle/>
          <a:p>
            <a:pPr>
              <a:lnSpc>
                <a:spcPct val="130000"/>
              </a:lnSpc>
            </a:pPr>
            <a:r>
              <a:rPr lang="nl-NL" sz="2000" dirty="0"/>
              <a:t>MTCT chỉ có một loại dấu ngoặc là ngoặc tròn và thứ tự thực hiện từ trong ra ngoài. </a:t>
            </a:r>
            <a:endParaRPr lang="en-US" sz="2000" dirty="0"/>
          </a:p>
        </p:txBody>
      </p:sp>
      <p:sp>
        <p:nvSpPr>
          <p:cNvPr id="5" name="Rectangle 4"/>
          <p:cNvSpPr/>
          <p:nvPr/>
        </p:nvSpPr>
        <p:spPr>
          <a:xfrm>
            <a:off x="328247" y="2035326"/>
            <a:ext cx="8018584" cy="892552"/>
          </a:xfrm>
          <a:prstGeom prst="rect">
            <a:avLst/>
          </a:prstGeom>
        </p:spPr>
        <p:txBody>
          <a:bodyPr wrap="square">
            <a:spAutoFit/>
          </a:bodyPr>
          <a:lstStyle/>
          <a:p>
            <a:pPr>
              <a:lnSpc>
                <a:spcPct val="130000"/>
              </a:lnSpc>
            </a:pPr>
            <a:r>
              <a:rPr lang="nl-NL" sz="2000" i="1" dirty="0"/>
              <a:t>Khi nhập phép nhân một số với tổng, trước dấu ngoặc không cần bấm phím</a:t>
            </a:r>
            <a:r>
              <a:rPr lang="nl-NL" sz="2000" dirty="0"/>
              <a:t> </a:t>
            </a:r>
            <a:endParaRPr lang="en-US" sz="2800" dirty="0"/>
          </a:p>
        </p:txBody>
      </p:sp>
      <p:pic>
        <p:nvPicPr>
          <p:cNvPr id="6" name="Picture 5"/>
          <p:cNvPicPr/>
          <p:nvPr/>
        </p:nvPicPr>
        <p:blipFill rotWithShape="1">
          <a:blip r:embed="rId3"/>
          <a:srcRect t="11111"/>
          <a:stretch/>
        </p:blipFill>
        <p:spPr bwMode="auto">
          <a:xfrm>
            <a:off x="1746007" y="2539542"/>
            <a:ext cx="428625" cy="304800"/>
          </a:xfrm>
          <a:prstGeom prst="rect">
            <a:avLst/>
          </a:prstGeom>
          <a:ln>
            <a:noFill/>
          </a:ln>
          <a:extLst>
            <a:ext uri="{53640926-AAD7-44D8-BBD7-CCE9431645EC}">
              <a14:shadowObscured xmlns:a14="http://schemas.microsoft.com/office/drawing/2010/main"/>
            </a:ext>
          </a:extLst>
        </p:spPr>
      </p:pic>
      <p:pic>
        <p:nvPicPr>
          <p:cNvPr id="7" name="Picture 6"/>
          <p:cNvPicPr/>
          <p:nvPr/>
        </p:nvPicPr>
        <p:blipFill>
          <a:blip r:embed="rId4"/>
          <a:stretch>
            <a:fillRect/>
          </a:stretch>
        </p:blipFill>
        <p:spPr>
          <a:xfrm>
            <a:off x="380631" y="3349947"/>
            <a:ext cx="721066" cy="271706"/>
          </a:xfrm>
          <a:prstGeom prst="rect">
            <a:avLst/>
          </a:prstGeom>
        </p:spPr>
      </p:pic>
      <p:sp>
        <p:nvSpPr>
          <p:cNvPr id="8" name="Rectangle 7"/>
          <p:cNvSpPr/>
          <p:nvPr/>
        </p:nvSpPr>
        <p:spPr>
          <a:xfrm>
            <a:off x="1101697" y="3281023"/>
            <a:ext cx="3913251" cy="400110"/>
          </a:xfrm>
          <a:prstGeom prst="rect">
            <a:avLst/>
          </a:prstGeom>
        </p:spPr>
        <p:txBody>
          <a:bodyPr wrap="none">
            <a:spAutoFit/>
          </a:bodyPr>
          <a:lstStyle/>
          <a:p>
            <a:r>
              <a:rPr lang="nl-NL" sz="2000" i="1" dirty="0">
                <a:latin typeface="+mn-lt"/>
                <a:ea typeface="Calibri" panose="020F0502020204030204" pitchFamily="34" charset="0"/>
              </a:rPr>
              <a:t>dùng để di chuyển con trỏ, phím </a:t>
            </a:r>
            <a:endParaRPr lang="vi-VN" sz="2000" dirty="0">
              <a:latin typeface="+mn-lt"/>
            </a:endParaRPr>
          </a:p>
        </p:txBody>
      </p:sp>
      <p:pic>
        <p:nvPicPr>
          <p:cNvPr id="9" name="Picture 8"/>
          <p:cNvPicPr/>
          <p:nvPr/>
        </p:nvPicPr>
        <p:blipFill>
          <a:blip r:embed="rId5"/>
          <a:stretch>
            <a:fillRect/>
          </a:stretch>
        </p:blipFill>
        <p:spPr>
          <a:xfrm>
            <a:off x="5014948" y="3338203"/>
            <a:ext cx="419100" cy="285750"/>
          </a:xfrm>
          <a:prstGeom prst="rect">
            <a:avLst/>
          </a:prstGeom>
        </p:spPr>
      </p:pic>
      <p:sp>
        <p:nvSpPr>
          <p:cNvPr id="10" name="Rectangle 9"/>
          <p:cNvSpPr/>
          <p:nvPr/>
        </p:nvSpPr>
        <p:spPr>
          <a:xfrm>
            <a:off x="5556798" y="3279584"/>
            <a:ext cx="1665841" cy="400110"/>
          </a:xfrm>
          <a:prstGeom prst="rect">
            <a:avLst/>
          </a:prstGeom>
        </p:spPr>
        <p:txBody>
          <a:bodyPr wrap="none">
            <a:spAutoFit/>
          </a:bodyPr>
          <a:lstStyle/>
          <a:p>
            <a:r>
              <a:rPr lang="nl-NL" sz="2000" i="1" dirty="0">
                <a:latin typeface="+mn-lt"/>
                <a:ea typeface="Calibri" panose="020F0502020204030204" pitchFamily="34" charset="0"/>
              </a:rPr>
              <a:t>dùng để </a:t>
            </a:r>
            <a:r>
              <a:rPr lang="nl-NL" sz="2000" i="1" dirty="0" smtClean="0">
                <a:latin typeface="+mn-lt"/>
                <a:ea typeface="Calibri" panose="020F0502020204030204" pitchFamily="34" charset="0"/>
              </a:rPr>
              <a:t>xóa.</a:t>
            </a:r>
            <a:endParaRPr lang="vi-VN" sz="2000" dirty="0">
              <a:latin typeface="+mn-lt"/>
            </a:endParaRPr>
          </a:p>
        </p:txBody>
      </p:sp>
      <p:sp>
        <p:nvSpPr>
          <p:cNvPr id="11" name="Rectangle 10"/>
          <p:cNvSpPr/>
          <p:nvPr/>
        </p:nvSpPr>
        <p:spPr>
          <a:xfrm>
            <a:off x="-148668" y="4174853"/>
            <a:ext cx="7054109" cy="400110"/>
          </a:xfrm>
          <a:prstGeom prst="rect">
            <a:avLst/>
          </a:prstGeom>
        </p:spPr>
        <p:txBody>
          <a:bodyPr wrap="square">
            <a:spAutoFit/>
          </a:bodyPr>
          <a:lstStyle/>
          <a:p>
            <a:pPr algn="ctr"/>
            <a:r>
              <a:rPr lang="nl-NL" sz="2000" dirty="0" smtClean="0">
                <a:latin typeface="+mn-lt"/>
                <a:ea typeface="Calibri" panose="020F0502020204030204" pitchFamily="34" charset="0"/>
              </a:rPr>
              <a:t>Kết quả và các biểu thức chỉ bị xóa sau khi bấm phím</a:t>
            </a:r>
            <a:endParaRPr lang="vi-VN" sz="2000" dirty="0">
              <a:latin typeface="+mn-lt"/>
            </a:endParaRPr>
          </a:p>
        </p:txBody>
      </p:sp>
      <p:pic>
        <p:nvPicPr>
          <p:cNvPr id="12" name="Picture 11"/>
          <p:cNvPicPr/>
          <p:nvPr/>
        </p:nvPicPr>
        <p:blipFill>
          <a:blip r:embed="rId6"/>
          <a:stretch>
            <a:fillRect/>
          </a:stretch>
        </p:blipFill>
        <p:spPr>
          <a:xfrm>
            <a:off x="6553016" y="4136813"/>
            <a:ext cx="352425" cy="4381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14" presetClass="entr" presetSubtype="1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randombar(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randombar(horizontal)">
                                      <p:cBhvr>
                                        <p:cTn id="29" dur="500"/>
                                        <p:tgtEl>
                                          <p:spTgt spid="7"/>
                                        </p:tgtEl>
                                      </p:cBhvr>
                                    </p:animEffect>
                                  </p:childTnLst>
                                </p:cTn>
                              </p:par>
                            </p:childTnLst>
                          </p:cTn>
                        </p:par>
                        <p:par>
                          <p:cTn id="30" fill="hold">
                            <p:stCondLst>
                              <p:cond delay="500"/>
                            </p:stCondLst>
                            <p:childTnLst>
                              <p:par>
                                <p:cTn id="31" presetID="14" presetClass="entr" presetSubtype="10"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randombar(horizontal)">
                                      <p:cBhvr>
                                        <p:cTn id="33" dur="500"/>
                                        <p:tgtEl>
                                          <p:spTgt spid="8"/>
                                        </p:tgtEl>
                                      </p:cBhvr>
                                    </p:animEffect>
                                  </p:childTnLst>
                                </p:cTn>
                              </p:par>
                            </p:childTnLst>
                          </p:cTn>
                        </p:par>
                        <p:par>
                          <p:cTn id="34" fill="hold">
                            <p:stCondLst>
                              <p:cond delay="1000"/>
                            </p:stCondLst>
                            <p:childTnLst>
                              <p:par>
                                <p:cTn id="35" presetID="14" presetClass="entr" presetSubtype="10" fill="hold" nodeType="after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randombar(horizontal)">
                                      <p:cBhvr>
                                        <p:cTn id="37" dur="500"/>
                                        <p:tgtEl>
                                          <p:spTgt spid="9"/>
                                        </p:tgtEl>
                                      </p:cBhvr>
                                    </p:animEffect>
                                  </p:childTnLst>
                                </p:cTn>
                              </p:par>
                            </p:childTnLst>
                          </p:cTn>
                        </p:par>
                        <p:par>
                          <p:cTn id="38" fill="hold">
                            <p:stCondLst>
                              <p:cond delay="1500"/>
                            </p:stCondLst>
                            <p:childTnLst>
                              <p:par>
                                <p:cTn id="39" presetID="14" presetClass="entr" presetSubtype="10"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randombar(horizontal)">
                                      <p:cBhvr>
                                        <p:cTn id="41" dur="500"/>
                                        <p:tgtEl>
                                          <p:spTgt spid="10"/>
                                        </p:tgtEl>
                                      </p:cBhvr>
                                    </p:animEffect>
                                  </p:childTnLst>
                                </p:cTn>
                              </p:par>
                            </p:childTnLst>
                          </p:cTn>
                        </p:par>
                        <p:par>
                          <p:cTn id="42" fill="hold">
                            <p:stCondLst>
                              <p:cond delay="2000"/>
                            </p:stCondLst>
                            <p:childTnLst>
                              <p:par>
                                <p:cTn id="43" presetID="14" presetClass="entr" presetSubtype="10" fill="hold" grpId="0" nodeType="after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randombar(horizontal)">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allAtOnce"/>
      <p:bldP spid="5" grpId="0" build="allAtOnce"/>
      <p:bldP spid="8"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3724" y="1740034"/>
            <a:ext cx="5418195" cy="1307965"/>
          </a:xfrm>
        </p:spPr>
        <p:txBody>
          <a:bodyPr/>
          <a:lstStyle/>
          <a:p>
            <a:pPr algn="ctr"/>
            <a:r>
              <a:rPr lang="en-US" sz="3200" b="1" dirty="0" smtClean="0">
                <a:latin typeface="+mn-lt"/>
              </a:rPr>
              <a:t>LUYỆN TẬP – VẬN DỤNG</a:t>
            </a:r>
            <a:endParaRPr lang="vi-VN" sz="3200" b="1" dirty="0">
              <a:latin typeface="+mn-lt"/>
            </a:endParaRPr>
          </a:p>
        </p:txBody>
      </p:sp>
    </p:spTree>
    <p:extLst>
      <p:ext uri="{BB962C8B-B14F-4D97-AF65-F5344CB8AC3E}">
        <p14:creationId xmlns:p14="http://schemas.microsoft.com/office/powerpoint/2010/main" val="63428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61303" y="178444"/>
            <a:ext cx="3150030" cy="461665"/>
          </a:xfrm>
          <a:prstGeom prst="rect">
            <a:avLst/>
          </a:prstGeom>
        </p:spPr>
        <p:txBody>
          <a:bodyPr wrap="none">
            <a:spAutoFit/>
          </a:bodyPr>
          <a:lstStyle/>
          <a:p>
            <a:pPr defTabSz="685800">
              <a:buClrTx/>
            </a:pPr>
            <a:r>
              <a:rPr lang="en-US" altLang="en-US" sz="2400" b="1" kern="1200" dirty="0" smtClean="0">
                <a:solidFill>
                  <a:prstClr val="black"/>
                </a:solidFill>
                <a:latin typeface="Arial" panose="020B0604020202020204" pitchFamily="34" charset="0"/>
                <a:ea typeface="+mn-ea"/>
                <a:cs typeface="Arial" panose="020B0604020202020204" pitchFamily="34" charset="0"/>
              </a:rPr>
              <a:t>AI NHANH, AI ĐÚNG</a:t>
            </a:r>
            <a:endParaRPr lang="en-US" altLang="en-US" sz="2400" b="1" kern="1200" dirty="0">
              <a:solidFill>
                <a:prstClr val="black"/>
              </a:solidFill>
              <a:latin typeface="Arial" panose="020B0604020202020204" pitchFamily="34" charset="0"/>
              <a:ea typeface="+mn-ea"/>
              <a:cs typeface="Arial" panose="020B0604020202020204" pitchFamily="34" charset="0"/>
            </a:endParaRPr>
          </a:p>
        </p:txBody>
      </p:sp>
      <p:pic>
        <p:nvPicPr>
          <p:cNvPr id="3" name="Picture 2" descr="Hình ảnh có liên qua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4892" y="106842"/>
            <a:ext cx="1082755" cy="921660"/>
          </a:xfrm>
          <a:prstGeom prst="rect">
            <a:avLst/>
          </a:prstGeom>
          <a:noFill/>
          <a:extLst>
            <a:ext uri="{909E8E84-426E-40DD-AFC4-6F175D3DCCD1}">
              <a14:hiddenFill xmlns:a14="http://schemas.microsoft.com/office/drawing/2010/main">
                <a:solidFill>
                  <a:srgbClr val="FFFFFF"/>
                </a:solidFill>
              </a14:hiddenFill>
            </a:ext>
          </a:extLst>
        </p:spPr>
      </p:pic>
      <p:sp>
        <p:nvSpPr>
          <p:cNvPr id="126" name="Rectangle 125"/>
          <p:cNvSpPr/>
          <p:nvPr/>
        </p:nvSpPr>
        <p:spPr>
          <a:xfrm>
            <a:off x="672832" y="1138513"/>
            <a:ext cx="7901354" cy="2708434"/>
          </a:xfrm>
          <a:prstGeom prst="rect">
            <a:avLst/>
          </a:prstGeom>
        </p:spPr>
        <p:txBody>
          <a:bodyPr wrap="square">
            <a:spAutoFit/>
          </a:bodyPr>
          <a:lstStyle/>
          <a:p>
            <a:pPr algn="ctr" defTabSz="685800">
              <a:buClrTx/>
            </a:pPr>
            <a:r>
              <a:rPr lang="en-US" sz="2000" b="1" kern="1200" dirty="0">
                <a:solidFill>
                  <a:srgbClr val="FF0000"/>
                </a:solidFill>
                <a:latin typeface="Arial" panose="020B0604020202020204" pitchFamily="34" charset="0"/>
                <a:ea typeface="+mn-ea"/>
                <a:cs typeface="Arial" panose="020B0604020202020204" pitchFamily="34" charset="0"/>
              </a:rPr>
              <a:t>LUẬT CH</a:t>
            </a:r>
            <a:r>
              <a:rPr lang="vi-VN" sz="2000" b="1" kern="1200" dirty="0">
                <a:solidFill>
                  <a:srgbClr val="FF0000"/>
                </a:solidFill>
                <a:latin typeface="Arial" panose="020B0604020202020204" pitchFamily="34" charset="0"/>
                <a:ea typeface="+mn-ea"/>
                <a:cs typeface="Arial" panose="020B0604020202020204" pitchFamily="34" charset="0"/>
              </a:rPr>
              <a:t>ƠI</a:t>
            </a:r>
            <a:endParaRPr lang="en-US" sz="2000" b="1" kern="1200" dirty="0">
              <a:solidFill>
                <a:srgbClr val="FF0000"/>
              </a:solidFill>
              <a:latin typeface="Arial" panose="020B0604020202020204" pitchFamily="34" charset="0"/>
              <a:ea typeface="+mn-ea"/>
              <a:cs typeface="Arial" panose="020B0604020202020204" pitchFamily="34" charset="0"/>
            </a:endParaRPr>
          </a:p>
          <a:p>
            <a:pPr algn="just" defTabSz="685800">
              <a:lnSpc>
                <a:spcPct val="150000"/>
              </a:lnSpc>
              <a:buClrTx/>
            </a:pP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Bốn</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tổ</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tượng</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ứng</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với</a:t>
            </a:r>
            <a:r>
              <a:rPr lang="en-US" sz="2000" kern="1200" dirty="0" smtClean="0">
                <a:solidFill>
                  <a:prstClr val="black"/>
                </a:solidFill>
                <a:latin typeface="Arial" panose="020B0604020202020204" pitchFamily="34" charset="0"/>
                <a:ea typeface="+mn-ea"/>
                <a:cs typeface="Arial" panose="020B0604020202020204" pitchFamily="34" charset="0"/>
              </a:rPr>
              <a:t> 4 </a:t>
            </a:r>
            <a:r>
              <a:rPr lang="en-US" sz="2000" kern="1200" dirty="0" err="1" smtClean="0">
                <a:solidFill>
                  <a:prstClr val="black"/>
                </a:solidFill>
                <a:latin typeface="Arial" panose="020B0604020202020204" pitchFamily="34" charset="0"/>
                <a:ea typeface="+mn-ea"/>
                <a:cs typeface="Arial" panose="020B0604020202020204" pitchFamily="34" charset="0"/>
              </a:rPr>
              <a:t>đội</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Nhiệm</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vụ</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của</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các</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đội</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là</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hoàn</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thành</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phép</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tính</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trên</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bảng</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chiếu</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mà</a:t>
            </a:r>
            <a:r>
              <a:rPr lang="en-US" sz="2000" kern="1200" dirty="0" smtClean="0">
                <a:solidFill>
                  <a:prstClr val="black"/>
                </a:solidFill>
                <a:latin typeface="Arial" panose="020B0604020202020204" pitchFamily="34" charset="0"/>
                <a:ea typeface="+mn-ea"/>
                <a:cs typeface="Arial" panose="020B0604020202020204" pitchFamily="34" charset="0"/>
              </a:rPr>
              <a:t> GV </a:t>
            </a:r>
            <a:r>
              <a:rPr lang="en-US" sz="2000" kern="1200" dirty="0" err="1" smtClean="0">
                <a:solidFill>
                  <a:prstClr val="black"/>
                </a:solidFill>
                <a:latin typeface="Arial" panose="020B0604020202020204" pitchFamily="34" charset="0"/>
                <a:ea typeface="+mn-ea"/>
                <a:cs typeface="Arial" panose="020B0604020202020204" pitchFamily="34" charset="0"/>
              </a:rPr>
              <a:t>đưa</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ra.</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dirty="0" err="1">
                <a:latin typeface="Arial" panose="020B0604020202020204" pitchFamily="34" charset="0"/>
                <a:cs typeface="Arial" panose="020B0604020202020204" pitchFamily="34" charset="0"/>
              </a:rPr>
              <a:t>Đội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nào</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xong</a:t>
            </a:r>
            <a:r>
              <a:rPr lang="en-US" sz="2000" dirty="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trước</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sẽ</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giành</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quyền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trả</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lời</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đội</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nào</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trả</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lời</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nhanh</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đúng</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nhiều</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phép</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tính</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nhất</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là</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đội</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chiến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thắng</a:t>
            </a:r>
            <a:r>
              <a:rPr lang="en-US" sz="2000" dirty="0" smtClean="0">
                <a:latin typeface="Arial" panose="020B0604020202020204" pitchFamily="34" charset="0"/>
                <a:cs typeface="Arial" panose="020B0604020202020204" pitchFamily="34" charset="0"/>
              </a:rPr>
              <a:t>.</a:t>
            </a:r>
            <a:endParaRPr lang="en-US" sz="2000" dirty="0" smtClean="0">
              <a:latin typeface="Times New Roman" pitchFamily="18" charset="0"/>
              <a:cs typeface="Times New Roman" pitchFamily="18" charset="0"/>
            </a:endParaRPr>
          </a:p>
          <a:p>
            <a:pPr algn="just" defTabSz="685800">
              <a:lnSpc>
                <a:spcPct val="150000"/>
              </a:lnSpc>
              <a:buClrTx/>
            </a:pP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a:solidFill>
                  <a:prstClr val="black"/>
                </a:solidFill>
                <a:latin typeface="Arial" panose="020B0604020202020204" pitchFamily="34" charset="0"/>
                <a:ea typeface="+mn-ea"/>
                <a:cs typeface="Arial" panose="020B0604020202020204" pitchFamily="34" charset="0"/>
              </a:rPr>
              <a:t>Mỗi</a:t>
            </a:r>
            <a:r>
              <a:rPr lang="en-US" sz="2000" kern="1200" dirty="0">
                <a:solidFill>
                  <a:prstClr val="black"/>
                </a:solidFill>
                <a:latin typeface="Arial" panose="020B0604020202020204" pitchFamily="34" charset="0"/>
                <a:ea typeface="+mn-ea"/>
                <a:cs typeface="Arial" panose="020B0604020202020204" pitchFamily="34" charset="0"/>
              </a:rPr>
              <a:t> </a:t>
            </a:r>
            <a:r>
              <a:rPr lang="en-US" sz="2000" kern="1200" dirty="0" err="1">
                <a:solidFill>
                  <a:prstClr val="black"/>
                </a:solidFill>
                <a:latin typeface="Arial" panose="020B0604020202020204" pitchFamily="34" charset="0"/>
                <a:ea typeface="+mn-ea"/>
                <a:cs typeface="Arial" panose="020B0604020202020204" pitchFamily="34" charset="0"/>
              </a:rPr>
              <a:t>đội</a:t>
            </a:r>
            <a:r>
              <a:rPr lang="en-US" sz="2000" kern="1200" dirty="0">
                <a:solidFill>
                  <a:prstClr val="black"/>
                </a:solidFill>
                <a:latin typeface="Arial" panose="020B0604020202020204" pitchFamily="34" charset="0"/>
                <a:ea typeface="+mn-ea"/>
                <a:cs typeface="Arial" panose="020B0604020202020204" pitchFamily="34" charset="0"/>
              </a:rPr>
              <a:t> </a:t>
            </a:r>
            <a:r>
              <a:rPr lang="en-US" sz="2000" kern="1200" dirty="0" err="1">
                <a:solidFill>
                  <a:prstClr val="black"/>
                </a:solidFill>
                <a:latin typeface="Arial" panose="020B0604020202020204" pitchFamily="34" charset="0"/>
                <a:ea typeface="+mn-ea"/>
                <a:cs typeface="Arial" panose="020B0604020202020204" pitchFamily="34" charset="0"/>
              </a:rPr>
              <a:t>có</a:t>
            </a:r>
            <a:r>
              <a:rPr lang="en-US" sz="2000" kern="1200" dirty="0">
                <a:solidFill>
                  <a:prstClr val="black"/>
                </a:solidFill>
                <a:latin typeface="Arial" panose="020B0604020202020204" pitchFamily="34" charset="0"/>
                <a:ea typeface="+mn-ea"/>
                <a:cs typeface="Arial" panose="020B0604020202020204" pitchFamily="34" charset="0"/>
              </a:rPr>
              <a:t> </a:t>
            </a:r>
            <a:r>
              <a:rPr lang="en-US" sz="2000" kern="1200" dirty="0" err="1">
                <a:solidFill>
                  <a:prstClr val="black"/>
                </a:solidFill>
                <a:latin typeface="Arial" panose="020B0604020202020204" pitchFamily="34" charset="0"/>
                <a:ea typeface="+mn-ea"/>
                <a:cs typeface="Arial" panose="020B0604020202020204" pitchFamily="34" charset="0"/>
              </a:rPr>
              <a:t>tối</a:t>
            </a:r>
            <a:r>
              <a:rPr lang="en-US" sz="2000" kern="1200" dirty="0">
                <a:solidFill>
                  <a:prstClr val="black"/>
                </a:solidFill>
                <a:latin typeface="Arial" panose="020B0604020202020204" pitchFamily="34" charset="0"/>
                <a:ea typeface="+mn-ea"/>
                <a:cs typeface="Arial" panose="020B0604020202020204" pitchFamily="34" charset="0"/>
              </a:rPr>
              <a:t> </a:t>
            </a:r>
            <a:r>
              <a:rPr lang="en-US" sz="2000" kern="1200" dirty="0" err="1">
                <a:solidFill>
                  <a:prstClr val="black"/>
                </a:solidFill>
                <a:latin typeface="Arial" panose="020B0604020202020204" pitchFamily="34" charset="0"/>
                <a:ea typeface="+mn-ea"/>
                <a:cs typeface="Arial" panose="020B0604020202020204" pitchFamily="34" charset="0"/>
              </a:rPr>
              <a:t>đa</a:t>
            </a:r>
            <a:r>
              <a:rPr lang="en-US" sz="2000" kern="1200" dirty="0">
                <a:solidFill>
                  <a:prstClr val="black"/>
                </a:solidFill>
                <a:latin typeface="Arial" panose="020B0604020202020204" pitchFamily="34" charset="0"/>
                <a:ea typeface="+mn-ea"/>
                <a:cs typeface="Arial" panose="020B0604020202020204" pitchFamily="34" charset="0"/>
              </a:rPr>
              <a:t> </a:t>
            </a:r>
            <a:r>
              <a:rPr lang="en-US" sz="2000" b="1" kern="1200" dirty="0" smtClean="0">
                <a:solidFill>
                  <a:prstClr val="black"/>
                </a:solidFill>
                <a:latin typeface="Arial" panose="020B0604020202020204" pitchFamily="34" charset="0"/>
                <a:ea typeface="+mn-ea"/>
                <a:cs typeface="Arial" panose="020B0604020202020204" pitchFamily="34" charset="0"/>
              </a:rPr>
              <a:t>15s </a:t>
            </a:r>
            <a:r>
              <a:rPr lang="en-US" sz="2000" kern="1200" dirty="0" err="1" smtClean="0">
                <a:solidFill>
                  <a:prstClr val="black"/>
                </a:solidFill>
                <a:latin typeface="Arial" panose="020B0604020202020204" pitchFamily="34" charset="0"/>
                <a:ea typeface="+mn-ea"/>
                <a:cs typeface="Arial" panose="020B0604020202020204" pitchFamily="34" charset="0"/>
              </a:rPr>
              <a:t>để</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a:solidFill>
                  <a:prstClr val="black"/>
                </a:solidFill>
                <a:latin typeface="Arial" panose="020B0604020202020204" pitchFamily="34" charset="0"/>
                <a:ea typeface="+mn-ea"/>
                <a:cs typeface="Arial" panose="020B0604020202020204" pitchFamily="34" charset="0"/>
              </a:rPr>
              <a:t>hoàn</a:t>
            </a:r>
            <a:r>
              <a:rPr lang="en-US" sz="2000" kern="1200" dirty="0">
                <a:solidFill>
                  <a:prstClr val="black"/>
                </a:solidFill>
                <a:latin typeface="Arial" panose="020B0604020202020204" pitchFamily="34" charset="0"/>
                <a:ea typeface="+mn-ea"/>
                <a:cs typeface="Arial" panose="020B0604020202020204" pitchFamily="34" charset="0"/>
              </a:rPr>
              <a:t> </a:t>
            </a:r>
            <a:r>
              <a:rPr lang="en-US" sz="2000" kern="1200" dirty="0" err="1">
                <a:solidFill>
                  <a:prstClr val="black"/>
                </a:solidFill>
                <a:latin typeface="Arial" panose="020B0604020202020204" pitchFamily="34" charset="0"/>
                <a:ea typeface="+mn-ea"/>
                <a:cs typeface="Arial" panose="020B0604020202020204" pitchFamily="34" charset="0"/>
              </a:rPr>
              <a:t>thành</a:t>
            </a:r>
            <a:r>
              <a:rPr lang="en-US" sz="2000" kern="1200" dirty="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phép</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tính</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của</a:t>
            </a:r>
            <a:r>
              <a:rPr lang="en-US" sz="2000" kern="1200" dirty="0" smtClean="0">
                <a:solidFill>
                  <a:prstClr val="black"/>
                </a:solidFill>
                <a:latin typeface="Arial" panose="020B0604020202020204" pitchFamily="34" charset="0"/>
                <a:ea typeface="+mn-ea"/>
                <a:cs typeface="Arial" panose="020B0604020202020204" pitchFamily="34" charset="0"/>
              </a:rPr>
              <a:t> </a:t>
            </a:r>
            <a:r>
              <a:rPr lang="en-US" sz="2000" kern="1200" dirty="0" err="1" smtClean="0">
                <a:solidFill>
                  <a:prstClr val="black"/>
                </a:solidFill>
                <a:latin typeface="Arial" panose="020B0604020202020204" pitchFamily="34" charset="0"/>
                <a:ea typeface="+mn-ea"/>
                <a:cs typeface="Arial" panose="020B0604020202020204" pitchFamily="34" charset="0"/>
              </a:rPr>
              <a:t>mình</a:t>
            </a:r>
            <a:r>
              <a:rPr lang="en-US" sz="2000" kern="1200" dirty="0" smtClean="0">
                <a:solidFill>
                  <a:prstClr val="black"/>
                </a:solidFill>
                <a:latin typeface="Arial" panose="020B0604020202020204" pitchFamily="34" charset="0"/>
                <a:ea typeface="+mn-ea"/>
                <a:cs typeface="Arial" panose="020B0604020202020204" pitchFamily="34" charset="0"/>
              </a:rPr>
              <a:t>.</a:t>
            </a:r>
            <a:endParaRPr lang="en-US" sz="2000" kern="1200" dirty="0">
              <a:solidFill>
                <a:prstClr val="black"/>
              </a:solidFill>
              <a:latin typeface="Arial" panose="020B0604020202020204" pitchFamily="34" charset="0"/>
              <a:ea typeface="+mn-ea"/>
              <a:cs typeface="Arial" panose="020B0604020202020204" pitchFamily="34" charset="0"/>
            </a:endParaRPr>
          </a:p>
        </p:txBody>
      </p:sp>
      <p:pic>
        <p:nvPicPr>
          <p:cNvPr id="58370" name="Picture 2" descr="https://lh3.googleusercontent.com/-TP1-KKSfBas/WsHQadxdF3I/AAAAAAAACIo/sux1hG4nQTA8y2yTCysSifDHK8Tu6r6-QCHMYCw/h136/6-mau_slide_powerpoint_dep_ctu.vn_(249).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932667" y="640109"/>
            <a:ext cx="3278666" cy="187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7692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repeatCount="indefinite" fill="hold" grpId="0" nodeType="withEffect">
                                  <p:stCondLst>
                                    <p:cond delay="0"/>
                                  </p:stCondLst>
                                  <p:iterate type="lt">
                                    <p:tmPct val="4000"/>
                                  </p:iterate>
                                  <p:childTnLst>
                                    <p:set>
                                      <p:cBhvr override="childStyle">
                                        <p:cTn id="6" dur="3000" fill="hold"/>
                                        <p:tgtEl>
                                          <p:spTgt spid="2"/>
                                        </p:tgtEl>
                                        <p:attrNameLst>
                                          <p:attrName>style.color</p:attrName>
                                        </p:attrNameLst>
                                      </p:cBhvr>
                                      <p:to>
                                        <p:clrVal>
                                          <a:schemeClr val="accent2"/>
                                        </p:clrVal>
                                      </p:to>
                                    </p:set>
                                    <p:set>
                                      <p:cBhvr>
                                        <p:cTn id="7" dur="3000" fill="hold"/>
                                        <p:tgtEl>
                                          <p:spTgt spid="2"/>
                                        </p:tgtEl>
                                        <p:attrNameLst>
                                          <p:attrName>fillcolor</p:attrName>
                                        </p:attrNameLst>
                                      </p:cBhvr>
                                      <p:to>
                                        <p:clrVal>
                                          <a:schemeClr val="accent2"/>
                                        </p:clrVal>
                                      </p:to>
                                    </p:set>
                                    <p:set>
                                      <p:cBhvr>
                                        <p:cTn id="8" dur="3000" fill="hold"/>
                                        <p:tgtEl>
                                          <p:spTgt spid="2"/>
                                        </p:tgtEl>
                                        <p:attrNameLst>
                                          <p:attrName>fill.type</p:attrName>
                                        </p:attrNameLst>
                                      </p:cBhvr>
                                      <p:to>
                                        <p:strVal val="solid"/>
                                      </p:to>
                                    </p:set>
                                  </p:childTnLst>
                                </p:cTn>
                              </p:par>
                              <p:par>
                                <p:cTn id="9" presetID="42" presetClass="entr" presetSubtype="0" fill="hold" grpId="0" nodeType="withEffect">
                                  <p:stCondLst>
                                    <p:cond delay="0"/>
                                  </p:stCondLst>
                                  <p:childTnLst>
                                    <p:set>
                                      <p:cBhvr>
                                        <p:cTn id="10" dur="1" fill="hold">
                                          <p:stCondLst>
                                            <p:cond delay="0"/>
                                          </p:stCondLst>
                                        </p:cTn>
                                        <p:tgtEl>
                                          <p:spTgt spid="126"/>
                                        </p:tgtEl>
                                        <p:attrNameLst>
                                          <p:attrName>style.visibility</p:attrName>
                                        </p:attrNameLst>
                                      </p:cBhvr>
                                      <p:to>
                                        <p:strVal val="visible"/>
                                      </p:to>
                                    </p:set>
                                    <p:animEffect transition="in" filter="fade">
                                      <p:cBhvr>
                                        <p:cTn id="11" dur="1000"/>
                                        <p:tgtEl>
                                          <p:spTgt spid="126"/>
                                        </p:tgtEl>
                                      </p:cBhvr>
                                    </p:animEffect>
                                    <p:anim calcmode="lin" valueType="num">
                                      <p:cBhvr>
                                        <p:cTn id="12" dur="1000" fill="hold"/>
                                        <p:tgtEl>
                                          <p:spTgt spid="126"/>
                                        </p:tgtEl>
                                        <p:attrNameLst>
                                          <p:attrName>ppt_x</p:attrName>
                                        </p:attrNameLst>
                                      </p:cBhvr>
                                      <p:tavLst>
                                        <p:tav tm="0">
                                          <p:val>
                                            <p:strVal val="#ppt_x"/>
                                          </p:val>
                                        </p:tav>
                                        <p:tav tm="100000">
                                          <p:val>
                                            <p:strVal val="#ppt_x"/>
                                          </p:val>
                                        </p:tav>
                                      </p:tavLst>
                                    </p:anim>
                                    <p:anim calcmode="lin" valueType="num">
                                      <p:cBhvr>
                                        <p:cTn id="13" dur="1000" fill="hold"/>
                                        <p:tgtEl>
                                          <p:spTgt spid="1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1011" y="223738"/>
            <a:ext cx="3138039" cy="461665"/>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AI NHANH AI ĐÚNG</a:t>
            </a:r>
            <a:endPar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descr="Hình ảnh có liên qua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24461" y="201489"/>
            <a:ext cx="1082755" cy="921660"/>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2" descr="Káº¿t quáº£ hÃ¬nh áº£nh cho icon Äá»ng há»"/>
          <p:cNvPicPr>
            <a:picLocks noChangeAspect="1" noChangeArrowheads="1"/>
          </p:cNvPicPr>
          <p:nvPr/>
        </p:nvPicPr>
        <p:blipFill>
          <a:blip r:embed="rId8" cstate="print">
            <a:clrChange>
              <a:clrFrom>
                <a:srgbClr val="F5F4F2"/>
              </a:clrFrom>
              <a:clrTo>
                <a:srgbClr val="F5F4F2">
                  <a:alpha val="0"/>
                </a:srgbClr>
              </a:clrTo>
            </a:clrChange>
            <a:extLst>
              <a:ext uri="{28A0092B-C50C-407E-A947-70E740481C1C}">
                <a14:useLocalDpi xmlns:a14="http://schemas.microsoft.com/office/drawing/2010/main" val="0"/>
              </a:ext>
            </a:extLst>
          </a:blip>
          <a:srcRect/>
          <a:stretch>
            <a:fillRect/>
          </a:stretch>
        </p:blipFill>
        <p:spPr bwMode="auto">
          <a:xfrm>
            <a:off x="6313646" y="264774"/>
            <a:ext cx="356687" cy="357235"/>
          </a:xfrm>
          <a:prstGeom prst="rect">
            <a:avLst/>
          </a:prstGeom>
          <a:noFill/>
          <a:extLst>
            <a:ext uri="{909E8E84-426E-40DD-AFC4-6F175D3DCCD1}">
              <a14:hiddenFill xmlns:a14="http://schemas.microsoft.com/office/drawing/2010/main">
                <a:solidFill>
                  <a:srgbClr val="FFFFFF"/>
                </a:solidFill>
              </a14:hiddenFill>
            </a:ext>
          </a:extLst>
        </p:spPr>
      </p:pic>
      <p:pic>
        <p:nvPicPr>
          <p:cNvPr id="58370" name="Picture 2" descr="https://lh3.googleusercontent.com/-TP1-KKSfBas/WsHQadxdF3I/AAAAAAAACIo/sux1hG4nQTA8y2yTCysSifDHK8Tu6r6-QCHMYCw/h136/6-mau_slide_powerpoint_dep_ctu.vn_(249).gif"/>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836384" y="638302"/>
            <a:ext cx="3278666" cy="187736"/>
          </a:xfrm>
          <a:prstGeom prst="rect">
            <a:avLst/>
          </a:prstGeom>
          <a:noFill/>
          <a:extLst>
            <a:ext uri="{909E8E84-426E-40DD-AFC4-6F175D3DCCD1}">
              <a14:hiddenFill xmlns:a14="http://schemas.microsoft.com/office/drawing/2010/main">
                <a:solidFill>
                  <a:srgbClr val="FFFFFF"/>
                </a:solidFill>
              </a14:hiddenFill>
            </a:ext>
          </a:extLst>
        </p:spPr>
      </p:pic>
      <p:sp>
        <p:nvSpPr>
          <p:cNvPr id="130" name="Oval 129"/>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15</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2" name="Oval 151"/>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14</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3" name="Oval 152"/>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13</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4" name="Oval 153"/>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12</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5" name="Oval 154"/>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11</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6" name="Oval 155"/>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10</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7" name="Oval 156"/>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9</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8" name="Oval 157"/>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8</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9" name="Oval 158"/>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7</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0" name="Oval 159"/>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6</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1" name="Oval 160"/>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5</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2" name="Oval 161"/>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4</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3" name="Oval 162"/>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3</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4" name="Oval 163"/>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2</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5" name="Oval 164"/>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sym typeface="Arial"/>
              </a:rPr>
              <a:t>1</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6" name="Oval 165"/>
          <p:cNvSpPr/>
          <p:nvPr/>
        </p:nvSpPr>
        <p:spPr>
          <a:xfrm>
            <a:off x="6935698" y="60212"/>
            <a:ext cx="1287118" cy="1250382"/>
          </a:xfrm>
          <a:prstGeom prst="ellipse">
            <a:avLst/>
          </a:prstGeom>
          <a:solidFill>
            <a:srgbClr val="FF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smtClean="0">
                <a:ln>
                  <a:noFill/>
                </a:ln>
                <a:solidFill>
                  <a:prstClr val="white"/>
                </a:solidFill>
                <a:effectLst/>
                <a:uLnTx/>
                <a:uFillTx/>
                <a:latin typeface="Arial" panose="020B0604020202020204" pitchFamily="34" charset="0"/>
                <a:ea typeface="+mn-ea"/>
                <a:cs typeface="Arial" panose="020B0604020202020204" pitchFamily="34" charset="0"/>
                <a:sym typeface="Arial"/>
              </a:rPr>
              <a:t>Hết</a:t>
            </a:r>
            <a:r>
              <a:rPr kumimoji="0" lang="en-US" sz="3200" b="1"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 </a:t>
            </a:r>
            <a:r>
              <a:rPr kumimoji="0" lang="en-US" sz="3200" b="1" i="0" u="none" strike="noStrike" kern="0" cap="none" spc="0" normalizeH="0" baseline="0" noProof="0" dirty="0" err="1" smtClean="0">
                <a:ln>
                  <a:noFill/>
                </a:ln>
                <a:solidFill>
                  <a:prstClr val="white"/>
                </a:solidFill>
                <a:effectLst/>
                <a:uLnTx/>
                <a:uFillTx/>
                <a:latin typeface="Arial" panose="020B0604020202020204" pitchFamily="34" charset="0"/>
                <a:ea typeface="+mn-ea"/>
                <a:cs typeface="Arial" panose="020B0604020202020204" pitchFamily="34" charset="0"/>
                <a:sym typeface="Arial"/>
              </a:rPr>
              <a:t>giờ</a:t>
            </a:r>
            <a:r>
              <a:rPr kumimoji="0" lang="en-US" sz="3200" b="1"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 </a:t>
            </a:r>
            <a:endParaRPr kumimoji="0" lang="vi-VN" sz="3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1" name="TextBox 150"/>
          <p:cNvSpPr txBox="1"/>
          <p:nvPr/>
        </p:nvSpPr>
        <p:spPr>
          <a:xfrm>
            <a:off x="6976191" y="1432560"/>
            <a:ext cx="1206131" cy="400110"/>
          </a:xfrm>
          <a:prstGeom prst="rect">
            <a:avLst/>
          </a:prstGeom>
          <a:solidFill>
            <a:schemeClr val="accent6">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smtClean="0">
                <a:ln>
                  <a:noFill/>
                </a:ln>
                <a:solidFill>
                  <a:srgbClr val="002060"/>
                </a:solidFill>
                <a:effectLst>
                  <a:outerShdw blurRad="38100" dist="38100" dir="2700000" algn="tl">
                    <a:srgbClr val="000000">
                      <a:alpha val="43137"/>
                    </a:srgbClr>
                  </a:outerShdw>
                </a:effectLst>
                <a:uLnTx/>
                <a:uFillTx/>
                <a:latin typeface="Arial"/>
                <a:cs typeface="Arial"/>
                <a:sym typeface="Arial"/>
              </a:rPr>
              <a:t>START</a:t>
            </a:r>
            <a:endParaRPr kumimoji="0" lang="vi-VN" sz="20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Arial"/>
              <a:cs typeface="Arial"/>
              <a:sym typeface="Arial"/>
            </a:endParaRPr>
          </a:p>
        </p:txBody>
      </p:sp>
      <p:sp>
        <p:nvSpPr>
          <p:cNvPr id="167" name="TextBox 166"/>
          <p:cNvSpPr txBox="1"/>
          <p:nvPr/>
        </p:nvSpPr>
        <p:spPr>
          <a:xfrm>
            <a:off x="1324461" y="2346960"/>
            <a:ext cx="6456784" cy="769441"/>
          </a:xfrm>
          <a:prstGeom prst="rect">
            <a:avLst/>
          </a:prstGeom>
          <a:solidFill>
            <a:schemeClr val="accent6">
              <a:lumMod val="40000"/>
              <a:lumOff val="60000"/>
            </a:schemeClr>
          </a:solidFill>
        </p:spPr>
        <p:txBody>
          <a:bodyPr wrap="square" rtlCol="0">
            <a:spAutoFit/>
          </a:bodyPr>
          <a:lstStyle/>
          <a:p>
            <a:pPr lvl="0" algn="ctr"/>
            <a:r>
              <a:rPr lang="fr-FR" sz="4400" dirty="0" smtClean="0"/>
              <a:t>2.[3 .5</a:t>
            </a:r>
            <a:r>
              <a:rPr lang="fr-FR" sz="4400" baseline="30000" dirty="0" smtClean="0"/>
              <a:t>2</a:t>
            </a:r>
            <a:r>
              <a:rPr lang="fr-FR" sz="4400" dirty="0" smtClean="0"/>
              <a:t>- 2.(5 + 7</a:t>
            </a:r>
            <a:r>
              <a:rPr lang="fr-FR" sz="4400" dirty="0"/>
              <a:t>)] + 3</a:t>
            </a:r>
            <a:r>
              <a:rPr lang="fr-FR" sz="4400" baseline="30000" dirty="0"/>
              <a:t>3</a:t>
            </a:r>
            <a:endParaRPr kumimoji="0" lang="en-US" sz="11500" i="0" u="none" strike="noStrike" kern="0" cap="none" spc="0" normalizeH="0" baseline="0" noProof="0" dirty="0">
              <a:ln>
                <a:noFill/>
              </a:ln>
              <a:solidFill>
                <a:prstClr val="black"/>
              </a:solidFill>
              <a:effectLst/>
              <a:uLnTx/>
              <a:uFillTx/>
              <a:sym typeface="Arial"/>
            </a:endParaRPr>
          </a:p>
        </p:txBody>
      </p:sp>
      <p:sp>
        <p:nvSpPr>
          <p:cNvPr id="4" name="Rounded Rectangle 3"/>
          <p:cNvSpPr/>
          <p:nvPr/>
        </p:nvSpPr>
        <p:spPr>
          <a:xfrm>
            <a:off x="2553449" y="3759312"/>
            <a:ext cx="4263117" cy="108204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FF0000"/>
                </a:solidFill>
                <a:latin typeface="Arial" panose="020B0604020202020204" pitchFamily="34" charset="0"/>
                <a:cs typeface="Arial" panose="020B0604020202020204" pitchFamily="34" charset="0"/>
              </a:rPr>
              <a:t>129</a:t>
            </a:r>
            <a:endParaRPr lang="vi-VN" sz="4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3977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repeatCount="indefinite" fill="hold" grpId="0" nodeType="withEffect">
                                  <p:stCondLst>
                                    <p:cond delay="0"/>
                                  </p:stCondLst>
                                  <p:iterate type="lt">
                                    <p:tmPct val="4000"/>
                                  </p:iterate>
                                  <p:childTnLst>
                                    <p:set>
                                      <p:cBhvr override="childStyle">
                                        <p:cTn id="6" dur="3000" fill="hold"/>
                                        <p:tgtEl>
                                          <p:spTgt spid="2"/>
                                        </p:tgtEl>
                                        <p:attrNameLst>
                                          <p:attrName>style.color</p:attrName>
                                        </p:attrNameLst>
                                      </p:cBhvr>
                                      <p:to>
                                        <p:clrVal>
                                          <a:schemeClr val="accent2"/>
                                        </p:clrVal>
                                      </p:to>
                                    </p:set>
                                    <p:set>
                                      <p:cBhvr>
                                        <p:cTn id="7" dur="3000" fill="hold"/>
                                        <p:tgtEl>
                                          <p:spTgt spid="2"/>
                                        </p:tgtEl>
                                        <p:attrNameLst>
                                          <p:attrName>fillcolor</p:attrName>
                                        </p:attrNameLst>
                                      </p:cBhvr>
                                      <p:to>
                                        <p:clrVal>
                                          <a:schemeClr val="accent2"/>
                                        </p:clrVal>
                                      </p:to>
                                    </p:set>
                                    <p:set>
                                      <p:cBhvr>
                                        <p:cTn id="8" dur="3000" fill="hold"/>
                                        <p:tgtEl>
                                          <p:spTgt spid="2"/>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67"/>
                                        </p:tgtEl>
                                        <p:attrNameLst>
                                          <p:attrName>style.visibility</p:attrName>
                                        </p:attrNameLst>
                                      </p:cBhvr>
                                      <p:to>
                                        <p:strVal val="visible"/>
                                      </p:to>
                                    </p:set>
                                    <p:animEffect transition="in" filter="randombar(horizontal)">
                                      <p:cBhvr>
                                        <p:cTn id="13" dur="500"/>
                                        <p:tgtEl>
                                          <p:spTgt spid="167"/>
                                        </p:tgtEl>
                                      </p:cBhvr>
                                    </p:animEffec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30"/>
                                        </p:tgtEl>
                                        <p:attrNameLst>
                                          <p:attrName>style.visibility</p:attrName>
                                        </p:attrNameLst>
                                      </p:cBhvr>
                                      <p:to>
                                        <p:strVal val="visible"/>
                                      </p:to>
                                    </p:set>
                                    <p:animEffect transition="in" filter="wheel(1)">
                                      <p:cBhvr>
                                        <p:cTn id="18" dur="1000"/>
                                        <p:tgtEl>
                                          <p:spTgt spid="130"/>
                                        </p:tgtEl>
                                      </p:cBhvr>
                                    </p:animEffect>
                                  </p:childTnLst>
                                  <p:subTnLst>
                                    <p:audio>
                                      <p:cMediaNode>
                                        <p:cTn display="0" masterRel="sameClick">
                                          <p:stCondLst>
                                            <p:cond evt="begin" delay="0">
                                              <p:tn val="16"/>
                                            </p:cond>
                                          </p:stCondLst>
                                          <p:endCondLst>
                                            <p:cond evt="onStopAudio" delay="0">
                                              <p:tgtEl>
                                                <p:sldTgt/>
                                              </p:tgtEl>
                                            </p:cond>
                                          </p:endCondLst>
                                        </p:cTn>
                                        <p:tgtEl>
                                          <p:sndTgt r:embed="rId4" name="click.wav"/>
                                        </p:tgtEl>
                                      </p:cMediaNode>
                                    </p:audio>
                                  </p:subTnLst>
                                </p:cTn>
                              </p:par>
                            </p:childTnLst>
                          </p:cTn>
                        </p:par>
                        <p:par>
                          <p:cTn id="19" fill="hold">
                            <p:stCondLst>
                              <p:cond delay="1000"/>
                            </p:stCondLst>
                            <p:childTnLst>
                              <p:par>
                                <p:cTn id="20" presetID="21" presetClass="entr" presetSubtype="1" fill="hold" grpId="0" nodeType="afterEffect">
                                  <p:stCondLst>
                                    <p:cond delay="0"/>
                                  </p:stCondLst>
                                  <p:childTnLst>
                                    <p:set>
                                      <p:cBhvr>
                                        <p:cTn id="21" dur="1" fill="hold">
                                          <p:stCondLst>
                                            <p:cond delay="0"/>
                                          </p:stCondLst>
                                        </p:cTn>
                                        <p:tgtEl>
                                          <p:spTgt spid="152"/>
                                        </p:tgtEl>
                                        <p:attrNameLst>
                                          <p:attrName>style.visibility</p:attrName>
                                        </p:attrNameLst>
                                      </p:cBhvr>
                                      <p:to>
                                        <p:strVal val="visible"/>
                                      </p:to>
                                    </p:set>
                                    <p:animEffect transition="in" filter="wheel(1)">
                                      <p:cBhvr>
                                        <p:cTn id="22" dur="1000"/>
                                        <p:tgtEl>
                                          <p:spTgt spid="152"/>
                                        </p:tgtEl>
                                      </p:cBhvr>
                                    </p:animEffect>
                                  </p:childTnLst>
                                  <p:subTnLst>
                                    <p:audio>
                                      <p:cMediaNode>
                                        <p:cTn display="0" masterRel="sameClick">
                                          <p:stCondLst>
                                            <p:cond evt="begin" delay="0">
                                              <p:tn val="20"/>
                                            </p:cond>
                                          </p:stCondLst>
                                          <p:endCondLst>
                                            <p:cond evt="onStopAudio" delay="0">
                                              <p:tgtEl>
                                                <p:sldTgt/>
                                              </p:tgtEl>
                                            </p:cond>
                                          </p:endCondLst>
                                        </p:cTn>
                                        <p:tgtEl>
                                          <p:sndTgt r:embed="rId4" name="click.wav"/>
                                        </p:tgtEl>
                                      </p:cMediaNode>
                                    </p:audio>
                                  </p:subTnLst>
                                </p:cTn>
                              </p:par>
                            </p:childTnLst>
                          </p:cTn>
                        </p:par>
                        <p:par>
                          <p:cTn id="23" fill="hold">
                            <p:stCondLst>
                              <p:cond delay="2000"/>
                            </p:stCondLst>
                            <p:childTnLst>
                              <p:par>
                                <p:cTn id="24" presetID="21" presetClass="entr" presetSubtype="1" fill="hold" grpId="0" nodeType="afterEffect">
                                  <p:stCondLst>
                                    <p:cond delay="0"/>
                                  </p:stCondLst>
                                  <p:childTnLst>
                                    <p:set>
                                      <p:cBhvr>
                                        <p:cTn id="25" dur="1" fill="hold">
                                          <p:stCondLst>
                                            <p:cond delay="0"/>
                                          </p:stCondLst>
                                        </p:cTn>
                                        <p:tgtEl>
                                          <p:spTgt spid="153"/>
                                        </p:tgtEl>
                                        <p:attrNameLst>
                                          <p:attrName>style.visibility</p:attrName>
                                        </p:attrNameLst>
                                      </p:cBhvr>
                                      <p:to>
                                        <p:strVal val="visible"/>
                                      </p:to>
                                    </p:set>
                                    <p:animEffect transition="in" filter="wheel(1)">
                                      <p:cBhvr>
                                        <p:cTn id="26" dur="1000"/>
                                        <p:tgtEl>
                                          <p:spTgt spid="153"/>
                                        </p:tgtEl>
                                      </p:cBhvr>
                                    </p:animEffect>
                                  </p:childTnLst>
                                  <p:subTnLst>
                                    <p:audio>
                                      <p:cMediaNode>
                                        <p:cTn display="0" masterRel="sameClick">
                                          <p:stCondLst>
                                            <p:cond evt="begin" delay="0">
                                              <p:tn val="24"/>
                                            </p:cond>
                                          </p:stCondLst>
                                          <p:endCondLst>
                                            <p:cond evt="onStopAudio" delay="0">
                                              <p:tgtEl>
                                                <p:sldTgt/>
                                              </p:tgtEl>
                                            </p:cond>
                                          </p:endCondLst>
                                        </p:cTn>
                                        <p:tgtEl>
                                          <p:sndTgt r:embed="rId4" name="click.wav"/>
                                        </p:tgtEl>
                                      </p:cMediaNode>
                                    </p:audio>
                                  </p:subTnLst>
                                </p:cTn>
                              </p:par>
                            </p:childTnLst>
                          </p:cTn>
                        </p:par>
                        <p:par>
                          <p:cTn id="27" fill="hold">
                            <p:stCondLst>
                              <p:cond delay="3000"/>
                            </p:stCondLst>
                            <p:childTnLst>
                              <p:par>
                                <p:cTn id="28" presetID="21" presetClass="entr" presetSubtype="1" fill="hold" grpId="0" nodeType="afterEffect">
                                  <p:stCondLst>
                                    <p:cond delay="0"/>
                                  </p:stCondLst>
                                  <p:childTnLst>
                                    <p:set>
                                      <p:cBhvr>
                                        <p:cTn id="29" dur="1" fill="hold">
                                          <p:stCondLst>
                                            <p:cond delay="0"/>
                                          </p:stCondLst>
                                        </p:cTn>
                                        <p:tgtEl>
                                          <p:spTgt spid="154"/>
                                        </p:tgtEl>
                                        <p:attrNameLst>
                                          <p:attrName>style.visibility</p:attrName>
                                        </p:attrNameLst>
                                      </p:cBhvr>
                                      <p:to>
                                        <p:strVal val="visible"/>
                                      </p:to>
                                    </p:set>
                                    <p:animEffect transition="in" filter="wheel(1)">
                                      <p:cBhvr>
                                        <p:cTn id="30" dur="1000"/>
                                        <p:tgtEl>
                                          <p:spTgt spid="154"/>
                                        </p:tgtEl>
                                      </p:cBhvr>
                                    </p:animEffect>
                                  </p:childTnLst>
                                  <p:subTnLst>
                                    <p:audio>
                                      <p:cMediaNode>
                                        <p:cTn display="0" masterRel="sameClick">
                                          <p:stCondLst>
                                            <p:cond evt="begin" delay="0">
                                              <p:tn val="28"/>
                                            </p:cond>
                                          </p:stCondLst>
                                          <p:endCondLst>
                                            <p:cond evt="onStopAudio" delay="0">
                                              <p:tgtEl>
                                                <p:sldTgt/>
                                              </p:tgtEl>
                                            </p:cond>
                                          </p:endCondLst>
                                        </p:cTn>
                                        <p:tgtEl>
                                          <p:sndTgt r:embed="rId4" name="click.wav"/>
                                        </p:tgtEl>
                                      </p:cMediaNode>
                                    </p:audio>
                                  </p:subTnLst>
                                </p:cTn>
                              </p:par>
                            </p:childTnLst>
                          </p:cTn>
                        </p:par>
                        <p:par>
                          <p:cTn id="31" fill="hold">
                            <p:stCondLst>
                              <p:cond delay="4000"/>
                            </p:stCondLst>
                            <p:childTnLst>
                              <p:par>
                                <p:cTn id="32" presetID="21" presetClass="entr" presetSubtype="1" fill="hold" grpId="0" nodeType="afterEffect">
                                  <p:stCondLst>
                                    <p:cond delay="0"/>
                                  </p:stCondLst>
                                  <p:childTnLst>
                                    <p:set>
                                      <p:cBhvr>
                                        <p:cTn id="33" dur="1" fill="hold">
                                          <p:stCondLst>
                                            <p:cond delay="0"/>
                                          </p:stCondLst>
                                        </p:cTn>
                                        <p:tgtEl>
                                          <p:spTgt spid="155"/>
                                        </p:tgtEl>
                                        <p:attrNameLst>
                                          <p:attrName>style.visibility</p:attrName>
                                        </p:attrNameLst>
                                      </p:cBhvr>
                                      <p:to>
                                        <p:strVal val="visible"/>
                                      </p:to>
                                    </p:set>
                                    <p:animEffect transition="in" filter="wheel(1)">
                                      <p:cBhvr>
                                        <p:cTn id="34" dur="1000"/>
                                        <p:tgtEl>
                                          <p:spTgt spid="155"/>
                                        </p:tgtEl>
                                      </p:cBhvr>
                                    </p:animEffect>
                                  </p:childTnLst>
                                  <p:subTnLst>
                                    <p:audio>
                                      <p:cMediaNode>
                                        <p:cTn display="0" masterRel="sameClick">
                                          <p:stCondLst>
                                            <p:cond evt="begin" delay="0">
                                              <p:tn val="32"/>
                                            </p:cond>
                                          </p:stCondLst>
                                          <p:endCondLst>
                                            <p:cond evt="onStopAudio" delay="0">
                                              <p:tgtEl>
                                                <p:sldTgt/>
                                              </p:tgtEl>
                                            </p:cond>
                                          </p:endCondLst>
                                        </p:cTn>
                                        <p:tgtEl>
                                          <p:sndTgt r:embed="rId4" name="click.wav"/>
                                        </p:tgtEl>
                                      </p:cMediaNode>
                                    </p:audio>
                                  </p:subTnLst>
                                </p:cTn>
                              </p:par>
                            </p:childTnLst>
                          </p:cTn>
                        </p:par>
                        <p:par>
                          <p:cTn id="35" fill="hold">
                            <p:stCondLst>
                              <p:cond delay="5000"/>
                            </p:stCondLst>
                            <p:childTnLst>
                              <p:par>
                                <p:cTn id="36" presetID="21" presetClass="entr" presetSubtype="1" fill="hold" grpId="0" nodeType="afterEffect">
                                  <p:stCondLst>
                                    <p:cond delay="0"/>
                                  </p:stCondLst>
                                  <p:childTnLst>
                                    <p:set>
                                      <p:cBhvr>
                                        <p:cTn id="37" dur="1" fill="hold">
                                          <p:stCondLst>
                                            <p:cond delay="0"/>
                                          </p:stCondLst>
                                        </p:cTn>
                                        <p:tgtEl>
                                          <p:spTgt spid="156"/>
                                        </p:tgtEl>
                                        <p:attrNameLst>
                                          <p:attrName>style.visibility</p:attrName>
                                        </p:attrNameLst>
                                      </p:cBhvr>
                                      <p:to>
                                        <p:strVal val="visible"/>
                                      </p:to>
                                    </p:set>
                                    <p:animEffect transition="in" filter="wheel(1)">
                                      <p:cBhvr>
                                        <p:cTn id="38" dur="1000"/>
                                        <p:tgtEl>
                                          <p:spTgt spid="156"/>
                                        </p:tgtEl>
                                      </p:cBhvr>
                                    </p:animEffect>
                                  </p:childTnLst>
                                  <p:subTnLst>
                                    <p:audio>
                                      <p:cMediaNode>
                                        <p:cTn display="0" masterRel="sameClick">
                                          <p:stCondLst>
                                            <p:cond evt="begin" delay="0">
                                              <p:tn val="36"/>
                                            </p:cond>
                                          </p:stCondLst>
                                          <p:endCondLst>
                                            <p:cond evt="onStopAudio" delay="0">
                                              <p:tgtEl>
                                                <p:sldTgt/>
                                              </p:tgtEl>
                                            </p:cond>
                                          </p:endCondLst>
                                        </p:cTn>
                                        <p:tgtEl>
                                          <p:sndTgt r:embed="rId4" name="click.wav"/>
                                        </p:tgtEl>
                                      </p:cMediaNode>
                                    </p:audio>
                                  </p:subTnLst>
                                </p:cTn>
                              </p:par>
                            </p:childTnLst>
                          </p:cTn>
                        </p:par>
                        <p:par>
                          <p:cTn id="39" fill="hold">
                            <p:stCondLst>
                              <p:cond delay="6000"/>
                            </p:stCondLst>
                            <p:childTnLst>
                              <p:par>
                                <p:cTn id="40" presetID="21" presetClass="entr" presetSubtype="1" fill="hold" grpId="0" nodeType="afterEffect">
                                  <p:stCondLst>
                                    <p:cond delay="0"/>
                                  </p:stCondLst>
                                  <p:childTnLst>
                                    <p:set>
                                      <p:cBhvr>
                                        <p:cTn id="41" dur="1" fill="hold">
                                          <p:stCondLst>
                                            <p:cond delay="0"/>
                                          </p:stCondLst>
                                        </p:cTn>
                                        <p:tgtEl>
                                          <p:spTgt spid="157"/>
                                        </p:tgtEl>
                                        <p:attrNameLst>
                                          <p:attrName>style.visibility</p:attrName>
                                        </p:attrNameLst>
                                      </p:cBhvr>
                                      <p:to>
                                        <p:strVal val="visible"/>
                                      </p:to>
                                    </p:set>
                                    <p:animEffect transition="in" filter="wheel(1)">
                                      <p:cBhvr>
                                        <p:cTn id="42" dur="1000"/>
                                        <p:tgtEl>
                                          <p:spTgt spid="157"/>
                                        </p:tgtEl>
                                      </p:cBhvr>
                                    </p:animEffect>
                                  </p:childTnLst>
                                  <p:subTnLst>
                                    <p:audio>
                                      <p:cMediaNode>
                                        <p:cTn display="0" masterRel="sameClick">
                                          <p:stCondLst>
                                            <p:cond evt="begin" delay="0">
                                              <p:tn val="40"/>
                                            </p:cond>
                                          </p:stCondLst>
                                          <p:endCondLst>
                                            <p:cond evt="onStopAudio" delay="0">
                                              <p:tgtEl>
                                                <p:sldTgt/>
                                              </p:tgtEl>
                                            </p:cond>
                                          </p:endCondLst>
                                        </p:cTn>
                                        <p:tgtEl>
                                          <p:sndTgt r:embed="rId4" name="click.wav"/>
                                        </p:tgtEl>
                                      </p:cMediaNode>
                                    </p:audio>
                                  </p:subTnLst>
                                </p:cTn>
                              </p:par>
                            </p:childTnLst>
                          </p:cTn>
                        </p:par>
                        <p:par>
                          <p:cTn id="43" fill="hold">
                            <p:stCondLst>
                              <p:cond delay="7000"/>
                            </p:stCondLst>
                            <p:childTnLst>
                              <p:par>
                                <p:cTn id="44" presetID="21" presetClass="entr" presetSubtype="1" fill="hold" grpId="0" nodeType="afterEffect">
                                  <p:stCondLst>
                                    <p:cond delay="0"/>
                                  </p:stCondLst>
                                  <p:childTnLst>
                                    <p:set>
                                      <p:cBhvr>
                                        <p:cTn id="45" dur="1" fill="hold">
                                          <p:stCondLst>
                                            <p:cond delay="0"/>
                                          </p:stCondLst>
                                        </p:cTn>
                                        <p:tgtEl>
                                          <p:spTgt spid="158"/>
                                        </p:tgtEl>
                                        <p:attrNameLst>
                                          <p:attrName>style.visibility</p:attrName>
                                        </p:attrNameLst>
                                      </p:cBhvr>
                                      <p:to>
                                        <p:strVal val="visible"/>
                                      </p:to>
                                    </p:set>
                                    <p:animEffect transition="in" filter="wheel(1)">
                                      <p:cBhvr>
                                        <p:cTn id="46" dur="1000"/>
                                        <p:tgtEl>
                                          <p:spTgt spid="158"/>
                                        </p:tgtEl>
                                      </p:cBhvr>
                                    </p:animEffect>
                                  </p:childTnLst>
                                  <p:subTnLst>
                                    <p:audio>
                                      <p:cMediaNode>
                                        <p:cTn display="0" masterRel="sameClick">
                                          <p:stCondLst>
                                            <p:cond evt="begin" delay="0">
                                              <p:tn val="44"/>
                                            </p:cond>
                                          </p:stCondLst>
                                          <p:endCondLst>
                                            <p:cond evt="onStopAudio" delay="0">
                                              <p:tgtEl>
                                                <p:sldTgt/>
                                              </p:tgtEl>
                                            </p:cond>
                                          </p:endCondLst>
                                        </p:cTn>
                                        <p:tgtEl>
                                          <p:sndTgt r:embed="rId4" name="click.wav"/>
                                        </p:tgtEl>
                                      </p:cMediaNode>
                                    </p:audio>
                                  </p:subTnLst>
                                </p:cTn>
                              </p:par>
                            </p:childTnLst>
                          </p:cTn>
                        </p:par>
                        <p:par>
                          <p:cTn id="47" fill="hold">
                            <p:stCondLst>
                              <p:cond delay="8000"/>
                            </p:stCondLst>
                            <p:childTnLst>
                              <p:par>
                                <p:cTn id="48" presetID="21" presetClass="entr" presetSubtype="1" fill="hold" grpId="0" nodeType="afterEffect">
                                  <p:stCondLst>
                                    <p:cond delay="0"/>
                                  </p:stCondLst>
                                  <p:childTnLst>
                                    <p:set>
                                      <p:cBhvr>
                                        <p:cTn id="49" dur="1" fill="hold">
                                          <p:stCondLst>
                                            <p:cond delay="0"/>
                                          </p:stCondLst>
                                        </p:cTn>
                                        <p:tgtEl>
                                          <p:spTgt spid="159"/>
                                        </p:tgtEl>
                                        <p:attrNameLst>
                                          <p:attrName>style.visibility</p:attrName>
                                        </p:attrNameLst>
                                      </p:cBhvr>
                                      <p:to>
                                        <p:strVal val="visible"/>
                                      </p:to>
                                    </p:set>
                                    <p:animEffect transition="in" filter="wheel(1)">
                                      <p:cBhvr>
                                        <p:cTn id="50" dur="1000"/>
                                        <p:tgtEl>
                                          <p:spTgt spid="159"/>
                                        </p:tgtEl>
                                      </p:cBhvr>
                                    </p:animEffect>
                                  </p:childTnLst>
                                  <p:subTnLst>
                                    <p:audio>
                                      <p:cMediaNode>
                                        <p:cTn display="0" masterRel="sameClick">
                                          <p:stCondLst>
                                            <p:cond evt="begin" delay="0">
                                              <p:tn val="48"/>
                                            </p:cond>
                                          </p:stCondLst>
                                          <p:endCondLst>
                                            <p:cond evt="onStopAudio" delay="0">
                                              <p:tgtEl>
                                                <p:sldTgt/>
                                              </p:tgtEl>
                                            </p:cond>
                                          </p:endCondLst>
                                        </p:cTn>
                                        <p:tgtEl>
                                          <p:sndTgt r:embed="rId4" name="click.wav"/>
                                        </p:tgtEl>
                                      </p:cMediaNode>
                                    </p:audio>
                                  </p:subTnLst>
                                </p:cTn>
                              </p:par>
                            </p:childTnLst>
                          </p:cTn>
                        </p:par>
                        <p:par>
                          <p:cTn id="51" fill="hold">
                            <p:stCondLst>
                              <p:cond delay="9000"/>
                            </p:stCondLst>
                            <p:childTnLst>
                              <p:par>
                                <p:cTn id="52" presetID="21" presetClass="entr" presetSubtype="1" fill="hold" grpId="0" nodeType="afterEffect">
                                  <p:stCondLst>
                                    <p:cond delay="0"/>
                                  </p:stCondLst>
                                  <p:childTnLst>
                                    <p:set>
                                      <p:cBhvr>
                                        <p:cTn id="53" dur="1" fill="hold">
                                          <p:stCondLst>
                                            <p:cond delay="0"/>
                                          </p:stCondLst>
                                        </p:cTn>
                                        <p:tgtEl>
                                          <p:spTgt spid="160"/>
                                        </p:tgtEl>
                                        <p:attrNameLst>
                                          <p:attrName>style.visibility</p:attrName>
                                        </p:attrNameLst>
                                      </p:cBhvr>
                                      <p:to>
                                        <p:strVal val="visible"/>
                                      </p:to>
                                    </p:set>
                                    <p:animEffect transition="in" filter="wheel(1)">
                                      <p:cBhvr>
                                        <p:cTn id="54" dur="1000"/>
                                        <p:tgtEl>
                                          <p:spTgt spid="160"/>
                                        </p:tgtEl>
                                      </p:cBhvr>
                                    </p:animEffect>
                                  </p:childTnLst>
                                  <p:subTnLst>
                                    <p:audio>
                                      <p:cMediaNode>
                                        <p:cTn display="0" masterRel="sameClick">
                                          <p:stCondLst>
                                            <p:cond evt="begin" delay="0">
                                              <p:tn val="52"/>
                                            </p:cond>
                                          </p:stCondLst>
                                          <p:endCondLst>
                                            <p:cond evt="onStopAudio" delay="0">
                                              <p:tgtEl>
                                                <p:sldTgt/>
                                              </p:tgtEl>
                                            </p:cond>
                                          </p:endCondLst>
                                        </p:cTn>
                                        <p:tgtEl>
                                          <p:sndTgt r:embed="rId4" name="click.wav"/>
                                        </p:tgtEl>
                                      </p:cMediaNode>
                                    </p:audio>
                                  </p:subTnLst>
                                </p:cTn>
                              </p:par>
                            </p:childTnLst>
                          </p:cTn>
                        </p:par>
                        <p:par>
                          <p:cTn id="55" fill="hold">
                            <p:stCondLst>
                              <p:cond delay="10000"/>
                            </p:stCondLst>
                            <p:childTnLst>
                              <p:par>
                                <p:cTn id="56" presetID="21" presetClass="entr" presetSubtype="1" fill="hold" grpId="0" nodeType="afterEffect">
                                  <p:stCondLst>
                                    <p:cond delay="0"/>
                                  </p:stCondLst>
                                  <p:childTnLst>
                                    <p:set>
                                      <p:cBhvr>
                                        <p:cTn id="57" dur="1" fill="hold">
                                          <p:stCondLst>
                                            <p:cond delay="0"/>
                                          </p:stCondLst>
                                        </p:cTn>
                                        <p:tgtEl>
                                          <p:spTgt spid="161"/>
                                        </p:tgtEl>
                                        <p:attrNameLst>
                                          <p:attrName>style.visibility</p:attrName>
                                        </p:attrNameLst>
                                      </p:cBhvr>
                                      <p:to>
                                        <p:strVal val="visible"/>
                                      </p:to>
                                    </p:set>
                                    <p:animEffect transition="in" filter="wheel(1)">
                                      <p:cBhvr>
                                        <p:cTn id="58" dur="1000"/>
                                        <p:tgtEl>
                                          <p:spTgt spid="161"/>
                                        </p:tgtEl>
                                      </p:cBhvr>
                                    </p:animEffect>
                                  </p:childTnLst>
                                  <p:subTnLst>
                                    <p:audio>
                                      <p:cMediaNode>
                                        <p:cTn display="0" masterRel="sameClick">
                                          <p:stCondLst>
                                            <p:cond evt="begin" delay="0">
                                              <p:tn val="56"/>
                                            </p:cond>
                                          </p:stCondLst>
                                          <p:endCondLst>
                                            <p:cond evt="onStopAudio" delay="0">
                                              <p:tgtEl>
                                                <p:sldTgt/>
                                              </p:tgtEl>
                                            </p:cond>
                                          </p:endCondLst>
                                        </p:cTn>
                                        <p:tgtEl>
                                          <p:sndTgt r:embed="rId4" name="click.wav"/>
                                        </p:tgtEl>
                                      </p:cMediaNode>
                                    </p:audio>
                                  </p:subTnLst>
                                </p:cTn>
                              </p:par>
                            </p:childTnLst>
                          </p:cTn>
                        </p:par>
                        <p:par>
                          <p:cTn id="59" fill="hold">
                            <p:stCondLst>
                              <p:cond delay="11000"/>
                            </p:stCondLst>
                            <p:childTnLst>
                              <p:par>
                                <p:cTn id="60" presetID="21" presetClass="entr" presetSubtype="1" fill="hold" grpId="0" nodeType="afterEffect">
                                  <p:stCondLst>
                                    <p:cond delay="0"/>
                                  </p:stCondLst>
                                  <p:childTnLst>
                                    <p:set>
                                      <p:cBhvr>
                                        <p:cTn id="61" dur="1" fill="hold">
                                          <p:stCondLst>
                                            <p:cond delay="0"/>
                                          </p:stCondLst>
                                        </p:cTn>
                                        <p:tgtEl>
                                          <p:spTgt spid="162"/>
                                        </p:tgtEl>
                                        <p:attrNameLst>
                                          <p:attrName>style.visibility</p:attrName>
                                        </p:attrNameLst>
                                      </p:cBhvr>
                                      <p:to>
                                        <p:strVal val="visible"/>
                                      </p:to>
                                    </p:set>
                                    <p:animEffect transition="in" filter="wheel(1)">
                                      <p:cBhvr>
                                        <p:cTn id="62" dur="1000"/>
                                        <p:tgtEl>
                                          <p:spTgt spid="162"/>
                                        </p:tgtEl>
                                      </p:cBhvr>
                                    </p:animEffect>
                                  </p:childTnLst>
                                  <p:subTnLst>
                                    <p:audio>
                                      <p:cMediaNode>
                                        <p:cTn display="0" masterRel="sameClick">
                                          <p:stCondLst>
                                            <p:cond evt="begin" delay="0">
                                              <p:tn val="60"/>
                                            </p:cond>
                                          </p:stCondLst>
                                          <p:endCondLst>
                                            <p:cond evt="onStopAudio" delay="0">
                                              <p:tgtEl>
                                                <p:sldTgt/>
                                              </p:tgtEl>
                                            </p:cond>
                                          </p:endCondLst>
                                        </p:cTn>
                                        <p:tgtEl>
                                          <p:sndTgt r:embed="rId4" name="click.wav"/>
                                        </p:tgtEl>
                                      </p:cMediaNode>
                                    </p:audio>
                                  </p:subTnLst>
                                </p:cTn>
                              </p:par>
                            </p:childTnLst>
                          </p:cTn>
                        </p:par>
                        <p:par>
                          <p:cTn id="63" fill="hold">
                            <p:stCondLst>
                              <p:cond delay="12000"/>
                            </p:stCondLst>
                            <p:childTnLst>
                              <p:par>
                                <p:cTn id="64" presetID="21" presetClass="entr" presetSubtype="1" fill="hold" grpId="0" nodeType="afterEffect">
                                  <p:stCondLst>
                                    <p:cond delay="0"/>
                                  </p:stCondLst>
                                  <p:childTnLst>
                                    <p:set>
                                      <p:cBhvr>
                                        <p:cTn id="65" dur="1" fill="hold">
                                          <p:stCondLst>
                                            <p:cond delay="0"/>
                                          </p:stCondLst>
                                        </p:cTn>
                                        <p:tgtEl>
                                          <p:spTgt spid="163"/>
                                        </p:tgtEl>
                                        <p:attrNameLst>
                                          <p:attrName>style.visibility</p:attrName>
                                        </p:attrNameLst>
                                      </p:cBhvr>
                                      <p:to>
                                        <p:strVal val="visible"/>
                                      </p:to>
                                    </p:set>
                                    <p:animEffect transition="in" filter="wheel(1)">
                                      <p:cBhvr>
                                        <p:cTn id="66" dur="1000"/>
                                        <p:tgtEl>
                                          <p:spTgt spid="163"/>
                                        </p:tgtEl>
                                      </p:cBhvr>
                                    </p:animEffect>
                                  </p:childTnLst>
                                  <p:subTnLst>
                                    <p:audio>
                                      <p:cMediaNode>
                                        <p:cTn display="0" masterRel="sameClick">
                                          <p:stCondLst>
                                            <p:cond evt="begin" delay="0">
                                              <p:tn val="64"/>
                                            </p:cond>
                                          </p:stCondLst>
                                          <p:endCondLst>
                                            <p:cond evt="onStopAudio" delay="0">
                                              <p:tgtEl>
                                                <p:sldTgt/>
                                              </p:tgtEl>
                                            </p:cond>
                                          </p:endCondLst>
                                        </p:cTn>
                                        <p:tgtEl>
                                          <p:sndTgt r:embed="rId4" name="click.wav"/>
                                        </p:tgtEl>
                                      </p:cMediaNode>
                                    </p:audio>
                                  </p:subTnLst>
                                </p:cTn>
                              </p:par>
                            </p:childTnLst>
                          </p:cTn>
                        </p:par>
                        <p:par>
                          <p:cTn id="67" fill="hold">
                            <p:stCondLst>
                              <p:cond delay="13000"/>
                            </p:stCondLst>
                            <p:childTnLst>
                              <p:par>
                                <p:cTn id="68" presetID="21" presetClass="entr" presetSubtype="1" fill="hold" grpId="0" nodeType="afterEffect">
                                  <p:stCondLst>
                                    <p:cond delay="0"/>
                                  </p:stCondLst>
                                  <p:childTnLst>
                                    <p:set>
                                      <p:cBhvr>
                                        <p:cTn id="69" dur="1" fill="hold">
                                          <p:stCondLst>
                                            <p:cond delay="0"/>
                                          </p:stCondLst>
                                        </p:cTn>
                                        <p:tgtEl>
                                          <p:spTgt spid="164"/>
                                        </p:tgtEl>
                                        <p:attrNameLst>
                                          <p:attrName>style.visibility</p:attrName>
                                        </p:attrNameLst>
                                      </p:cBhvr>
                                      <p:to>
                                        <p:strVal val="visible"/>
                                      </p:to>
                                    </p:set>
                                    <p:animEffect transition="in" filter="wheel(1)">
                                      <p:cBhvr>
                                        <p:cTn id="70" dur="1000"/>
                                        <p:tgtEl>
                                          <p:spTgt spid="164"/>
                                        </p:tgtEl>
                                      </p:cBhvr>
                                    </p:animEffect>
                                  </p:childTnLst>
                                  <p:subTnLst>
                                    <p:audio>
                                      <p:cMediaNode>
                                        <p:cTn display="0" masterRel="sameClick">
                                          <p:stCondLst>
                                            <p:cond evt="begin" delay="0">
                                              <p:tn val="68"/>
                                            </p:cond>
                                          </p:stCondLst>
                                          <p:endCondLst>
                                            <p:cond evt="onStopAudio" delay="0">
                                              <p:tgtEl>
                                                <p:sldTgt/>
                                              </p:tgtEl>
                                            </p:cond>
                                          </p:endCondLst>
                                        </p:cTn>
                                        <p:tgtEl>
                                          <p:sndTgt r:embed="rId4" name="click.wav"/>
                                        </p:tgtEl>
                                      </p:cMediaNode>
                                    </p:audio>
                                  </p:subTnLst>
                                </p:cTn>
                              </p:par>
                            </p:childTnLst>
                          </p:cTn>
                        </p:par>
                        <p:par>
                          <p:cTn id="71" fill="hold">
                            <p:stCondLst>
                              <p:cond delay="14000"/>
                            </p:stCondLst>
                            <p:childTnLst>
                              <p:par>
                                <p:cTn id="72" presetID="21" presetClass="entr" presetSubtype="1" fill="hold" grpId="0" nodeType="afterEffect">
                                  <p:stCondLst>
                                    <p:cond delay="0"/>
                                  </p:stCondLst>
                                  <p:childTnLst>
                                    <p:set>
                                      <p:cBhvr>
                                        <p:cTn id="73" dur="1" fill="hold">
                                          <p:stCondLst>
                                            <p:cond delay="0"/>
                                          </p:stCondLst>
                                        </p:cTn>
                                        <p:tgtEl>
                                          <p:spTgt spid="165"/>
                                        </p:tgtEl>
                                        <p:attrNameLst>
                                          <p:attrName>style.visibility</p:attrName>
                                        </p:attrNameLst>
                                      </p:cBhvr>
                                      <p:to>
                                        <p:strVal val="visible"/>
                                      </p:to>
                                    </p:set>
                                    <p:animEffect transition="in" filter="wheel(1)">
                                      <p:cBhvr>
                                        <p:cTn id="74" dur="1000"/>
                                        <p:tgtEl>
                                          <p:spTgt spid="165"/>
                                        </p:tgtEl>
                                      </p:cBhvr>
                                    </p:animEffect>
                                  </p:childTnLst>
                                  <p:subTnLst>
                                    <p:audio>
                                      <p:cMediaNode>
                                        <p:cTn display="0" masterRel="sameClick">
                                          <p:stCondLst>
                                            <p:cond evt="begin" delay="0">
                                              <p:tn val="72"/>
                                            </p:cond>
                                          </p:stCondLst>
                                          <p:endCondLst>
                                            <p:cond evt="onStopAudio" delay="0">
                                              <p:tgtEl>
                                                <p:sldTgt/>
                                              </p:tgtEl>
                                            </p:cond>
                                          </p:endCondLst>
                                        </p:cTn>
                                        <p:tgtEl>
                                          <p:sndTgt r:embed="rId4" name="click.wav"/>
                                        </p:tgtEl>
                                      </p:cMediaNode>
                                    </p:audio>
                                  </p:subTnLst>
                                </p:cTn>
                              </p:par>
                            </p:childTnLst>
                          </p:cTn>
                        </p:par>
                        <p:par>
                          <p:cTn id="75" fill="hold">
                            <p:stCondLst>
                              <p:cond delay="15000"/>
                            </p:stCondLst>
                            <p:childTnLst>
                              <p:par>
                                <p:cTn id="76" presetID="21" presetClass="entr" presetSubtype="1" fill="hold" grpId="0" nodeType="afterEffect">
                                  <p:stCondLst>
                                    <p:cond delay="0"/>
                                  </p:stCondLst>
                                  <p:childTnLst>
                                    <p:set>
                                      <p:cBhvr>
                                        <p:cTn id="77" dur="1" fill="hold">
                                          <p:stCondLst>
                                            <p:cond delay="0"/>
                                          </p:stCondLst>
                                        </p:cTn>
                                        <p:tgtEl>
                                          <p:spTgt spid="166"/>
                                        </p:tgtEl>
                                        <p:attrNameLst>
                                          <p:attrName>style.visibility</p:attrName>
                                        </p:attrNameLst>
                                      </p:cBhvr>
                                      <p:to>
                                        <p:strVal val="visible"/>
                                      </p:to>
                                    </p:set>
                                    <p:animEffect transition="in" filter="wheel(1)">
                                      <p:cBhvr>
                                        <p:cTn id="78" dur="1000"/>
                                        <p:tgtEl>
                                          <p:spTgt spid="166"/>
                                        </p:tgtEl>
                                      </p:cBhvr>
                                    </p:animEffect>
                                  </p:childTnLst>
                                  <p:subTnLst>
                                    <p:audio>
                                      <p:cMediaNode>
                                        <p:cTn display="0" masterRel="sameClick">
                                          <p:stCondLst>
                                            <p:cond evt="begin" delay="0">
                                              <p:tn val="76"/>
                                            </p:cond>
                                          </p:stCondLst>
                                          <p:endCondLst>
                                            <p:cond evt="onStopAudio" delay="0">
                                              <p:tgtEl>
                                                <p:sldTgt/>
                                              </p:tgtEl>
                                            </p:cond>
                                          </p:endCondLst>
                                        </p:cTn>
                                        <p:tgtEl>
                                          <p:sndTgt r:embed="rId5" name="bomb.wav"/>
                                        </p:tgtEl>
                                      </p:cMediaNode>
                                    </p:audio>
                                  </p:sub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4"/>
                                        </p:tgtEl>
                                        <p:attrNameLst>
                                          <p:attrName>style.visibility</p:attrName>
                                        </p:attrNameLst>
                                      </p:cBhvr>
                                      <p:to>
                                        <p:strVal val="visible"/>
                                      </p:to>
                                    </p:set>
                                    <p:anim calcmode="lin" valueType="num">
                                      <p:cBhvr additive="base">
                                        <p:cTn id="83" dur="500" fill="hold"/>
                                        <p:tgtEl>
                                          <p:spTgt spid="4"/>
                                        </p:tgtEl>
                                        <p:attrNameLst>
                                          <p:attrName>ppt_x</p:attrName>
                                        </p:attrNameLst>
                                      </p:cBhvr>
                                      <p:tavLst>
                                        <p:tav tm="0">
                                          <p:val>
                                            <p:strVal val="#ppt_x"/>
                                          </p:val>
                                        </p:tav>
                                        <p:tav tm="100000">
                                          <p:val>
                                            <p:strVal val="#ppt_x"/>
                                          </p:val>
                                        </p:tav>
                                      </p:tavLst>
                                    </p:anim>
                                    <p:anim calcmode="lin" valueType="num">
                                      <p:cBhvr additive="base">
                                        <p:cTn id="84"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1"/>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85" restart="whenNotActive" fill="hold" evtFilter="cancelBubble" nodeType="interactiveSeq">
                <p:stCondLst>
                  <p:cond evt="onClick" delay="0">
                    <p:tgtEl>
                      <p:spTgt spid="130"/>
                    </p:tgtEl>
                  </p:cond>
                </p:stCondLst>
                <p:endSync evt="end" delay="0">
                  <p:rtn val="all"/>
                </p:endSync>
                <p:childTnLst>
                  <p:par>
                    <p:cTn id="86" fill="hold">
                      <p:stCondLst>
                        <p:cond delay="0"/>
                      </p:stCondLst>
                      <p:childTnLst>
                        <p:par>
                          <p:cTn id="87" fill="hold">
                            <p:stCondLst>
                              <p:cond delay="0"/>
                            </p:stCondLst>
                            <p:childTnLst>
                              <p:par>
                                <p:cTn id="88" presetID="14" presetClass="exit" presetSubtype="10" fill="hold" grpId="0" nodeType="afterEffect">
                                  <p:stCondLst>
                                    <p:cond delay="0"/>
                                  </p:stCondLst>
                                  <p:childTnLst>
                                    <p:animEffect transition="out" filter="randombar(horizontal)">
                                      <p:cBhvr>
                                        <p:cTn id="89" dur="500"/>
                                        <p:tgtEl>
                                          <p:spTgt spid="151"/>
                                        </p:tgtEl>
                                      </p:cBhvr>
                                    </p:animEffect>
                                    <p:set>
                                      <p:cBhvr>
                                        <p:cTn id="90" dur="1" fill="hold">
                                          <p:stCondLst>
                                            <p:cond delay="499"/>
                                          </p:stCondLst>
                                        </p:cTn>
                                        <p:tgtEl>
                                          <p:spTgt spid="151"/>
                                        </p:tgtEl>
                                        <p:attrNameLst>
                                          <p:attrName>style.visibility</p:attrName>
                                        </p:attrNameLst>
                                      </p:cBhvr>
                                      <p:to>
                                        <p:strVal val="hidden"/>
                                      </p:to>
                                    </p:set>
                                  </p:childTnLst>
                                </p:cTn>
                              </p:par>
                            </p:childTnLst>
                          </p:cTn>
                        </p:par>
                      </p:childTnLst>
                    </p:cTn>
                  </p:par>
                </p:childTnLst>
              </p:cTn>
              <p:nextCondLst>
                <p:cond evt="onClick" delay="0">
                  <p:tgtEl>
                    <p:spTgt spid="130"/>
                  </p:tgtEl>
                </p:cond>
              </p:nextCondLst>
            </p:seq>
          </p:childTnLst>
        </p:cTn>
      </p:par>
    </p:tnLst>
    <p:bldLst>
      <p:bldP spid="2" grpId="0"/>
      <p:bldP spid="130"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51" grpId="0" animBg="1"/>
      <p:bldP spid="167"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1011" y="223738"/>
            <a:ext cx="3138039" cy="461665"/>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AI NHANH AI ĐÚNG</a:t>
            </a:r>
            <a:endPar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descr="Hình ảnh có liên qua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24461" y="201489"/>
            <a:ext cx="1082755" cy="921660"/>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2" descr="Káº¿t quáº£ hÃ¬nh áº£nh cho icon Äá»ng há»"/>
          <p:cNvPicPr>
            <a:picLocks noChangeAspect="1" noChangeArrowheads="1"/>
          </p:cNvPicPr>
          <p:nvPr/>
        </p:nvPicPr>
        <p:blipFill>
          <a:blip r:embed="rId8" cstate="print">
            <a:clrChange>
              <a:clrFrom>
                <a:srgbClr val="F5F4F2"/>
              </a:clrFrom>
              <a:clrTo>
                <a:srgbClr val="F5F4F2">
                  <a:alpha val="0"/>
                </a:srgbClr>
              </a:clrTo>
            </a:clrChange>
            <a:extLst>
              <a:ext uri="{28A0092B-C50C-407E-A947-70E740481C1C}">
                <a14:useLocalDpi xmlns:a14="http://schemas.microsoft.com/office/drawing/2010/main" val="0"/>
              </a:ext>
            </a:extLst>
          </a:blip>
          <a:srcRect/>
          <a:stretch>
            <a:fillRect/>
          </a:stretch>
        </p:blipFill>
        <p:spPr bwMode="auto">
          <a:xfrm>
            <a:off x="6313646" y="264774"/>
            <a:ext cx="356687" cy="357235"/>
          </a:xfrm>
          <a:prstGeom prst="rect">
            <a:avLst/>
          </a:prstGeom>
          <a:noFill/>
          <a:extLst>
            <a:ext uri="{909E8E84-426E-40DD-AFC4-6F175D3DCCD1}">
              <a14:hiddenFill xmlns:a14="http://schemas.microsoft.com/office/drawing/2010/main">
                <a:solidFill>
                  <a:srgbClr val="FFFFFF"/>
                </a:solidFill>
              </a14:hiddenFill>
            </a:ext>
          </a:extLst>
        </p:spPr>
      </p:pic>
      <p:pic>
        <p:nvPicPr>
          <p:cNvPr id="58370" name="Picture 2" descr="https://lh3.googleusercontent.com/-TP1-KKSfBas/WsHQadxdF3I/AAAAAAAACIo/sux1hG4nQTA8y2yTCysSifDHK8Tu6r6-QCHMYCw/h136/6-mau_slide_powerpoint_dep_ctu.vn_(249).gif"/>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836384" y="638302"/>
            <a:ext cx="3278666" cy="187736"/>
          </a:xfrm>
          <a:prstGeom prst="rect">
            <a:avLst/>
          </a:prstGeom>
          <a:noFill/>
          <a:extLst>
            <a:ext uri="{909E8E84-426E-40DD-AFC4-6F175D3DCCD1}">
              <a14:hiddenFill xmlns:a14="http://schemas.microsoft.com/office/drawing/2010/main">
                <a:solidFill>
                  <a:srgbClr val="FFFFFF"/>
                </a:solidFill>
              </a14:hiddenFill>
            </a:ext>
          </a:extLst>
        </p:spPr>
      </p:pic>
      <p:sp>
        <p:nvSpPr>
          <p:cNvPr id="130" name="Oval 129"/>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15</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2" name="Oval 151"/>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14</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3" name="Oval 152"/>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13</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4" name="Oval 153"/>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12</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5" name="Oval 154"/>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11</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6" name="Oval 155"/>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10</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7" name="Oval 156"/>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9</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8" name="Oval 157"/>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8</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9" name="Oval 158"/>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7</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0" name="Oval 159"/>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6</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1" name="Oval 160"/>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5</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2" name="Oval 161"/>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4</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3" name="Oval 162"/>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3</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4" name="Oval 163"/>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2</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5" name="Oval 164"/>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sym typeface="Arial"/>
              </a:rPr>
              <a:t>1</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6" name="Oval 165"/>
          <p:cNvSpPr/>
          <p:nvPr/>
        </p:nvSpPr>
        <p:spPr>
          <a:xfrm>
            <a:off x="6935698" y="60212"/>
            <a:ext cx="1287118" cy="1250382"/>
          </a:xfrm>
          <a:prstGeom prst="ellipse">
            <a:avLst/>
          </a:prstGeom>
          <a:solidFill>
            <a:srgbClr val="FF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smtClean="0">
                <a:ln>
                  <a:noFill/>
                </a:ln>
                <a:solidFill>
                  <a:prstClr val="white"/>
                </a:solidFill>
                <a:effectLst/>
                <a:uLnTx/>
                <a:uFillTx/>
                <a:latin typeface="Arial" panose="020B0604020202020204" pitchFamily="34" charset="0"/>
                <a:ea typeface="+mn-ea"/>
                <a:cs typeface="Arial" panose="020B0604020202020204" pitchFamily="34" charset="0"/>
                <a:sym typeface="Arial"/>
              </a:rPr>
              <a:t>Hết</a:t>
            </a:r>
            <a:r>
              <a:rPr kumimoji="0" lang="en-US" sz="3200" b="1"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 </a:t>
            </a:r>
            <a:r>
              <a:rPr kumimoji="0" lang="en-US" sz="3200" b="1" i="0" u="none" strike="noStrike" kern="0" cap="none" spc="0" normalizeH="0" baseline="0" noProof="0" dirty="0" err="1" smtClean="0">
                <a:ln>
                  <a:noFill/>
                </a:ln>
                <a:solidFill>
                  <a:prstClr val="white"/>
                </a:solidFill>
                <a:effectLst/>
                <a:uLnTx/>
                <a:uFillTx/>
                <a:latin typeface="Arial" panose="020B0604020202020204" pitchFamily="34" charset="0"/>
                <a:ea typeface="+mn-ea"/>
                <a:cs typeface="Arial" panose="020B0604020202020204" pitchFamily="34" charset="0"/>
                <a:sym typeface="Arial"/>
              </a:rPr>
              <a:t>giờ</a:t>
            </a:r>
            <a:r>
              <a:rPr kumimoji="0" lang="en-US" sz="3200" b="1"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 </a:t>
            </a:r>
            <a:endParaRPr kumimoji="0" lang="vi-VN" sz="3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1" name="TextBox 150"/>
          <p:cNvSpPr txBox="1"/>
          <p:nvPr/>
        </p:nvSpPr>
        <p:spPr>
          <a:xfrm>
            <a:off x="6976191" y="1432560"/>
            <a:ext cx="1206131" cy="400110"/>
          </a:xfrm>
          <a:prstGeom prst="rect">
            <a:avLst/>
          </a:prstGeom>
          <a:solidFill>
            <a:schemeClr val="accent6">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smtClean="0">
                <a:ln>
                  <a:noFill/>
                </a:ln>
                <a:solidFill>
                  <a:srgbClr val="002060"/>
                </a:solidFill>
                <a:effectLst>
                  <a:outerShdw blurRad="38100" dist="38100" dir="2700000" algn="tl">
                    <a:srgbClr val="000000">
                      <a:alpha val="43137"/>
                    </a:srgbClr>
                  </a:outerShdw>
                </a:effectLst>
                <a:uLnTx/>
                <a:uFillTx/>
                <a:latin typeface="Arial"/>
                <a:cs typeface="Arial"/>
                <a:sym typeface="Arial"/>
              </a:rPr>
              <a:t>START</a:t>
            </a:r>
            <a:endParaRPr kumimoji="0" lang="vi-VN" sz="20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Arial"/>
              <a:cs typeface="Arial"/>
              <a:sym typeface="Arial"/>
            </a:endParaRPr>
          </a:p>
        </p:txBody>
      </p:sp>
      <mc:AlternateContent xmlns:mc="http://schemas.openxmlformats.org/markup-compatibility/2006">
        <mc:Choice xmlns:a14="http://schemas.microsoft.com/office/drawing/2010/main" Requires="a14">
          <p:sp>
            <p:nvSpPr>
              <p:cNvPr id="167" name="TextBox 166"/>
              <p:cNvSpPr txBox="1"/>
              <p:nvPr/>
            </p:nvSpPr>
            <p:spPr>
              <a:xfrm>
                <a:off x="1324461" y="2346960"/>
                <a:ext cx="6456784" cy="769441"/>
              </a:xfrm>
              <a:prstGeom prst="rect">
                <a:avLst/>
              </a:prstGeom>
              <a:solidFill>
                <a:schemeClr val="accent2">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4400" i="0" u="none" strike="noStrike" kern="0" cap="none" spc="0" normalizeH="0" baseline="0" noProof="0" dirty="0" smtClean="0">
                    <a:ln>
                      <a:noFill/>
                    </a:ln>
                    <a:solidFill>
                      <a:prstClr val="black"/>
                    </a:solidFill>
                    <a:effectLst/>
                    <a:uLnTx/>
                    <a:uFillTx/>
                    <a:sym typeface="Arial"/>
                  </a:rPr>
                  <a:t>-8 + 7</a:t>
                </a:r>
                <a:r>
                  <a:rPr kumimoji="0" lang="nl-NL" sz="4400" i="0" u="none" strike="noStrike" kern="0" cap="none" spc="0" normalizeH="0" baseline="30000" noProof="0" dirty="0" smtClean="0">
                    <a:ln>
                      <a:noFill/>
                    </a:ln>
                    <a:solidFill>
                      <a:prstClr val="black"/>
                    </a:solidFill>
                    <a:effectLst/>
                    <a:uLnTx/>
                    <a:uFillTx/>
                    <a:sym typeface="Arial"/>
                  </a:rPr>
                  <a:t>2</a:t>
                </a:r>
                <a:r>
                  <a:rPr lang="nl-NL" sz="4400" noProof="0" dirty="0" smtClean="0">
                    <a:solidFill>
                      <a:prstClr val="black"/>
                    </a:solidFill>
                  </a:rPr>
                  <a:t> + (-5+7)</a:t>
                </a:r>
                <a:r>
                  <a:rPr lang="nl-NL" sz="4400" baseline="30000" noProof="0" dirty="0" smtClean="0">
                    <a:solidFill>
                      <a:prstClr val="black"/>
                    </a:solidFill>
                  </a:rPr>
                  <a:t>3</a:t>
                </a:r>
                <a:r>
                  <a:rPr lang="nl-NL" sz="4400" noProof="0" dirty="0" smtClean="0">
                    <a:solidFill>
                      <a:prstClr val="black"/>
                    </a:solidFill>
                  </a:rPr>
                  <a:t> </a:t>
                </a:r>
                <a14:m>
                  <m:oMath xmlns:m="http://schemas.openxmlformats.org/officeDocument/2006/math">
                    <m:r>
                      <a:rPr lang="en-US" sz="4400" b="0" i="1" noProof="0" smtClean="0">
                        <a:solidFill>
                          <a:prstClr val="black"/>
                        </a:solidFill>
                        <a:latin typeface="Cambria Math" panose="02040503050406030204" pitchFamily="18" charset="0"/>
                        <a:ea typeface="Cambria Math" panose="02040503050406030204" pitchFamily="18" charset="0"/>
                      </a:rPr>
                      <m:t>.</m:t>
                    </m:r>
                  </m:oMath>
                </a14:m>
                <a:r>
                  <a:rPr kumimoji="0" lang="en-US" sz="4400" i="0" u="none" strike="noStrike" kern="0" cap="none" spc="0" normalizeH="0" baseline="0" noProof="0" dirty="0" smtClean="0">
                    <a:ln>
                      <a:noFill/>
                    </a:ln>
                    <a:solidFill>
                      <a:prstClr val="black"/>
                    </a:solidFill>
                    <a:effectLst/>
                    <a:uLnTx/>
                    <a:uFillTx/>
                    <a:sym typeface="Arial"/>
                  </a:rPr>
                  <a:t> 5</a:t>
                </a:r>
                <a:endParaRPr kumimoji="0" lang="en-US" sz="4400" i="0" u="none" strike="noStrike" kern="0" cap="none" spc="0" normalizeH="0" baseline="0" noProof="0" dirty="0">
                  <a:ln>
                    <a:noFill/>
                  </a:ln>
                  <a:solidFill>
                    <a:prstClr val="black"/>
                  </a:solidFill>
                  <a:effectLst/>
                  <a:uLnTx/>
                  <a:uFillTx/>
                  <a:sym typeface="Arial"/>
                </a:endParaRPr>
              </a:p>
            </p:txBody>
          </p:sp>
        </mc:Choice>
        <mc:Fallback>
          <p:sp>
            <p:nvSpPr>
              <p:cNvPr id="167" name="TextBox 166"/>
              <p:cNvSpPr txBox="1">
                <a:spLocks noRot="1" noChangeAspect="1" noMove="1" noResize="1" noEditPoints="1" noAdjustHandles="1" noChangeArrowheads="1" noChangeShapeType="1" noTextEdit="1"/>
              </p:cNvSpPr>
              <p:nvPr/>
            </p:nvSpPr>
            <p:spPr>
              <a:xfrm>
                <a:off x="1324461" y="2346960"/>
                <a:ext cx="6456784" cy="769441"/>
              </a:xfrm>
              <a:prstGeom prst="rect">
                <a:avLst/>
              </a:prstGeom>
              <a:blipFill>
                <a:blip r:embed="rId10"/>
                <a:stretch>
                  <a:fillRect t="-16667" b="-36508"/>
                </a:stretch>
              </a:blipFill>
            </p:spPr>
            <p:txBody>
              <a:bodyPr/>
              <a:lstStyle/>
              <a:p>
                <a:r>
                  <a:rPr lang="vi-VN">
                    <a:noFill/>
                  </a:rPr>
                  <a:t> </a:t>
                </a:r>
              </a:p>
            </p:txBody>
          </p:sp>
        </mc:Fallback>
      </mc:AlternateContent>
      <p:sp>
        <p:nvSpPr>
          <p:cNvPr id="24" name="Rounded Rectangle 23"/>
          <p:cNvSpPr/>
          <p:nvPr/>
        </p:nvSpPr>
        <p:spPr>
          <a:xfrm>
            <a:off x="2553449" y="3759312"/>
            <a:ext cx="4263117" cy="108204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FF0000"/>
                </a:solidFill>
                <a:latin typeface="Arial" panose="020B0604020202020204" pitchFamily="34" charset="0"/>
                <a:cs typeface="Arial" panose="020B0604020202020204" pitchFamily="34" charset="0"/>
              </a:rPr>
              <a:t>81</a:t>
            </a:r>
            <a:endParaRPr lang="vi-VN" sz="4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7747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repeatCount="indefinite" fill="hold" grpId="0" nodeType="withEffect">
                                  <p:stCondLst>
                                    <p:cond delay="0"/>
                                  </p:stCondLst>
                                  <p:iterate type="lt">
                                    <p:tmPct val="4000"/>
                                  </p:iterate>
                                  <p:childTnLst>
                                    <p:set>
                                      <p:cBhvr override="childStyle">
                                        <p:cTn id="6" dur="3000" fill="hold"/>
                                        <p:tgtEl>
                                          <p:spTgt spid="2"/>
                                        </p:tgtEl>
                                        <p:attrNameLst>
                                          <p:attrName>style.color</p:attrName>
                                        </p:attrNameLst>
                                      </p:cBhvr>
                                      <p:to>
                                        <p:clrVal>
                                          <a:schemeClr val="accent2"/>
                                        </p:clrVal>
                                      </p:to>
                                    </p:set>
                                    <p:set>
                                      <p:cBhvr>
                                        <p:cTn id="7" dur="3000" fill="hold"/>
                                        <p:tgtEl>
                                          <p:spTgt spid="2"/>
                                        </p:tgtEl>
                                        <p:attrNameLst>
                                          <p:attrName>fillcolor</p:attrName>
                                        </p:attrNameLst>
                                      </p:cBhvr>
                                      <p:to>
                                        <p:clrVal>
                                          <a:schemeClr val="accent2"/>
                                        </p:clrVal>
                                      </p:to>
                                    </p:set>
                                    <p:set>
                                      <p:cBhvr>
                                        <p:cTn id="8" dur="3000" fill="hold"/>
                                        <p:tgtEl>
                                          <p:spTgt spid="2"/>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67"/>
                                        </p:tgtEl>
                                        <p:attrNameLst>
                                          <p:attrName>style.visibility</p:attrName>
                                        </p:attrNameLst>
                                      </p:cBhvr>
                                      <p:to>
                                        <p:strVal val="visible"/>
                                      </p:to>
                                    </p:set>
                                    <p:animEffect transition="in" filter="randombar(horizontal)">
                                      <p:cBhvr>
                                        <p:cTn id="13" dur="500"/>
                                        <p:tgtEl>
                                          <p:spTgt spid="167"/>
                                        </p:tgtEl>
                                      </p:cBhvr>
                                    </p:animEffec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30"/>
                                        </p:tgtEl>
                                        <p:attrNameLst>
                                          <p:attrName>style.visibility</p:attrName>
                                        </p:attrNameLst>
                                      </p:cBhvr>
                                      <p:to>
                                        <p:strVal val="visible"/>
                                      </p:to>
                                    </p:set>
                                    <p:animEffect transition="in" filter="wheel(1)">
                                      <p:cBhvr>
                                        <p:cTn id="18" dur="1000"/>
                                        <p:tgtEl>
                                          <p:spTgt spid="130"/>
                                        </p:tgtEl>
                                      </p:cBhvr>
                                    </p:animEffect>
                                  </p:childTnLst>
                                  <p:subTnLst>
                                    <p:audio>
                                      <p:cMediaNode>
                                        <p:cTn display="0" masterRel="sameClick">
                                          <p:stCondLst>
                                            <p:cond evt="begin" delay="0">
                                              <p:tn val="16"/>
                                            </p:cond>
                                          </p:stCondLst>
                                          <p:endCondLst>
                                            <p:cond evt="onStopAudio" delay="0">
                                              <p:tgtEl>
                                                <p:sldTgt/>
                                              </p:tgtEl>
                                            </p:cond>
                                          </p:endCondLst>
                                        </p:cTn>
                                        <p:tgtEl>
                                          <p:sndTgt r:embed="rId4" name="click.wav"/>
                                        </p:tgtEl>
                                      </p:cMediaNode>
                                    </p:audio>
                                  </p:subTnLst>
                                </p:cTn>
                              </p:par>
                            </p:childTnLst>
                          </p:cTn>
                        </p:par>
                        <p:par>
                          <p:cTn id="19" fill="hold">
                            <p:stCondLst>
                              <p:cond delay="1000"/>
                            </p:stCondLst>
                            <p:childTnLst>
                              <p:par>
                                <p:cTn id="20" presetID="21" presetClass="entr" presetSubtype="1" fill="hold" grpId="0" nodeType="afterEffect">
                                  <p:stCondLst>
                                    <p:cond delay="0"/>
                                  </p:stCondLst>
                                  <p:childTnLst>
                                    <p:set>
                                      <p:cBhvr>
                                        <p:cTn id="21" dur="1" fill="hold">
                                          <p:stCondLst>
                                            <p:cond delay="0"/>
                                          </p:stCondLst>
                                        </p:cTn>
                                        <p:tgtEl>
                                          <p:spTgt spid="152"/>
                                        </p:tgtEl>
                                        <p:attrNameLst>
                                          <p:attrName>style.visibility</p:attrName>
                                        </p:attrNameLst>
                                      </p:cBhvr>
                                      <p:to>
                                        <p:strVal val="visible"/>
                                      </p:to>
                                    </p:set>
                                    <p:animEffect transition="in" filter="wheel(1)">
                                      <p:cBhvr>
                                        <p:cTn id="22" dur="1000"/>
                                        <p:tgtEl>
                                          <p:spTgt spid="152"/>
                                        </p:tgtEl>
                                      </p:cBhvr>
                                    </p:animEffect>
                                  </p:childTnLst>
                                  <p:subTnLst>
                                    <p:audio>
                                      <p:cMediaNode>
                                        <p:cTn display="0" masterRel="sameClick">
                                          <p:stCondLst>
                                            <p:cond evt="begin" delay="0">
                                              <p:tn val="20"/>
                                            </p:cond>
                                          </p:stCondLst>
                                          <p:endCondLst>
                                            <p:cond evt="onStopAudio" delay="0">
                                              <p:tgtEl>
                                                <p:sldTgt/>
                                              </p:tgtEl>
                                            </p:cond>
                                          </p:endCondLst>
                                        </p:cTn>
                                        <p:tgtEl>
                                          <p:sndTgt r:embed="rId4" name="click.wav"/>
                                        </p:tgtEl>
                                      </p:cMediaNode>
                                    </p:audio>
                                  </p:subTnLst>
                                </p:cTn>
                              </p:par>
                            </p:childTnLst>
                          </p:cTn>
                        </p:par>
                        <p:par>
                          <p:cTn id="23" fill="hold">
                            <p:stCondLst>
                              <p:cond delay="2000"/>
                            </p:stCondLst>
                            <p:childTnLst>
                              <p:par>
                                <p:cTn id="24" presetID="21" presetClass="entr" presetSubtype="1" fill="hold" grpId="0" nodeType="afterEffect">
                                  <p:stCondLst>
                                    <p:cond delay="0"/>
                                  </p:stCondLst>
                                  <p:childTnLst>
                                    <p:set>
                                      <p:cBhvr>
                                        <p:cTn id="25" dur="1" fill="hold">
                                          <p:stCondLst>
                                            <p:cond delay="0"/>
                                          </p:stCondLst>
                                        </p:cTn>
                                        <p:tgtEl>
                                          <p:spTgt spid="153"/>
                                        </p:tgtEl>
                                        <p:attrNameLst>
                                          <p:attrName>style.visibility</p:attrName>
                                        </p:attrNameLst>
                                      </p:cBhvr>
                                      <p:to>
                                        <p:strVal val="visible"/>
                                      </p:to>
                                    </p:set>
                                    <p:animEffect transition="in" filter="wheel(1)">
                                      <p:cBhvr>
                                        <p:cTn id="26" dur="1000"/>
                                        <p:tgtEl>
                                          <p:spTgt spid="153"/>
                                        </p:tgtEl>
                                      </p:cBhvr>
                                    </p:animEffect>
                                  </p:childTnLst>
                                  <p:subTnLst>
                                    <p:audio>
                                      <p:cMediaNode>
                                        <p:cTn display="0" masterRel="sameClick">
                                          <p:stCondLst>
                                            <p:cond evt="begin" delay="0">
                                              <p:tn val="24"/>
                                            </p:cond>
                                          </p:stCondLst>
                                          <p:endCondLst>
                                            <p:cond evt="onStopAudio" delay="0">
                                              <p:tgtEl>
                                                <p:sldTgt/>
                                              </p:tgtEl>
                                            </p:cond>
                                          </p:endCondLst>
                                        </p:cTn>
                                        <p:tgtEl>
                                          <p:sndTgt r:embed="rId4" name="click.wav"/>
                                        </p:tgtEl>
                                      </p:cMediaNode>
                                    </p:audio>
                                  </p:subTnLst>
                                </p:cTn>
                              </p:par>
                            </p:childTnLst>
                          </p:cTn>
                        </p:par>
                        <p:par>
                          <p:cTn id="27" fill="hold">
                            <p:stCondLst>
                              <p:cond delay="3000"/>
                            </p:stCondLst>
                            <p:childTnLst>
                              <p:par>
                                <p:cTn id="28" presetID="21" presetClass="entr" presetSubtype="1" fill="hold" grpId="0" nodeType="afterEffect">
                                  <p:stCondLst>
                                    <p:cond delay="0"/>
                                  </p:stCondLst>
                                  <p:childTnLst>
                                    <p:set>
                                      <p:cBhvr>
                                        <p:cTn id="29" dur="1" fill="hold">
                                          <p:stCondLst>
                                            <p:cond delay="0"/>
                                          </p:stCondLst>
                                        </p:cTn>
                                        <p:tgtEl>
                                          <p:spTgt spid="154"/>
                                        </p:tgtEl>
                                        <p:attrNameLst>
                                          <p:attrName>style.visibility</p:attrName>
                                        </p:attrNameLst>
                                      </p:cBhvr>
                                      <p:to>
                                        <p:strVal val="visible"/>
                                      </p:to>
                                    </p:set>
                                    <p:animEffect transition="in" filter="wheel(1)">
                                      <p:cBhvr>
                                        <p:cTn id="30" dur="1000"/>
                                        <p:tgtEl>
                                          <p:spTgt spid="154"/>
                                        </p:tgtEl>
                                      </p:cBhvr>
                                    </p:animEffect>
                                  </p:childTnLst>
                                  <p:subTnLst>
                                    <p:audio>
                                      <p:cMediaNode>
                                        <p:cTn display="0" masterRel="sameClick">
                                          <p:stCondLst>
                                            <p:cond evt="begin" delay="0">
                                              <p:tn val="28"/>
                                            </p:cond>
                                          </p:stCondLst>
                                          <p:endCondLst>
                                            <p:cond evt="onStopAudio" delay="0">
                                              <p:tgtEl>
                                                <p:sldTgt/>
                                              </p:tgtEl>
                                            </p:cond>
                                          </p:endCondLst>
                                        </p:cTn>
                                        <p:tgtEl>
                                          <p:sndTgt r:embed="rId4" name="click.wav"/>
                                        </p:tgtEl>
                                      </p:cMediaNode>
                                    </p:audio>
                                  </p:subTnLst>
                                </p:cTn>
                              </p:par>
                            </p:childTnLst>
                          </p:cTn>
                        </p:par>
                        <p:par>
                          <p:cTn id="31" fill="hold">
                            <p:stCondLst>
                              <p:cond delay="4000"/>
                            </p:stCondLst>
                            <p:childTnLst>
                              <p:par>
                                <p:cTn id="32" presetID="21" presetClass="entr" presetSubtype="1" fill="hold" grpId="0" nodeType="afterEffect">
                                  <p:stCondLst>
                                    <p:cond delay="0"/>
                                  </p:stCondLst>
                                  <p:childTnLst>
                                    <p:set>
                                      <p:cBhvr>
                                        <p:cTn id="33" dur="1" fill="hold">
                                          <p:stCondLst>
                                            <p:cond delay="0"/>
                                          </p:stCondLst>
                                        </p:cTn>
                                        <p:tgtEl>
                                          <p:spTgt spid="155"/>
                                        </p:tgtEl>
                                        <p:attrNameLst>
                                          <p:attrName>style.visibility</p:attrName>
                                        </p:attrNameLst>
                                      </p:cBhvr>
                                      <p:to>
                                        <p:strVal val="visible"/>
                                      </p:to>
                                    </p:set>
                                    <p:animEffect transition="in" filter="wheel(1)">
                                      <p:cBhvr>
                                        <p:cTn id="34" dur="1000"/>
                                        <p:tgtEl>
                                          <p:spTgt spid="155"/>
                                        </p:tgtEl>
                                      </p:cBhvr>
                                    </p:animEffect>
                                  </p:childTnLst>
                                  <p:subTnLst>
                                    <p:audio>
                                      <p:cMediaNode>
                                        <p:cTn display="0" masterRel="sameClick">
                                          <p:stCondLst>
                                            <p:cond evt="begin" delay="0">
                                              <p:tn val="32"/>
                                            </p:cond>
                                          </p:stCondLst>
                                          <p:endCondLst>
                                            <p:cond evt="onStopAudio" delay="0">
                                              <p:tgtEl>
                                                <p:sldTgt/>
                                              </p:tgtEl>
                                            </p:cond>
                                          </p:endCondLst>
                                        </p:cTn>
                                        <p:tgtEl>
                                          <p:sndTgt r:embed="rId4" name="click.wav"/>
                                        </p:tgtEl>
                                      </p:cMediaNode>
                                    </p:audio>
                                  </p:subTnLst>
                                </p:cTn>
                              </p:par>
                            </p:childTnLst>
                          </p:cTn>
                        </p:par>
                        <p:par>
                          <p:cTn id="35" fill="hold">
                            <p:stCondLst>
                              <p:cond delay="5000"/>
                            </p:stCondLst>
                            <p:childTnLst>
                              <p:par>
                                <p:cTn id="36" presetID="21" presetClass="entr" presetSubtype="1" fill="hold" grpId="0" nodeType="afterEffect">
                                  <p:stCondLst>
                                    <p:cond delay="0"/>
                                  </p:stCondLst>
                                  <p:childTnLst>
                                    <p:set>
                                      <p:cBhvr>
                                        <p:cTn id="37" dur="1" fill="hold">
                                          <p:stCondLst>
                                            <p:cond delay="0"/>
                                          </p:stCondLst>
                                        </p:cTn>
                                        <p:tgtEl>
                                          <p:spTgt spid="156"/>
                                        </p:tgtEl>
                                        <p:attrNameLst>
                                          <p:attrName>style.visibility</p:attrName>
                                        </p:attrNameLst>
                                      </p:cBhvr>
                                      <p:to>
                                        <p:strVal val="visible"/>
                                      </p:to>
                                    </p:set>
                                    <p:animEffect transition="in" filter="wheel(1)">
                                      <p:cBhvr>
                                        <p:cTn id="38" dur="1000"/>
                                        <p:tgtEl>
                                          <p:spTgt spid="156"/>
                                        </p:tgtEl>
                                      </p:cBhvr>
                                    </p:animEffect>
                                  </p:childTnLst>
                                  <p:subTnLst>
                                    <p:audio>
                                      <p:cMediaNode>
                                        <p:cTn display="0" masterRel="sameClick">
                                          <p:stCondLst>
                                            <p:cond evt="begin" delay="0">
                                              <p:tn val="36"/>
                                            </p:cond>
                                          </p:stCondLst>
                                          <p:endCondLst>
                                            <p:cond evt="onStopAudio" delay="0">
                                              <p:tgtEl>
                                                <p:sldTgt/>
                                              </p:tgtEl>
                                            </p:cond>
                                          </p:endCondLst>
                                        </p:cTn>
                                        <p:tgtEl>
                                          <p:sndTgt r:embed="rId4" name="click.wav"/>
                                        </p:tgtEl>
                                      </p:cMediaNode>
                                    </p:audio>
                                  </p:subTnLst>
                                </p:cTn>
                              </p:par>
                            </p:childTnLst>
                          </p:cTn>
                        </p:par>
                        <p:par>
                          <p:cTn id="39" fill="hold">
                            <p:stCondLst>
                              <p:cond delay="6000"/>
                            </p:stCondLst>
                            <p:childTnLst>
                              <p:par>
                                <p:cTn id="40" presetID="21" presetClass="entr" presetSubtype="1" fill="hold" grpId="0" nodeType="afterEffect">
                                  <p:stCondLst>
                                    <p:cond delay="0"/>
                                  </p:stCondLst>
                                  <p:childTnLst>
                                    <p:set>
                                      <p:cBhvr>
                                        <p:cTn id="41" dur="1" fill="hold">
                                          <p:stCondLst>
                                            <p:cond delay="0"/>
                                          </p:stCondLst>
                                        </p:cTn>
                                        <p:tgtEl>
                                          <p:spTgt spid="157"/>
                                        </p:tgtEl>
                                        <p:attrNameLst>
                                          <p:attrName>style.visibility</p:attrName>
                                        </p:attrNameLst>
                                      </p:cBhvr>
                                      <p:to>
                                        <p:strVal val="visible"/>
                                      </p:to>
                                    </p:set>
                                    <p:animEffect transition="in" filter="wheel(1)">
                                      <p:cBhvr>
                                        <p:cTn id="42" dur="1000"/>
                                        <p:tgtEl>
                                          <p:spTgt spid="157"/>
                                        </p:tgtEl>
                                      </p:cBhvr>
                                    </p:animEffect>
                                  </p:childTnLst>
                                  <p:subTnLst>
                                    <p:audio>
                                      <p:cMediaNode>
                                        <p:cTn display="0" masterRel="sameClick">
                                          <p:stCondLst>
                                            <p:cond evt="begin" delay="0">
                                              <p:tn val="40"/>
                                            </p:cond>
                                          </p:stCondLst>
                                          <p:endCondLst>
                                            <p:cond evt="onStopAudio" delay="0">
                                              <p:tgtEl>
                                                <p:sldTgt/>
                                              </p:tgtEl>
                                            </p:cond>
                                          </p:endCondLst>
                                        </p:cTn>
                                        <p:tgtEl>
                                          <p:sndTgt r:embed="rId4" name="click.wav"/>
                                        </p:tgtEl>
                                      </p:cMediaNode>
                                    </p:audio>
                                  </p:subTnLst>
                                </p:cTn>
                              </p:par>
                            </p:childTnLst>
                          </p:cTn>
                        </p:par>
                        <p:par>
                          <p:cTn id="43" fill="hold">
                            <p:stCondLst>
                              <p:cond delay="7000"/>
                            </p:stCondLst>
                            <p:childTnLst>
                              <p:par>
                                <p:cTn id="44" presetID="21" presetClass="entr" presetSubtype="1" fill="hold" grpId="0" nodeType="afterEffect">
                                  <p:stCondLst>
                                    <p:cond delay="0"/>
                                  </p:stCondLst>
                                  <p:childTnLst>
                                    <p:set>
                                      <p:cBhvr>
                                        <p:cTn id="45" dur="1" fill="hold">
                                          <p:stCondLst>
                                            <p:cond delay="0"/>
                                          </p:stCondLst>
                                        </p:cTn>
                                        <p:tgtEl>
                                          <p:spTgt spid="158"/>
                                        </p:tgtEl>
                                        <p:attrNameLst>
                                          <p:attrName>style.visibility</p:attrName>
                                        </p:attrNameLst>
                                      </p:cBhvr>
                                      <p:to>
                                        <p:strVal val="visible"/>
                                      </p:to>
                                    </p:set>
                                    <p:animEffect transition="in" filter="wheel(1)">
                                      <p:cBhvr>
                                        <p:cTn id="46" dur="1000"/>
                                        <p:tgtEl>
                                          <p:spTgt spid="158"/>
                                        </p:tgtEl>
                                      </p:cBhvr>
                                    </p:animEffect>
                                  </p:childTnLst>
                                  <p:subTnLst>
                                    <p:audio>
                                      <p:cMediaNode>
                                        <p:cTn display="0" masterRel="sameClick">
                                          <p:stCondLst>
                                            <p:cond evt="begin" delay="0">
                                              <p:tn val="44"/>
                                            </p:cond>
                                          </p:stCondLst>
                                          <p:endCondLst>
                                            <p:cond evt="onStopAudio" delay="0">
                                              <p:tgtEl>
                                                <p:sldTgt/>
                                              </p:tgtEl>
                                            </p:cond>
                                          </p:endCondLst>
                                        </p:cTn>
                                        <p:tgtEl>
                                          <p:sndTgt r:embed="rId4" name="click.wav"/>
                                        </p:tgtEl>
                                      </p:cMediaNode>
                                    </p:audio>
                                  </p:subTnLst>
                                </p:cTn>
                              </p:par>
                            </p:childTnLst>
                          </p:cTn>
                        </p:par>
                        <p:par>
                          <p:cTn id="47" fill="hold">
                            <p:stCondLst>
                              <p:cond delay="8000"/>
                            </p:stCondLst>
                            <p:childTnLst>
                              <p:par>
                                <p:cTn id="48" presetID="21" presetClass="entr" presetSubtype="1" fill="hold" grpId="0" nodeType="afterEffect">
                                  <p:stCondLst>
                                    <p:cond delay="0"/>
                                  </p:stCondLst>
                                  <p:childTnLst>
                                    <p:set>
                                      <p:cBhvr>
                                        <p:cTn id="49" dur="1" fill="hold">
                                          <p:stCondLst>
                                            <p:cond delay="0"/>
                                          </p:stCondLst>
                                        </p:cTn>
                                        <p:tgtEl>
                                          <p:spTgt spid="159"/>
                                        </p:tgtEl>
                                        <p:attrNameLst>
                                          <p:attrName>style.visibility</p:attrName>
                                        </p:attrNameLst>
                                      </p:cBhvr>
                                      <p:to>
                                        <p:strVal val="visible"/>
                                      </p:to>
                                    </p:set>
                                    <p:animEffect transition="in" filter="wheel(1)">
                                      <p:cBhvr>
                                        <p:cTn id="50" dur="1000"/>
                                        <p:tgtEl>
                                          <p:spTgt spid="159"/>
                                        </p:tgtEl>
                                      </p:cBhvr>
                                    </p:animEffect>
                                  </p:childTnLst>
                                  <p:subTnLst>
                                    <p:audio>
                                      <p:cMediaNode>
                                        <p:cTn display="0" masterRel="sameClick">
                                          <p:stCondLst>
                                            <p:cond evt="begin" delay="0">
                                              <p:tn val="48"/>
                                            </p:cond>
                                          </p:stCondLst>
                                          <p:endCondLst>
                                            <p:cond evt="onStopAudio" delay="0">
                                              <p:tgtEl>
                                                <p:sldTgt/>
                                              </p:tgtEl>
                                            </p:cond>
                                          </p:endCondLst>
                                        </p:cTn>
                                        <p:tgtEl>
                                          <p:sndTgt r:embed="rId4" name="click.wav"/>
                                        </p:tgtEl>
                                      </p:cMediaNode>
                                    </p:audio>
                                  </p:subTnLst>
                                </p:cTn>
                              </p:par>
                            </p:childTnLst>
                          </p:cTn>
                        </p:par>
                        <p:par>
                          <p:cTn id="51" fill="hold">
                            <p:stCondLst>
                              <p:cond delay="9000"/>
                            </p:stCondLst>
                            <p:childTnLst>
                              <p:par>
                                <p:cTn id="52" presetID="21" presetClass="entr" presetSubtype="1" fill="hold" grpId="0" nodeType="afterEffect">
                                  <p:stCondLst>
                                    <p:cond delay="0"/>
                                  </p:stCondLst>
                                  <p:childTnLst>
                                    <p:set>
                                      <p:cBhvr>
                                        <p:cTn id="53" dur="1" fill="hold">
                                          <p:stCondLst>
                                            <p:cond delay="0"/>
                                          </p:stCondLst>
                                        </p:cTn>
                                        <p:tgtEl>
                                          <p:spTgt spid="160"/>
                                        </p:tgtEl>
                                        <p:attrNameLst>
                                          <p:attrName>style.visibility</p:attrName>
                                        </p:attrNameLst>
                                      </p:cBhvr>
                                      <p:to>
                                        <p:strVal val="visible"/>
                                      </p:to>
                                    </p:set>
                                    <p:animEffect transition="in" filter="wheel(1)">
                                      <p:cBhvr>
                                        <p:cTn id="54" dur="1000"/>
                                        <p:tgtEl>
                                          <p:spTgt spid="160"/>
                                        </p:tgtEl>
                                      </p:cBhvr>
                                    </p:animEffect>
                                  </p:childTnLst>
                                  <p:subTnLst>
                                    <p:audio>
                                      <p:cMediaNode>
                                        <p:cTn display="0" masterRel="sameClick">
                                          <p:stCondLst>
                                            <p:cond evt="begin" delay="0">
                                              <p:tn val="52"/>
                                            </p:cond>
                                          </p:stCondLst>
                                          <p:endCondLst>
                                            <p:cond evt="onStopAudio" delay="0">
                                              <p:tgtEl>
                                                <p:sldTgt/>
                                              </p:tgtEl>
                                            </p:cond>
                                          </p:endCondLst>
                                        </p:cTn>
                                        <p:tgtEl>
                                          <p:sndTgt r:embed="rId4" name="click.wav"/>
                                        </p:tgtEl>
                                      </p:cMediaNode>
                                    </p:audio>
                                  </p:subTnLst>
                                </p:cTn>
                              </p:par>
                            </p:childTnLst>
                          </p:cTn>
                        </p:par>
                        <p:par>
                          <p:cTn id="55" fill="hold">
                            <p:stCondLst>
                              <p:cond delay="10000"/>
                            </p:stCondLst>
                            <p:childTnLst>
                              <p:par>
                                <p:cTn id="56" presetID="21" presetClass="entr" presetSubtype="1" fill="hold" grpId="0" nodeType="afterEffect">
                                  <p:stCondLst>
                                    <p:cond delay="0"/>
                                  </p:stCondLst>
                                  <p:childTnLst>
                                    <p:set>
                                      <p:cBhvr>
                                        <p:cTn id="57" dur="1" fill="hold">
                                          <p:stCondLst>
                                            <p:cond delay="0"/>
                                          </p:stCondLst>
                                        </p:cTn>
                                        <p:tgtEl>
                                          <p:spTgt spid="161"/>
                                        </p:tgtEl>
                                        <p:attrNameLst>
                                          <p:attrName>style.visibility</p:attrName>
                                        </p:attrNameLst>
                                      </p:cBhvr>
                                      <p:to>
                                        <p:strVal val="visible"/>
                                      </p:to>
                                    </p:set>
                                    <p:animEffect transition="in" filter="wheel(1)">
                                      <p:cBhvr>
                                        <p:cTn id="58" dur="1000"/>
                                        <p:tgtEl>
                                          <p:spTgt spid="161"/>
                                        </p:tgtEl>
                                      </p:cBhvr>
                                    </p:animEffect>
                                  </p:childTnLst>
                                  <p:subTnLst>
                                    <p:audio>
                                      <p:cMediaNode>
                                        <p:cTn display="0" masterRel="sameClick">
                                          <p:stCondLst>
                                            <p:cond evt="begin" delay="0">
                                              <p:tn val="56"/>
                                            </p:cond>
                                          </p:stCondLst>
                                          <p:endCondLst>
                                            <p:cond evt="onStopAudio" delay="0">
                                              <p:tgtEl>
                                                <p:sldTgt/>
                                              </p:tgtEl>
                                            </p:cond>
                                          </p:endCondLst>
                                        </p:cTn>
                                        <p:tgtEl>
                                          <p:sndTgt r:embed="rId4" name="click.wav"/>
                                        </p:tgtEl>
                                      </p:cMediaNode>
                                    </p:audio>
                                  </p:subTnLst>
                                </p:cTn>
                              </p:par>
                            </p:childTnLst>
                          </p:cTn>
                        </p:par>
                        <p:par>
                          <p:cTn id="59" fill="hold">
                            <p:stCondLst>
                              <p:cond delay="11000"/>
                            </p:stCondLst>
                            <p:childTnLst>
                              <p:par>
                                <p:cTn id="60" presetID="21" presetClass="entr" presetSubtype="1" fill="hold" grpId="0" nodeType="afterEffect">
                                  <p:stCondLst>
                                    <p:cond delay="0"/>
                                  </p:stCondLst>
                                  <p:childTnLst>
                                    <p:set>
                                      <p:cBhvr>
                                        <p:cTn id="61" dur="1" fill="hold">
                                          <p:stCondLst>
                                            <p:cond delay="0"/>
                                          </p:stCondLst>
                                        </p:cTn>
                                        <p:tgtEl>
                                          <p:spTgt spid="162"/>
                                        </p:tgtEl>
                                        <p:attrNameLst>
                                          <p:attrName>style.visibility</p:attrName>
                                        </p:attrNameLst>
                                      </p:cBhvr>
                                      <p:to>
                                        <p:strVal val="visible"/>
                                      </p:to>
                                    </p:set>
                                    <p:animEffect transition="in" filter="wheel(1)">
                                      <p:cBhvr>
                                        <p:cTn id="62" dur="1000"/>
                                        <p:tgtEl>
                                          <p:spTgt spid="162"/>
                                        </p:tgtEl>
                                      </p:cBhvr>
                                    </p:animEffect>
                                  </p:childTnLst>
                                  <p:subTnLst>
                                    <p:audio>
                                      <p:cMediaNode>
                                        <p:cTn display="0" masterRel="sameClick">
                                          <p:stCondLst>
                                            <p:cond evt="begin" delay="0">
                                              <p:tn val="60"/>
                                            </p:cond>
                                          </p:stCondLst>
                                          <p:endCondLst>
                                            <p:cond evt="onStopAudio" delay="0">
                                              <p:tgtEl>
                                                <p:sldTgt/>
                                              </p:tgtEl>
                                            </p:cond>
                                          </p:endCondLst>
                                        </p:cTn>
                                        <p:tgtEl>
                                          <p:sndTgt r:embed="rId4" name="click.wav"/>
                                        </p:tgtEl>
                                      </p:cMediaNode>
                                    </p:audio>
                                  </p:subTnLst>
                                </p:cTn>
                              </p:par>
                            </p:childTnLst>
                          </p:cTn>
                        </p:par>
                        <p:par>
                          <p:cTn id="63" fill="hold">
                            <p:stCondLst>
                              <p:cond delay="12000"/>
                            </p:stCondLst>
                            <p:childTnLst>
                              <p:par>
                                <p:cTn id="64" presetID="21" presetClass="entr" presetSubtype="1" fill="hold" grpId="0" nodeType="afterEffect">
                                  <p:stCondLst>
                                    <p:cond delay="0"/>
                                  </p:stCondLst>
                                  <p:childTnLst>
                                    <p:set>
                                      <p:cBhvr>
                                        <p:cTn id="65" dur="1" fill="hold">
                                          <p:stCondLst>
                                            <p:cond delay="0"/>
                                          </p:stCondLst>
                                        </p:cTn>
                                        <p:tgtEl>
                                          <p:spTgt spid="163"/>
                                        </p:tgtEl>
                                        <p:attrNameLst>
                                          <p:attrName>style.visibility</p:attrName>
                                        </p:attrNameLst>
                                      </p:cBhvr>
                                      <p:to>
                                        <p:strVal val="visible"/>
                                      </p:to>
                                    </p:set>
                                    <p:animEffect transition="in" filter="wheel(1)">
                                      <p:cBhvr>
                                        <p:cTn id="66" dur="1000"/>
                                        <p:tgtEl>
                                          <p:spTgt spid="163"/>
                                        </p:tgtEl>
                                      </p:cBhvr>
                                    </p:animEffect>
                                  </p:childTnLst>
                                  <p:subTnLst>
                                    <p:audio>
                                      <p:cMediaNode>
                                        <p:cTn display="0" masterRel="sameClick">
                                          <p:stCondLst>
                                            <p:cond evt="begin" delay="0">
                                              <p:tn val="64"/>
                                            </p:cond>
                                          </p:stCondLst>
                                          <p:endCondLst>
                                            <p:cond evt="onStopAudio" delay="0">
                                              <p:tgtEl>
                                                <p:sldTgt/>
                                              </p:tgtEl>
                                            </p:cond>
                                          </p:endCondLst>
                                        </p:cTn>
                                        <p:tgtEl>
                                          <p:sndTgt r:embed="rId4" name="click.wav"/>
                                        </p:tgtEl>
                                      </p:cMediaNode>
                                    </p:audio>
                                  </p:subTnLst>
                                </p:cTn>
                              </p:par>
                            </p:childTnLst>
                          </p:cTn>
                        </p:par>
                        <p:par>
                          <p:cTn id="67" fill="hold">
                            <p:stCondLst>
                              <p:cond delay="13000"/>
                            </p:stCondLst>
                            <p:childTnLst>
                              <p:par>
                                <p:cTn id="68" presetID="21" presetClass="entr" presetSubtype="1" fill="hold" grpId="0" nodeType="afterEffect">
                                  <p:stCondLst>
                                    <p:cond delay="0"/>
                                  </p:stCondLst>
                                  <p:childTnLst>
                                    <p:set>
                                      <p:cBhvr>
                                        <p:cTn id="69" dur="1" fill="hold">
                                          <p:stCondLst>
                                            <p:cond delay="0"/>
                                          </p:stCondLst>
                                        </p:cTn>
                                        <p:tgtEl>
                                          <p:spTgt spid="164"/>
                                        </p:tgtEl>
                                        <p:attrNameLst>
                                          <p:attrName>style.visibility</p:attrName>
                                        </p:attrNameLst>
                                      </p:cBhvr>
                                      <p:to>
                                        <p:strVal val="visible"/>
                                      </p:to>
                                    </p:set>
                                    <p:animEffect transition="in" filter="wheel(1)">
                                      <p:cBhvr>
                                        <p:cTn id="70" dur="1000"/>
                                        <p:tgtEl>
                                          <p:spTgt spid="164"/>
                                        </p:tgtEl>
                                      </p:cBhvr>
                                    </p:animEffect>
                                  </p:childTnLst>
                                  <p:subTnLst>
                                    <p:audio>
                                      <p:cMediaNode>
                                        <p:cTn display="0" masterRel="sameClick">
                                          <p:stCondLst>
                                            <p:cond evt="begin" delay="0">
                                              <p:tn val="68"/>
                                            </p:cond>
                                          </p:stCondLst>
                                          <p:endCondLst>
                                            <p:cond evt="onStopAudio" delay="0">
                                              <p:tgtEl>
                                                <p:sldTgt/>
                                              </p:tgtEl>
                                            </p:cond>
                                          </p:endCondLst>
                                        </p:cTn>
                                        <p:tgtEl>
                                          <p:sndTgt r:embed="rId4" name="click.wav"/>
                                        </p:tgtEl>
                                      </p:cMediaNode>
                                    </p:audio>
                                  </p:subTnLst>
                                </p:cTn>
                              </p:par>
                            </p:childTnLst>
                          </p:cTn>
                        </p:par>
                        <p:par>
                          <p:cTn id="71" fill="hold">
                            <p:stCondLst>
                              <p:cond delay="14000"/>
                            </p:stCondLst>
                            <p:childTnLst>
                              <p:par>
                                <p:cTn id="72" presetID="21" presetClass="entr" presetSubtype="1" fill="hold" grpId="0" nodeType="afterEffect">
                                  <p:stCondLst>
                                    <p:cond delay="0"/>
                                  </p:stCondLst>
                                  <p:childTnLst>
                                    <p:set>
                                      <p:cBhvr>
                                        <p:cTn id="73" dur="1" fill="hold">
                                          <p:stCondLst>
                                            <p:cond delay="0"/>
                                          </p:stCondLst>
                                        </p:cTn>
                                        <p:tgtEl>
                                          <p:spTgt spid="165"/>
                                        </p:tgtEl>
                                        <p:attrNameLst>
                                          <p:attrName>style.visibility</p:attrName>
                                        </p:attrNameLst>
                                      </p:cBhvr>
                                      <p:to>
                                        <p:strVal val="visible"/>
                                      </p:to>
                                    </p:set>
                                    <p:animEffect transition="in" filter="wheel(1)">
                                      <p:cBhvr>
                                        <p:cTn id="74" dur="1000"/>
                                        <p:tgtEl>
                                          <p:spTgt spid="165"/>
                                        </p:tgtEl>
                                      </p:cBhvr>
                                    </p:animEffect>
                                  </p:childTnLst>
                                  <p:subTnLst>
                                    <p:audio>
                                      <p:cMediaNode>
                                        <p:cTn display="0" masterRel="sameClick">
                                          <p:stCondLst>
                                            <p:cond evt="begin" delay="0">
                                              <p:tn val="72"/>
                                            </p:cond>
                                          </p:stCondLst>
                                          <p:endCondLst>
                                            <p:cond evt="onStopAudio" delay="0">
                                              <p:tgtEl>
                                                <p:sldTgt/>
                                              </p:tgtEl>
                                            </p:cond>
                                          </p:endCondLst>
                                        </p:cTn>
                                        <p:tgtEl>
                                          <p:sndTgt r:embed="rId4" name="click.wav"/>
                                        </p:tgtEl>
                                      </p:cMediaNode>
                                    </p:audio>
                                  </p:subTnLst>
                                </p:cTn>
                              </p:par>
                            </p:childTnLst>
                          </p:cTn>
                        </p:par>
                        <p:par>
                          <p:cTn id="75" fill="hold">
                            <p:stCondLst>
                              <p:cond delay="15000"/>
                            </p:stCondLst>
                            <p:childTnLst>
                              <p:par>
                                <p:cTn id="76" presetID="21" presetClass="entr" presetSubtype="1" fill="hold" grpId="0" nodeType="afterEffect">
                                  <p:stCondLst>
                                    <p:cond delay="0"/>
                                  </p:stCondLst>
                                  <p:childTnLst>
                                    <p:set>
                                      <p:cBhvr>
                                        <p:cTn id="77" dur="1" fill="hold">
                                          <p:stCondLst>
                                            <p:cond delay="0"/>
                                          </p:stCondLst>
                                        </p:cTn>
                                        <p:tgtEl>
                                          <p:spTgt spid="166"/>
                                        </p:tgtEl>
                                        <p:attrNameLst>
                                          <p:attrName>style.visibility</p:attrName>
                                        </p:attrNameLst>
                                      </p:cBhvr>
                                      <p:to>
                                        <p:strVal val="visible"/>
                                      </p:to>
                                    </p:set>
                                    <p:animEffect transition="in" filter="wheel(1)">
                                      <p:cBhvr>
                                        <p:cTn id="78" dur="1000"/>
                                        <p:tgtEl>
                                          <p:spTgt spid="166"/>
                                        </p:tgtEl>
                                      </p:cBhvr>
                                    </p:animEffect>
                                  </p:childTnLst>
                                  <p:subTnLst>
                                    <p:audio>
                                      <p:cMediaNode>
                                        <p:cTn display="0" masterRel="sameClick">
                                          <p:stCondLst>
                                            <p:cond evt="begin" delay="0">
                                              <p:tn val="76"/>
                                            </p:cond>
                                          </p:stCondLst>
                                          <p:endCondLst>
                                            <p:cond evt="onStopAudio" delay="0">
                                              <p:tgtEl>
                                                <p:sldTgt/>
                                              </p:tgtEl>
                                            </p:cond>
                                          </p:endCondLst>
                                        </p:cTn>
                                        <p:tgtEl>
                                          <p:sndTgt r:embed="rId5" name="bomb.wav"/>
                                        </p:tgtEl>
                                      </p:cMediaNode>
                                    </p:audio>
                                  </p:sub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4"/>
                                        </p:tgtEl>
                                        <p:attrNameLst>
                                          <p:attrName>style.visibility</p:attrName>
                                        </p:attrNameLst>
                                      </p:cBhvr>
                                      <p:to>
                                        <p:strVal val="visible"/>
                                      </p:to>
                                    </p:set>
                                    <p:anim calcmode="lin" valueType="num">
                                      <p:cBhvr additive="base">
                                        <p:cTn id="83" dur="500" fill="hold"/>
                                        <p:tgtEl>
                                          <p:spTgt spid="24"/>
                                        </p:tgtEl>
                                        <p:attrNameLst>
                                          <p:attrName>ppt_x</p:attrName>
                                        </p:attrNameLst>
                                      </p:cBhvr>
                                      <p:tavLst>
                                        <p:tav tm="0">
                                          <p:val>
                                            <p:strVal val="#ppt_x"/>
                                          </p:val>
                                        </p:tav>
                                        <p:tav tm="100000">
                                          <p:val>
                                            <p:strVal val="#ppt_x"/>
                                          </p:val>
                                        </p:tav>
                                      </p:tavLst>
                                    </p:anim>
                                    <p:anim calcmode="lin" valueType="num">
                                      <p:cBhvr additive="base">
                                        <p:cTn id="84" dur="500" fill="hold"/>
                                        <p:tgtEl>
                                          <p:spTgt spid="2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1"/>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85" restart="whenNotActive" fill="hold" evtFilter="cancelBubble" nodeType="interactiveSeq">
                <p:stCondLst>
                  <p:cond evt="onClick" delay="0">
                    <p:tgtEl>
                      <p:spTgt spid="130"/>
                    </p:tgtEl>
                  </p:cond>
                </p:stCondLst>
                <p:endSync evt="end" delay="0">
                  <p:rtn val="all"/>
                </p:endSync>
                <p:childTnLst>
                  <p:par>
                    <p:cTn id="86" fill="hold">
                      <p:stCondLst>
                        <p:cond delay="0"/>
                      </p:stCondLst>
                      <p:childTnLst>
                        <p:par>
                          <p:cTn id="87" fill="hold">
                            <p:stCondLst>
                              <p:cond delay="0"/>
                            </p:stCondLst>
                            <p:childTnLst>
                              <p:par>
                                <p:cTn id="88" presetID="14" presetClass="exit" presetSubtype="10" fill="hold" grpId="0" nodeType="afterEffect">
                                  <p:stCondLst>
                                    <p:cond delay="0"/>
                                  </p:stCondLst>
                                  <p:childTnLst>
                                    <p:animEffect transition="out" filter="randombar(horizontal)">
                                      <p:cBhvr>
                                        <p:cTn id="89" dur="500"/>
                                        <p:tgtEl>
                                          <p:spTgt spid="151"/>
                                        </p:tgtEl>
                                      </p:cBhvr>
                                    </p:animEffect>
                                    <p:set>
                                      <p:cBhvr>
                                        <p:cTn id="90" dur="1" fill="hold">
                                          <p:stCondLst>
                                            <p:cond delay="499"/>
                                          </p:stCondLst>
                                        </p:cTn>
                                        <p:tgtEl>
                                          <p:spTgt spid="151"/>
                                        </p:tgtEl>
                                        <p:attrNameLst>
                                          <p:attrName>style.visibility</p:attrName>
                                        </p:attrNameLst>
                                      </p:cBhvr>
                                      <p:to>
                                        <p:strVal val="hidden"/>
                                      </p:to>
                                    </p:set>
                                  </p:childTnLst>
                                </p:cTn>
                              </p:par>
                            </p:childTnLst>
                          </p:cTn>
                        </p:par>
                      </p:childTnLst>
                    </p:cTn>
                  </p:par>
                </p:childTnLst>
              </p:cTn>
              <p:nextCondLst>
                <p:cond evt="onClick" delay="0">
                  <p:tgtEl>
                    <p:spTgt spid="130"/>
                  </p:tgtEl>
                </p:cond>
              </p:nextCondLst>
            </p:seq>
          </p:childTnLst>
        </p:cTn>
      </p:par>
    </p:tnLst>
    <p:bldLst>
      <p:bldP spid="2" grpId="0"/>
      <p:bldP spid="130"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51" grpId="0" animBg="1"/>
      <p:bldP spid="167" grpId="0" animBg="1"/>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1011" y="223738"/>
            <a:ext cx="3138039" cy="461665"/>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AI NHANH AI ĐÚNG</a:t>
            </a:r>
            <a:endPar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descr="Hình ảnh có liên qua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24461" y="201489"/>
            <a:ext cx="1082755" cy="921660"/>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2" descr="Káº¿t quáº£ hÃ¬nh áº£nh cho icon Äá»ng há»"/>
          <p:cNvPicPr>
            <a:picLocks noChangeAspect="1" noChangeArrowheads="1"/>
          </p:cNvPicPr>
          <p:nvPr/>
        </p:nvPicPr>
        <p:blipFill>
          <a:blip r:embed="rId8" cstate="print">
            <a:clrChange>
              <a:clrFrom>
                <a:srgbClr val="F5F4F2"/>
              </a:clrFrom>
              <a:clrTo>
                <a:srgbClr val="F5F4F2">
                  <a:alpha val="0"/>
                </a:srgbClr>
              </a:clrTo>
            </a:clrChange>
            <a:extLst>
              <a:ext uri="{28A0092B-C50C-407E-A947-70E740481C1C}">
                <a14:useLocalDpi xmlns:a14="http://schemas.microsoft.com/office/drawing/2010/main" val="0"/>
              </a:ext>
            </a:extLst>
          </a:blip>
          <a:srcRect/>
          <a:stretch>
            <a:fillRect/>
          </a:stretch>
        </p:blipFill>
        <p:spPr bwMode="auto">
          <a:xfrm>
            <a:off x="6313646" y="264774"/>
            <a:ext cx="356687" cy="357235"/>
          </a:xfrm>
          <a:prstGeom prst="rect">
            <a:avLst/>
          </a:prstGeom>
          <a:noFill/>
          <a:extLst>
            <a:ext uri="{909E8E84-426E-40DD-AFC4-6F175D3DCCD1}">
              <a14:hiddenFill xmlns:a14="http://schemas.microsoft.com/office/drawing/2010/main">
                <a:solidFill>
                  <a:srgbClr val="FFFFFF"/>
                </a:solidFill>
              </a14:hiddenFill>
            </a:ext>
          </a:extLst>
        </p:spPr>
      </p:pic>
      <p:pic>
        <p:nvPicPr>
          <p:cNvPr id="58370" name="Picture 2" descr="https://lh3.googleusercontent.com/-TP1-KKSfBas/WsHQadxdF3I/AAAAAAAACIo/sux1hG4nQTA8y2yTCysSifDHK8Tu6r6-QCHMYCw/h136/6-mau_slide_powerpoint_dep_ctu.vn_(249).gif"/>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836384" y="638302"/>
            <a:ext cx="3278666" cy="187736"/>
          </a:xfrm>
          <a:prstGeom prst="rect">
            <a:avLst/>
          </a:prstGeom>
          <a:noFill/>
          <a:extLst>
            <a:ext uri="{909E8E84-426E-40DD-AFC4-6F175D3DCCD1}">
              <a14:hiddenFill xmlns:a14="http://schemas.microsoft.com/office/drawing/2010/main">
                <a:solidFill>
                  <a:srgbClr val="FFFFFF"/>
                </a:solidFill>
              </a14:hiddenFill>
            </a:ext>
          </a:extLst>
        </p:spPr>
      </p:pic>
      <p:sp>
        <p:nvSpPr>
          <p:cNvPr id="130" name="Oval 129"/>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15</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2" name="Oval 151"/>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14</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3" name="Oval 152"/>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13</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4" name="Oval 153"/>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12</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5" name="Oval 154"/>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11</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6" name="Oval 155"/>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10</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7" name="Oval 156"/>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9</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8" name="Oval 157"/>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8</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9" name="Oval 158"/>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7</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0" name="Oval 159"/>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6</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1" name="Oval 160"/>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5</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2" name="Oval 161"/>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4</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3" name="Oval 162"/>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3</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4" name="Oval 163"/>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2</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5" name="Oval 164"/>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sym typeface="Arial"/>
              </a:rPr>
              <a:t>1</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6" name="Oval 165"/>
          <p:cNvSpPr/>
          <p:nvPr/>
        </p:nvSpPr>
        <p:spPr>
          <a:xfrm>
            <a:off x="6935698" y="60212"/>
            <a:ext cx="1287118" cy="1250382"/>
          </a:xfrm>
          <a:prstGeom prst="ellipse">
            <a:avLst/>
          </a:prstGeom>
          <a:solidFill>
            <a:srgbClr val="FF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smtClean="0">
                <a:ln>
                  <a:noFill/>
                </a:ln>
                <a:solidFill>
                  <a:prstClr val="white"/>
                </a:solidFill>
                <a:effectLst/>
                <a:uLnTx/>
                <a:uFillTx/>
                <a:latin typeface="Arial" panose="020B0604020202020204" pitchFamily="34" charset="0"/>
                <a:ea typeface="+mn-ea"/>
                <a:cs typeface="Arial" panose="020B0604020202020204" pitchFamily="34" charset="0"/>
                <a:sym typeface="Arial"/>
              </a:rPr>
              <a:t>Hết</a:t>
            </a:r>
            <a:r>
              <a:rPr kumimoji="0" lang="en-US" sz="3200" b="1"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 </a:t>
            </a:r>
            <a:r>
              <a:rPr kumimoji="0" lang="en-US" sz="3200" b="1" i="0" u="none" strike="noStrike" kern="0" cap="none" spc="0" normalizeH="0" baseline="0" noProof="0" dirty="0" err="1" smtClean="0">
                <a:ln>
                  <a:noFill/>
                </a:ln>
                <a:solidFill>
                  <a:prstClr val="white"/>
                </a:solidFill>
                <a:effectLst/>
                <a:uLnTx/>
                <a:uFillTx/>
                <a:latin typeface="Arial" panose="020B0604020202020204" pitchFamily="34" charset="0"/>
                <a:ea typeface="+mn-ea"/>
                <a:cs typeface="Arial" panose="020B0604020202020204" pitchFamily="34" charset="0"/>
                <a:sym typeface="Arial"/>
              </a:rPr>
              <a:t>giờ</a:t>
            </a:r>
            <a:r>
              <a:rPr kumimoji="0" lang="en-US" sz="3200" b="1"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 </a:t>
            </a:r>
            <a:endParaRPr kumimoji="0" lang="vi-VN" sz="3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1" name="TextBox 150"/>
          <p:cNvSpPr txBox="1"/>
          <p:nvPr/>
        </p:nvSpPr>
        <p:spPr>
          <a:xfrm>
            <a:off x="6976191" y="1432560"/>
            <a:ext cx="1206131" cy="400110"/>
          </a:xfrm>
          <a:prstGeom prst="rect">
            <a:avLst/>
          </a:prstGeom>
          <a:solidFill>
            <a:schemeClr val="accent6">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smtClean="0">
                <a:ln>
                  <a:noFill/>
                </a:ln>
                <a:solidFill>
                  <a:srgbClr val="002060"/>
                </a:solidFill>
                <a:effectLst>
                  <a:outerShdw blurRad="38100" dist="38100" dir="2700000" algn="tl">
                    <a:srgbClr val="000000">
                      <a:alpha val="43137"/>
                    </a:srgbClr>
                  </a:outerShdw>
                </a:effectLst>
                <a:uLnTx/>
                <a:uFillTx/>
                <a:latin typeface="Arial"/>
                <a:cs typeface="Arial"/>
                <a:sym typeface="Arial"/>
              </a:rPr>
              <a:t>START</a:t>
            </a:r>
            <a:endParaRPr kumimoji="0" lang="vi-VN" sz="20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Arial"/>
              <a:cs typeface="Arial"/>
              <a:sym typeface="Arial"/>
            </a:endParaRPr>
          </a:p>
        </p:txBody>
      </p:sp>
      <p:sp>
        <p:nvSpPr>
          <p:cNvPr id="167" name="TextBox 166"/>
          <p:cNvSpPr txBox="1"/>
          <p:nvPr/>
        </p:nvSpPr>
        <p:spPr>
          <a:xfrm>
            <a:off x="839309" y="2377440"/>
            <a:ext cx="7400245" cy="707886"/>
          </a:xfrm>
          <a:prstGeom prst="rect">
            <a:avLst/>
          </a:prstGeom>
          <a:solidFill>
            <a:srgbClr val="E4D3F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nl-NL" sz="4000" dirty="0" smtClean="0">
                <a:solidFill>
                  <a:prstClr val="black"/>
                </a:solidFill>
              </a:rPr>
              <a:t>5. {150 - [98 – (12 – 3.4)</a:t>
            </a:r>
            <a:r>
              <a:rPr lang="nl-NL" sz="4000" baseline="30000" dirty="0" smtClean="0">
                <a:solidFill>
                  <a:prstClr val="black"/>
                </a:solidFill>
              </a:rPr>
              <a:t>0</a:t>
            </a:r>
            <a:r>
              <a:rPr lang="nl-NL" sz="4000" dirty="0" smtClean="0">
                <a:solidFill>
                  <a:prstClr val="black"/>
                </a:solidFill>
              </a:rPr>
              <a:t>} + 5</a:t>
            </a:r>
            <a:r>
              <a:rPr lang="nl-NL" sz="4000" baseline="30000" dirty="0" smtClean="0">
                <a:solidFill>
                  <a:prstClr val="black"/>
                </a:solidFill>
              </a:rPr>
              <a:t>2</a:t>
            </a:r>
            <a:endParaRPr kumimoji="0" lang="en-US" sz="4000" i="0" u="none" strike="noStrike" kern="0" cap="none" spc="0" normalizeH="0" baseline="0" noProof="0" dirty="0">
              <a:ln>
                <a:noFill/>
              </a:ln>
              <a:solidFill>
                <a:prstClr val="black"/>
              </a:solidFill>
              <a:effectLst/>
              <a:uLnTx/>
              <a:uFillTx/>
              <a:sym typeface="Arial"/>
            </a:endParaRPr>
          </a:p>
        </p:txBody>
      </p:sp>
      <p:sp>
        <p:nvSpPr>
          <p:cNvPr id="24" name="Rounded Rectangle 23"/>
          <p:cNvSpPr/>
          <p:nvPr/>
        </p:nvSpPr>
        <p:spPr>
          <a:xfrm>
            <a:off x="2553449" y="3759312"/>
            <a:ext cx="4263117" cy="108204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FF0000"/>
                </a:solidFill>
                <a:latin typeface="Arial" panose="020B0604020202020204" pitchFamily="34" charset="0"/>
                <a:cs typeface="Arial" panose="020B0604020202020204" pitchFamily="34" charset="0"/>
              </a:rPr>
              <a:t>290</a:t>
            </a:r>
            <a:endParaRPr lang="vi-VN" sz="4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4671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repeatCount="indefinite" fill="hold" grpId="0" nodeType="withEffect">
                                  <p:stCondLst>
                                    <p:cond delay="0"/>
                                  </p:stCondLst>
                                  <p:iterate type="lt">
                                    <p:tmPct val="4000"/>
                                  </p:iterate>
                                  <p:childTnLst>
                                    <p:set>
                                      <p:cBhvr override="childStyle">
                                        <p:cTn id="6" dur="3000" fill="hold"/>
                                        <p:tgtEl>
                                          <p:spTgt spid="2"/>
                                        </p:tgtEl>
                                        <p:attrNameLst>
                                          <p:attrName>style.color</p:attrName>
                                        </p:attrNameLst>
                                      </p:cBhvr>
                                      <p:to>
                                        <p:clrVal>
                                          <a:schemeClr val="accent2"/>
                                        </p:clrVal>
                                      </p:to>
                                    </p:set>
                                    <p:set>
                                      <p:cBhvr>
                                        <p:cTn id="7" dur="3000" fill="hold"/>
                                        <p:tgtEl>
                                          <p:spTgt spid="2"/>
                                        </p:tgtEl>
                                        <p:attrNameLst>
                                          <p:attrName>fillcolor</p:attrName>
                                        </p:attrNameLst>
                                      </p:cBhvr>
                                      <p:to>
                                        <p:clrVal>
                                          <a:schemeClr val="accent2"/>
                                        </p:clrVal>
                                      </p:to>
                                    </p:set>
                                    <p:set>
                                      <p:cBhvr>
                                        <p:cTn id="8" dur="3000" fill="hold"/>
                                        <p:tgtEl>
                                          <p:spTgt spid="2"/>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67"/>
                                        </p:tgtEl>
                                        <p:attrNameLst>
                                          <p:attrName>style.visibility</p:attrName>
                                        </p:attrNameLst>
                                      </p:cBhvr>
                                      <p:to>
                                        <p:strVal val="visible"/>
                                      </p:to>
                                    </p:set>
                                    <p:animEffect transition="in" filter="randombar(horizontal)">
                                      <p:cBhvr>
                                        <p:cTn id="13" dur="500"/>
                                        <p:tgtEl>
                                          <p:spTgt spid="167"/>
                                        </p:tgtEl>
                                      </p:cBhvr>
                                    </p:animEffec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30"/>
                                        </p:tgtEl>
                                        <p:attrNameLst>
                                          <p:attrName>style.visibility</p:attrName>
                                        </p:attrNameLst>
                                      </p:cBhvr>
                                      <p:to>
                                        <p:strVal val="visible"/>
                                      </p:to>
                                    </p:set>
                                    <p:animEffect transition="in" filter="wheel(1)">
                                      <p:cBhvr>
                                        <p:cTn id="18" dur="1000"/>
                                        <p:tgtEl>
                                          <p:spTgt spid="130"/>
                                        </p:tgtEl>
                                      </p:cBhvr>
                                    </p:animEffect>
                                  </p:childTnLst>
                                  <p:subTnLst>
                                    <p:audio>
                                      <p:cMediaNode>
                                        <p:cTn display="0" masterRel="sameClick">
                                          <p:stCondLst>
                                            <p:cond evt="begin" delay="0">
                                              <p:tn val="16"/>
                                            </p:cond>
                                          </p:stCondLst>
                                          <p:endCondLst>
                                            <p:cond evt="onStopAudio" delay="0">
                                              <p:tgtEl>
                                                <p:sldTgt/>
                                              </p:tgtEl>
                                            </p:cond>
                                          </p:endCondLst>
                                        </p:cTn>
                                        <p:tgtEl>
                                          <p:sndTgt r:embed="rId4" name="click.wav"/>
                                        </p:tgtEl>
                                      </p:cMediaNode>
                                    </p:audio>
                                  </p:subTnLst>
                                </p:cTn>
                              </p:par>
                            </p:childTnLst>
                          </p:cTn>
                        </p:par>
                        <p:par>
                          <p:cTn id="19" fill="hold">
                            <p:stCondLst>
                              <p:cond delay="1000"/>
                            </p:stCondLst>
                            <p:childTnLst>
                              <p:par>
                                <p:cTn id="20" presetID="21" presetClass="entr" presetSubtype="1" fill="hold" grpId="0" nodeType="afterEffect">
                                  <p:stCondLst>
                                    <p:cond delay="0"/>
                                  </p:stCondLst>
                                  <p:childTnLst>
                                    <p:set>
                                      <p:cBhvr>
                                        <p:cTn id="21" dur="1" fill="hold">
                                          <p:stCondLst>
                                            <p:cond delay="0"/>
                                          </p:stCondLst>
                                        </p:cTn>
                                        <p:tgtEl>
                                          <p:spTgt spid="152"/>
                                        </p:tgtEl>
                                        <p:attrNameLst>
                                          <p:attrName>style.visibility</p:attrName>
                                        </p:attrNameLst>
                                      </p:cBhvr>
                                      <p:to>
                                        <p:strVal val="visible"/>
                                      </p:to>
                                    </p:set>
                                    <p:animEffect transition="in" filter="wheel(1)">
                                      <p:cBhvr>
                                        <p:cTn id="22" dur="1000"/>
                                        <p:tgtEl>
                                          <p:spTgt spid="152"/>
                                        </p:tgtEl>
                                      </p:cBhvr>
                                    </p:animEffect>
                                  </p:childTnLst>
                                  <p:subTnLst>
                                    <p:audio>
                                      <p:cMediaNode>
                                        <p:cTn display="0" masterRel="sameClick">
                                          <p:stCondLst>
                                            <p:cond evt="begin" delay="0">
                                              <p:tn val="20"/>
                                            </p:cond>
                                          </p:stCondLst>
                                          <p:endCondLst>
                                            <p:cond evt="onStopAudio" delay="0">
                                              <p:tgtEl>
                                                <p:sldTgt/>
                                              </p:tgtEl>
                                            </p:cond>
                                          </p:endCondLst>
                                        </p:cTn>
                                        <p:tgtEl>
                                          <p:sndTgt r:embed="rId4" name="click.wav"/>
                                        </p:tgtEl>
                                      </p:cMediaNode>
                                    </p:audio>
                                  </p:subTnLst>
                                </p:cTn>
                              </p:par>
                            </p:childTnLst>
                          </p:cTn>
                        </p:par>
                        <p:par>
                          <p:cTn id="23" fill="hold">
                            <p:stCondLst>
                              <p:cond delay="2000"/>
                            </p:stCondLst>
                            <p:childTnLst>
                              <p:par>
                                <p:cTn id="24" presetID="21" presetClass="entr" presetSubtype="1" fill="hold" grpId="0" nodeType="afterEffect">
                                  <p:stCondLst>
                                    <p:cond delay="0"/>
                                  </p:stCondLst>
                                  <p:childTnLst>
                                    <p:set>
                                      <p:cBhvr>
                                        <p:cTn id="25" dur="1" fill="hold">
                                          <p:stCondLst>
                                            <p:cond delay="0"/>
                                          </p:stCondLst>
                                        </p:cTn>
                                        <p:tgtEl>
                                          <p:spTgt spid="153"/>
                                        </p:tgtEl>
                                        <p:attrNameLst>
                                          <p:attrName>style.visibility</p:attrName>
                                        </p:attrNameLst>
                                      </p:cBhvr>
                                      <p:to>
                                        <p:strVal val="visible"/>
                                      </p:to>
                                    </p:set>
                                    <p:animEffect transition="in" filter="wheel(1)">
                                      <p:cBhvr>
                                        <p:cTn id="26" dur="1000"/>
                                        <p:tgtEl>
                                          <p:spTgt spid="153"/>
                                        </p:tgtEl>
                                      </p:cBhvr>
                                    </p:animEffect>
                                  </p:childTnLst>
                                  <p:subTnLst>
                                    <p:audio>
                                      <p:cMediaNode>
                                        <p:cTn display="0" masterRel="sameClick">
                                          <p:stCondLst>
                                            <p:cond evt="begin" delay="0">
                                              <p:tn val="24"/>
                                            </p:cond>
                                          </p:stCondLst>
                                          <p:endCondLst>
                                            <p:cond evt="onStopAudio" delay="0">
                                              <p:tgtEl>
                                                <p:sldTgt/>
                                              </p:tgtEl>
                                            </p:cond>
                                          </p:endCondLst>
                                        </p:cTn>
                                        <p:tgtEl>
                                          <p:sndTgt r:embed="rId4" name="click.wav"/>
                                        </p:tgtEl>
                                      </p:cMediaNode>
                                    </p:audio>
                                  </p:subTnLst>
                                </p:cTn>
                              </p:par>
                            </p:childTnLst>
                          </p:cTn>
                        </p:par>
                        <p:par>
                          <p:cTn id="27" fill="hold">
                            <p:stCondLst>
                              <p:cond delay="3000"/>
                            </p:stCondLst>
                            <p:childTnLst>
                              <p:par>
                                <p:cTn id="28" presetID="21" presetClass="entr" presetSubtype="1" fill="hold" grpId="0" nodeType="afterEffect">
                                  <p:stCondLst>
                                    <p:cond delay="0"/>
                                  </p:stCondLst>
                                  <p:childTnLst>
                                    <p:set>
                                      <p:cBhvr>
                                        <p:cTn id="29" dur="1" fill="hold">
                                          <p:stCondLst>
                                            <p:cond delay="0"/>
                                          </p:stCondLst>
                                        </p:cTn>
                                        <p:tgtEl>
                                          <p:spTgt spid="154"/>
                                        </p:tgtEl>
                                        <p:attrNameLst>
                                          <p:attrName>style.visibility</p:attrName>
                                        </p:attrNameLst>
                                      </p:cBhvr>
                                      <p:to>
                                        <p:strVal val="visible"/>
                                      </p:to>
                                    </p:set>
                                    <p:animEffect transition="in" filter="wheel(1)">
                                      <p:cBhvr>
                                        <p:cTn id="30" dur="1000"/>
                                        <p:tgtEl>
                                          <p:spTgt spid="154"/>
                                        </p:tgtEl>
                                      </p:cBhvr>
                                    </p:animEffect>
                                  </p:childTnLst>
                                  <p:subTnLst>
                                    <p:audio>
                                      <p:cMediaNode>
                                        <p:cTn display="0" masterRel="sameClick">
                                          <p:stCondLst>
                                            <p:cond evt="begin" delay="0">
                                              <p:tn val="28"/>
                                            </p:cond>
                                          </p:stCondLst>
                                          <p:endCondLst>
                                            <p:cond evt="onStopAudio" delay="0">
                                              <p:tgtEl>
                                                <p:sldTgt/>
                                              </p:tgtEl>
                                            </p:cond>
                                          </p:endCondLst>
                                        </p:cTn>
                                        <p:tgtEl>
                                          <p:sndTgt r:embed="rId4" name="click.wav"/>
                                        </p:tgtEl>
                                      </p:cMediaNode>
                                    </p:audio>
                                  </p:subTnLst>
                                </p:cTn>
                              </p:par>
                            </p:childTnLst>
                          </p:cTn>
                        </p:par>
                        <p:par>
                          <p:cTn id="31" fill="hold">
                            <p:stCondLst>
                              <p:cond delay="4000"/>
                            </p:stCondLst>
                            <p:childTnLst>
                              <p:par>
                                <p:cTn id="32" presetID="21" presetClass="entr" presetSubtype="1" fill="hold" grpId="0" nodeType="afterEffect">
                                  <p:stCondLst>
                                    <p:cond delay="0"/>
                                  </p:stCondLst>
                                  <p:childTnLst>
                                    <p:set>
                                      <p:cBhvr>
                                        <p:cTn id="33" dur="1" fill="hold">
                                          <p:stCondLst>
                                            <p:cond delay="0"/>
                                          </p:stCondLst>
                                        </p:cTn>
                                        <p:tgtEl>
                                          <p:spTgt spid="155"/>
                                        </p:tgtEl>
                                        <p:attrNameLst>
                                          <p:attrName>style.visibility</p:attrName>
                                        </p:attrNameLst>
                                      </p:cBhvr>
                                      <p:to>
                                        <p:strVal val="visible"/>
                                      </p:to>
                                    </p:set>
                                    <p:animEffect transition="in" filter="wheel(1)">
                                      <p:cBhvr>
                                        <p:cTn id="34" dur="1000"/>
                                        <p:tgtEl>
                                          <p:spTgt spid="155"/>
                                        </p:tgtEl>
                                      </p:cBhvr>
                                    </p:animEffect>
                                  </p:childTnLst>
                                  <p:subTnLst>
                                    <p:audio>
                                      <p:cMediaNode>
                                        <p:cTn display="0" masterRel="sameClick">
                                          <p:stCondLst>
                                            <p:cond evt="begin" delay="0">
                                              <p:tn val="32"/>
                                            </p:cond>
                                          </p:stCondLst>
                                          <p:endCondLst>
                                            <p:cond evt="onStopAudio" delay="0">
                                              <p:tgtEl>
                                                <p:sldTgt/>
                                              </p:tgtEl>
                                            </p:cond>
                                          </p:endCondLst>
                                        </p:cTn>
                                        <p:tgtEl>
                                          <p:sndTgt r:embed="rId4" name="click.wav"/>
                                        </p:tgtEl>
                                      </p:cMediaNode>
                                    </p:audio>
                                  </p:subTnLst>
                                </p:cTn>
                              </p:par>
                            </p:childTnLst>
                          </p:cTn>
                        </p:par>
                        <p:par>
                          <p:cTn id="35" fill="hold">
                            <p:stCondLst>
                              <p:cond delay="5000"/>
                            </p:stCondLst>
                            <p:childTnLst>
                              <p:par>
                                <p:cTn id="36" presetID="21" presetClass="entr" presetSubtype="1" fill="hold" grpId="0" nodeType="afterEffect">
                                  <p:stCondLst>
                                    <p:cond delay="0"/>
                                  </p:stCondLst>
                                  <p:childTnLst>
                                    <p:set>
                                      <p:cBhvr>
                                        <p:cTn id="37" dur="1" fill="hold">
                                          <p:stCondLst>
                                            <p:cond delay="0"/>
                                          </p:stCondLst>
                                        </p:cTn>
                                        <p:tgtEl>
                                          <p:spTgt spid="156"/>
                                        </p:tgtEl>
                                        <p:attrNameLst>
                                          <p:attrName>style.visibility</p:attrName>
                                        </p:attrNameLst>
                                      </p:cBhvr>
                                      <p:to>
                                        <p:strVal val="visible"/>
                                      </p:to>
                                    </p:set>
                                    <p:animEffect transition="in" filter="wheel(1)">
                                      <p:cBhvr>
                                        <p:cTn id="38" dur="1000"/>
                                        <p:tgtEl>
                                          <p:spTgt spid="156"/>
                                        </p:tgtEl>
                                      </p:cBhvr>
                                    </p:animEffect>
                                  </p:childTnLst>
                                  <p:subTnLst>
                                    <p:audio>
                                      <p:cMediaNode>
                                        <p:cTn display="0" masterRel="sameClick">
                                          <p:stCondLst>
                                            <p:cond evt="begin" delay="0">
                                              <p:tn val="36"/>
                                            </p:cond>
                                          </p:stCondLst>
                                          <p:endCondLst>
                                            <p:cond evt="onStopAudio" delay="0">
                                              <p:tgtEl>
                                                <p:sldTgt/>
                                              </p:tgtEl>
                                            </p:cond>
                                          </p:endCondLst>
                                        </p:cTn>
                                        <p:tgtEl>
                                          <p:sndTgt r:embed="rId4" name="click.wav"/>
                                        </p:tgtEl>
                                      </p:cMediaNode>
                                    </p:audio>
                                  </p:subTnLst>
                                </p:cTn>
                              </p:par>
                            </p:childTnLst>
                          </p:cTn>
                        </p:par>
                        <p:par>
                          <p:cTn id="39" fill="hold">
                            <p:stCondLst>
                              <p:cond delay="6000"/>
                            </p:stCondLst>
                            <p:childTnLst>
                              <p:par>
                                <p:cTn id="40" presetID="21" presetClass="entr" presetSubtype="1" fill="hold" grpId="0" nodeType="afterEffect">
                                  <p:stCondLst>
                                    <p:cond delay="0"/>
                                  </p:stCondLst>
                                  <p:childTnLst>
                                    <p:set>
                                      <p:cBhvr>
                                        <p:cTn id="41" dur="1" fill="hold">
                                          <p:stCondLst>
                                            <p:cond delay="0"/>
                                          </p:stCondLst>
                                        </p:cTn>
                                        <p:tgtEl>
                                          <p:spTgt spid="157"/>
                                        </p:tgtEl>
                                        <p:attrNameLst>
                                          <p:attrName>style.visibility</p:attrName>
                                        </p:attrNameLst>
                                      </p:cBhvr>
                                      <p:to>
                                        <p:strVal val="visible"/>
                                      </p:to>
                                    </p:set>
                                    <p:animEffect transition="in" filter="wheel(1)">
                                      <p:cBhvr>
                                        <p:cTn id="42" dur="1000"/>
                                        <p:tgtEl>
                                          <p:spTgt spid="157"/>
                                        </p:tgtEl>
                                      </p:cBhvr>
                                    </p:animEffect>
                                  </p:childTnLst>
                                  <p:subTnLst>
                                    <p:audio>
                                      <p:cMediaNode>
                                        <p:cTn display="0" masterRel="sameClick">
                                          <p:stCondLst>
                                            <p:cond evt="begin" delay="0">
                                              <p:tn val="40"/>
                                            </p:cond>
                                          </p:stCondLst>
                                          <p:endCondLst>
                                            <p:cond evt="onStopAudio" delay="0">
                                              <p:tgtEl>
                                                <p:sldTgt/>
                                              </p:tgtEl>
                                            </p:cond>
                                          </p:endCondLst>
                                        </p:cTn>
                                        <p:tgtEl>
                                          <p:sndTgt r:embed="rId4" name="click.wav"/>
                                        </p:tgtEl>
                                      </p:cMediaNode>
                                    </p:audio>
                                  </p:subTnLst>
                                </p:cTn>
                              </p:par>
                            </p:childTnLst>
                          </p:cTn>
                        </p:par>
                        <p:par>
                          <p:cTn id="43" fill="hold">
                            <p:stCondLst>
                              <p:cond delay="7000"/>
                            </p:stCondLst>
                            <p:childTnLst>
                              <p:par>
                                <p:cTn id="44" presetID="21" presetClass="entr" presetSubtype="1" fill="hold" grpId="0" nodeType="afterEffect">
                                  <p:stCondLst>
                                    <p:cond delay="0"/>
                                  </p:stCondLst>
                                  <p:childTnLst>
                                    <p:set>
                                      <p:cBhvr>
                                        <p:cTn id="45" dur="1" fill="hold">
                                          <p:stCondLst>
                                            <p:cond delay="0"/>
                                          </p:stCondLst>
                                        </p:cTn>
                                        <p:tgtEl>
                                          <p:spTgt spid="158"/>
                                        </p:tgtEl>
                                        <p:attrNameLst>
                                          <p:attrName>style.visibility</p:attrName>
                                        </p:attrNameLst>
                                      </p:cBhvr>
                                      <p:to>
                                        <p:strVal val="visible"/>
                                      </p:to>
                                    </p:set>
                                    <p:animEffect transition="in" filter="wheel(1)">
                                      <p:cBhvr>
                                        <p:cTn id="46" dur="1000"/>
                                        <p:tgtEl>
                                          <p:spTgt spid="158"/>
                                        </p:tgtEl>
                                      </p:cBhvr>
                                    </p:animEffect>
                                  </p:childTnLst>
                                  <p:subTnLst>
                                    <p:audio>
                                      <p:cMediaNode>
                                        <p:cTn display="0" masterRel="sameClick">
                                          <p:stCondLst>
                                            <p:cond evt="begin" delay="0">
                                              <p:tn val="44"/>
                                            </p:cond>
                                          </p:stCondLst>
                                          <p:endCondLst>
                                            <p:cond evt="onStopAudio" delay="0">
                                              <p:tgtEl>
                                                <p:sldTgt/>
                                              </p:tgtEl>
                                            </p:cond>
                                          </p:endCondLst>
                                        </p:cTn>
                                        <p:tgtEl>
                                          <p:sndTgt r:embed="rId4" name="click.wav"/>
                                        </p:tgtEl>
                                      </p:cMediaNode>
                                    </p:audio>
                                  </p:subTnLst>
                                </p:cTn>
                              </p:par>
                            </p:childTnLst>
                          </p:cTn>
                        </p:par>
                        <p:par>
                          <p:cTn id="47" fill="hold">
                            <p:stCondLst>
                              <p:cond delay="8000"/>
                            </p:stCondLst>
                            <p:childTnLst>
                              <p:par>
                                <p:cTn id="48" presetID="21" presetClass="entr" presetSubtype="1" fill="hold" grpId="0" nodeType="afterEffect">
                                  <p:stCondLst>
                                    <p:cond delay="0"/>
                                  </p:stCondLst>
                                  <p:childTnLst>
                                    <p:set>
                                      <p:cBhvr>
                                        <p:cTn id="49" dur="1" fill="hold">
                                          <p:stCondLst>
                                            <p:cond delay="0"/>
                                          </p:stCondLst>
                                        </p:cTn>
                                        <p:tgtEl>
                                          <p:spTgt spid="159"/>
                                        </p:tgtEl>
                                        <p:attrNameLst>
                                          <p:attrName>style.visibility</p:attrName>
                                        </p:attrNameLst>
                                      </p:cBhvr>
                                      <p:to>
                                        <p:strVal val="visible"/>
                                      </p:to>
                                    </p:set>
                                    <p:animEffect transition="in" filter="wheel(1)">
                                      <p:cBhvr>
                                        <p:cTn id="50" dur="1000"/>
                                        <p:tgtEl>
                                          <p:spTgt spid="159"/>
                                        </p:tgtEl>
                                      </p:cBhvr>
                                    </p:animEffect>
                                  </p:childTnLst>
                                  <p:subTnLst>
                                    <p:audio>
                                      <p:cMediaNode>
                                        <p:cTn display="0" masterRel="sameClick">
                                          <p:stCondLst>
                                            <p:cond evt="begin" delay="0">
                                              <p:tn val="48"/>
                                            </p:cond>
                                          </p:stCondLst>
                                          <p:endCondLst>
                                            <p:cond evt="onStopAudio" delay="0">
                                              <p:tgtEl>
                                                <p:sldTgt/>
                                              </p:tgtEl>
                                            </p:cond>
                                          </p:endCondLst>
                                        </p:cTn>
                                        <p:tgtEl>
                                          <p:sndTgt r:embed="rId4" name="click.wav"/>
                                        </p:tgtEl>
                                      </p:cMediaNode>
                                    </p:audio>
                                  </p:subTnLst>
                                </p:cTn>
                              </p:par>
                            </p:childTnLst>
                          </p:cTn>
                        </p:par>
                        <p:par>
                          <p:cTn id="51" fill="hold">
                            <p:stCondLst>
                              <p:cond delay="9000"/>
                            </p:stCondLst>
                            <p:childTnLst>
                              <p:par>
                                <p:cTn id="52" presetID="21" presetClass="entr" presetSubtype="1" fill="hold" grpId="0" nodeType="afterEffect">
                                  <p:stCondLst>
                                    <p:cond delay="0"/>
                                  </p:stCondLst>
                                  <p:childTnLst>
                                    <p:set>
                                      <p:cBhvr>
                                        <p:cTn id="53" dur="1" fill="hold">
                                          <p:stCondLst>
                                            <p:cond delay="0"/>
                                          </p:stCondLst>
                                        </p:cTn>
                                        <p:tgtEl>
                                          <p:spTgt spid="160"/>
                                        </p:tgtEl>
                                        <p:attrNameLst>
                                          <p:attrName>style.visibility</p:attrName>
                                        </p:attrNameLst>
                                      </p:cBhvr>
                                      <p:to>
                                        <p:strVal val="visible"/>
                                      </p:to>
                                    </p:set>
                                    <p:animEffect transition="in" filter="wheel(1)">
                                      <p:cBhvr>
                                        <p:cTn id="54" dur="1000"/>
                                        <p:tgtEl>
                                          <p:spTgt spid="160"/>
                                        </p:tgtEl>
                                      </p:cBhvr>
                                    </p:animEffect>
                                  </p:childTnLst>
                                  <p:subTnLst>
                                    <p:audio>
                                      <p:cMediaNode>
                                        <p:cTn display="0" masterRel="sameClick">
                                          <p:stCondLst>
                                            <p:cond evt="begin" delay="0">
                                              <p:tn val="52"/>
                                            </p:cond>
                                          </p:stCondLst>
                                          <p:endCondLst>
                                            <p:cond evt="onStopAudio" delay="0">
                                              <p:tgtEl>
                                                <p:sldTgt/>
                                              </p:tgtEl>
                                            </p:cond>
                                          </p:endCondLst>
                                        </p:cTn>
                                        <p:tgtEl>
                                          <p:sndTgt r:embed="rId4" name="click.wav"/>
                                        </p:tgtEl>
                                      </p:cMediaNode>
                                    </p:audio>
                                  </p:subTnLst>
                                </p:cTn>
                              </p:par>
                            </p:childTnLst>
                          </p:cTn>
                        </p:par>
                        <p:par>
                          <p:cTn id="55" fill="hold">
                            <p:stCondLst>
                              <p:cond delay="10000"/>
                            </p:stCondLst>
                            <p:childTnLst>
                              <p:par>
                                <p:cTn id="56" presetID="21" presetClass="entr" presetSubtype="1" fill="hold" grpId="0" nodeType="afterEffect">
                                  <p:stCondLst>
                                    <p:cond delay="0"/>
                                  </p:stCondLst>
                                  <p:childTnLst>
                                    <p:set>
                                      <p:cBhvr>
                                        <p:cTn id="57" dur="1" fill="hold">
                                          <p:stCondLst>
                                            <p:cond delay="0"/>
                                          </p:stCondLst>
                                        </p:cTn>
                                        <p:tgtEl>
                                          <p:spTgt spid="161"/>
                                        </p:tgtEl>
                                        <p:attrNameLst>
                                          <p:attrName>style.visibility</p:attrName>
                                        </p:attrNameLst>
                                      </p:cBhvr>
                                      <p:to>
                                        <p:strVal val="visible"/>
                                      </p:to>
                                    </p:set>
                                    <p:animEffect transition="in" filter="wheel(1)">
                                      <p:cBhvr>
                                        <p:cTn id="58" dur="1000"/>
                                        <p:tgtEl>
                                          <p:spTgt spid="161"/>
                                        </p:tgtEl>
                                      </p:cBhvr>
                                    </p:animEffect>
                                  </p:childTnLst>
                                  <p:subTnLst>
                                    <p:audio>
                                      <p:cMediaNode>
                                        <p:cTn display="0" masterRel="sameClick">
                                          <p:stCondLst>
                                            <p:cond evt="begin" delay="0">
                                              <p:tn val="56"/>
                                            </p:cond>
                                          </p:stCondLst>
                                          <p:endCondLst>
                                            <p:cond evt="onStopAudio" delay="0">
                                              <p:tgtEl>
                                                <p:sldTgt/>
                                              </p:tgtEl>
                                            </p:cond>
                                          </p:endCondLst>
                                        </p:cTn>
                                        <p:tgtEl>
                                          <p:sndTgt r:embed="rId4" name="click.wav"/>
                                        </p:tgtEl>
                                      </p:cMediaNode>
                                    </p:audio>
                                  </p:subTnLst>
                                </p:cTn>
                              </p:par>
                            </p:childTnLst>
                          </p:cTn>
                        </p:par>
                        <p:par>
                          <p:cTn id="59" fill="hold">
                            <p:stCondLst>
                              <p:cond delay="11000"/>
                            </p:stCondLst>
                            <p:childTnLst>
                              <p:par>
                                <p:cTn id="60" presetID="21" presetClass="entr" presetSubtype="1" fill="hold" grpId="0" nodeType="afterEffect">
                                  <p:stCondLst>
                                    <p:cond delay="0"/>
                                  </p:stCondLst>
                                  <p:childTnLst>
                                    <p:set>
                                      <p:cBhvr>
                                        <p:cTn id="61" dur="1" fill="hold">
                                          <p:stCondLst>
                                            <p:cond delay="0"/>
                                          </p:stCondLst>
                                        </p:cTn>
                                        <p:tgtEl>
                                          <p:spTgt spid="162"/>
                                        </p:tgtEl>
                                        <p:attrNameLst>
                                          <p:attrName>style.visibility</p:attrName>
                                        </p:attrNameLst>
                                      </p:cBhvr>
                                      <p:to>
                                        <p:strVal val="visible"/>
                                      </p:to>
                                    </p:set>
                                    <p:animEffect transition="in" filter="wheel(1)">
                                      <p:cBhvr>
                                        <p:cTn id="62" dur="1000"/>
                                        <p:tgtEl>
                                          <p:spTgt spid="162"/>
                                        </p:tgtEl>
                                      </p:cBhvr>
                                    </p:animEffect>
                                  </p:childTnLst>
                                  <p:subTnLst>
                                    <p:audio>
                                      <p:cMediaNode>
                                        <p:cTn display="0" masterRel="sameClick">
                                          <p:stCondLst>
                                            <p:cond evt="begin" delay="0">
                                              <p:tn val="60"/>
                                            </p:cond>
                                          </p:stCondLst>
                                          <p:endCondLst>
                                            <p:cond evt="onStopAudio" delay="0">
                                              <p:tgtEl>
                                                <p:sldTgt/>
                                              </p:tgtEl>
                                            </p:cond>
                                          </p:endCondLst>
                                        </p:cTn>
                                        <p:tgtEl>
                                          <p:sndTgt r:embed="rId4" name="click.wav"/>
                                        </p:tgtEl>
                                      </p:cMediaNode>
                                    </p:audio>
                                  </p:subTnLst>
                                </p:cTn>
                              </p:par>
                            </p:childTnLst>
                          </p:cTn>
                        </p:par>
                        <p:par>
                          <p:cTn id="63" fill="hold">
                            <p:stCondLst>
                              <p:cond delay="12000"/>
                            </p:stCondLst>
                            <p:childTnLst>
                              <p:par>
                                <p:cTn id="64" presetID="21" presetClass="entr" presetSubtype="1" fill="hold" grpId="0" nodeType="afterEffect">
                                  <p:stCondLst>
                                    <p:cond delay="0"/>
                                  </p:stCondLst>
                                  <p:childTnLst>
                                    <p:set>
                                      <p:cBhvr>
                                        <p:cTn id="65" dur="1" fill="hold">
                                          <p:stCondLst>
                                            <p:cond delay="0"/>
                                          </p:stCondLst>
                                        </p:cTn>
                                        <p:tgtEl>
                                          <p:spTgt spid="163"/>
                                        </p:tgtEl>
                                        <p:attrNameLst>
                                          <p:attrName>style.visibility</p:attrName>
                                        </p:attrNameLst>
                                      </p:cBhvr>
                                      <p:to>
                                        <p:strVal val="visible"/>
                                      </p:to>
                                    </p:set>
                                    <p:animEffect transition="in" filter="wheel(1)">
                                      <p:cBhvr>
                                        <p:cTn id="66" dur="1000"/>
                                        <p:tgtEl>
                                          <p:spTgt spid="163"/>
                                        </p:tgtEl>
                                      </p:cBhvr>
                                    </p:animEffect>
                                  </p:childTnLst>
                                  <p:subTnLst>
                                    <p:audio>
                                      <p:cMediaNode>
                                        <p:cTn display="0" masterRel="sameClick">
                                          <p:stCondLst>
                                            <p:cond evt="begin" delay="0">
                                              <p:tn val="64"/>
                                            </p:cond>
                                          </p:stCondLst>
                                          <p:endCondLst>
                                            <p:cond evt="onStopAudio" delay="0">
                                              <p:tgtEl>
                                                <p:sldTgt/>
                                              </p:tgtEl>
                                            </p:cond>
                                          </p:endCondLst>
                                        </p:cTn>
                                        <p:tgtEl>
                                          <p:sndTgt r:embed="rId4" name="click.wav"/>
                                        </p:tgtEl>
                                      </p:cMediaNode>
                                    </p:audio>
                                  </p:subTnLst>
                                </p:cTn>
                              </p:par>
                            </p:childTnLst>
                          </p:cTn>
                        </p:par>
                        <p:par>
                          <p:cTn id="67" fill="hold">
                            <p:stCondLst>
                              <p:cond delay="13000"/>
                            </p:stCondLst>
                            <p:childTnLst>
                              <p:par>
                                <p:cTn id="68" presetID="21" presetClass="entr" presetSubtype="1" fill="hold" grpId="0" nodeType="afterEffect">
                                  <p:stCondLst>
                                    <p:cond delay="0"/>
                                  </p:stCondLst>
                                  <p:childTnLst>
                                    <p:set>
                                      <p:cBhvr>
                                        <p:cTn id="69" dur="1" fill="hold">
                                          <p:stCondLst>
                                            <p:cond delay="0"/>
                                          </p:stCondLst>
                                        </p:cTn>
                                        <p:tgtEl>
                                          <p:spTgt spid="164"/>
                                        </p:tgtEl>
                                        <p:attrNameLst>
                                          <p:attrName>style.visibility</p:attrName>
                                        </p:attrNameLst>
                                      </p:cBhvr>
                                      <p:to>
                                        <p:strVal val="visible"/>
                                      </p:to>
                                    </p:set>
                                    <p:animEffect transition="in" filter="wheel(1)">
                                      <p:cBhvr>
                                        <p:cTn id="70" dur="1000"/>
                                        <p:tgtEl>
                                          <p:spTgt spid="164"/>
                                        </p:tgtEl>
                                      </p:cBhvr>
                                    </p:animEffect>
                                  </p:childTnLst>
                                  <p:subTnLst>
                                    <p:audio>
                                      <p:cMediaNode>
                                        <p:cTn display="0" masterRel="sameClick">
                                          <p:stCondLst>
                                            <p:cond evt="begin" delay="0">
                                              <p:tn val="68"/>
                                            </p:cond>
                                          </p:stCondLst>
                                          <p:endCondLst>
                                            <p:cond evt="onStopAudio" delay="0">
                                              <p:tgtEl>
                                                <p:sldTgt/>
                                              </p:tgtEl>
                                            </p:cond>
                                          </p:endCondLst>
                                        </p:cTn>
                                        <p:tgtEl>
                                          <p:sndTgt r:embed="rId4" name="click.wav"/>
                                        </p:tgtEl>
                                      </p:cMediaNode>
                                    </p:audio>
                                  </p:subTnLst>
                                </p:cTn>
                              </p:par>
                            </p:childTnLst>
                          </p:cTn>
                        </p:par>
                        <p:par>
                          <p:cTn id="71" fill="hold">
                            <p:stCondLst>
                              <p:cond delay="14000"/>
                            </p:stCondLst>
                            <p:childTnLst>
                              <p:par>
                                <p:cTn id="72" presetID="21" presetClass="entr" presetSubtype="1" fill="hold" grpId="0" nodeType="afterEffect">
                                  <p:stCondLst>
                                    <p:cond delay="0"/>
                                  </p:stCondLst>
                                  <p:childTnLst>
                                    <p:set>
                                      <p:cBhvr>
                                        <p:cTn id="73" dur="1" fill="hold">
                                          <p:stCondLst>
                                            <p:cond delay="0"/>
                                          </p:stCondLst>
                                        </p:cTn>
                                        <p:tgtEl>
                                          <p:spTgt spid="165"/>
                                        </p:tgtEl>
                                        <p:attrNameLst>
                                          <p:attrName>style.visibility</p:attrName>
                                        </p:attrNameLst>
                                      </p:cBhvr>
                                      <p:to>
                                        <p:strVal val="visible"/>
                                      </p:to>
                                    </p:set>
                                    <p:animEffect transition="in" filter="wheel(1)">
                                      <p:cBhvr>
                                        <p:cTn id="74" dur="1000"/>
                                        <p:tgtEl>
                                          <p:spTgt spid="165"/>
                                        </p:tgtEl>
                                      </p:cBhvr>
                                    </p:animEffect>
                                  </p:childTnLst>
                                  <p:subTnLst>
                                    <p:audio>
                                      <p:cMediaNode>
                                        <p:cTn display="0" masterRel="sameClick">
                                          <p:stCondLst>
                                            <p:cond evt="begin" delay="0">
                                              <p:tn val="72"/>
                                            </p:cond>
                                          </p:stCondLst>
                                          <p:endCondLst>
                                            <p:cond evt="onStopAudio" delay="0">
                                              <p:tgtEl>
                                                <p:sldTgt/>
                                              </p:tgtEl>
                                            </p:cond>
                                          </p:endCondLst>
                                        </p:cTn>
                                        <p:tgtEl>
                                          <p:sndTgt r:embed="rId4" name="click.wav"/>
                                        </p:tgtEl>
                                      </p:cMediaNode>
                                    </p:audio>
                                  </p:subTnLst>
                                </p:cTn>
                              </p:par>
                            </p:childTnLst>
                          </p:cTn>
                        </p:par>
                        <p:par>
                          <p:cTn id="75" fill="hold">
                            <p:stCondLst>
                              <p:cond delay="15000"/>
                            </p:stCondLst>
                            <p:childTnLst>
                              <p:par>
                                <p:cTn id="76" presetID="21" presetClass="entr" presetSubtype="1" fill="hold" grpId="0" nodeType="afterEffect">
                                  <p:stCondLst>
                                    <p:cond delay="0"/>
                                  </p:stCondLst>
                                  <p:childTnLst>
                                    <p:set>
                                      <p:cBhvr>
                                        <p:cTn id="77" dur="1" fill="hold">
                                          <p:stCondLst>
                                            <p:cond delay="0"/>
                                          </p:stCondLst>
                                        </p:cTn>
                                        <p:tgtEl>
                                          <p:spTgt spid="166"/>
                                        </p:tgtEl>
                                        <p:attrNameLst>
                                          <p:attrName>style.visibility</p:attrName>
                                        </p:attrNameLst>
                                      </p:cBhvr>
                                      <p:to>
                                        <p:strVal val="visible"/>
                                      </p:to>
                                    </p:set>
                                    <p:animEffect transition="in" filter="wheel(1)">
                                      <p:cBhvr>
                                        <p:cTn id="78" dur="1000"/>
                                        <p:tgtEl>
                                          <p:spTgt spid="166"/>
                                        </p:tgtEl>
                                      </p:cBhvr>
                                    </p:animEffect>
                                  </p:childTnLst>
                                  <p:subTnLst>
                                    <p:audio>
                                      <p:cMediaNode>
                                        <p:cTn display="0" masterRel="sameClick">
                                          <p:stCondLst>
                                            <p:cond evt="begin" delay="0">
                                              <p:tn val="76"/>
                                            </p:cond>
                                          </p:stCondLst>
                                          <p:endCondLst>
                                            <p:cond evt="onStopAudio" delay="0">
                                              <p:tgtEl>
                                                <p:sldTgt/>
                                              </p:tgtEl>
                                            </p:cond>
                                          </p:endCondLst>
                                        </p:cTn>
                                        <p:tgtEl>
                                          <p:sndTgt r:embed="rId5" name="bomb.wav"/>
                                        </p:tgtEl>
                                      </p:cMediaNode>
                                    </p:audio>
                                  </p:sub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4"/>
                                        </p:tgtEl>
                                        <p:attrNameLst>
                                          <p:attrName>style.visibility</p:attrName>
                                        </p:attrNameLst>
                                      </p:cBhvr>
                                      <p:to>
                                        <p:strVal val="visible"/>
                                      </p:to>
                                    </p:set>
                                    <p:anim calcmode="lin" valueType="num">
                                      <p:cBhvr additive="base">
                                        <p:cTn id="83" dur="500" fill="hold"/>
                                        <p:tgtEl>
                                          <p:spTgt spid="24"/>
                                        </p:tgtEl>
                                        <p:attrNameLst>
                                          <p:attrName>ppt_x</p:attrName>
                                        </p:attrNameLst>
                                      </p:cBhvr>
                                      <p:tavLst>
                                        <p:tav tm="0">
                                          <p:val>
                                            <p:strVal val="#ppt_x"/>
                                          </p:val>
                                        </p:tav>
                                        <p:tav tm="100000">
                                          <p:val>
                                            <p:strVal val="#ppt_x"/>
                                          </p:val>
                                        </p:tav>
                                      </p:tavLst>
                                    </p:anim>
                                    <p:anim calcmode="lin" valueType="num">
                                      <p:cBhvr additive="base">
                                        <p:cTn id="84" dur="500" fill="hold"/>
                                        <p:tgtEl>
                                          <p:spTgt spid="2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1"/>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85" restart="whenNotActive" fill="hold" evtFilter="cancelBubble" nodeType="interactiveSeq">
                <p:stCondLst>
                  <p:cond evt="onClick" delay="0">
                    <p:tgtEl>
                      <p:spTgt spid="130"/>
                    </p:tgtEl>
                  </p:cond>
                </p:stCondLst>
                <p:endSync evt="end" delay="0">
                  <p:rtn val="all"/>
                </p:endSync>
                <p:childTnLst>
                  <p:par>
                    <p:cTn id="86" fill="hold">
                      <p:stCondLst>
                        <p:cond delay="0"/>
                      </p:stCondLst>
                      <p:childTnLst>
                        <p:par>
                          <p:cTn id="87" fill="hold">
                            <p:stCondLst>
                              <p:cond delay="0"/>
                            </p:stCondLst>
                            <p:childTnLst>
                              <p:par>
                                <p:cTn id="88" presetID="14" presetClass="exit" presetSubtype="10" fill="hold" grpId="0" nodeType="afterEffect">
                                  <p:stCondLst>
                                    <p:cond delay="0"/>
                                  </p:stCondLst>
                                  <p:childTnLst>
                                    <p:animEffect transition="out" filter="randombar(horizontal)">
                                      <p:cBhvr>
                                        <p:cTn id="89" dur="500"/>
                                        <p:tgtEl>
                                          <p:spTgt spid="151"/>
                                        </p:tgtEl>
                                      </p:cBhvr>
                                    </p:animEffect>
                                    <p:set>
                                      <p:cBhvr>
                                        <p:cTn id="90" dur="1" fill="hold">
                                          <p:stCondLst>
                                            <p:cond delay="499"/>
                                          </p:stCondLst>
                                        </p:cTn>
                                        <p:tgtEl>
                                          <p:spTgt spid="151"/>
                                        </p:tgtEl>
                                        <p:attrNameLst>
                                          <p:attrName>style.visibility</p:attrName>
                                        </p:attrNameLst>
                                      </p:cBhvr>
                                      <p:to>
                                        <p:strVal val="hidden"/>
                                      </p:to>
                                    </p:set>
                                  </p:childTnLst>
                                </p:cTn>
                              </p:par>
                            </p:childTnLst>
                          </p:cTn>
                        </p:par>
                      </p:childTnLst>
                    </p:cTn>
                  </p:par>
                </p:childTnLst>
              </p:cTn>
              <p:nextCondLst>
                <p:cond evt="onClick" delay="0">
                  <p:tgtEl>
                    <p:spTgt spid="130"/>
                  </p:tgtEl>
                </p:cond>
              </p:nextCondLst>
            </p:seq>
          </p:childTnLst>
        </p:cTn>
      </p:par>
    </p:tnLst>
    <p:bldLst>
      <p:bldP spid="2" grpId="0"/>
      <p:bldP spid="130"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51" grpId="0" animBg="1"/>
      <p:bldP spid="167" grpId="0" animBg="1"/>
      <p:bldP spid="2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1011" y="223738"/>
            <a:ext cx="3138039" cy="461665"/>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AI NHANH AI ĐÚNG</a:t>
            </a:r>
            <a:endPar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descr="Hình ảnh có liên qua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24461" y="201489"/>
            <a:ext cx="1082755" cy="921660"/>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2" descr="Káº¿t quáº£ hÃ¬nh áº£nh cho icon Äá»ng há»"/>
          <p:cNvPicPr>
            <a:picLocks noChangeAspect="1" noChangeArrowheads="1"/>
          </p:cNvPicPr>
          <p:nvPr/>
        </p:nvPicPr>
        <p:blipFill>
          <a:blip r:embed="rId8" cstate="print">
            <a:clrChange>
              <a:clrFrom>
                <a:srgbClr val="F5F4F2"/>
              </a:clrFrom>
              <a:clrTo>
                <a:srgbClr val="F5F4F2">
                  <a:alpha val="0"/>
                </a:srgbClr>
              </a:clrTo>
            </a:clrChange>
            <a:extLst>
              <a:ext uri="{28A0092B-C50C-407E-A947-70E740481C1C}">
                <a14:useLocalDpi xmlns:a14="http://schemas.microsoft.com/office/drawing/2010/main" val="0"/>
              </a:ext>
            </a:extLst>
          </a:blip>
          <a:srcRect/>
          <a:stretch>
            <a:fillRect/>
          </a:stretch>
        </p:blipFill>
        <p:spPr bwMode="auto">
          <a:xfrm>
            <a:off x="6313646" y="264774"/>
            <a:ext cx="356687" cy="357235"/>
          </a:xfrm>
          <a:prstGeom prst="rect">
            <a:avLst/>
          </a:prstGeom>
          <a:noFill/>
          <a:extLst>
            <a:ext uri="{909E8E84-426E-40DD-AFC4-6F175D3DCCD1}">
              <a14:hiddenFill xmlns:a14="http://schemas.microsoft.com/office/drawing/2010/main">
                <a:solidFill>
                  <a:srgbClr val="FFFFFF"/>
                </a:solidFill>
              </a14:hiddenFill>
            </a:ext>
          </a:extLst>
        </p:spPr>
      </p:pic>
      <p:pic>
        <p:nvPicPr>
          <p:cNvPr id="58370" name="Picture 2" descr="https://lh3.googleusercontent.com/-TP1-KKSfBas/WsHQadxdF3I/AAAAAAAACIo/sux1hG4nQTA8y2yTCysSifDHK8Tu6r6-QCHMYCw/h136/6-mau_slide_powerpoint_dep_ctu.vn_(249).gif"/>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836384" y="638302"/>
            <a:ext cx="3278666" cy="187736"/>
          </a:xfrm>
          <a:prstGeom prst="rect">
            <a:avLst/>
          </a:prstGeom>
          <a:noFill/>
          <a:extLst>
            <a:ext uri="{909E8E84-426E-40DD-AFC4-6F175D3DCCD1}">
              <a14:hiddenFill xmlns:a14="http://schemas.microsoft.com/office/drawing/2010/main">
                <a:solidFill>
                  <a:srgbClr val="FFFFFF"/>
                </a:solidFill>
              </a14:hiddenFill>
            </a:ext>
          </a:extLst>
        </p:spPr>
      </p:pic>
      <p:sp>
        <p:nvSpPr>
          <p:cNvPr id="130" name="Oval 129"/>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15</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2" name="Oval 151"/>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14</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3" name="Oval 152"/>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13</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4" name="Oval 153"/>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12</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5" name="Oval 154"/>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11</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6" name="Oval 155"/>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10</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7" name="Oval 156"/>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9</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8" name="Oval 157"/>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8</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9" name="Oval 158"/>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7</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0" name="Oval 159"/>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6</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1" name="Oval 160"/>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5</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2" name="Oval 161"/>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4</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3" name="Oval 162"/>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3</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4" name="Oval 163"/>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2</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5" name="Oval 164"/>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sym typeface="Arial"/>
              </a:rPr>
              <a:t>1</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6" name="Oval 165"/>
          <p:cNvSpPr/>
          <p:nvPr/>
        </p:nvSpPr>
        <p:spPr>
          <a:xfrm>
            <a:off x="6935698" y="60212"/>
            <a:ext cx="1287118" cy="1250382"/>
          </a:xfrm>
          <a:prstGeom prst="ellipse">
            <a:avLst/>
          </a:prstGeom>
          <a:solidFill>
            <a:srgbClr val="FF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smtClean="0">
                <a:ln>
                  <a:noFill/>
                </a:ln>
                <a:solidFill>
                  <a:prstClr val="white"/>
                </a:solidFill>
                <a:effectLst/>
                <a:uLnTx/>
                <a:uFillTx/>
                <a:latin typeface="Arial" panose="020B0604020202020204" pitchFamily="34" charset="0"/>
                <a:ea typeface="+mn-ea"/>
                <a:cs typeface="Arial" panose="020B0604020202020204" pitchFamily="34" charset="0"/>
                <a:sym typeface="Arial"/>
              </a:rPr>
              <a:t>Hết</a:t>
            </a:r>
            <a:r>
              <a:rPr kumimoji="0" lang="en-US" sz="3200" b="1"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 </a:t>
            </a:r>
            <a:r>
              <a:rPr kumimoji="0" lang="en-US" sz="3200" b="1" i="0" u="none" strike="noStrike" kern="0" cap="none" spc="0" normalizeH="0" baseline="0" noProof="0" dirty="0" err="1" smtClean="0">
                <a:ln>
                  <a:noFill/>
                </a:ln>
                <a:solidFill>
                  <a:prstClr val="white"/>
                </a:solidFill>
                <a:effectLst/>
                <a:uLnTx/>
                <a:uFillTx/>
                <a:latin typeface="Arial" panose="020B0604020202020204" pitchFamily="34" charset="0"/>
                <a:ea typeface="+mn-ea"/>
                <a:cs typeface="Arial" panose="020B0604020202020204" pitchFamily="34" charset="0"/>
                <a:sym typeface="Arial"/>
              </a:rPr>
              <a:t>giờ</a:t>
            </a:r>
            <a:r>
              <a:rPr kumimoji="0" lang="en-US" sz="3200" b="1"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 </a:t>
            </a:r>
            <a:endParaRPr kumimoji="0" lang="vi-VN" sz="3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1" name="TextBox 150"/>
          <p:cNvSpPr txBox="1"/>
          <p:nvPr/>
        </p:nvSpPr>
        <p:spPr>
          <a:xfrm>
            <a:off x="6976191" y="1432560"/>
            <a:ext cx="1206131" cy="400110"/>
          </a:xfrm>
          <a:prstGeom prst="rect">
            <a:avLst/>
          </a:prstGeom>
          <a:solidFill>
            <a:schemeClr val="accent6">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smtClean="0">
                <a:ln>
                  <a:noFill/>
                </a:ln>
                <a:solidFill>
                  <a:srgbClr val="002060"/>
                </a:solidFill>
                <a:effectLst>
                  <a:outerShdw blurRad="38100" dist="38100" dir="2700000" algn="tl">
                    <a:srgbClr val="000000">
                      <a:alpha val="43137"/>
                    </a:srgbClr>
                  </a:outerShdw>
                </a:effectLst>
                <a:uLnTx/>
                <a:uFillTx/>
                <a:latin typeface="Arial"/>
                <a:cs typeface="Arial"/>
                <a:sym typeface="Arial"/>
              </a:rPr>
              <a:t>START</a:t>
            </a:r>
            <a:endParaRPr kumimoji="0" lang="vi-VN" sz="20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Arial"/>
              <a:cs typeface="Arial"/>
              <a:sym typeface="Arial"/>
            </a:endParaRPr>
          </a:p>
        </p:txBody>
      </p:sp>
      <p:sp>
        <p:nvSpPr>
          <p:cNvPr id="167" name="TextBox 166"/>
          <p:cNvSpPr txBox="1"/>
          <p:nvPr/>
        </p:nvSpPr>
        <p:spPr>
          <a:xfrm>
            <a:off x="1324461" y="2346960"/>
            <a:ext cx="6456784" cy="646331"/>
          </a:xfrm>
          <a:prstGeom prst="rect">
            <a:avLst/>
          </a:prstGeom>
          <a:solidFill>
            <a:srgbClr val="F1FAD4"/>
          </a:solidFill>
        </p:spPr>
        <p:txBody>
          <a:bodyPr wrap="square" rtlCol="0">
            <a:spAutoFit/>
          </a:bodyPr>
          <a:lstStyle/>
          <a:p>
            <a:pPr lvl="0" algn="ctr"/>
            <a:r>
              <a:rPr lang="fr-FR" sz="3600" dirty="0"/>
              <a:t>3{120+[55 - (11- 3.2)</a:t>
            </a:r>
            <a:r>
              <a:rPr lang="fr-FR" sz="3600" baseline="30000" dirty="0"/>
              <a:t>2</a:t>
            </a:r>
            <a:r>
              <a:rPr lang="fr-FR" sz="3600" dirty="0"/>
              <a:t>]} +  2</a:t>
            </a:r>
            <a:r>
              <a:rPr lang="fr-FR" sz="3600" baseline="30000" dirty="0"/>
              <a:t>3</a:t>
            </a:r>
            <a:endParaRPr kumimoji="0" lang="en-US" sz="8800" i="0" u="none" strike="noStrike" kern="0" cap="none" spc="0" normalizeH="0" baseline="0" noProof="0" dirty="0">
              <a:ln>
                <a:noFill/>
              </a:ln>
              <a:solidFill>
                <a:prstClr val="black"/>
              </a:solidFill>
              <a:effectLst/>
              <a:uLnTx/>
              <a:uFillTx/>
              <a:sym typeface="Arial"/>
            </a:endParaRPr>
          </a:p>
        </p:txBody>
      </p:sp>
      <p:sp>
        <p:nvSpPr>
          <p:cNvPr id="24" name="Rounded Rectangle 23"/>
          <p:cNvSpPr/>
          <p:nvPr/>
        </p:nvSpPr>
        <p:spPr>
          <a:xfrm>
            <a:off x="2553449" y="3759312"/>
            <a:ext cx="4263117" cy="108204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FF0000"/>
                </a:solidFill>
                <a:latin typeface="Arial" panose="020B0604020202020204" pitchFamily="34" charset="0"/>
                <a:cs typeface="Arial" panose="020B0604020202020204" pitchFamily="34" charset="0"/>
              </a:rPr>
              <a:t>458</a:t>
            </a:r>
            <a:endParaRPr lang="vi-VN" sz="4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01021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repeatCount="indefinite" fill="hold" grpId="0" nodeType="withEffect">
                                  <p:stCondLst>
                                    <p:cond delay="0"/>
                                  </p:stCondLst>
                                  <p:iterate type="lt">
                                    <p:tmPct val="4000"/>
                                  </p:iterate>
                                  <p:childTnLst>
                                    <p:set>
                                      <p:cBhvr override="childStyle">
                                        <p:cTn id="6" dur="3000" fill="hold"/>
                                        <p:tgtEl>
                                          <p:spTgt spid="2"/>
                                        </p:tgtEl>
                                        <p:attrNameLst>
                                          <p:attrName>style.color</p:attrName>
                                        </p:attrNameLst>
                                      </p:cBhvr>
                                      <p:to>
                                        <p:clrVal>
                                          <a:schemeClr val="accent2"/>
                                        </p:clrVal>
                                      </p:to>
                                    </p:set>
                                    <p:set>
                                      <p:cBhvr>
                                        <p:cTn id="7" dur="3000" fill="hold"/>
                                        <p:tgtEl>
                                          <p:spTgt spid="2"/>
                                        </p:tgtEl>
                                        <p:attrNameLst>
                                          <p:attrName>fillcolor</p:attrName>
                                        </p:attrNameLst>
                                      </p:cBhvr>
                                      <p:to>
                                        <p:clrVal>
                                          <a:schemeClr val="accent2"/>
                                        </p:clrVal>
                                      </p:to>
                                    </p:set>
                                    <p:set>
                                      <p:cBhvr>
                                        <p:cTn id="8" dur="3000" fill="hold"/>
                                        <p:tgtEl>
                                          <p:spTgt spid="2"/>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67"/>
                                        </p:tgtEl>
                                        <p:attrNameLst>
                                          <p:attrName>style.visibility</p:attrName>
                                        </p:attrNameLst>
                                      </p:cBhvr>
                                      <p:to>
                                        <p:strVal val="visible"/>
                                      </p:to>
                                    </p:set>
                                    <p:animEffect transition="in" filter="randombar(horizontal)">
                                      <p:cBhvr>
                                        <p:cTn id="13" dur="500"/>
                                        <p:tgtEl>
                                          <p:spTgt spid="167"/>
                                        </p:tgtEl>
                                      </p:cBhvr>
                                    </p:animEffec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30"/>
                                        </p:tgtEl>
                                        <p:attrNameLst>
                                          <p:attrName>style.visibility</p:attrName>
                                        </p:attrNameLst>
                                      </p:cBhvr>
                                      <p:to>
                                        <p:strVal val="visible"/>
                                      </p:to>
                                    </p:set>
                                    <p:animEffect transition="in" filter="wheel(1)">
                                      <p:cBhvr>
                                        <p:cTn id="18" dur="1000"/>
                                        <p:tgtEl>
                                          <p:spTgt spid="130"/>
                                        </p:tgtEl>
                                      </p:cBhvr>
                                    </p:animEffect>
                                  </p:childTnLst>
                                  <p:subTnLst>
                                    <p:audio>
                                      <p:cMediaNode>
                                        <p:cTn display="0" masterRel="sameClick">
                                          <p:stCondLst>
                                            <p:cond evt="begin" delay="0">
                                              <p:tn val="16"/>
                                            </p:cond>
                                          </p:stCondLst>
                                          <p:endCondLst>
                                            <p:cond evt="onStopAudio" delay="0">
                                              <p:tgtEl>
                                                <p:sldTgt/>
                                              </p:tgtEl>
                                            </p:cond>
                                          </p:endCondLst>
                                        </p:cTn>
                                        <p:tgtEl>
                                          <p:sndTgt r:embed="rId4" name="click.wav"/>
                                        </p:tgtEl>
                                      </p:cMediaNode>
                                    </p:audio>
                                  </p:subTnLst>
                                </p:cTn>
                              </p:par>
                            </p:childTnLst>
                          </p:cTn>
                        </p:par>
                        <p:par>
                          <p:cTn id="19" fill="hold">
                            <p:stCondLst>
                              <p:cond delay="1000"/>
                            </p:stCondLst>
                            <p:childTnLst>
                              <p:par>
                                <p:cTn id="20" presetID="21" presetClass="entr" presetSubtype="1" fill="hold" grpId="0" nodeType="afterEffect">
                                  <p:stCondLst>
                                    <p:cond delay="0"/>
                                  </p:stCondLst>
                                  <p:childTnLst>
                                    <p:set>
                                      <p:cBhvr>
                                        <p:cTn id="21" dur="1" fill="hold">
                                          <p:stCondLst>
                                            <p:cond delay="0"/>
                                          </p:stCondLst>
                                        </p:cTn>
                                        <p:tgtEl>
                                          <p:spTgt spid="152"/>
                                        </p:tgtEl>
                                        <p:attrNameLst>
                                          <p:attrName>style.visibility</p:attrName>
                                        </p:attrNameLst>
                                      </p:cBhvr>
                                      <p:to>
                                        <p:strVal val="visible"/>
                                      </p:to>
                                    </p:set>
                                    <p:animEffect transition="in" filter="wheel(1)">
                                      <p:cBhvr>
                                        <p:cTn id="22" dur="1000"/>
                                        <p:tgtEl>
                                          <p:spTgt spid="152"/>
                                        </p:tgtEl>
                                      </p:cBhvr>
                                    </p:animEffect>
                                  </p:childTnLst>
                                  <p:subTnLst>
                                    <p:audio>
                                      <p:cMediaNode>
                                        <p:cTn display="0" masterRel="sameClick">
                                          <p:stCondLst>
                                            <p:cond evt="begin" delay="0">
                                              <p:tn val="20"/>
                                            </p:cond>
                                          </p:stCondLst>
                                          <p:endCondLst>
                                            <p:cond evt="onStopAudio" delay="0">
                                              <p:tgtEl>
                                                <p:sldTgt/>
                                              </p:tgtEl>
                                            </p:cond>
                                          </p:endCondLst>
                                        </p:cTn>
                                        <p:tgtEl>
                                          <p:sndTgt r:embed="rId4" name="click.wav"/>
                                        </p:tgtEl>
                                      </p:cMediaNode>
                                    </p:audio>
                                  </p:subTnLst>
                                </p:cTn>
                              </p:par>
                            </p:childTnLst>
                          </p:cTn>
                        </p:par>
                        <p:par>
                          <p:cTn id="23" fill="hold">
                            <p:stCondLst>
                              <p:cond delay="2000"/>
                            </p:stCondLst>
                            <p:childTnLst>
                              <p:par>
                                <p:cTn id="24" presetID="21" presetClass="entr" presetSubtype="1" fill="hold" grpId="0" nodeType="afterEffect">
                                  <p:stCondLst>
                                    <p:cond delay="0"/>
                                  </p:stCondLst>
                                  <p:childTnLst>
                                    <p:set>
                                      <p:cBhvr>
                                        <p:cTn id="25" dur="1" fill="hold">
                                          <p:stCondLst>
                                            <p:cond delay="0"/>
                                          </p:stCondLst>
                                        </p:cTn>
                                        <p:tgtEl>
                                          <p:spTgt spid="153"/>
                                        </p:tgtEl>
                                        <p:attrNameLst>
                                          <p:attrName>style.visibility</p:attrName>
                                        </p:attrNameLst>
                                      </p:cBhvr>
                                      <p:to>
                                        <p:strVal val="visible"/>
                                      </p:to>
                                    </p:set>
                                    <p:animEffect transition="in" filter="wheel(1)">
                                      <p:cBhvr>
                                        <p:cTn id="26" dur="1000"/>
                                        <p:tgtEl>
                                          <p:spTgt spid="153"/>
                                        </p:tgtEl>
                                      </p:cBhvr>
                                    </p:animEffect>
                                  </p:childTnLst>
                                  <p:subTnLst>
                                    <p:audio>
                                      <p:cMediaNode>
                                        <p:cTn display="0" masterRel="sameClick">
                                          <p:stCondLst>
                                            <p:cond evt="begin" delay="0">
                                              <p:tn val="24"/>
                                            </p:cond>
                                          </p:stCondLst>
                                          <p:endCondLst>
                                            <p:cond evt="onStopAudio" delay="0">
                                              <p:tgtEl>
                                                <p:sldTgt/>
                                              </p:tgtEl>
                                            </p:cond>
                                          </p:endCondLst>
                                        </p:cTn>
                                        <p:tgtEl>
                                          <p:sndTgt r:embed="rId4" name="click.wav"/>
                                        </p:tgtEl>
                                      </p:cMediaNode>
                                    </p:audio>
                                  </p:subTnLst>
                                </p:cTn>
                              </p:par>
                            </p:childTnLst>
                          </p:cTn>
                        </p:par>
                        <p:par>
                          <p:cTn id="27" fill="hold">
                            <p:stCondLst>
                              <p:cond delay="3000"/>
                            </p:stCondLst>
                            <p:childTnLst>
                              <p:par>
                                <p:cTn id="28" presetID="21" presetClass="entr" presetSubtype="1" fill="hold" grpId="0" nodeType="afterEffect">
                                  <p:stCondLst>
                                    <p:cond delay="0"/>
                                  </p:stCondLst>
                                  <p:childTnLst>
                                    <p:set>
                                      <p:cBhvr>
                                        <p:cTn id="29" dur="1" fill="hold">
                                          <p:stCondLst>
                                            <p:cond delay="0"/>
                                          </p:stCondLst>
                                        </p:cTn>
                                        <p:tgtEl>
                                          <p:spTgt spid="154"/>
                                        </p:tgtEl>
                                        <p:attrNameLst>
                                          <p:attrName>style.visibility</p:attrName>
                                        </p:attrNameLst>
                                      </p:cBhvr>
                                      <p:to>
                                        <p:strVal val="visible"/>
                                      </p:to>
                                    </p:set>
                                    <p:animEffect transition="in" filter="wheel(1)">
                                      <p:cBhvr>
                                        <p:cTn id="30" dur="1000"/>
                                        <p:tgtEl>
                                          <p:spTgt spid="154"/>
                                        </p:tgtEl>
                                      </p:cBhvr>
                                    </p:animEffect>
                                  </p:childTnLst>
                                  <p:subTnLst>
                                    <p:audio>
                                      <p:cMediaNode>
                                        <p:cTn display="0" masterRel="sameClick">
                                          <p:stCondLst>
                                            <p:cond evt="begin" delay="0">
                                              <p:tn val="28"/>
                                            </p:cond>
                                          </p:stCondLst>
                                          <p:endCondLst>
                                            <p:cond evt="onStopAudio" delay="0">
                                              <p:tgtEl>
                                                <p:sldTgt/>
                                              </p:tgtEl>
                                            </p:cond>
                                          </p:endCondLst>
                                        </p:cTn>
                                        <p:tgtEl>
                                          <p:sndTgt r:embed="rId4" name="click.wav"/>
                                        </p:tgtEl>
                                      </p:cMediaNode>
                                    </p:audio>
                                  </p:subTnLst>
                                </p:cTn>
                              </p:par>
                            </p:childTnLst>
                          </p:cTn>
                        </p:par>
                        <p:par>
                          <p:cTn id="31" fill="hold">
                            <p:stCondLst>
                              <p:cond delay="4000"/>
                            </p:stCondLst>
                            <p:childTnLst>
                              <p:par>
                                <p:cTn id="32" presetID="21" presetClass="entr" presetSubtype="1" fill="hold" grpId="0" nodeType="afterEffect">
                                  <p:stCondLst>
                                    <p:cond delay="0"/>
                                  </p:stCondLst>
                                  <p:childTnLst>
                                    <p:set>
                                      <p:cBhvr>
                                        <p:cTn id="33" dur="1" fill="hold">
                                          <p:stCondLst>
                                            <p:cond delay="0"/>
                                          </p:stCondLst>
                                        </p:cTn>
                                        <p:tgtEl>
                                          <p:spTgt spid="155"/>
                                        </p:tgtEl>
                                        <p:attrNameLst>
                                          <p:attrName>style.visibility</p:attrName>
                                        </p:attrNameLst>
                                      </p:cBhvr>
                                      <p:to>
                                        <p:strVal val="visible"/>
                                      </p:to>
                                    </p:set>
                                    <p:animEffect transition="in" filter="wheel(1)">
                                      <p:cBhvr>
                                        <p:cTn id="34" dur="1000"/>
                                        <p:tgtEl>
                                          <p:spTgt spid="155"/>
                                        </p:tgtEl>
                                      </p:cBhvr>
                                    </p:animEffect>
                                  </p:childTnLst>
                                  <p:subTnLst>
                                    <p:audio>
                                      <p:cMediaNode>
                                        <p:cTn display="0" masterRel="sameClick">
                                          <p:stCondLst>
                                            <p:cond evt="begin" delay="0">
                                              <p:tn val="32"/>
                                            </p:cond>
                                          </p:stCondLst>
                                          <p:endCondLst>
                                            <p:cond evt="onStopAudio" delay="0">
                                              <p:tgtEl>
                                                <p:sldTgt/>
                                              </p:tgtEl>
                                            </p:cond>
                                          </p:endCondLst>
                                        </p:cTn>
                                        <p:tgtEl>
                                          <p:sndTgt r:embed="rId4" name="click.wav"/>
                                        </p:tgtEl>
                                      </p:cMediaNode>
                                    </p:audio>
                                  </p:subTnLst>
                                </p:cTn>
                              </p:par>
                            </p:childTnLst>
                          </p:cTn>
                        </p:par>
                        <p:par>
                          <p:cTn id="35" fill="hold">
                            <p:stCondLst>
                              <p:cond delay="5000"/>
                            </p:stCondLst>
                            <p:childTnLst>
                              <p:par>
                                <p:cTn id="36" presetID="21" presetClass="entr" presetSubtype="1" fill="hold" grpId="0" nodeType="afterEffect">
                                  <p:stCondLst>
                                    <p:cond delay="0"/>
                                  </p:stCondLst>
                                  <p:childTnLst>
                                    <p:set>
                                      <p:cBhvr>
                                        <p:cTn id="37" dur="1" fill="hold">
                                          <p:stCondLst>
                                            <p:cond delay="0"/>
                                          </p:stCondLst>
                                        </p:cTn>
                                        <p:tgtEl>
                                          <p:spTgt spid="156"/>
                                        </p:tgtEl>
                                        <p:attrNameLst>
                                          <p:attrName>style.visibility</p:attrName>
                                        </p:attrNameLst>
                                      </p:cBhvr>
                                      <p:to>
                                        <p:strVal val="visible"/>
                                      </p:to>
                                    </p:set>
                                    <p:animEffect transition="in" filter="wheel(1)">
                                      <p:cBhvr>
                                        <p:cTn id="38" dur="1000"/>
                                        <p:tgtEl>
                                          <p:spTgt spid="156"/>
                                        </p:tgtEl>
                                      </p:cBhvr>
                                    </p:animEffect>
                                  </p:childTnLst>
                                  <p:subTnLst>
                                    <p:audio>
                                      <p:cMediaNode>
                                        <p:cTn display="0" masterRel="sameClick">
                                          <p:stCondLst>
                                            <p:cond evt="begin" delay="0">
                                              <p:tn val="36"/>
                                            </p:cond>
                                          </p:stCondLst>
                                          <p:endCondLst>
                                            <p:cond evt="onStopAudio" delay="0">
                                              <p:tgtEl>
                                                <p:sldTgt/>
                                              </p:tgtEl>
                                            </p:cond>
                                          </p:endCondLst>
                                        </p:cTn>
                                        <p:tgtEl>
                                          <p:sndTgt r:embed="rId4" name="click.wav"/>
                                        </p:tgtEl>
                                      </p:cMediaNode>
                                    </p:audio>
                                  </p:subTnLst>
                                </p:cTn>
                              </p:par>
                            </p:childTnLst>
                          </p:cTn>
                        </p:par>
                        <p:par>
                          <p:cTn id="39" fill="hold">
                            <p:stCondLst>
                              <p:cond delay="6000"/>
                            </p:stCondLst>
                            <p:childTnLst>
                              <p:par>
                                <p:cTn id="40" presetID="21" presetClass="entr" presetSubtype="1" fill="hold" grpId="0" nodeType="afterEffect">
                                  <p:stCondLst>
                                    <p:cond delay="0"/>
                                  </p:stCondLst>
                                  <p:childTnLst>
                                    <p:set>
                                      <p:cBhvr>
                                        <p:cTn id="41" dur="1" fill="hold">
                                          <p:stCondLst>
                                            <p:cond delay="0"/>
                                          </p:stCondLst>
                                        </p:cTn>
                                        <p:tgtEl>
                                          <p:spTgt spid="157"/>
                                        </p:tgtEl>
                                        <p:attrNameLst>
                                          <p:attrName>style.visibility</p:attrName>
                                        </p:attrNameLst>
                                      </p:cBhvr>
                                      <p:to>
                                        <p:strVal val="visible"/>
                                      </p:to>
                                    </p:set>
                                    <p:animEffect transition="in" filter="wheel(1)">
                                      <p:cBhvr>
                                        <p:cTn id="42" dur="1000"/>
                                        <p:tgtEl>
                                          <p:spTgt spid="157"/>
                                        </p:tgtEl>
                                      </p:cBhvr>
                                    </p:animEffect>
                                  </p:childTnLst>
                                  <p:subTnLst>
                                    <p:audio>
                                      <p:cMediaNode>
                                        <p:cTn display="0" masterRel="sameClick">
                                          <p:stCondLst>
                                            <p:cond evt="begin" delay="0">
                                              <p:tn val="40"/>
                                            </p:cond>
                                          </p:stCondLst>
                                          <p:endCondLst>
                                            <p:cond evt="onStopAudio" delay="0">
                                              <p:tgtEl>
                                                <p:sldTgt/>
                                              </p:tgtEl>
                                            </p:cond>
                                          </p:endCondLst>
                                        </p:cTn>
                                        <p:tgtEl>
                                          <p:sndTgt r:embed="rId4" name="click.wav"/>
                                        </p:tgtEl>
                                      </p:cMediaNode>
                                    </p:audio>
                                  </p:subTnLst>
                                </p:cTn>
                              </p:par>
                            </p:childTnLst>
                          </p:cTn>
                        </p:par>
                        <p:par>
                          <p:cTn id="43" fill="hold">
                            <p:stCondLst>
                              <p:cond delay="7000"/>
                            </p:stCondLst>
                            <p:childTnLst>
                              <p:par>
                                <p:cTn id="44" presetID="21" presetClass="entr" presetSubtype="1" fill="hold" grpId="0" nodeType="afterEffect">
                                  <p:stCondLst>
                                    <p:cond delay="0"/>
                                  </p:stCondLst>
                                  <p:childTnLst>
                                    <p:set>
                                      <p:cBhvr>
                                        <p:cTn id="45" dur="1" fill="hold">
                                          <p:stCondLst>
                                            <p:cond delay="0"/>
                                          </p:stCondLst>
                                        </p:cTn>
                                        <p:tgtEl>
                                          <p:spTgt spid="158"/>
                                        </p:tgtEl>
                                        <p:attrNameLst>
                                          <p:attrName>style.visibility</p:attrName>
                                        </p:attrNameLst>
                                      </p:cBhvr>
                                      <p:to>
                                        <p:strVal val="visible"/>
                                      </p:to>
                                    </p:set>
                                    <p:animEffect transition="in" filter="wheel(1)">
                                      <p:cBhvr>
                                        <p:cTn id="46" dur="1000"/>
                                        <p:tgtEl>
                                          <p:spTgt spid="158"/>
                                        </p:tgtEl>
                                      </p:cBhvr>
                                    </p:animEffect>
                                  </p:childTnLst>
                                  <p:subTnLst>
                                    <p:audio>
                                      <p:cMediaNode>
                                        <p:cTn display="0" masterRel="sameClick">
                                          <p:stCondLst>
                                            <p:cond evt="begin" delay="0">
                                              <p:tn val="44"/>
                                            </p:cond>
                                          </p:stCondLst>
                                          <p:endCondLst>
                                            <p:cond evt="onStopAudio" delay="0">
                                              <p:tgtEl>
                                                <p:sldTgt/>
                                              </p:tgtEl>
                                            </p:cond>
                                          </p:endCondLst>
                                        </p:cTn>
                                        <p:tgtEl>
                                          <p:sndTgt r:embed="rId4" name="click.wav"/>
                                        </p:tgtEl>
                                      </p:cMediaNode>
                                    </p:audio>
                                  </p:subTnLst>
                                </p:cTn>
                              </p:par>
                            </p:childTnLst>
                          </p:cTn>
                        </p:par>
                        <p:par>
                          <p:cTn id="47" fill="hold">
                            <p:stCondLst>
                              <p:cond delay="8000"/>
                            </p:stCondLst>
                            <p:childTnLst>
                              <p:par>
                                <p:cTn id="48" presetID="21" presetClass="entr" presetSubtype="1" fill="hold" grpId="0" nodeType="afterEffect">
                                  <p:stCondLst>
                                    <p:cond delay="0"/>
                                  </p:stCondLst>
                                  <p:childTnLst>
                                    <p:set>
                                      <p:cBhvr>
                                        <p:cTn id="49" dur="1" fill="hold">
                                          <p:stCondLst>
                                            <p:cond delay="0"/>
                                          </p:stCondLst>
                                        </p:cTn>
                                        <p:tgtEl>
                                          <p:spTgt spid="159"/>
                                        </p:tgtEl>
                                        <p:attrNameLst>
                                          <p:attrName>style.visibility</p:attrName>
                                        </p:attrNameLst>
                                      </p:cBhvr>
                                      <p:to>
                                        <p:strVal val="visible"/>
                                      </p:to>
                                    </p:set>
                                    <p:animEffect transition="in" filter="wheel(1)">
                                      <p:cBhvr>
                                        <p:cTn id="50" dur="1000"/>
                                        <p:tgtEl>
                                          <p:spTgt spid="159"/>
                                        </p:tgtEl>
                                      </p:cBhvr>
                                    </p:animEffect>
                                  </p:childTnLst>
                                  <p:subTnLst>
                                    <p:audio>
                                      <p:cMediaNode>
                                        <p:cTn display="0" masterRel="sameClick">
                                          <p:stCondLst>
                                            <p:cond evt="begin" delay="0">
                                              <p:tn val="48"/>
                                            </p:cond>
                                          </p:stCondLst>
                                          <p:endCondLst>
                                            <p:cond evt="onStopAudio" delay="0">
                                              <p:tgtEl>
                                                <p:sldTgt/>
                                              </p:tgtEl>
                                            </p:cond>
                                          </p:endCondLst>
                                        </p:cTn>
                                        <p:tgtEl>
                                          <p:sndTgt r:embed="rId4" name="click.wav"/>
                                        </p:tgtEl>
                                      </p:cMediaNode>
                                    </p:audio>
                                  </p:subTnLst>
                                </p:cTn>
                              </p:par>
                            </p:childTnLst>
                          </p:cTn>
                        </p:par>
                        <p:par>
                          <p:cTn id="51" fill="hold">
                            <p:stCondLst>
                              <p:cond delay="9000"/>
                            </p:stCondLst>
                            <p:childTnLst>
                              <p:par>
                                <p:cTn id="52" presetID="21" presetClass="entr" presetSubtype="1" fill="hold" grpId="0" nodeType="afterEffect">
                                  <p:stCondLst>
                                    <p:cond delay="0"/>
                                  </p:stCondLst>
                                  <p:childTnLst>
                                    <p:set>
                                      <p:cBhvr>
                                        <p:cTn id="53" dur="1" fill="hold">
                                          <p:stCondLst>
                                            <p:cond delay="0"/>
                                          </p:stCondLst>
                                        </p:cTn>
                                        <p:tgtEl>
                                          <p:spTgt spid="160"/>
                                        </p:tgtEl>
                                        <p:attrNameLst>
                                          <p:attrName>style.visibility</p:attrName>
                                        </p:attrNameLst>
                                      </p:cBhvr>
                                      <p:to>
                                        <p:strVal val="visible"/>
                                      </p:to>
                                    </p:set>
                                    <p:animEffect transition="in" filter="wheel(1)">
                                      <p:cBhvr>
                                        <p:cTn id="54" dur="1000"/>
                                        <p:tgtEl>
                                          <p:spTgt spid="160"/>
                                        </p:tgtEl>
                                      </p:cBhvr>
                                    </p:animEffect>
                                  </p:childTnLst>
                                  <p:subTnLst>
                                    <p:audio>
                                      <p:cMediaNode>
                                        <p:cTn display="0" masterRel="sameClick">
                                          <p:stCondLst>
                                            <p:cond evt="begin" delay="0">
                                              <p:tn val="52"/>
                                            </p:cond>
                                          </p:stCondLst>
                                          <p:endCondLst>
                                            <p:cond evt="onStopAudio" delay="0">
                                              <p:tgtEl>
                                                <p:sldTgt/>
                                              </p:tgtEl>
                                            </p:cond>
                                          </p:endCondLst>
                                        </p:cTn>
                                        <p:tgtEl>
                                          <p:sndTgt r:embed="rId4" name="click.wav"/>
                                        </p:tgtEl>
                                      </p:cMediaNode>
                                    </p:audio>
                                  </p:subTnLst>
                                </p:cTn>
                              </p:par>
                            </p:childTnLst>
                          </p:cTn>
                        </p:par>
                        <p:par>
                          <p:cTn id="55" fill="hold">
                            <p:stCondLst>
                              <p:cond delay="10000"/>
                            </p:stCondLst>
                            <p:childTnLst>
                              <p:par>
                                <p:cTn id="56" presetID="21" presetClass="entr" presetSubtype="1" fill="hold" grpId="0" nodeType="afterEffect">
                                  <p:stCondLst>
                                    <p:cond delay="0"/>
                                  </p:stCondLst>
                                  <p:childTnLst>
                                    <p:set>
                                      <p:cBhvr>
                                        <p:cTn id="57" dur="1" fill="hold">
                                          <p:stCondLst>
                                            <p:cond delay="0"/>
                                          </p:stCondLst>
                                        </p:cTn>
                                        <p:tgtEl>
                                          <p:spTgt spid="161"/>
                                        </p:tgtEl>
                                        <p:attrNameLst>
                                          <p:attrName>style.visibility</p:attrName>
                                        </p:attrNameLst>
                                      </p:cBhvr>
                                      <p:to>
                                        <p:strVal val="visible"/>
                                      </p:to>
                                    </p:set>
                                    <p:animEffect transition="in" filter="wheel(1)">
                                      <p:cBhvr>
                                        <p:cTn id="58" dur="1000"/>
                                        <p:tgtEl>
                                          <p:spTgt spid="161"/>
                                        </p:tgtEl>
                                      </p:cBhvr>
                                    </p:animEffect>
                                  </p:childTnLst>
                                  <p:subTnLst>
                                    <p:audio>
                                      <p:cMediaNode>
                                        <p:cTn display="0" masterRel="sameClick">
                                          <p:stCondLst>
                                            <p:cond evt="begin" delay="0">
                                              <p:tn val="56"/>
                                            </p:cond>
                                          </p:stCondLst>
                                          <p:endCondLst>
                                            <p:cond evt="onStopAudio" delay="0">
                                              <p:tgtEl>
                                                <p:sldTgt/>
                                              </p:tgtEl>
                                            </p:cond>
                                          </p:endCondLst>
                                        </p:cTn>
                                        <p:tgtEl>
                                          <p:sndTgt r:embed="rId4" name="click.wav"/>
                                        </p:tgtEl>
                                      </p:cMediaNode>
                                    </p:audio>
                                  </p:subTnLst>
                                </p:cTn>
                              </p:par>
                            </p:childTnLst>
                          </p:cTn>
                        </p:par>
                        <p:par>
                          <p:cTn id="59" fill="hold">
                            <p:stCondLst>
                              <p:cond delay="11000"/>
                            </p:stCondLst>
                            <p:childTnLst>
                              <p:par>
                                <p:cTn id="60" presetID="21" presetClass="entr" presetSubtype="1" fill="hold" grpId="0" nodeType="afterEffect">
                                  <p:stCondLst>
                                    <p:cond delay="0"/>
                                  </p:stCondLst>
                                  <p:childTnLst>
                                    <p:set>
                                      <p:cBhvr>
                                        <p:cTn id="61" dur="1" fill="hold">
                                          <p:stCondLst>
                                            <p:cond delay="0"/>
                                          </p:stCondLst>
                                        </p:cTn>
                                        <p:tgtEl>
                                          <p:spTgt spid="162"/>
                                        </p:tgtEl>
                                        <p:attrNameLst>
                                          <p:attrName>style.visibility</p:attrName>
                                        </p:attrNameLst>
                                      </p:cBhvr>
                                      <p:to>
                                        <p:strVal val="visible"/>
                                      </p:to>
                                    </p:set>
                                    <p:animEffect transition="in" filter="wheel(1)">
                                      <p:cBhvr>
                                        <p:cTn id="62" dur="1000"/>
                                        <p:tgtEl>
                                          <p:spTgt spid="162"/>
                                        </p:tgtEl>
                                      </p:cBhvr>
                                    </p:animEffect>
                                  </p:childTnLst>
                                  <p:subTnLst>
                                    <p:audio>
                                      <p:cMediaNode>
                                        <p:cTn display="0" masterRel="sameClick">
                                          <p:stCondLst>
                                            <p:cond evt="begin" delay="0">
                                              <p:tn val="60"/>
                                            </p:cond>
                                          </p:stCondLst>
                                          <p:endCondLst>
                                            <p:cond evt="onStopAudio" delay="0">
                                              <p:tgtEl>
                                                <p:sldTgt/>
                                              </p:tgtEl>
                                            </p:cond>
                                          </p:endCondLst>
                                        </p:cTn>
                                        <p:tgtEl>
                                          <p:sndTgt r:embed="rId4" name="click.wav"/>
                                        </p:tgtEl>
                                      </p:cMediaNode>
                                    </p:audio>
                                  </p:subTnLst>
                                </p:cTn>
                              </p:par>
                            </p:childTnLst>
                          </p:cTn>
                        </p:par>
                        <p:par>
                          <p:cTn id="63" fill="hold">
                            <p:stCondLst>
                              <p:cond delay="12000"/>
                            </p:stCondLst>
                            <p:childTnLst>
                              <p:par>
                                <p:cTn id="64" presetID="21" presetClass="entr" presetSubtype="1" fill="hold" grpId="0" nodeType="afterEffect">
                                  <p:stCondLst>
                                    <p:cond delay="0"/>
                                  </p:stCondLst>
                                  <p:childTnLst>
                                    <p:set>
                                      <p:cBhvr>
                                        <p:cTn id="65" dur="1" fill="hold">
                                          <p:stCondLst>
                                            <p:cond delay="0"/>
                                          </p:stCondLst>
                                        </p:cTn>
                                        <p:tgtEl>
                                          <p:spTgt spid="163"/>
                                        </p:tgtEl>
                                        <p:attrNameLst>
                                          <p:attrName>style.visibility</p:attrName>
                                        </p:attrNameLst>
                                      </p:cBhvr>
                                      <p:to>
                                        <p:strVal val="visible"/>
                                      </p:to>
                                    </p:set>
                                    <p:animEffect transition="in" filter="wheel(1)">
                                      <p:cBhvr>
                                        <p:cTn id="66" dur="1000"/>
                                        <p:tgtEl>
                                          <p:spTgt spid="163"/>
                                        </p:tgtEl>
                                      </p:cBhvr>
                                    </p:animEffect>
                                  </p:childTnLst>
                                  <p:subTnLst>
                                    <p:audio>
                                      <p:cMediaNode>
                                        <p:cTn display="0" masterRel="sameClick">
                                          <p:stCondLst>
                                            <p:cond evt="begin" delay="0">
                                              <p:tn val="64"/>
                                            </p:cond>
                                          </p:stCondLst>
                                          <p:endCondLst>
                                            <p:cond evt="onStopAudio" delay="0">
                                              <p:tgtEl>
                                                <p:sldTgt/>
                                              </p:tgtEl>
                                            </p:cond>
                                          </p:endCondLst>
                                        </p:cTn>
                                        <p:tgtEl>
                                          <p:sndTgt r:embed="rId4" name="click.wav"/>
                                        </p:tgtEl>
                                      </p:cMediaNode>
                                    </p:audio>
                                  </p:subTnLst>
                                </p:cTn>
                              </p:par>
                            </p:childTnLst>
                          </p:cTn>
                        </p:par>
                        <p:par>
                          <p:cTn id="67" fill="hold">
                            <p:stCondLst>
                              <p:cond delay="13000"/>
                            </p:stCondLst>
                            <p:childTnLst>
                              <p:par>
                                <p:cTn id="68" presetID="21" presetClass="entr" presetSubtype="1" fill="hold" grpId="0" nodeType="afterEffect">
                                  <p:stCondLst>
                                    <p:cond delay="0"/>
                                  </p:stCondLst>
                                  <p:childTnLst>
                                    <p:set>
                                      <p:cBhvr>
                                        <p:cTn id="69" dur="1" fill="hold">
                                          <p:stCondLst>
                                            <p:cond delay="0"/>
                                          </p:stCondLst>
                                        </p:cTn>
                                        <p:tgtEl>
                                          <p:spTgt spid="164"/>
                                        </p:tgtEl>
                                        <p:attrNameLst>
                                          <p:attrName>style.visibility</p:attrName>
                                        </p:attrNameLst>
                                      </p:cBhvr>
                                      <p:to>
                                        <p:strVal val="visible"/>
                                      </p:to>
                                    </p:set>
                                    <p:animEffect transition="in" filter="wheel(1)">
                                      <p:cBhvr>
                                        <p:cTn id="70" dur="1000"/>
                                        <p:tgtEl>
                                          <p:spTgt spid="164"/>
                                        </p:tgtEl>
                                      </p:cBhvr>
                                    </p:animEffect>
                                  </p:childTnLst>
                                  <p:subTnLst>
                                    <p:audio>
                                      <p:cMediaNode>
                                        <p:cTn display="0" masterRel="sameClick">
                                          <p:stCondLst>
                                            <p:cond evt="begin" delay="0">
                                              <p:tn val="68"/>
                                            </p:cond>
                                          </p:stCondLst>
                                          <p:endCondLst>
                                            <p:cond evt="onStopAudio" delay="0">
                                              <p:tgtEl>
                                                <p:sldTgt/>
                                              </p:tgtEl>
                                            </p:cond>
                                          </p:endCondLst>
                                        </p:cTn>
                                        <p:tgtEl>
                                          <p:sndTgt r:embed="rId4" name="click.wav"/>
                                        </p:tgtEl>
                                      </p:cMediaNode>
                                    </p:audio>
                                  </p:subTnLst>
                                </p:cTn>
                              </p:par>
                            </p:childTnLst>
                          </p:cTn>
                        </p:par>
                        <p:par>
                          <p:cTn id="71" fill="hold">
                            <p:stCondLst>
                              <p:cond delay="14000"/>
                            </p:stCondLst>
                            <p:childTnLst>
                              <p:par>
                                <p:cTn id="72" presetID="21" presetClass="entr" presetSubtype="1" fill="hold" grpId="0" nodeType="afterEffect">
                                  <p:stCondLst>
                                    <p:cond delay="0"/>
                                  </p:stCondLst>
                                  <p:childTnLst>
                                    <p:set>
                                      <p:cBhvr>
                                        <p:cTn id="73" dur="1" fill="hold">
                                          <p:stCondLst>
                                            <p:cond delay="0"/>
                                          </p:stCondLst>
                                        </p:cTn>
                                        <p:tgtEl>
                                          <p:spTgt spid="165"/>
                                        </p:tgtEl>
                                        <p:attrNameLst>
                                          <p:attrName>style.visibility</p:attrName>
                                        </p:attrNameLst>
                                      </p:cBhvr>
                                      <p:to>
                                        <p:strVal val="visible"/>
                                      </p:to>
                                    </p:set>
                                    <p:animEffect transition="in" filter="wheel(1)">
                                      <p:cBhvr>
                                        <p:cTn id="74" dur="1000"/>
                                        <p:tgtEl>
                                          <p:spTgt spid="165"/>
                                        </p:tgtEl>
                                      </p:cBhvr>
                                    </p:animEffect>
                                  </p:childTnLst>
                                  <p:subTnLst>
                                    <p:audio>
                                      <p:cMediaNode>
                                        <p:cTn display="0" masterRel="sameClick">
                                          <p:stCondLst>
                                            <p:cond evt="begin" delay="0">
                                              <p:tn val="72"/>
                                            </p:cond>
                                          </p:stCondLst>
                                          <p:endCondLst>
                                            <p:cond evt="onStopAudio" delay="0">
                                              <p:tgtEl>
                                                <p:sldTgt/>
                                              </p:tgtEl>
                                            </p:cond>
                                          </p:endCondLst>
                                        </p:cTn>
                                        <p:tgtEl>
                                          <p:sndTgt r:embed="rId4" name="click.wav"/>
                                        </p:tgtEl>
                                      </p:cMediaNode>
                                    </p:audio>
                                  </p:subTnLst>
                                </p:cTn>
                              </p:par>
                            </p:childTnLst>
                          </p:cTn>
                        </p:par>
                        <p:par>
                          <p:cTn id="75" fill="hold">
                            <p:stCondLst>
                              <p:cond delay="15000"/>
                            </p:stCondLst>
                            <p:childTnLst>
                              <p:par>
                                <p:cTn id="76" presetID="21" presetClass="entr" presetSubtype="1" fill="hold" grpId="0" nodeType="afterEffect">
                                  <p:stCondLst>
                                    <p:cond delay="0"/>
                                  </p:stCondLst>
                                  <p:childTnLst>
                                    <p:set>
                                      <p:cBhvr>
                                        <p:cTn id="77" dur="1" fill="hold">
                                          <p:stCondLst>
                                            <p:cond delay="0"/>
                                          </p:stCondLst>
                                        </p:cTn>
                                        <p:tgtEl>
                                          <p:spTgt spid="166"/>
                                        </p:tgtEl>
                                        <p:attrNameLst>
                                          <p:attrName>style.visibility</p:attrName>
                                        </p:attrNameLst>
                                      </p:cBhvr>
                                      <p:to>
                                        <p:strVal val="visible"/>
                                      </p:to>
                                    </p:set>
                                    <p:animEffect transition="in" filter="wheel(1)">
                                      <p:cBhvr>
                                        <p:cTn id="78" dur="1000"/>
                                        <p:tgtEl>
                                          <p:spTgt spid="166"/>
                                        </p:tgtEl>
                                      </p:cBhvr>
                                    </p:animEffect>
                                  </p:childTnLst>
                                  <p:subTnLst>
                                    <p:audio>
                                      <p:cMediaNode>
                                        <p:cTn display="0" masterRel="sameClick">
                                          <p:stCondLst>
                                            <p:cond evt="begin" delay="0">
                                              <p:tn val="76"/>
                                            </p:cond>
                                          </p:stCondLst>
                                          <p:endCondLst>
                                            <p:cond evt="onStopAudio" delay="0">
                                              <p:tgtEl>
                                                <p:sldTgt/>
                                              </p:tgtEl>
                                            </p:cond>
                                          </p:endCondLst>
                                        </p:cTn>
                                        <p:tgtEl>
                                          <p:sndTgt r:embed="rId5" name="bomb.wav"/>
                                        </p:tgtEl>
                                      </p:cMediaNode>
                                    </p:audio>
                                  </p:sub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4"/>
                                        </p:tgtEl>
                                        <p:attrNameLst>
                                          <p:attrName>style.visibility</p:attrName>
                                        </p:attrNameLst>
                                      </p:cBhvr>
                                      <p:to>
                                        <p:strVal val="visible"/>
                                      </p:to>
                                    </p:set>
                                    <p:anim calcmode="lin" valueType="num">
                                      <p:cBhvr additive="base">
                                        <p:cTn id="83" dur="500" fill="hold"/>
                                        <p:tgtEl>
                                          <p:spTgt spid="24"/>
                                        </p:tgtEl>
                                        <p:attrNameLst>
                                          <p:attrName>ppt_x</p:attrName>
                                        </p:attrNameLst>
                                      </p:cBhvr>
                                      <p:tavLst>
                                        <p:tav tm="0">
                                          <p:val>
                                            <p:strVal val="#ppt_x"/>
                                          </p:val>
                                        </p:tav>
                                        <p:tav tm="100000">
                                          <p:val>
                                            <p:strVal val="#ppt_x"/>
                                          </p:val>
                                        </p:tav>
                                      </p:tavLst>
                                    </p:anim>
                                    <p:anim calcmode="lin" valueType="num">
                                      <p:cBhvr additive="base">
                                        <p:cTn id="84" dur="500" fill="hold"/>
                                        <p:tgtEl>
                                          <p:spTgt spid="2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1"/>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85" restart="whenNotActive" fill="hold" evtFilter="cancelBubble" nodeType="interactiveSeq">
                <p:stCondLst>
                  <p:cond evt="onClick" delay="0">
                    <p:tgtEl>
                      <p:spTgt spid="130"/>
                    </p:tgtEl>
                  </p:cond>
                </p:stCondLst>
                <p:endSync evt="end" delay="0">
                  <p:rtn val="all"/>
                </p:endSync>
                <p:childTnLst>
                  <p:par>
                    <p:cTn id="86" fill="hold">
                      <p:stCondLst>
                        <p:cond delay="0"/>
                      </p:stCondLst>
                      <p:childTnLst>
                        <p:par>
                          <p:cTn id="87" fill="hold">
                            <p:stCondLst>
                              <p:cond delay="0"/>
                            </p:stCondLst>
                            <p:childTnLst>
                              <p:par>
                                <p:cTn id="88" presetID="14" presetClass="exit" presetSubtype="10" fill="hold" grpId="0" nodeType="afterEffect">
                                  <p:stCondLst>
                                    <p:cond delay="0"/>
                                  </p:stCondLst>
                                  <p:childTnLst>
                                    <p:animEffect transition="out" filter="randombar(horizontal)">
                                      <p:cBhvr>
                                        <p:cTn id="89" dur="500"/>
                                        <p:tgtEl>
                                          <p:spTgt spid="151"/>
                                        </p:tgtEl>
                                      </p:cBhvr>
                                    </p:animEffect>
                                    <p:set>
                                      <p:cBhvr>
                                        <p:cTn id="90" dur="1" fill="hold">
                                          <p:stCondLst>
                                            <p:cond delay="499"/>
                                          </p:stCondLst>
                                        </p:cTn>
                                        <p:tgtEl>
                                          <p:spTgt spid="151"/>
                                        </p:tgtEl>
                                        <p:attrNameLst>
                                          <p:attrName>style.visibility</p:attrName>
                                        </p:attrNameLst>
                                      </p:cBhvr>
                                      <p:to>
                                        <p:strVal val="hidden"/>
                                      </p:to>
                                    </p:set>
                                  </p:childTnLst>
                                </p:cTn>
                              </p:par>
                            </p:childTnLst>
                          </p:cTn>
                        </p:par>
                      </p:childTnLst>
                    </p:cTn>
                  </p:par>
                </p:childTnLst>
              </p:cTn>
              <p:nextCondLst>
                <p:cond evt="onClick" delay="0">
                  <p:tgtEl>
                    <p:spTgt spid="130"/>
                  </p:tgtEl>
                </p:cond>
              </p:nextCondLst>
            </p:seq>
          </p:childTnLst>
        </p:cTn>
      </p:par>
    </p:tnLst>
    <p:bldLst>
      <p:bldP spid="2" grpId="0"/>
      <p:bldP spid="130"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51" grpId="0" animBg="1"/>
      <p:bldP spid="167" grpId="0" animBg="1"/>
      <p:bldP spid="2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1011" y="223738"/>
            <a:ext cx="3138039" cy="461665"/>
          </a:xfrm>
          <a:prstGeom prst="rect">
            <a:avLst/>
          </a:prstGeom>
        </p:spPr>
        <p:txBody>
          <a:bodyPr wrap="none">
            <a:spAutoFit/>
          </a:bodyPr>
          <a:lstStyle/>
          <a:p>
            <a:pPr defTabSz="685800">
              <a:buClrTx/>
            </a:pPr>
            <a:r>
              <a:rPr lang="en-US" altLang="en-US" sz="2400" b="1" kern="1200" dirty="0" smtClean="0">
                <a:solidFill>
                  <a:prstClr val="black"/>
                </a:solidFill>
                <a:latin typeface="Arial" panose="020B0604020202020204" pitchFamily="34" charset="0"/>
                <a:ea typeface="+mn-ea"/>
                <a:cs typeface="Arial" panose="020B0604020202020204" pitchFamily="34" charset="0"/>
              </a:rPr>
              <a:t>AI NHANH AI ĐÚNG</a:t>
            </a:r>
            <a:endParaRPr lang="en-US" altLang="en-US" sz="2400" b="1" kern="1200" dirty="0">
              <a:solidFill>
                <a:prstClr val="black"/>
              </a:solidFill>
              <a:latin typeface="Arial" panose="020B0604020202020204" pitchFamily="34" charset="0"/>
              <a:ea typeface="+mn-ea"/>
              <a:cs typeface="Arial" panose="020B0604020202020204" pitchFamily="34" charset="0"/>
            </a:endParaRPr>
          </a:p>
        </p:txBody>
      </p:sp>
      <p:pic>
        <p:nvPicPr>
          <p:cNvPr id="3" name="Picture 2" descr="Hình ảnh có liên qua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24461" y="201489"/>
            <a:ext cx="1082755" cy="921660"/>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2" descr="Káº¿t quáº£ hÃ¬nh áº£nh cho icon Äá»ng há»"/>
          <p:cNvPicPr>
            <a:picLocks noChangeAspect="1" noChangeArrowheads="1"/>
          </p:cNvPicPr>
          <p:nvPr/>
        </p:nvPicPr>
        <p:blipFill>
          <a:blip r:embed="rId8" cstate="print">
            <a:clrChange>
              <a:clrFrom>
                <a:srgbClr val="F5F4F2"/>
              </a:clrFrom>
              <a:clrTo>
                <a:srgbClr val="F5F4F2">
                  <a:alpha val="0"/>
                </a:srgbClr>
              </a:clrTo>
            </a:clrChange>
            <a:extLst>
              <a:ext uri="{28A0092B-C50C-407E-A947-70E740481C1C}">
                <a14:useLocalDpi xmlns:a14="http://schemas.microsoft.com/office/drawing/2010/main" val="0"/>
              </a:ext>
            </a:extLst>
          </a:blip>
          <a:srcRect/>
          <a:stretch>
            <a:fillRect/>
          </a:stretch>
        </p:blipFill>
        <p:spPr bwMode="auto">
          <a:xfrm>
            <a:off x="6313646" y="264774"/>
            <a:ext cx="356687" cy="357235"/>
          </a:xfrm>
          <a:prstGeom prst="rect">
            <a:avLst/>
          </a:prstGeom>
          <a:noFill/>
          <a:extLst>
            <a:ext uri="{909E8E84-426E-40DD-AFC4-6F175D3DCCD1}">
              <a14:hiddenFill xmlns:a14="http://schemas.microsoft.com/office/drawing/2010/main">
                <a:solidFill>
                  <a:srgbClr val="FFFFFF"/>
                </a:solidFill>
              </a14:hiddenFill>
            </a:ext>
          </a:extLst>
        </p:spPr>
      </p:pic>
      <p:pic>
        <p:nvPicPr>
          <p:cNvPr id="58370" name="Picture 2" descr="https://lh3.googleusercontent.com/-TP1-KKSfBas/WsHQadxdF3I/AAAAAAAACIo/sux1hG4nQTA8y2yTCysSifDHK8Tu6r6-QCHMYCw/h136/6-mau_slide_powerpoint_dep_ctu.vn_(249).gif"/>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836384" y="638302"/>
            <a:ext cx="3278666" cy="187736"/>
          </a:xfrm>
          <a:prstGeom prst="rect">
            <a:avLst/>
          </a:prstGeom>
          <a:noFill/>
          <a:extLst>
            <a:ext uri="{909E8E84-426E-40DD-AFC4-6F175D3DCCD1}">
              <a14:hiddenFill xmlns:a14="http://schemas.microsoft.com/office/drawing/2010/main">
                <a:solidFill>
                  <a:srgbClr val="FFFFFF"/>
                </a:solidFill>
              </a14:hiddenFill>
            </a:ext>
          </a:extLst>
        </p:spPr>
      </p:pic>
      <p:sp>
        <p:nvSpPr>
          <p:cNvPr id="130" name="Oval 129"/>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panose="020B0604020202020204" pitchFamily="34" charset="0"/>
                <a:cs typeface="Arial" panose="020B0604020202020204" pitchFamily="34" charset="0"/>
              </a:rPr>
              <a:t>15</a:t>
            </a:r>
            <a:endParaRPr lang="vi-VN" sz="4000" dirty="0">
              <a:latin typeface="Arial" panose="020B0604020202020204" pitchFamily="34" charset="0"/>
              <a:cs typeface="Arial" panose="020B0604020202020204" pitchFamily="34" charset="0"/>
            </a:endParaRPr>
          </a:p>
        </p:txBody>
      </p:sp>
      <p:sp>
        <p:nvSpPr>
          <p:cNvPr id="152" name="Oval 151"/>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panose="020B0604020202020204" pitchFamily="34" charset="0"/>
                <a:cs typeface="Arial" panose="020B0604020202020204" pitchFamily="34" charset="0"/>
              </a:rPr>
              <a:t>14</a:t>
            </a:r>
            <a:endParaRPr lang="vi-VN" sz="4000" dirty="0">
              <a:latin typeface="Arial" panose="020B0604020202020204" pitchFamily="34" charset="0"/>
              <a:cs typeface="Arial" panose="020B0604020202020204" pitchFamily="34" charset="0"/>
            </a:endParaRPr>
          </a:p>
        </p:txBody>
      </p:sp>
      <p:sp>
        <p:nvSpPr>
          <p:cNvPr id="153" name="Oval 152"/>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panose="020B0604020202020204" pitchFamily="34" charset="0"/>
                <a:cs typeface="Arial" panose="020B0604020202020204" pitchFamily="34" charset="0"/>
              </a:rPr>
              <a:t>13</a:t>
            </a:r>
            <a:endParaRPr lang="vi-VN" sz="4000" dirty="0">
              <a:latin typeface="Arial" panose="020B0604020202020204" pitchFamily="34" charset="0"/>
              <a:cs typeface="Arial" panose="020B0604020202020204" pitchFamily="34" charset="0"/>
            </a:endParaRPr>
          </a:p>
        </p:txBody>
      </p:sp>
      <p:sp>
        <p:nvSpPr>
          <p:cNvPr id="154" name="Oval 153"/>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panose="020B0604020202020204" pitchFamily="34" charset="0"/>
                <a:cs typeface="Arial" panose="020B0604020202020204" pitchFamily="34" charset="0"/>
              </a:rPr>
              <a:t>12</a:t>
            </a:r>
            <a:endParaRPr lang="vi-VN" sz="4000" dirty="0">
              <a:latin typeface="Arial" panose="020B0604020202020204" pitchFamily="34" charset="0"/>
              <a:cs typeface="Arial" panose="020B0604020202020204" pitchFamily="34" charset="0"/>
            </a:endParaRPr>
          </a:p>
        </p:txBody>
      </p:sp>
      <p:sp>
        <p:nvSpPr>
          <p:cNvPr id="155" name="Oval 154"/>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panose="020B0604020202020204" pitchFamily="34" charset="0"/>
                <a:cs typeface="Arial" panose="020B0604020202020204" pitchFamily="34" charset="0"/>
              </a:rPr>
              <a:t>11</a:t>
            </a:r>
            <a:endParaRPr lang="vi-VN" sz="4000" dirty="0">
              <a:latin typeface="Arial" panose="020B0604020202020204" pitchFamily="34" charset="0"/>
              <a:cs typeface="Arial" panose="020B0604020202020204" pitchFamily="34" charset="0"/>
            </a:endParaRPr>
          </a:p>
        </p:txBody>
      </p:sp>
      <p:sp>
        <p:nvSpPr>
          <p:cNvPr id="156" name="Oval 155"/>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panose="020B0604020202020204" pitchFamily="34" charset="0"/>
                <a:cs typeface="Arial" panose="020B0604020202020204" pitchFamily="34" charset="0"/>
              </a:rPr>
              <a:t>10</a:t>
            </a:r>
            <a:endParaRPr lang="vi-VN" sz="4000" dirty="0">
              <a:latin typeface="Arial" panose="020B0604020202020204" pitchFamily="34" charset="0"/>
              <a:cs typeface="Arial" panose="020B0604020202020204" pitchFamily="34" charset="0"/>
            </a:endParaRPr>
          </a:p>
        </p:txBody>
      </p:sp>
      <p:sp>
        <p:nvSpPr>
          <p:cNvPr id="157" name="Oval 156"/>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panose="020B0604020202020204" pitchFamily="34" charset="0"/>
                <a:cs typeface="Arial" panose="020B0604020202020204" pitchFamily="34" charset="0"/>
              </a:rPr>
              <a:t>9</a:t>
            </a:r>
            <a:endParaRPr lang="vi-VN" sz="4000" dirty="0">
              <a:latin typeface="Arial" panose="020B0604020202020204" pitchFamily="34" charset="0"/>
              <a:cs typeface="Arial" panose="020B0604020202020204" pitchFamily="34" charset="0"/>
            </a:endParaRPr>
          </a:p>
        </p:txBody>
      </p:sp>
      <p:sp>
        <p:nvSpPr>
          <p:cNvPr id="158" name="Oval 157"/>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panose="020B0604020202020204" pitchFamily="34" charset="0"/>
                <a:cs typeface="Arial" panose="020B0604020202020204" pitchFamily="34" charset="0"/>
              </a:rPr>
              <a:t>8</a:t>
            </a:r>
            <a:endParaRPr lang="vi-VN" sz="4000" dirty="0">
              <a:latin typeface="Arial" panose="020B0604020202020204" pitchFamily="34" charset="0"/>
              <a:cs typeface="Arial" panose="020B0604020202020204" pitchFamily="34" charset="0"/>
            </a:endParaRPr>
          </a:p>
        </p:txBody>
      </p:sp>
      <p:sp>
        <p:nvSpPr>
          <p:cNvPr id="159" name="Oval 158"/>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panose="020B0604020202020204" pitchFamily="34" charset="0"/>
                <a:cs typeface="Arial" panose="020B0604020202020204" pitchFamily="34" charset="0"/>
              </a:rPr>
              <a:t>7</a:t>
            </a:r>
            <a:endParaRPr lang="vi-VN" sz="4000" dirty="0">
              <a:latin typeface="Arial" panose="020B0604020202020204" pitchFamily="34" charset="0"/>
              <a:cs typeface="Arial" panose="020B0604020202020204" pitchFamily="34" charset="0"/>
            </a:endParaRPr>
          </a:p>
        </p:txBody>
      </p:sp>
      <p:sp>
        <p:nvSpPr>
          <p:cNvPr id="160" name="Oval 159"/>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panose="020B0604020202020204" pitchFamily="34" charset="0"/>
                <a:cs typeface="Arial" panose="020B0604020202020204" pitchFamily="34" charset="0"/>
              </a:rPr>
              <a:t>6</a:t>
            </a:r>
            <a:endParaRPr lang="vi-VN" sz="4000" dirty="0">
              <a:latin typeface="Arial" panose="020B0604020202020204" pitchFamily="34" charset="0"/>
              <a:cs typeface="Arial" panose="020B0604020202020204" pitchFamily="34" charset="0"/>
            </a:endParaRPr>
          </a:p>
        </p:txBody>
      </p:sp>
      <p:sp>
        <p:nvSpPr>
          <p:cNvPr id="161" name="Oval 160"/>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panose="020B0604020202020204" pitchFamily="34" charset="0"/>
                <a:cs typeface="Arial" panose="020B0604020202020204" pitchFamily="34" charset="0"/>
              </a:rPr>
              <a:t>5</a:t>
            </a:r>
            <a:endParaRPr lang="vi-VN" sz="4000" dirty="0">
              <a:latin typeface="Arial" panose="020B0604020202020204" pitchFamily="34" charset="0"/>
              <a:cs typeface="Arial" panose="020B0604020202020204" pitchFamily="34" charset="0"/>
            </a:endParaRPr>
          </a:p>
        </p:txBody>
      </p:sp>
      <p:sp>
        <p:nvSpPr>
          <p:cNvPr id="162" name="Oval 161"/>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panose="020B0604020202020204" pitchFamily="34" charset="0"/>
                <a:cs typeface="Arial" panose="020B0604020202020204" pitchFamily="34" charset="0"/>
              </a:rPr>
              <a:t>4</a:t>
            </a:r>
            <a:endParaRPr lang="vi-VN" sz="4000" dirty="0">
              <a:latin typeface="Arial" panose="020B0604020202020204" pitchFamily="34" charset="0"/>
              <a:cs typeface="Arial" panose="020B0604020202020204" pitchFamily="34" charset="0"/>
            </a:endParaRPr>
          </a:p>
        </p:txBody>
      </p:sp>
      <p:sp>
        <p:nvSpPr>
          <p:cNvPr id="163" name="Oval 162"/>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panose="020B0604020202020204" pitchFamily="34" charset="0"/>
                <a:cs typeface="Arial" panose="020B0604020202020204" pitchFamily="34" charset="0"/>
              </a:rPr>
              <a:t>3</a:t>
            </a:r>
            <a:endParaRPr lang="vi-VN" sz="4000" dirty="0">
              <a:latin typeface="Arial" panose="020B0604020202020204" pitchFamily="34" charset="0"/>
              <a:cs typeface="Arial" panose="020B0604020202020204" pitchFamily="34" charset="0"/>
            </a:endParaRPr>
          </a:p>
        </p:txBody>
      </p:sp>
      <p:sp>
        <p:nvSpPr>
          <p:cNvPr id="164" name="Oval 163"/>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panose="020B0604020202020204" pitchFamily="34" charset="0"/>
                <a:cs typeface="Arial" panose="020B0604020202020204" pitchFamily="34" charset="0"/>
              </a:rPr>
              <a:t>2</a:t>
            </a:r>
            <a:endParaRPr lang="vi-VN" sz="4000" dirty="0">
              <a:latin typeface="Arial" panose="020B0604020202020204" pitchFamily="34" charset="0"/>
              <a:cs typeface="Arial" panose="020B0604020202020204" pitchFamily="34" charset="0"/>
            </a:endParaRPr>
          </a:p>
        </p:txBody>
      </p:sp>
      <p:sp>
        <p:nvSpPr>
          <p:cNvPr id="165" name="Oval 164"/>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smtClean="0">
                <a:latin typeface="Arial" panose="020B0604020202020204" pitchFamily="34" charset="0"/>
                <a:cs typeface="Arial" panose="020B0604020202020204" pitchFamily="34" charset="0"/>
              </a:rPr>
              <a:t>1</a:t>
            </a:r>
            <a:endParaRPr lang="vi-VN" sz="4000" dirty="0">
              <a:latin typeface="Arial" panose="020B0604020202020204" pitchFamily="34" charset="0"/>
              <a:cs typeface="Arial" panose="020B0604020202020204" pitchFamily="34" charset="0"/>
            </a:endParaRPr>
          </a:p>
        </p:txBody>
      </p:sp>
      <p:sp>
        <p:nvSpPr>
          <p:cNvPr id="166" name="Oval 165"/>
          <p:cNvSpPr/>
          <p:nvPr/>
        </p:nvSpPr>
        <p:spPr>
          <a:xfrm>
            <a:off x="6935698" y="60212"/>
            <a:ext cx="1287118" cy="1250382"/>
          </a:xfrm>
          <a:prstGeom prst="ellipse">
            <a:avLst/>
          </a:prstGeom>
          <a:solidFill>
            <a:srgbClr val="FF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latin typeface="Arial" panose="020B0604020202020204" pitchFamily="34" charset="0"/>
                <a:cs typeface="Arial" panose="020B0604020202020204" pitchFamily="34" charset="0"/>
              </a:rPr>
              <a:t>Hết</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giờ</a:t>
            </a:r>
            <a:r>
              <a:rPr lang="en-US" sz="3200" b="1" dirty="0" smtClean="0">
                <a:latin typeface="Arial" panose="020B0604020202020204" pitchFamily="34" charset="0"/>
                <a:cs typeface="Arial" panose="020B0604020202020204" pitchFamily="34" charset="0"/>
              </a:rPr>
              <a:t> </a:t>
            </a:r>
            <a:endParaRPr lang="vi-VN" sz="3200" b="1" dirty="0">
              <a:latin typeface="Arial" panose="020B0604020202020204" pitchFamily="34" charset="0"/>
              <a:cs typeface="Arial" panose="020B0604020202020204" pitchFamily="34" charset="0"/>
            </a:endParaRPr>
          </a:p>
        </p:txBody>
      </p:sp>
      <p:sp>
        <p:nvSpPr>
          <p:cNvPr id="151" name="TextBox 150"/>
          <p:cNvSpPr txBox="1"/>
          <p:nvPr/>
        </p:nvSpPr>
        <p:spPr>
          <a:xfrm>
            <a:off x="6976191" y="1432560"/>
            <a:ext cx="1206131" cy="400110"/>
          </a:xfrm>
          <a:prstGeom prst="rect">
            <a:avLst/>
          </a:prstGeom>
          <a:solidFill>
            <a:schemeClr val="accent6">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2000" b="1" dirty="0" smtClean="0">
                <a:solidFill>
                  <a:srgbClr val="002060"/>
                </a:solidFill>
                <a:effectLst>
                  <a:outerShdw blurRad="38100" dist="38100" dir="2700000" algn="tl">
                    <a:srgbClr val="000000">
                      <a:alpha val="43137"/>
                    </a:srgbClr>
                  </a:outerShdw>
                </a:effectLst>
              </a:rPr>
              <a:t>START</a:t>
            </a:r>
            <a:endParaRPr lang="vi-VN" sz="2000" b="1" dirty="0">
              <a:solidFill>
                <a:srgbClr val="002060"/>
              </a:solidFill>
              <a:effectLst>
                <a:outerShdw blurRad="38100" dist="38100" dir="2700000" algn="tl">
                  <a:srgbClr val="000000">
                    <a:alpha val="43137"/>
                  </a:srgbClr>
                </a:outerShdw>
              </a:effectLst>
            </a:endParaRPr>
          </a:p>
        </p:txBody>
      </p:sp>
      <p:sp>
        <p:nvSpPr>
          <p:cNvPr id="167" name="TextBox 166"/>
          <p:cNvSpPr txBox="1"/>
          <p:nvPr/>
        </p:nvSpPr>
        <p:spPr>
          <a:xfrm>
            <a:off x="1324461" y="2346960"/>
            <a:ext cx="6456784" cy="769441"/>
          </a:xfrm>
          <a:prstGeom prst="rect">
            <a:avLst/>
          </a:prstGeom>
          <a:solidFill>
            <a:schemeClr val="accent5">
              <a:lumMod val="20000"/>
              <a:lumOff val="80000"/>
            </a:schemeClr>
          </a:solidFill>
        </p:spPr>
        <p:txBody>
          <a:bodyPr wrap="square" rtlCol="0">
            <a:spAutoFit/>
          </a:bodyPr>
          <a:lstStyle/>
          <a:p>
            <a:pPr algn="ctr"/>
            <a:r>
              <a:rPr lang="nl-NL" sz="4400" dirty="0" smtClean="0">
                <a:solidFill>
                  <a:schemeClr val="tx1"/>
                </a:solidFill>
              </a:rPr>
              <a:t>2.[(3</a:t>
            </a:r>
            <a:r>
              <a:rPr lang="nl-NL" sz="4400" baseline="30000" dirty="0" smtClean="0">
                <a:solidFill>
                  <a:schemeClr val="tx1"/>
                </a:solidFill>
              </a:rPr>
              <a:t>2</a:t>
            </a:r>
            <a:r>
              <a:rPr lang="nl-NL" sz="4400" dirty="0" smtClean="0">
                <a:solidFill>
                  <a:schemeClr val="tx1"/>
                </a:solidFill>
              </a:rPr>
              <a:t>+4</a:t>
            </a:r>
            <a:r>
              <a:rPr lang="nl-NL" sz="4400" baseline="30000" dirty="0" smtClean="0">
                <a:solidFill>
                  <a:schemeClr val="tx1"/>
                </a:solidFill>
              </a:rPr>
              <a:t>2</a:t>
            </a:r>
            <a:r>
              <a:rPr lang="nl-NL" sz="4400" dirty="0">
                <a:solidFill>
                  <a:schemeClr val="tx1"/>
                </a:solidFill>
              </a:rPr>
              <a:t>) : 5 + </a:t>
            </a:r>
            <a:r>
              <a:rPr lang="nl-NL" sz="4400" dirty="0" smtClean="0">
                <a:solidFill>
                  <a:schemeClr val="tx1"/>
                </a:solidFill>
              </a:rPr>
              <a:t>1] </a:t>
            </a:r>
            <a:r>
              <a:rPr lang="nl-NL" sz="4400" dirty="0">
                <a:solidFill>
                  <a:schemeClr val="tx1"/>
                </a:solidFill>
              </a:rPr>
              <a:t>– </a:t>
            </a:r>
            <a:r>
              <a:rPr lang="nl-NL" sz="4400" dirty="0" smtClean="0">
                <a:solidFill>
                  <a:schemeClr val="tx1"/>
                </a:solidFill>
              </a:rPr>
              <a:t> 3.4</a:t>
            </a:r>
            <a:endParaRPr lang="en-US" sz="4400" dirty="0">
              <a:solidFill>
                <a:schemeClr val="tx1"/>
              </a:solidFill>
            </a:endParaRPr>
          </a:p>
        </p:txBody>
      </p:sp>
      <p:sp>
        <p:nvSpPr>
          <p:cNvPr id="169" name="Rounded Rectangle 168"/>
          <p:cNvSpPr/>
          <p:nvPr/>
        </p:nvSpPr>
        <p:spPr>
          <a:xfrm>
            <a:off x="2553449" y="3759312"/>
            <a:ext cx="4263117" cy="108204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FF0000"/>
                </a:solidFill>
                <a:latin typeface="Arial" panose="020B0604020202020204" pitchFamily="34" charset="0"/>
                <a:cs typeface="Arial" panose="020B0604020202020204" pitchFamily="34" charset="0"/>
              </a:rPr>
              <a:t>0</a:t>
            </a:r>
            <a:endParaRPr lang="vi-VN" sz="4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9096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repeatCount="indefinite" fill="hold" grpId="0" nodeType="withEffect">
                                  <p:stCondLst>
                                    <p:cond delay="0"/>
                                  </p:stCondLst>
                                  <p:iterate type="lt">
                                    <p:tmPct val="4000"/>
                                  </p:iterate>
                                  <p:childTnLst>
                                    <p:set>
                                      <p:cBhvr override="childStyle">
                                        <p:cTn id="6" dur="3000" fill="hold"/>
                                        <p:tgtEl>
                                          <p:spTgt spid="2"/>
                                        </p:tgtEl>
                                        <p:attrNameLst>
                                          <p:attrName>style.color</p:attrName>
                                        </p:attrNameLst>
                                      </p:cBhvr>
                                      <p:to>
                                        <p:clrVal>
                                          <a:schemeClr val="accent2"/>
                                        </p:clrVal>
                                      </p:to>
                                    </p:set>
                                    <p:set>
                                      <p:cBhvr>
                                        <p:cTn id="7" dur="3000" fill="hold"/>
                                        <p:tgtEl>
                                          <p:spTgt spid="2"/>
                                        </p:tgtEl>
                                        <p:attrNameLst>
                                          <p:attrName>fillcolor</p:attrName>
                                        </p:attrNameLst>
                                      </p:cBhvr>
                                      <p:to>
                                        <p:clrVal>
                                          <a:schemeClr val="accent2"/>
                                        </p:clrVal>
                                      </p:to>
                                    </p:set>
                                    <p:set>
                                      <p:cBhvr>
                                        <p:cTn id="8" dur="3000" fill="hold"/>
                                        <p:tgtEl>
                                          <p:spTgt spid="2"/>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67"/>
                                        </p:tgtEl>
                                        <p:attrNameLst>
                                          <p:attrName>style.visibility</p:attrName>
                                        </p:attrNameLst>
                                      </p:cBhvr>
                                      <p:to>
                                        <p:strVal val="visible"/>
                                      </p:to>
                                    </p:set>
                                    <p:animEffect transition="in" filter="randombar(horizontal)">
                                      <p:cBhvr>
                                        <p:cTn id="13" dur="500"/>
                                        <p:tgtEl>
                                          <p:spTgt spid="167"/>
                                        </p:tgtEl>
                                      </p:cBhvr>
                                    </p:animEffec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30"/>
                                        </p:tgtEl>
                                        <p:attrNameLst>
                                          <p:attrName>style.visibility</p:attrName>
                                        </p:attrNameLst>
                                      </p:cBhvr>
                                      <p:to>
                                        <p:strVal val="visible"/>
                                      </p:to>
                                    </p:set>
                                    <p:animEffect transition="in" filter="wheel(1)">
                                      <p:cBhvr>
                                        <p:cTn id="18" dur="1000"/>
                                        <p:tgtEl>
                                          <p:spTgt spid="130"/>
                                        </p:tgtEl>
                                      </p:cBhvr>
                                    </p:animEffect>
                                  </p:childTnLst>
                                  <p:subTnLst>
                                    <p:audio>
                                      <p:cMediaNode>
                                        <p:cTn display="0" masterRel="sameClick">
                                          <p:stCondLst>
                                            <p:cond evt="begin" delay="0">
                                              <p:tn val="16"/>
                                            </p:cond>
                                          </p:stCondLst>
                                          <p:endCondLst>
                                            <p:cond evt="onStopAudio" delay="0">
                                              <p:tgtEl>
                                                <p:sldTgt/>
                                              </p:tgtEl>
                                            </p:cond>
                                          </p:endCondLst>
                                        </p:cTn>
                                        <p:tgtEl>
                                          <p:sndTgt r:embed="rId4" name="click.wav"/>
                                        </p:tgtEl>
                                      </p:cMediaNode>
                                    </p:audio>
                                  </p:subTnLst>
                                </p:cTn>
                              </p:par>
                            </p:childTnLst>
                          </p:cTn>
                        </p:par>
                        <p:par>
                          <p:cTn id="19" fill="hold">
                            <p:stCondLst>
                              <p:cond delay="1000"/>
                            </p:stCondLst>
                            <p:childTnLst>
                              <p:par>
                                <p:cTn id="20" presetID="21" presetClass="entr" presetSubtype="1" fill="hold" grpId="0" nodeType="afterEffect">
                                  <p:stCondLst>
                                    <p:cond delay="0"/>
                                  </p:stCondLst>
                                  <p:childTnLst>
                                    <p:set>
                                      <p:cBhvr>
                                        <p:cTn id="21" dur="1" fill="hold">
                                          <p:stCondLst>
                                            <p:cond delay="0"/>
                                          </p:stCondLst>
                                        </p:cTn>
                                        <p:tgtEl>
                                          <p:spTgt spid="152"/>
                                        </p:tgtEl>
                                        <p:attrNameLst>
                                          <p:attrName>style.visibility</p:attrName>
                                        </p:attrNameLst>
                                      </p:cBhvr>
                                      <p:to>
                                        <p:strVal val="visible"/>
                                      </p:to>
                                    </p:set>
                                    <p:animEffect transition="in" filter="wheel(1)">
                                      <p:cBhvr>
                                        <p:cTn id="22" dur="1000"/>
                                        <p:tgtEl>
                                          <p:spTgt spid="152"/>
                                        </p:tgtEl>
                                      </p:cBhvr>
                                    </p:animEffect>
                                  </p:childTnLst>
                                  <p:subTnLst>
                                    <p:audio>
                                      <p:cMediaNode>
                                        <p:cTn display="0" masterRel="sameClick">
                                          <p:stCondLst>
                                            <p:cond evt="begin" delay="0">
                                              <p:tn val="20"/>
                                            </p:cond>
                                          </p:stCondLst>
                                          <p:endCondLst>
                                            <p:cond evt="onStopAudio" delay="0">
                                              <p:tgtEl>
                                                <p:sldTgt/>
                                              </p:tgtEl>
                                            </p:cond>
                                          </p:endCondLst>
                                        </p:cTn>
                                        <p:tgtEl>
                                          <p:sndTgt r:embed="rId4" name="click.wav"/>
                                        </p:tgtEl>
                                      </p:cMediaNode>
                                    </p:audio>
                                  </p:subTnLst>
                                </p:cTn>
                              </p:par>
                            </p:childTnLst>
                          </p:cTn>
                        </p:par>
                        <p:par>
                          <p:cTn id="23" fill="hold">
                            <p:stCondLst>
                              <p:cond delay="2000"/>
                            </p:stCondLst>
                            <p:childTnLst>
                              <p:par>
                                <p:cTn id="24" presetID="21" presetClass="entr" presetSubtype="1" fill="hold" grpId="0" nodeType="afterEffect">
                                  <p:stCondLst>
                                    <p:cond delay="0"/>
                                  </p:stCondLst>
                                  <p:childTnLst>
                                    <p:set>
                                      <p:cBhvr>
                                        <p:cTn id="25" dur="1" fill="hold">
                                          <p:stCondLst>
                                            <p:cond delay="0"/>
                                          </p:stCondLst>
                                        </p:cTn>
                                        <p:tgtEl>
                                          <p:spTgt spid="153"/>
                                        </p:tgtEl>
                                        <p:attrNameLst>
                                          <p:attrName>style.visibility</p:attrName>
                                        </p:attrNameLst>
                                      </p:cBhvr>
                                      <p:to>
                                        <p:strVal val="visible"/>
                                      </p:to>
                                    </p:set>
                                    <p:animEffect transition="in" filter="wheel(1)">
                                      <p:cBhvr>
                                        <p:cTn id="26" dur="1000"/>
                                        <p:tgtEl>
                                          <p:spTgt spid="153"/>
                                        </p:tgtEl>
                                      </p:cBhvr>
                                    </p:animEffect>
                                  </p:childTnLst>
                                  <p:subTnLst>
                                    <p:audio>
                                      <p:cMediaNode>
                                        <p:cTn display="0" masterRel="sameClick">
                                          <p:stCondLst>
                                            <p:cond evt="begin" delay="0">
                                              <p:tn val="24"/>
                                            </p:cond>
                                          </p:stCondLst>
                                          <p:endCondLst>
                                            <p:cond evt="onStopAudio" delay="0">
                                              <p:tgtEl>
                                                <p:sldTgt/>
                                              </p:tgtEl>
                                            </p:cond>
                                          </p:endCondLst>
                                        </p:cTn>
                                        <p:tgtEl>
                                          <p:sndTgt r:embed="rId4" name="click.wav"/>
                                        </p:tgtEl>
                                      </p:cMediaNode>
                                    </p:audio>
                                  </p:subTnLst>
                                </p:cTn>
                              </p:par>
                            </p:childTnLst>
                          </p:cTn>
                        </p:par>
                        <p:par>
                          <p:cTn id="27" fill="hold">
                            <p:stCondLst>
                              <p:cond delay="3000"/>
                            </p:stCondLst>
                            <p:childTnLst>
                              <p:par>
                                <p:cTn id="28" presetID="21" presetClass="entr" presetSubtype="1" fill="hold" grpId="0" nodeType="afterEffect">
                                  <p:stCondLst>
                                    <p:cond delay="0"/>
                                  </p:stCondLst>
                                  <p:childTnLst>
                                    <p:set>
                                      <p:cBhvr>
                                        <p:cTn id="29" dur="1" fill="hold">
                                          <p:stCondLst>
                                            <p:cond delay="0"/>
                                          </p:stCondLst>
                                        </p:cTn>
                                        <p:tgtEl>
                                          <p:spTgt spid="154"/>
                                        </p:tgtEl>
                                        <p:attrNameLst>
                                          <p:attrName>style.visibility</p:attrName>
                                        </p:attrNameLst>
                                      </p:cBhvr>
                                      <p:to>
                                        <p:strVal val="visible"/>
                                      </p:to>
                                    </p:set>
                                    <p:animEffect transition="in" filter="wheel(1)">
                                      <p:cBhvr>
                                        <p:cTn id="30" dur="1000"/>
                                        <p:tgtEl>
                                          <p:spTgt spid="154"/>
                                        </p:tgtEl>
                                      </p:cBhvr>
                                    </p:animEffect>
                                  </p:childTnLst>
                                  <p:subTnLst>
                                    <p:audio>
                                      <p:cMediaNode>
                                        <p:cTn display="0" masterRel="sameClick">
                                          <p:stCondLst>
                                            <p:cond evt="begin" delay="0">
                                              <p:tn val="28"/>
                                            </p:cond>
                                          </p:stCondLst>
                                          <p:endCondLst>
                                            <p:cond evt="onStopAudio" delay="0">
                                              <p:tgtEl>
                                                <p:sldTgt/>
                                              </p:tgtEl>
                                            </p:cond>
                                          </p:endCondLst>
                                        </p:cTn>
                                        <p:tgtEl>
                                          <p:sndTgt r:embed="rId4" name="click.wav"/>
                                        </p:tgtEl>
                                      </p:cMediaNode>
                                    </p:audio>
                                  </p:subTnLst>
                                </p:cTn>
                              </p:par>
                            </p:childTnLst>
                          </p:cTn>
                        </p:par>
                        <p:par>
                          <p:cTn id="31" fill="hold">
                            <p:stCondLst>
                              <p:cond delay="4000"/>
                            </p:stCondLst>
                            <p:childTnLst>
                              <p:par>
                                <p:cTn id="32" presetID="21" presetClass="entr" presetSubtype="1" fill="hold" grpId="0" nodeType="afterEffect">
                                  <p:stCondLst>
                                    <p:cond delay="0"/>
                                  </p:stCondLst>
                                  <p:childTnLst>
                                    <p:set>
                                      <p:cBhvr>
                                        <p:cTn id="33" dur="1" fill="hold">
                                          <p:stCondLst>
                                            <p:cond delay="0"/>
                                          </p:stCondLst>
                                        </p:cTn>
                                        <p:tgtEl>
                                          <p:spTgt spid="155"/>
                                        </p:tgtEl>
                                        <p:attrNameLst>
                                          <p:attrName>style.visibility</p:attrName>
                                        </p:attrNameLst>
                                      </p:cBhvr>
                                      <p:to>
                                        <p:strVal val="visible"/>
                                      </p:to>
                                    </p:set>
                                    <p:animEffect transition="in" filter="wheel(1)">
                                      <p:cBhvr>
                                        <p:cTn id="34" dur="1000"/>
                                        <p:tgtEl>
                                          <p:spTgt spid="155"/>
                                        </p:tgtEl>
                                      </p:cBhvr>
                                    </p:animEffect>
                                  </p:childTnLst>
                                  <p:subTnLst>
                                    <p:audio>
                                      <p:cMediaNode>
                                        <p:cTn display="0" masterRel="sameClick">
                                          <p:stCondLst>
                                            <p:cond evt="begin" delay="0">
                                              <p:tn val="32"/>
                                            </p:cond>
                                          </p:stCondLst>
                                          <p:endCondLst>
                                            <p:cond evt="onStopAudio" delay="0">
                                              <p:tgtEl>
                                                <p:sldTgt/>
                                              </p:tgtEl>
                                            </p:cond>
                                          </p:endCondLst>
                                        </p:cTn>
                                        <p:tgtEl>
                                          <p:sndTgt r:embed="rId4" name="click.wav"/>
                                        </p:tgtEl>
                                      </p:cMediaNode>
                                    </p:audio>
                                  </p:subTnLst>
                                </p:cTn>
                              </p:par>
                            </p:childTnLst>
                          </p:cTn>
                        </p:par>
                        <p:par>
                          <p:cTn id="35" fill="hold">
                            <p:stCondLst>
                              <p:cond delay="5000"/>
                            </p:stCondLst>
                            <p:childTnLst>
                              <p:par>
                                <p:cTn id="36" presetID="21" presetClass="entr" presetSubtype="1" fill="hold" grpId="0" nodeType="afterEffect">
                                  <p:stCondLst>
                                    <p:cond delay="0"/>
                                  </p:stCondLst>
                                  <p:childTnLst>
                                    <p:set>
                                      <p:cBhvr>
                                        <p:cTn id="37" dur="1" fill="hold">
                                          <p:stCondLst>
                                            <p:cond delay="0"/>
                                          </p:stCondLst>
                                        </p:cTn>
                                        <p:tgtEl>
                                          <p:spTgt spid="156"/>
                                        </p:tgtEl>
                                        <p:attrNameLst>
                                          <p:attrName>style.visibility</p:attrName>
                                        </p:attrNameLst>
                                      </p:cBhvr>
                                      <p:to>
                                        <p:strVal val="visible"/>
                                      </p:to>
                                    </p:set>
                                    <p:animEffect transition="in" filter="wheel(1)">
                                      <p:cBhvr>
                                        <p:cTn id="38" dur="1000"/>
                                        <p:tgtEl>
                                          <p:spTgt spid="156"/>
                                        </p:tgtEl>
                                      </p:cBhvr>
                                    </p:animEffect>
                                  </p:childTnLst>
                                  <p:subTnLst>
                                    <p:audio>
                                      <p:cMediaNode>
                                        <p:cTn display="0" masterRel="sameClick">
                                          <p:stCondLst>
                                            <p:cond evt="begin" delay="0">
                                              <p:tn val="36"/>
                                            </p:cond>
                                          </p:stCondLst>
                                          <p:endCondLst>
                                            <p:cond evt="onStopAudio" delay="0">
                                              <p:tgtEl>
                                                <p:sldTgt/>
                                              </p:tgtEl>
                                            </p:cond>
                                          </p:endCondLst>
                                        </p:cTn>
                                        <p:tgtEl>
                                          <p:sndTgt r:embed="rId4" name="click.wav"/>
                                        </p:tgtEl>
                                      </p:cMediaNode>
                                    </p:audio>
                                  </p:subTnLst>
                                </p:cTn>
                              </p:par>
                            </p:childTnLst>
                          </p:cTn>
                        </p:par>
                        <p:par>
                          <p:cTn id="39" fill="hold">
                            <p:stCondLst>
                              <p:cond delay="6000"/>
                            </p:stCondLst>
                            <p:childTnLst>
                              <p:par>
                                <p:cTn id="40" presetID="21" presetClass="entr" presetSubtype="1" fill="hold" grpId="0" nodeType="afterEffect">
                                  <p:stCondLst>
                                    <p:cond delay="0"/>
                                  </p:stCondLst>
                                  <p:childTnLst>
                                    <p:set>
                                      <p:cBhvr>
                                        <p:cTn id="41" dur="1" fill="hold">
                                          <p:stCondLst>
                                            <p:cond delay="0"/>
                                          </p:stCondLst>
                                        </p:cTn>
                                        <p:tgtEl>
                                          <p:spTgt spid="157"/>
                                        </p:tgtEl>
                                        <p:attrNameLst>
                                          <p:attrName>style.visibility</p:attrName>
                                        </p:attrNameLst>
                                      </p:cBhvr>
                                      <p:to>
                                        <p:strVal val="visible"/>
                                      </p:to>
                                    </p:set>
                                    <p:animEffect transition="in" filter="wheel(1)">
                                      <p:cBhvr>
                                        <p:cTn id="42" dur="1000"/>
                                        <p:tgtEl>
                                          <p:spTgt spid="157"/>
                                        </p:tgtEl>
                                      </p:cBhvr>
                                    </p:animEffect>
                                  </p:childTnLst>
                                  <p:subTnLst>
                                    <p:audio>
                                      <p:cMediaNode>
                                        <p:cTn display="0" masterRel="sameClick">
                                          <p:stCondLst>
                                            <p:cond evt="begin" delay="0">
                                              <p:tn val="40"/>
                                            </p:cond>
                                          </p:stCondLst>
                                          <p:endCondLst>
                                            <p:cond evt="onStopAudio" delay="0">
                                              <p:tgtEl>
                                                <p:sldTgt/>
                                              </p:tgtEl>
                                            </p:cond>
                                          </p:endCondLst>
                                        </p:cTn>
                                        <p:tgtEl>
                                          <p:sndTgt r:embed="rId4" name="click.wav"/>
                                        </p:tgtEl>
                                      </p:cMediaNode>
                                    </p:audio>
                                  </p:subTnLst>
                                </p:cTn>
                              </p:par>
                            </p:childTnLst>
                          </p:cTn>
                        </p:par>
                        <p:par>
                          <p:cTn id="43" fill="hold">
                            <p:stCondLst>
                              <p:cond delay="7000"/>
                            </p:stCondLst>
                            <p:childTnLst>
                              <p:par>
                                <p:cTn id="44" presetID="21" presetClass="entr" presetSubtype="1" fill="hold" grpId="0" nodeType="afterEffect">
                                  <p:stCondLst>
                                    <p:cond delay="0"/>
                                  </p:stCondLst>
                                  <p:childTnLst>
                                    <p:set>
                                      <p:cBhvr>
                                        <p:cTn id="45" dur="1" fill="hold">
                                          <p:stCondLst>
                                            <p:cond delay="0"/>
                                          </p:stCondLst>
                                        </p:cTn>
                                        <p:tgtEl>
                                          <p:spTgt spid="158"/>
                                        </p:tgtEl>
                                        <p:attrNameLst>
                                          <p:attrName>style.visibility</p:attrName>
                                        </p:attrNameLst>
                                      </p:cBhvr>
                                      <p:to>
                                        <p:strVal val="visible"/>
                                      </p:to>
                                    </p:set>
                                    <p:animEffect transition="in" filter="wheel(1)">
                                      <p:cBhvr>
                                        <p:cTn id="46" dur="1000"/>
                                        <p:tgtEl>
                                          <p:spTgt spid="158"/>
                                        </p:tgtEl>
                                      </p:cBhvr>
                                    </p:animEffect>
                                  </p:childTnLst>
                                  <p:subTnLst>
                                    <p:audio>
                                      <p:cMediaNode>
                                        <p:cTn display="0" masterRel="sameClick">
                                          <p:stCondLst>
                                            <p:cond evt="begin" delay="0">
                                              <p:tn val="44"/>
                                            </p:cond>
                                          </p:stCondLst>
                                          <p:endCondLst>
                                            <p:cond evt="onStopAudio" delay="0">
                                              <p:tgtEl>
                                                <p:sldTgt/>
                                              </p:tgtEl>
                                            </p:cond>
                                          </p:endCondLst>
                                        </p:cTn>
                                        <p:tgtEl>
                                          <p:sndTgt r:embed="rId4" name="click.wav"/>
                                        </p:tgtEl>
                                      </p:cMediaNode>
                                    </p:audio>
                                  </p:subTnLst>
                                </p:cTn>
                              </p:par>
                            </p:childTnLst>
                          </p:cTn>
                        </p:par>
                        <p:par>
                          <p:cTn id="47" fill="hold">
                            <p:stCondLst>
                              <p:cond delay="8000"/>
                            </p:stCondLst>
                            <p:childTnLst>
                              <p:par>
                                <p:cTn id="48" presetID="21" presetClass="entr" presetSubtype="1" fill="hold" grpId="0" nodeType="afterEffect">
                                  <p:stCondLst>
                                    <p:cond delay="0"/>
                                  </p:stCondLst>
                                  <p:childTnLst>
                                    <p:set>
                                      <p:cBhvr>
                                        <p:cTn id="49" dur="1" fill="hold">
                                          <p:stCondLst>
                                            <p:cond delay="0"/>
                                          </p:stCondLst>
                                        </p:cTn>
                                        <p:tgtEl>
                                          <p:spTgt spid="159"/>
                                        </p:tgtEl>
                                        <p:attrNameLst>
                                          <p:attrName>style.visibility</p:attrName>
                                        </p:attrNameLst>
                                      </p:cBhvr>
                                      <p:to>
                                        <p:strVal val="visible"/>
                                      </p:to>
                                    </p:set>
                                    <p:animEffect transition="in" filter="wheel(1)">
                                      <p:cBhvr>
                                        <p:cTn id="50" dur="1000"/>
                                        <p:tgtEl>
                                          <p:spTgt spid="159"/>
                                        </p:tgtEl>
                                      </p:cBhvr>
                                    </p:animEffect>
                                  </p:childTnLst>
                                  <p:subTnLst>
                                    <p:audio>
                                      <p:cMediaNode>
                                        <p:cTn display="0" masterRel="sameClick">
                                          <p:stCondLst>
                                            <p:cond evt="begin" delay="0">
                                              <p:tn val="48"/>
                                            </p:cond>
                                          </p:stCondLst>
                                          <p:endCondLst>
                                            <p:cond evt="onStopAudio" delay="0">
                                              <p:tgtEl>
                                                <p:sldTgt/>
                                              </p:tgtEl>
                                            </p:cond>
                                          </p:endCondLst>
                                        </p:cTn>
                                        <p:tgtEl>
                                          <p:sndTgt r:embed="rId4" name="click.wav"/>
                                        </p:tgtEl>
                                      </p:cMediaNode>
                                    </p:audio>
                                  </p:subTnLst>
                                </p:cTn>
                              </p:par>
                            </p:childTnLst>
                          </p:cTn>
                        </p:par>
                        <p:par>
                          <p:cTn id="51" fill="hold">
                            <p:stCondLst>
                              <p:cond delay="9000"/>
                            </p:stCondLst>
                            <p:childTnLst>
                              <p:par>
                                <p:cTn id="52" presetID="21" presetClass="entr" presetSubtype="1" fill="hold" grpId="0" nodeType="afterEffect">
                                  <p:stCondLst>
                                    <p:cond delay="0"/>
                                  </p:stCondLst>
                                  <p:childTnLst>
                                    <p:set>
                                      <p:cBhvr>
                                        <p:cTn id="53" dur="1" fill="hold">
                                          <p:stCondLst>
                                            <p:cond delay="0"/>
                                          </p:stCondLst>
                                        </p:cTn>
                                        <p:tgtEl>
                                          <p:spTgt spid="160"/>
                                        </p:tgtEl>
                                        <p:attrNameLst>
                                          <p:attrName>style.visibility</p:attrName>
                                        </p:attrNameLst>
                                      </p:cBhvr>
                                      <p:to>
                                        <p:strVal val="visible"/>
                                      </p:to>
                                    </p:set>
                                    <p:animEffect transition="in" filter="wheel(1)">
                                      <p:cBhvr>
                                        <p:cTn id="54" dur="1000"/>
                                        <p:tgtEl>
                                          <p:spTgt spid="160"/>
                                        </p:tgtEl>
                                      </p:cBhvr>
                                    </p:animEffect>
                                  </p:childTnLst>
                                  <p:subTnLst>
                                    <p:audio>
                                      <p:cMediaNode>
                                        <p:cTn display="0" masterRel="sameClick">
                                          <p:stCondLst>
                                            <p:cond evt="begin" delay="0">
                                              <p:tn val="52"/>
                                            </p:cond>
                                          </p:stCondLst>
                                          <p:endCondLst>
                                            <p:cond evt="onStopAudio" delay="0">
                                              <p:tgtEl>
                                                <p:sldTgt/>
                                              </p:tgtEl>
                                            </p:cond>
                                          </p:endCondLst>
                                        </p:cTn>
                                        <p:tgtEl>
                                          <p:sndTgt r:embed="rId4" name="click.wav"/>
                                        </p:tgtEl>
                                      </p:cMediaNode>
                                    </p:audio>
                                  </p:subTnLst>
                                </p:cTn>
                              </p:par>
                            </p:childTnLst>
                          </p:cTn>
                        </p:par>
                        <p:par>
                          <p:cTn id="55" fill="hold">
                            <p:stCondLst>
                              <p:cond delay="10000"/>
                            </p:stCondLst>
                            <p:childTnLst>
                              <p:par>
                                <p:cTn id="56" presetID="21" presetClass="entr" presetSubtype="1" fill="hold" grpId="0" nodeType="afterEffect">
                                  <p:stCondLst>
                                    <p:cond delay="0"/>
                                  </p:stCondLst>
                                  <p:childTnLst>
                                    <p:set>
                                      <p:cBhvr>
                                        <p:cTn id="57" dur="1" fill="hold">
                                          <p:stCondLst>
                                            <p:cond delay="0"/>
                                          </p:stCondLst>
                                        </p:cTn>
                                        <p:tgtEl>
                                          <p:spTgt spid="161"/>
                                        </p:tgtEl>
                                        <p:attrNameLst>
                                          <p:attrName>style.visibility</p:attrName>
                                        </p:attrNameLst>
                                      </p:cBhvr>
                                      <p:to>
                                        <p:strVal val="visible"/>
                                      </p:to>
                                    </p:set>
                                    <p:animEffect transition="in" filter="wheel(1)">
                                      <p:cBhvr>
                                        <p:cTn id="58" dur="1000"/>
                                        <p:tgtEl>
                                          <p:spTgt spid="161"/>
                                        </p:tgtEl>
                                      </p:cBhvr>
                                    </p:animEffect>
                                  </p:childTnLst>
                                  <p:subTnLst>
                                    <p:audio>
                                      <p:cMediaNode>
                                        <p:cTn display="0" masterRel="sameClick">
                                          <p:stCondLst>
                                            <p:cond evt="begin" delay="0">
                                              <p:tn val="56"/>
                                            </p:cond>
                                          </p:stCondLst>
                                          <p:endCondLst>
                                            <p:cond evt="onStopAudio" delay="0">
                                              <p:tgtEl>
                                                <p:sldTgt/>
                                              </p:tgtEl>
                                            </p:cond>
                                          </p:endCondLst>
                                        </p:cTn>
                                        <p:tgtEl>
                                          <p:sndTgt r:embed="rId4" name="click.wav"/>
                                        </p:tgtEl>
                                      </p:cMediaNode>
                                    </p:audio>
                                  </p:subTnLst>
                                </p:cTn>
                              </p:par>
                            </p:childTnLst>
                          </p:cTn>
                        </p:par>
                        <p:par>
                          <p:cTn id="59" fill="hold">
                            <p:stCondLst>
                              <p:cond delay="11000"/>
                            </p:stCondLst>
                            <p:childTnLst>
                              <p:par>
                                <p:cTn id="60" presetID="21" presetClass="entr" presetSubtype="1" fill="hold" grpId="0" nodeType="afterEffect">
                                  <p:stCondLst>
                                    <p:cond delay="0"/>
                                  </p:stCondLst>
                                  <p:childTnLst>
                                    <p:set>
                                      <p:cBhvr>
                                        <p:cTn id="61" dur="1" fill="hold">
                                          <p:stCondLst>
                                            <p:cond delay="0"/>
                                          </p:stCondLst>
                                        </p:cTn>
                                        <p:tgtEl>
                                          <p:spTgt spid="162"/>
                                        </p:tgtEl>
                                        <p:attrNameLst>
                                          <p:attrName>style.visibility</p:attrName>
                                        </p:attrNameLst>
                                      </p:cBhvr>
                                      <p:to>
                                        <p:strVal val="visible"/>
                                      </p:to>
                                    </p:set>
                                    <p:animEffect transition="in" filter="wheel(1)">
                                      <p:cBhvr>
                                        <p:cTn id="62" dur="1000"/>
                                        <p:tgtEl>
                                          <p:spTgt spid="162"/>
                                        </p:tgtEl>
                                      </p:cBhvr>
                                    </p:animEffect>
                                  </p:childTnLst>
                                  <p:subTnLst>
                                    <p:audio>
                                      <p:cMediaNode>
                                        <p:cTn display="0" masterRel="sameClick">
                                          <p:stCondLst>
                                            <p:cond evt="begin" delay="0">
                                              <p:tn val="60"/>
                                            </p:cond>
                                          </p:stCondLst>
                                          <p:endCondLst>
                                            <p:cond evt="onStopAudio" delay="0">
                                              <p:tgtEl>
                                                <p:sldTgt/>
                                              </p:tgtEl>
                                            </p:cond>
                                          </p:endCondLst>
                                        </p:cTn>
                                        <p:tgtEl>
                                          <p:sndTgt r:embed="rId4" name="click.wav"/>
                                        </p:tgtEl>
                                      </p:cMediaNode>
                                    </p:audio>
                                  </p:subTnLst>
                                </p:cTn>
                              </p:par>
                            </p:childTnLst>
                          </p:cTn>
                        </p:par>
                        <p:par>
                          <p:cTn id="63" fill="hold">
                            <p:stCondLst>
                              <p:cond delay="12000"/>
                            </p:stCondLst>
                            <p:childTnLst>
                              <p:par>
                                <p:cTn id="64" presetID="21" presetClass="entr" presetSubtype="1" fill="hold" grpId="0" nodeType="afterEffect">
                                  <p:stCondLst>
                                    <p:cond delay="0"/>
                                  </p:stCondLst>
                                  <p:childTnLst>
                                    <p:set>
                                      <p:cBhvr>
                                        <p:cTn id="65" dur="1" fill="hold">
                                          <p:stCondLst>
                                            <p:cond delay="0"/>
                                          </p:stCondLst>
                                        </p:cTn>
                                        <p:tgtEl>
                                          <p:spTgt spid="163"/>
                                        </p:tgtEl>
                                        <p:attrNameLst>
                                          <p:attrName>style.visibility</p:attrName>
                                        </p:attrNameLst>
                                      </p:cBhvr>
                                      <p:to>
                                        <p:strVal val="visible"/>
                                      </p:to>
                                    </p:set>
                                    <p:animEffect transition="in" filter="wheel(1)">
                                      <p:cBhvr>
                                        <p:cTn id="66" dur="1000"/>
                                        <p:tgtEl>
                                          <p:spTgt spid="163"/>
                                        </p:tgtEl>
                                      </p:cBhvr>
                                    </p:animEffect>
                                  </p:childTnLst>
                                  <p:subTnLst>
                                    <p:audio>
                                      <p:cMediaNode>
                                        <p:cTn display="0" masterRel="sameClick">
                                          <p:stCondLst>
                                            <p:cond evt="begin" delay="0">
                                              <p:tn val="64"/>
                                            </p:cond>
                                          </p:stCondLst>
                                          <p:endCondLst>
                                            <p:cond evt="onStopAudio" delay="0">
                                              <p:tgtEl>
                                                <p:sldTgt/>
                                              </p:tgtEl>
                                            </p:cond>
                                          </p:endCondLst>
                                        </p:cTn>
                                        <p:tgtEl>
                                          <p:sndTgt r:embed="rId4" name="click.wav"/>
                                        </p:tgtEl>
                                      </p:cMediaNode>
                                    </p:audio>
                                  </p:subTnLst>
                                </p:cTn>
                              </p:par>
                            </p:childTnLst>
                          </p:cTn>
                        </p:par>
                        <p:par>
                          <p:cTn id="67" fill="hold">
                            <p:stCondLst>
                              <p:cond delay="13000"/>
                            </p:stCondLst>
                            <p:childTnLst>
                              <p:par>
                                <p:cTn id="68" presetID="21" presetClass="entr" presetSubtype="1" fill="hold" grpId="0" nodeType="afterEffect">
                                  <p:stCondLst>
                                    <p:cond delay="0"/>
                                  </p:stCondLst>
                                  <p:childTnLst>
                                    <p:set>
                                      <p:cBhvr>
                                        <p:cTn id="69" dur="1" fill="hold">
                                          <p:stCondLst>
                                            <p:cond delay="0"/>
                                          </p:stCondLst>
                                        </p:cTn>
                                        <p:tgtEl>
                                          <p:spTgt spid="164"/>
                                        </p:tgtEl>
                                        <p:attrNameLst>
                                          <p:attrName>style.visibility</p:attrName>
                                        </p:attrNameLst>
                                      </p:cBhvr>
                                      <p:to>
                                        <p:strVal val="visible"/>
                                      </p:to>
                                    </p:set>
                                    <p:animEffect transition="in" filter="wheel(1)">
                                      <p:cBhvr>
                                        <p:cTn id="70" dur="1000"/>
                                        <p:tgtEl>
                                          <p:spTgt spid="164"/>
                                        </p:tgtEl>
                                      </p:cBhvr>
                                    </p:animEffect>
                                  </p:childTnLst>
                                  <p:subTnLst>
                                    <p:audio>
                                      <p:cMediaNode>
                                        <p:cTn display="0" masterRel="sameClick">
                                          <p:stCondLst>
                                            <p:cond evt="begin" delay="0">
                                              <p:tn val="68"/>
                                            </p:cond>
                                          </p:stCondLst>
                                          <p:endCondLst>
                                            <p:cond evt="onStopAudio" delay="0">
                                              <p:tgtEl>
                                                <p:sldTgt/>
                                              </p:tgtEl>
                                            </p:cond>
                                          </p:endCondLst>
                                        </p:cTn>
                                        <p:tgtEl>
                                          <p:sndTgt r:embed="rId4" name="click.wav"/>
                                        </p:tgtEl>
                                      </p:cMediaNode>
                                    </p:audio>
                                  </p:subTnLst>
                                </p:cTn>
                              </p:par>
                            </p:childTnLst>
                          </p:cTn>
                        </p:par>
                        <p:par>
                          <p:cTn id="71" fill="hold">
                            <p:stCondLst>
                              <p:cond delay="14000"/>
                            </p:stCondLst>
                            <p:childTnLst>
                              <p:par>
                                <p:cTn id="72" presetID="21" presetClass="entr" presetSubtype="1" fill="hold" grpId="0" nodeType="afterEffect">
                                  <p:stCondLst>
                                    <p:cond delay="0"/>
                                  </p:stCondLst>
                                  <p:childTnLst>
                                    <p:set>
                                      <p:cBhvr>
                                        <p:cTn id="73" dur="1" fill="hold">
                                          <p:stCondLst>
                                            <p:cond delay="0"/>
                                          </p:stCondLst>
                                        </p:cTn>
                                        <p:tgtEl>
                                          <p:spTgt spid="165"/>
                                        </p:tgtEl>
                                        <p:attrNameLst>
                                          <p:attrName>style.visibility</p:attrName>
                                        </p:attrNameLst>
                                      </p:cBhvr>
                                      <p:to>
                                        <p:strVal val="visible"/>
                                      </p:to>
                                    </p:set>
                                    <p:animEffect transition="in" filter="wheel(1)">
                                      <p:cBhvr>
                                        <p:cTn id="74" dur="1000"/>
                                        <p:tgtEl>
                                          <p:spTgt spid="165"/>
                                        </p:tgtEl>
                                      </p:cBhvr>
                                    </p:animEffect>
                                  </p:childTnLst>
                                  <p:subTnLst>
                                    <p:audio>
                                      <p:cMediaNode>
                                        <p:cTn display="0" masterRel="sameClick">
                                          <p:stCondLst>
                                            <p:cond evt="begin" delay="0">
                                              <p:tn val="72"/>
                                            </p:cond>
                                          </p:stCondLst>
                                          <p:endCondLst>
                                            <p:cond evt="onStopAudio" delay="0">
                                              <p:tgtEl>
                                                <p:sldTgt/>
                                              </p:tgtEl>
                                            </p:cond>
                                          </p:endCondLst>
                                        </p:cTn>
                                        <p:tgtEl>
                                          <p:sndTgt r:embed="rId4" name="click.wav"/>
                                        </p:tgtEl>
                                      </p:cMediaNode>
                                    </p:audio>
                                  </p:subTnLst>
                                </p:cTn>
                              </p:par>
                            </p:childTnLst>
                          </p:cTn>
                        </p:par>
                        <p:par>
                          <p:cTn id="75" fill="hold">
                            <p:stCondLst>
                              <p:cond delay="15000"/>
                            </p:stCondLst>
                            <p:childTnLst>
                              <p:par>
                                <p:cTn id="76" presetID="21" presetClass="entr" presetSubtype="1" fill="hold" grpId="0" nodeType="afterEffect">
                                  <p:stCondLst>
                                    <p:cond delay="0"/>
                                  </p:stCondLst>
                                  <p:childTnLst>
                                    <p:set>
                                      <p:cBhvr>
                                        <p:cTn id="77" dur="1" fill="hold">
                                          <p:stCondLst>
                                            <p:cond delay="0"/>
                                          </p:stCondLst>
                                        </p:cTn>
                                        <p:tgtEl>
                                          <p:spTgt spid="166"/>
                                        </p:tgtEl>
                                        <p:attrNameLst>
                                          <p:attrName>style.visibility</p:attrName>
                                        </p:attrNameLst>
                                      </p:cBhvr>
                                      <p:to>
                                        <p:strVal val="visible"/>
                                      </p:to>
                                    </p:set>
                                    <p:animEffect transition="in" filter="wheel(1)">
                                      <p:cBhvr>
                                        <p:cTn id="78" dur="1000"/>
                                        <p:tgtEl>
                                          <p:spTgt spid="166"/>
                                        </p:tgtEl>
                                      </p:cBhvr>
                                    </p:animEffect>
                                  </p:childTnLst>
                                  <p:subTnLst>
                                    <p:audio>
                                      <p:cMediaNode>
                                        <p:cTn display="0" masterRel="sameClick">
                                          <p:stCondLst>
                                            <p:cond evt="begin" delay="0">
                                              <p:tn val="76"/>
                                            </p:cond>
                                          </p:stCondLst>
                                          <p:endCondLst>
                                            <p:cond evt="onStopAudio" delay="0">
                                              <p:tgtEl>
                                                <p:sldTgt/>
                                              </p:tgtEl>
                                            </p:cond>
                                          </p:endCondLst>
                                        </p:cTn>
                                        <p:tgtEl>
                                          <p:sndTgt r:embed="rId5" name="bomb.wav"/>
                                        </p:tgtEl>
                                      </p:cMediaNode>
                                    </p:audio>
                                  </p:sub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69"/>
                                        </p:tgtEl>
                                        <p:attrNameLst>
                                          <p:attrName>style.visibility</p:attrName>
                                        </p:attrNameLst>
                                      </p:cBhvr>
                                      <p:to>
                                        <p:strVal val="visible"/>
                                      </p:to>
                                    </p:set>
                                    <p:anim calcmode="lin" valueType="num">
                                      <p:cBhvr additive="base">
                                        <p:cTn id="83" dur="500" fill="hold"/>
                                        <p:tgtEl>
                                          <p:spTgt spid="169"/>
                                        </p:tgtEl>
                                        <p:attrNameLst>
                                          <p:attrName>ppt_x</p:attrName>
                                        </p:attrNameLst>
                                      </p:cBhvr>
                                      <p:tavLst>
                                        <p:tav tm="0">
                                          <p:val>
                                            <p:strVal val="#ppt_x"/>
                                          </p:val>
                                        </p:tav>
                                        <p:tav tm="100000">
                                          <p:val>
                                            <p:strVal val="#ppt_x"/>
                                          </p:val>
                                        </p:tav>
                                      </p:tavLst>
                                    </p:anim>
                                    <p:anim calcmode="lin" valueType="num">
                                      <p:cBhvr additive="base">
                                        <p:cTn id="84" dur="500" fill="hold"/>
                                        <p:tgtEl>
                                          <p:spTgt spid="16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1"/>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85" restart="whenNotActive" fill="hold" evtFilter="cancelBubble" nodeType="interactiveSeq">
                <p:stCondLst>
                  <p:cond evt="onClick" delay="0">
                    <p:tgtEl>
                      <p:spTgt spid="130"/>
                    </p:tgtEl>
                  </p:cond>
                </p:stCondLst>
                <p:endSync evt="end" delay="0">
                  <p:rtn val="all"/>
                </p:endSync>
                <p:childTnLst>
                  <p:par>
                    <p:cTn id="86" fill="hold">
                      <p:stCondLst>
                        <p:cond delay="0"/>
                      </p:stCondLst>
                      <p:childTnLst>
                        <p:par>
                          <p:cTn id="87" fill="hold">
                            <p:stCondLst>
                              <p:cond delay="0"/>
                            </p:stCondLst>
                            <p:childTnLst>
                              <p:par>
                                <p:cTn id="88" presetID="14" presetClass="exit" presetSubtype="10" fill="hold" grpId="1" nodeType="afterEffect">
                                  <p:stCondLst>
                                    <p:cond delay="0"/>
                                  </p:stCondLst>
                                  <p:childTnLst>
                                    <p:animEffect transition="out" filter="randombar(horizontal)">
                                      <p:cBhvr>
                                        <p:cTn id="89" dur="500"/>
                                        <p:tgtEl>
                                          <p:spTgt spid="151"/>
                                        </p:tgtEl>
                                      </p:cBhvr>
                                    </p:animEffect>
                                    <p:set>
                                      <p:cBhvr>
                                        <p:cTn id="90" dur="1" fill="hold">
                                          <p:stCondLst>
                                            <p:cond delay="499"/>
                                          </p:stCondLst>
                                        </p:cTn>
                                        <p:tgtEl>
                                          <p:spTgt spid="151"/>
                                        </p:tgtEl>
                                        <p:attrNameLst>
                                          <p:attrName>style.visibility</p:attrName>
                                        </p:attrNameLst>
                                      </p:cBhvr>
                                      <p:to>
                                        <p:strVal val="hidden"/>
                                      </p:to>
                                    </p:set>
                                  </p:childTnLst>
                                </p:cTn>
                              </p:par>
                            </p:childTnLst>
                          </p:cTn>
                        </p:par>
                      </p:childTnLst>
                    </p:cTn>
                  </p:par>
                </p:childTnLst>
              </p:cTn>
              <p:nextCondLst>
                <p:cond evt="onClick" delay="0">
                  <p:tgtEl>
                    <p:spTgt spid="130"/>
                  </p:tgtEl>
                </p:cond>
              </p:nextCondLst>
            </p:seq>
          </p:childTnLst>
        </p:cTn>
      </p:par>
    </p:tnLst>
    <p:bldLst>
      <p:bldP spid="2" grpId="0"/>
      <p:bldP spid="130"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51" grpId="1" animBg="1"/>
      <p:bldP spid="167" grpId="0" animBg="1"/>
      <p:bldP spid="16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1011" y="223738"/>
            <a:ext cx="3138039" cy="461665"/>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AI NHANH AI ĐÚNG</a:t>
            </a:r>
            <a:endPar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descr="Hình ảnh có liên qua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24461" y="201489"/>
            <a:ext cx="1082755" cy="921660"/>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2" descr="Káº¿t quáº£ hÃ¬nh áº£nh cho icon Äá»ng há»"/>
          <p:cNvPicPr>
            <a:picLocks noChangeAspect="1" noChangeArrowheads="1"/>
          </p:cNvPicPr>
          <p:nvPr/>
        </p:nvPicPr>
        <p:blipFill>
          <a:blip r:embed="rId7" cstate="print">
            <a:clrChange>
              <a:clrFrom>
                <a:srgbClr val="F5F4F2"/>
              </a:clrFrom>
              <a:clrTo>
                <a:srgbClr val="F5F4F2">
                  <a:alpha val="0"/>
                </a:srgbClr>
              </a:clrTo>
            </a:clrChange>
            <a:extLst>
              <a:ext uri="{28A0092B-C50C-407E-A947-70E740481C1C}">
                <a14:useLocalDpi xmlns:a14="http://schemas.microsoft.com/office/drawing/2010/main" val="0"/>
              </a:ext>
            </a:extLst>
          </a:blip>
          <a:srcRect/>
          <a:stretch>
            <a:fillRect/>
          </a:stretch>
        </p:blipFill>
        <p:spPr bwMode="auto">
          <a:xfrm>
            <a:off x="6313646" y="264774"/>
            <a:ext cx="356687" cy="357235"/>
          </a:xfrm>
          <a:prstGeom prst="rect">
            <a:avLst/>
          </a:prstGeom>
          <a:noFill/>
          <a:extLst>
            <a:ext uri="{909E8E84-426E-40DD-AFC4-6F175D3DCCD1}">
              <a14:hiddenFill xmlns:a14="http://schemas.microsoft.com/office/drawing/2010/main">
                <a:solidFill>
                  <a:srgbClr val="FFFFFF"/>
                </a:solidFill>
              </a14:hiddenFill>
            </a:ext>
          </a:extLst>
        </p:spPr>
      </p:pic>
      <p:pic>
        <p:nvPicPr>
          <p:cNvPr id="58370" name="Picture 2" descr="https://lh3.googleusercontent.com/-TP1-KKSfBas/WsHQadxdF3I/AAAAAAAACIo/sux1hG4nQTA8y2yTCysSifDHK8Tu6r6-QCHMYCw/h136/6-mau_slide_powerpoint_dep_ctu.vn_(249).gif"/>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2836384" y="638302"/>
            <a:ext cx="3278666" cy="187736"/>
          </a:xfrm>
          <a:prstGeom prst="rect">
            <a:avLst/>
          </a:prstGeom>
          <a:noFill/>
          <a:extLst>
            <a:ext uri="{909E8E84-426E-40DD-AFC4-6F175D3DCCD1}">
              <a14:hiddenFill xmlns:a14="http://schemas.microsoft.com/office/drawing/2010/main">
                <a:solidFill>
                  <a:srgbClr val="FFFFFF"/>
                </a:solidFill>
              </a14:hiddenFill>
            </a:ext>
          </a:extLst>
        </p:spPr>
      </p:pic>
      <p:sp>
        <p:nvSpPr>
          <p:cNvPr id="130" name="Oval 129"/>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15</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2" name="Oval 151"/>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14</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3" name="Oval 152"/>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13</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4" name="Oval 153"/>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12</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5" name="Oval 154"/>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11</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6" name="Oval 155"/>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10</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7" name="Oval 156"/>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9</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8" name="Oval 157"/>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8</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9" name="Oval 158"/>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7</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0" name="Oval 159"/>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6</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1" name="Oval 160"/>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5</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2" name="Oval 161"/>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4</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3" name="Oval 162"/>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3</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4" name="Oval 163"/>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2</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5" name="Oval 164"/>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sym typeface="Arial"/>
              </a:rPr>
              <a:t>1</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6" name="Oval 165"/>
          <p:cNvSpPr/>
          <p:nvPr/>
        </p:nvSpPr>
        <p:spPr>
          <a:xfrm>
            <a:off x="6935698" y="60212"/>
            <a:ext cx="1287118" cy="1250382"/>
          </a:xfrm>
          <a:prstGeom prst="ellipse">
            <a:avLst/>
          </a:prstGeom>
          <a:solidFill>
            <a:srgbClr val="FF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smtClean="0">
                <a:ln>
                  <a:noFill/>
                </a:ln>
                <a:solidFill>
                  <a:prstClr val="white"/>
                </a:solidFill>
                <a:effectLst/>
                <a:uLnTx/>
                <a:uFillTx/>
                <a:latin typeface="Arial" panose="020B0604020202020204" pitchFamily="34" charset="0"/>
                <a:ea typeface="+mn-ea"/>
                <a:cs typeface="Arial" panose="020B0604020202020204" pitchFamily="34" charset="0"/>
                <a:sym typeface="Arial"/>
              </a:rPr>
              <a:t>Hết</a:t>
            </a:r>
            <a:r>
              <a:rPr kumimoji="0" lang="en-US" sz="3200" b="1"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 </a:t>
            </a:r>
            <a:r>
              <a:rPr kumimoji="0" lang="en-US" sz="3200" b="1" i="0" u="none" strike="noStrike" kern="0" cap="none" spc="0" normalizeH="0" baseline="0" noProof="0" dirty="0" err="1" smtClean="0">
                <a:ln>
                  <a:noFill/>
                </a:ln>
                <a:solidFill>
                  <a:prstClr val="white"/>
                </a:solidFill>
                <a:effectLst/>
                <a:uLnTx/>
                <a:uFillTx/>
                <a:latin typeface="Arial" panose="020B0604020202020204" pitchFamily="34" charset="0"/>
                <a:ea typeface="+mn-ea"/>
                <a:cs typeface="Arial" panose="020B0604020202020204" pitchFamily="34" charset="0"/>
                <a:sym typeface="Arial"/>
              </a:rPr>
              <a:t>giờ</a:t>
            </a:r>
            <a:r>
              <a:rPr kumimoji="0" lang="en-US" sz="3200" b="1"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 </a:t>
            </a:r>
            <a:endParaRPr kumimoji="0" lang="vi-VN" sz="3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1" name="TextBox 150"/>
          <p:cNvSpPr txBox="1"/>
          <p:nvPr/>
        </p:nvSpPr>
        <p:spPr>
          <a:xfrm>
            <a:off x="6976191" y="1432560"/>
            <a:ext cx="1206131" cy="400110"/>
          </a:xfrm>
          <a:prstGeom prst="rect">
            <a:avLst/>
          </a:prstGeom>
          <a:solidFill>
            <a:schemeClr val="accent6">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smtClean="0">
                <a:ln>
                  <a:noFill/>
                </a:ln>
                <a:solidFill>
                  <a:srgbClr val="002060"/>
                </a:solidFill>
                <a:effectLst>
                  <a:outerShdw blurRad="38100" dist="38100" dir="2700000" algn="tl">
                    <a:srgbClr val="000000">
                      <a:alpha val="43137"/>
                    </a:srgbClr>
                  </a:outerShdw>
                </a:effectLst>
                <a:uLnTx/>
                <a:uFillTx/>
                <a:latin typeface="Arial"/>
                <a:cs typeface="Arial"/>
                <a:sym typeface="Arial"/>
              </a:rPr>
              <a:t>START</a:t>
            </a:r>
            <a:endParaRPr kumimoji="0" lang="vi-VN" sz="20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Arial"/>
              <a:cs typeface="Arial"/>
              <a:sym typeface="Arial"/>
            </a:endParaRPr>
          </a:p>
        </p:txBody>
      </p:sp>
      <p:sp>
        <p:nvSpPr>
          <p:cNvPr id="167" name="TextBox 166"/>
          <p:cNvSpPr txBox="1"/>
          <p:nvPr/>
        </p:nvSpPr>
        <p:spPr>
          <a:xfrm>
            <a:off x="792480" y="2225040"/>
            <a:ext cx="7430336" cy="523220"/>
          </a:xfrm>
          <a:prstGeom prst="rect">
            <a:avLst/>
          </a:prstGeom>
          <a:solidFill>
            <a:srgbClr val="63C8F3"/>
          </a:solidFill>
        </p:spPr>
        <p:txBody>
          <a:bodyPr wrap="square" rtlCol="0">
            <a:spAutoFit/>
          </a:bodyPr>
          <a:lstStyle/>
          <a:p>
            <a:pPr lvl="0" algn="ctr"/>
            <a:r>
              <a:rPr lang="fr-FR" sz="2800" dirty="0" err="1"/>
              <a:t>Phân</a:t>
            </a:r>
            <a:r>
              <a:rPr lang="fr-FR" sz="2800" dirty="0"/>
              <a:t> </a:t>
            </a:r>
            <a:r>
              <a:rPr lang="fr-FR" sz="2800" dirty="0" err="1"/>
              <a:t>tích</a:t>
            </a:r>
            <a:r>
              <a:rPr lang="fr-FR" sz="2800" dirty="0"/>
              <a:t> 847 ra </a:t>
            </a:r>
            <a:r>
              <a:rPr lang="fr-FR" sz="2800" dirty="0" err="1"/>
              <a:t>thừa</a:t>
            </a:r>
            <a:r>
              <a:rPr lang="fr-FR" sz="2800" dirty="0"/>
              <a:t> </a:t>
            </a:r>
            <a:r>
              <a:rPr lang="fr-FR" sz="2800" dirty="0" err="1"/>
              <a:t>số</a:t>
            </a:r>
            <a:r>
              <a:rPr lang="fr-FR" sz="2800" dirty="0"/>
              <a:t> </a:t>
            </a:r>
            <a:r>
              <a:rPr lang="fr-FR" sz="2800" dirty="0" err="1"/>
              <a:t>nguyên</a:t>
            </a:r>
            <a:r>
              <a:rPr lang="fr-FR" sz="2800" dirty="0"/>
              <a:t> </a:t>
            </a:r>
            <a:r>
              <a:rPr lang="fr-FR" sz="2800" dirty="0" err="1"/>
              <a:t>tố</a:t>
            </a:r>
            <a:endParaRPr kumimoji="0" lang="en-US" sz="7200" b="0" i="0" u="none" strike="noStrike" kern="0" cap="none" spc="0" normalizeH="0" baseline="0" noProof="0" dirty="0">
              <a:ln>
                <a:noFill/>
              </a:ln>
              <a:solidFill>
                <a:prstClr val="black"/>
              </a:solidFill>
              <a:effectLst/>
              <a:uLnTx/>
              <a:uFillTx/>
              <a:latin typeface="Arial"/>
              <a:cs typeface="Arial"/>
              <a:sym typeface="Arial"/>
            </a:endParaRPr>
          </a:p>
        </p:txBody>
      </p:sp>
      <p:pic>
        <p:nvPicPr>
          <p:cNvPr id="4" name="Picture 3"/>
          <p:cNvPicPr>
            <a:picLocks noChangeAspect="1"/>
          </p:cNvPicPr>
          <p:nvPr/>
        </p:nvPicPr>
        <p:blipFill>
          <a:blip r:embed="rId9"/>
          <a:stretch>
            <a:fillRect/>
          </a:stretch>
        </p:blipFill>
        <p:spPr>
          <a:xfrm>
            <a:off x="1907776" y="3148123"/>
            <a:ext cx="5523211" cy="1583862"/>
          </a:xfrm>
          <a:prstGeom prst="rect">
            <a:avLst/>
          </a:prstGeom>
        </p:spPr>
      </p:pic>
    </p:spTree>
    <p:extLst>
      <p:ext uri="{BB962C8B-B14F-4D97-AF65-F5344CB8AC3E}">
        <p14:creationId xmlns:p14="http://schemas.microsoft.com/office/powerpoint/2010/main" val="926928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repeatCount="indefinite" fill="hold" grpId="0" nodeType="withEffect">
                                  <p:stCondLst>
                                    <p:cond delay="0"/>
                                  </p:stCondLst>
                                  <p:iterate type="lt">
                                    <p:tmPct val="4000"/>
                                  </p:iterate>
                                  <p:childTnLst>
                                    <p:set>
                                      <p:cBhvr override="childStyle">
                                        <p:cTn id="6" dur="3000" fill="hold"/>
                                        <p:tgtEl>
                                          <p:spTgt spid="2"/>
                                        </p:tgtEl>
                                        <p:attrNameLst>
                                          <p:attrName>style.color</p:attrName>
                                        </p:attrNameLst>
                                      </p:cBhvr>
                                      <p:to>
                                        <p:clrVal>
                                          <a:schemeClr val="accent2"/>
                                        </p:clrVal>
                                      </p:to>
                                    </p:set>
                                    <p:set>
                                      <p:cBhvr>
                                        <p:cTn id="7" dur="3000" fill="hold"/>
                                        <p:tgtEl>
                                          <p:spTgt spid="2"/>
                                        </p:tgtEl>
                                        <p:attrNameLst>
                                          <p:attrName>fillcolor</p:attrName>
                                        </p:attrNameLst>
                                      </p:cBhvr>
                                      <p:to>
                                        <p:clrVal>
                                          <a:schemeClr val="accent2"/>
                                        </p:clrVal>
                                      </p:to>
                                    </p:set>
                                    <p:set>
                                      <p:cBhvr>
                                        <p:cTn id="8" dur="3000" fill="hold"/>
                                        <p:tgtEl>
                                          <p:spTgt spid="2"/>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67"/>
                                        </p:tgtEl>
                                        <p:attrNameLst>
                                          <p:attrName>style.visibility</p:attrName>
                                        </p:attrNameLst>
                                      </p:cBhvr>
                                      <p:to>
                                        <p:strVal val="visible"/>
                                      </p:to>
                                    </p:set>
                                    <p:animEffect transition="in" filter="randombar(horizontal)">
                                      <p:cBhvr>
                                        <p:cTn id="13" dur="500"/>
                                        <p:tgtEl>
                                          <p:spTgt spid="167"/>
                                        </p:tgtEl>
                                      </p:cBhvr>
                                    </p:animEffec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30"/>
                                        </p:tgtEl>
                                        <p:attrNameLst>
                                          <p:attrName>style.visibility</p:attrName>
                                        </p:attrNameLst>
                                      </p:cBhvr>
                                      <p:to>
                                        <p:strVal val="visible"/>
                                      </p:to>
                                    </p:set>
                                    <p:animEffect transition="in" filter="wheel(1)">
                                      <p:cBhvr>
                                        <p:cTn id="18" dur="1000"/>
                                        <p:tgtEl>
                                          <p:spTgt spid="130"/>
                                        </p:tgtEl>
                                      </p:cBhvr>
                                    </p:animEffect>
                                  </p:childTnLst>
                                  <p:subTnLst>
                                    <p:audio>
                                      <p:cMediaNode>
                                        <p:cTn display="0" masterRel="sameClick">
                                          <p:stCondLst>
                                            <p:cond evt="begin" delay="0">
                                              <p:tn val="16"/>
                                            </p:cond>
                                          </p:stCondLst>
                                          <p:endCondLst>
                                            <p:cond evt="onStopAudio" delay="0">
                                              <p:tgtEl>
                                                <p:sldTgt/>
                                              </p:tgtEl>
                                            </p:cond>
                                          </p:endCondLst>
                                        </p:cTn>
                                        <p:tgtEl>
                                          <p:sndTgt r:embed="rId4" name="click.wav"/>
                                        </p:tgtEl>
                                      </p:cMediaNode>
                                    </p:audio>
                                  </p:subTnLst>
                                </p:cTn>
                              </p:par>
                            </p:childTnLst>
                          </p:cTn>
                        </p:par>
                        <p:par>
                          <p:cTn id="19" fill="hold">
                            <p:stCondLst>
                              <p:cond delay="1000"/>
                            </p:stCondLst>
                            <p:childTnLst>
                              <p:par>
                                <p:cTn id="20" presetID="21" presetClass="entr" presetSubtype="1" fill="hold" grpId="0" nodeType="afterEffect">
                                  <p:stCondLst>
                                    <p:cond delay="0"/>
                                  </p:stCondLst>
                                  <p:childTnLst>
                                    <p:set>
                                      <p:cBhvr>
                                        <p:cTn id="21" dur="1" fill="hold">
                                          <p:stCondLst>
                                            <p:cond delay="0"/>
                                          </p:stCondLst>
                                        </p:cTn>
                                        <p:tgtEl>
                                          <p:spTgt spid="152"/>
                                        </p:tgtEl>
                                        <p:attrNameLst>
                                          <p:attrName>style.visibility</p:attrName>
                                        </p:attrNameLst>
                                      </p:cBhvr>
                                      <p:to>
                                        <p:strVal val="visible"/>
                                      </p:to>
                                    </p:set>
                                    <p:animEffect transition="in" filter="wheel(1)">
                                      <p:cBhvr>
                                        <p:cTn id="22" dur="1000"/>
                                        <p:tgtEl>
                                          <p:spTgt spid="152"/>
                                        </p:tgtEl>
                                      </p:cBhvr>
                                    </p:animEffect>
                                  </p:childTnLst>
                                  <p:subTnLst>
                                    <p:audio>
                                      <p:cMediaNode>
                                        <p:cTn display="0" masterRel="sameClick">
                                          <p:stCondLst>
                                            <p:cond evt="begin" delay="0">
                                              <p:tn val="20"/>
                                            </p:cond>
                                          </p:stCondLst>
                                          <p:endCondLst>
                                            <p:cond evt="onStopAudio" delay="0">
                                              <p:tgtEl>
                                                <p:sldTgt/>
                                              </p:tgtEl>
                                            </p:cond>
                                          </p:endCondLst>
                                        </p:cTn>
                                        <p:tgtEl>
                                          <p:sndTgt r:embed="rId4" name="click.wav"/>
                                        </p:tgtEl>
                                      </p:cMediaNode>
                                    </p:audio>
                                  </p:subTnLst>
                                </p:cTn>
                              </p:par>
                            </p:childTnLst>
                          </p:cTn>
                        </p:par>
                        <p:par>
                          <p:cTn id="23" fill="hold">
                            <p:stCondLst>
                              <p:cond delay="2000"/>
                            </p:stCondLst>
                            <p:childTnLst>
                              <p:par>
                                <p:cTn id="24" presetID="21" presetClass="entr" presetSubtype="1" fill="hold" grpId="0" nodeType="afterEffect">
                                  <p:stCondLst>
                                    <p:cond delay="0"/>
                                  </p:stCondLst>
                                  <p:childTnLst>
                                    <p:set>
                                      <p:cBhvr>
                                        <p:cTn id="25" dur="1" fill="hold">
                                          <p:stCondLst>
                                            <p:cond delay="0"/>
                                          </p:stCondLst>
                                        </p:cTn>
                                        <p:tgtEl>
                                          <p:spTgt spid="153"/>
                                        </p:tgtEl>
                                        <p:attrNameLst>
                                          <p:attrName>style.visibility</p:attrName>
                                        </p:attrNameLst>
                                      </p:cBhvr>
                                      <p:to>
                                        <p:strVal val="visible"/>
                                      </p:to>
                                    </p:set>
                                    <p:animEffect transition="in" filter="wheel(1)">
                                      <p:cBhvr>
                                        <p:cTn id="26" dur="1000"/>
                                        <p:tgtEl>
                                          <p:spTgt spid="153"/>
                                        </p:tgtEl>
                                      </p:cBhvr>
                                    </p:animEffect>
                                  </p:childTnLst>
                                  <p:subTnLst>
                                    <p:audio>
                                      <p:cMediaNode>
                                        <p:cTn display="0" masterRel="sameClick">
                                          <p:stCondLst>
                                            <p:cond evt="begin" delay="0">
                                              <p:tn val="24"/>
                                            </p:cond>
                                          </p:stCondLst>
                                          <p:endCondLst>
                                            <p:cond evt="onStopAudio" delay="0">
                                              <p:tgtEl>
                                                <p:sldTgt/>
                                              </p:tgtEl>
                                            </p:cond>
                                          </p:endCondLst>
                                        </p:cTn>
                                        <p:tgtEl>
                                          <p:sndTgt r:embed="rId4" name="click.wav"/>
                                        </p:tgtEl>
                                      </p:cMediaNode>
                                    </p:audio>
                                  </p:subTnLst>
                                </p:cTn>
                              </p:par>
                            </p:childTnLst>
                          </p:cTn>
                        </p:par>
                        <p:par>
                          <p:cTn id="27" fill="hold">
                            <p:stCondLst>
                              <p:cond delay="3000"/>
                            </p:stCondLst>
                            <p:childTnLst>
                              <p:par>
                                <p:cTn id="28" presetID="21" presetClass="entr" presetSubtype="1" fill="hold" grpId="0" nodeType="afterEffect">
                                  <p:stCondLst>
                                    <p:cond delay="0"/>
                                  </p:stCondLst>
                                  <p:childTnLst>
                                    <p:set>
                                      <p:cBhvr>
                                        <p:cTn id="29" dur="1" fill="hold">
                                          <p:stCondLst>
                                            <p:cond delay="0"/>
                                          </p:stCondLst>
                                        </p:cTn>
                                        <p:tgtEl>
                                          <p:spTgt spid="154"/>
                                        </p:tgtEl>
                                        <p:attrNameLst>
                                          <p:attrName>style.visibility</p:attrName>
                                        </p:attrNameLst>
                                      </p:cBhvr>
                                      <p:to>
                                        <p:strVal val="visible"/>
                                      </p:to>
                                    </p:set>
                                    <p:animEffect transition="in" filter="wheel(1)">
                                      <p:cBhvr>
                                        <p:cTn id="30" dur="1000"/>
                                        <p:tgtEl>
                                          <p:spTgt spid="154"/>
                                        </p:tgtEl>
                                      </p:cBhvr>
                                    </p:animEffect>
                                  </p:childTnLst>
                                  <p:subTnLst>
                                    <p:audio>
                                      <p:cMediaNode>
                                        <p:cTn display="0" masterRel="sameClick">
                                          <p:stCondLst>
                                            <p:cond evt="begin" delay="0">
                                              <p:tn val="28"/>
                                            </p:cond>
                                          </p:stCondLst>
                                          <p:endCondLst>
                                            <p:cond evt="onStopAudio" delay="0">
                                              <p:tgtEl>
                                                <p:sldTgt/>
                                              </p:tgtEl>
                                            </p:cond>
                                          </p:endCondLst>
                                        </p:cTn>
                                        <p:tgtEl>
                                          <p:sndTgt r:embed="rId4" name="click.wav"/>
                                        </p:tgtEl>
                                      </p:cMediaNode>
                                    </p:audio>
                                  </p:subTnLst>
                                </p:cTn>
                              </p:par>
                            </p:childTnLst>
                          </p:cTn>
                        </p:par>
                        <p:par>
                          <p:cTn id="31" fill="hold">
                            <p:stCondLst>
                              <p:cond delay="4000"/>
                            </p:stCondLst>
                            <p:childTnLst>
                              <p:par>
                                <p:cTn id="32" presetID="21" presetClass="entr" presetSubtype="1" fill="hold" grpId="0" nodeType="afterEffect">
                                  <p:stCondLst>
                                    <p:cond delay="0"/>
                                  </p:stCondLst>
                                  <p:childTnLst>
                                    <p:set>
                                      <p:cBhvr>
                                        <p:cTn id="33" dur="1" fill="hold">
                                          <p:stCondLst>
                                            <p:cond delay="0"/>
                                          </p:stCondLst>
                                        </p:cTn>
                                        <p:tgtEl>
                                          <p:spTgt spid="155"/>
                                        </p:tgtEl>
                                        <p:attrNameLst>
                                          <p:attrName>style.visibility</p:attrName>
                                        </p:attrNameLst>
                                      </p:cBhvr>
                                      <p:to>
                                        <p:strVal val="visible"/>
                                      </p:to>
                                    </p:set>
                                    <p:animEffect transition="in" filter="wheel(1)">
                                      <p:cBhvr>
                                        <p:cTn id="34" dur="1000"/>
                                        <p:tgtEl>
                                          <p:spTgt spid="155"/>
                                        </p:tgtEl>
                                      </p:cBhvr>
                                    </p:animEffect>
                                  </p:childTnLst>
                                  <p:subTnLst>
                                    <p:audio>
                                      <p:cMediaNode>
                                        <p:cTn display="0" masterRel="sameClick">
                                          <p:stCondLst>
                                            <p:cond evt="begin" delay="0">
                                              <p:tn val="32"/>
                                            </p:cond>
                                          </p:stCondLst>
                                          <p:endCondLst>
                                            <p:cond evt="onStopAudio" delay="0">
                                              <p:tgtEl>
                                                <p:sldTgt/>
                                              </p:tgtEl>
                                            </p:cond>
                                          </p:endCondLst>
                                        </p:cTn>
                                        <p:tgtEl>
                                          <p:sndTgt r:embed="rId4" name="click.wav"/>
                                        </p:tgtEl>
                                      </p:cMediaNode>
                                    </p:audio>
                                  </p:subTnLst>
                                </p:cTn>
                              </p:par>
                            </p:childTnLst>
                          </p:cTn>
                        </p:par>
                        <p:par>
                          <p:cTn id="35" fill="hold">
                            <p:stCondLst>
                              <p:cond delay="5000"/>
                            </p:stCondLst>
                            <p:childTnLst>
                              <p:par>
                                <p:cTn id="36" presetID="21" presetClass="entr" presetSubtype="1" fill="hold" grpId="0" nodeType="afterEffect">
                                  <p:stCondLst>
                                    <p:cond delay="0"/>
                                  </p:stCondLst>
                                  <p:childTnLst>
                                    <p:set>
                                      <p:cBhvr>
                                        <p:cTn id="37" dur="1" fill="hold">
                                          <p:stCondLst>
                                            <p:cond delay="0"/>
                                          </p:stCondLst>
                                        </p:cTn>
                                        <p:tgtEl>
                                          <p:spTgt spid="156"/>
                                        </p:tgtEl>
                                        <p:attrNameLst>
                                          <p:attrName>style.visibility</p:attrName>
                                        </p:attrNameLst>
                                      </p:cBhvr>
                                      <p:to>
                                        <p:strVal val="visible"/>
                                      </p:to>
                                    </p:set>
                                    <p:animEffect transition="in" filter="wheel(1)">
                                      <p:cBhvr>
                                        <p:cTn id="38" dur="1000"/>
                                        <p:tgtEl>
                                          <p:spTgt spid="156"/>
                                        </p:tgtEl>
                                      </p:cBhvr>
                                    </p:animEffect>
                                  </p:childTnLst>
                                  <p:subTnLst>
                                    <p:audio>
                                      <p:cMediaNode>
                                        <p:cTn display="0" masterRel="sameClick">
                                          <p:stCondLst>
                                            <p:cond evt="begin" delay="0">
                                              <p:tn val="36"/>
                                            </p:cond>
                                          </p:stCondLst>
                                          <p:endCondLst>
                                            <p:cond evt="onStopAudio" delay="0">
                                              <p:tgtEl>
                                                <p:sldTgt/>
                                              </p:tgtEl>
                                            </p:cond>
                                          </p:endCondLst>
                                        </p:cTn>
                                        <p:tgtEl>
                                          <p:sndTgt r:embed="rId4" name="click.wav"/>
                                        </p:tgtEl>
                                      </p:cMediaNode>
                                    </p:audio>
                                  </p:subTnLst>
                                </p:cTn>
                              </p:par>
                            </p:childTnLst>
                          </p:cTn>
                        </p:par>
                        <p:par>
                          <p:cTn id="39" fill="hold">
                            <p:stCondLst>
                              <p:cond delay="6000"/>
                            </p:stCondLst>
                            <p:childTnLst>
                              <p:par>
                                <p:cTn id="40" presetID="21" presetClass="entr" presetSubtype="1" fill="hold" grpId="0" nodeType="afterEffect">
                                  <p:stCondLst>
                                    <p:cond delay="0"/>
                                  </p:stCondLst>
                                  <p:childTnLst>
                                    <p:set>
                                      <p:cBhvr>
                                        <p:cTn id="41" dur="1" fill="hold">
                                          <p:stCondLst>
                                            <p:cond delay="0"/>
                                          </p:stCondLst>
                                        </p:cTn>
                                        <p:tgtEl>
                                          <p:spTgt spid="157"/>
                                        </p:tgtEl>
                                        <p:attrNameLst>
                                          <p:attrName>style.visibility</p:attrName>
                                        </p:attrNameLst>
                                      </p:cBhvr>
                                      <p:to>
                                        <p:strVal val="visible"/>
                                      </p:to>
                                    </p:set>
                                    <p:animEffect transition="in" filter="wheel(1)">
                                      <p:cBhvr>
                                        <p:cTn id="42" dur="1000"/>
                                        <p:tgtEl>
                                          <p:spTgt spid="157"/>
                                        </p:tgtEl>
                                      </p:cBhvr>
                                    </p:animEffect>
                                  </p:childTnLst>
                                  <p:subTnLst>
                                    <p:audio>
                                      <p:cMediaNode>
                                        <p:cTn display="0" masterRel="sameClick">
                                          <p:stCondLst>
                                            <p:cond evt="begin" delay="0">
                                              <p:tn val="40"/>
                                            </p:cond>
                                          </p:stCondLst>
                                          <p:endCondLst>
                                            <p:cond evt="onStopAudio" delay="0">
                                              <p:tgtEl>
                                                <p:sldTgt/>
                                              </p:tgtEl>
                                            </p:cond>
                                          </p:endCondLst>
                                        </p:cTn>
                                        <p:tgtEl>
                                          <p:sndTgt r:embed="rId4" name="click.wav"/>
                                        </p:tgtEl>
                                      </p:cMediaNode>
                                    </p:audio>
                                  </p:subTnLst>
                                </p:cTn>
                              </p:par>
                            </p:childTnLst>
                          </p:cTn>
                        </p:par>
                        <p:par>
                          <p:cTn id="43" fill="hold">
                            <p:stCondLst>
                              <p:cond delay="7000"/>
                            </p:stCondLst>
                            <p:childTnLst>
                              <p:par>
                                <p:cTn id="44" presetID="21" presetClass="entr" presetSubtype="1" fill="hold" grpId="0" nodeType="afterEffect">
                                  <p:stCondLst>
                                    <p:cond delay="0"/>
                                  </p:stCondLst>
                                  <p:childTnLst>
                                    <p:set>
                                      <p:cBhvr>
                                        <p:cTn id="45" dur="1" fill="hold">
                                          <p:stCondLst>
                                            <p:cond delay="0"/>
                                          </p:stCondLst>
                                        </p:cTn>
                                        <p:tgtEl>
                                          <p:spTgt spid="158"/>
                                        </p:tgtEl>
                                        <p:attrNameLst>
                                          <p:attrName>style.visibility</p:attrName>
                                        </p:attrNameLst>
                                      </p:cBhvr>
                                      <p:to>
                                        <p:strVal val="visible"/>
                                      </p:to>
                                    </p:set>
                                    <p:animEffect transition="in" filter="wheel(1)">
                                      <p:cBhvr>
                                        <p:cTn id="46" dur="1000"/>
                                        <p:tgtEl>
                                          <p:spTgt spid="158"/>
                                        </p:tgtEl>
                                      </p:cBhvr>
                                    </p:animEffect>
                                  </p:childTnLst>
                                  <p:subTnLst>
                                    <p:audio>
                                      <p:cMediaNode>
                                        <p:cTn display="0" masterRel="sameClick">
                                          <p:stCondLst>
                                            <p:cond evt="begin" delay="0">
                                              <p:tn val="44"/>
                                            </p:cond>
                                          </p:stCondLst>
                                          <p:endCondLst>
                                            <p:cond evt="onStopAudio" delay="0">
                                              <p:tgtEl>
                                                <p:sldTgt/>
                                              </p:tgtEl>
                                            </p:cond>
                                          </p:endCondLst>
                                        </p:cTn>
                                        <p:tgtEl>
                                          <p:sndTgt r:embed="rId4" name="click.wav"/>
                                        </p:tgtEl>
                                      </p:cMediaNode>
                                    </p:audio>
                                  </p:subTnLst>
                                </p:cTn>
                              </p:par>
                            </p:childTnLst>
                          </p:cTn>
                        </p:par>
                        <p:par>
                          <p:cTn id="47" fill="hold">
                            <p:stCondLst>
                              <p:cond delay="8000"/>
                            </p:stCondLst>
                            <p:childTnLst>
                              <p:par>
                                <p:cTn id="48" presetID="21" presetClass="entr" presetSubtype="1" fill="hold" grpId="0" nodeType="afterEffect">
                                  <p:stCondLst>
                                    <p:cond delay="0"/>
                                  </p:stCondLst>
                                  <p:childTnLst>
                                    <p:set>
                                      <p:cBhvr>
                                        <p:cTn id="49" dur="1" fill="hold">
                                          <p:stCondLst>
                                            <p:cond delay="0"/>
                                          </p:stCondLst>
                                        </p:cTn>
                                        <p:tgtEl>
                                          <p:spTgt spid="159"/>
                                        </p:tgtEl>
                                        <p:attrNameLst>
                                          <p:attrName>style.visibility</p:attrName>
                                        </p:attrNameLst>
                                      </p:cBhvr>
                                      <p:to>
                                        <p:strVal val="visible"/>
                                      </p:to>
                                    </p:set>
                                    <p:animEffect transition="in" filter="wheel(1)">
                                      <p:cBhvr>
                                        <p:cTn id="50" dur="1000"/>
                                        <p:tgtEl>
                                          <p:spTgt spid="159"/>
                                        </p:tgtEl>
                                      </p:cBhvr>
                                    </p:animEffect>
                                  </p:childTnLst>
                                  <p:subTnLst>
                                    <p:audio>
                                      <p:cMediaNode>
                                        <p:cTn display="0" masterRel="sameClick">
                                          <p:stCondLst>
                                            <p:cond evt="begin" delay="0">
                                              <p:tn val="48"/>
                                            </p:cond>
                                          </p:stCondLst>
                                          <p:endCondLst>
                                            <p:cond evt="onStopAudio" delay="0">
                                              <p:tgtEl>
                                                <p:sldTgt/>
                                              </p:tgtEl>
                                            </p:cond>
                                          </p:endCondLst>
                                        </p:cTn>
                                        <p:tgtEl>
                                          <p:sndTgt r:embed="rId4" name="click.wav"/>
                                        </p:tgtEl>
                                      </p:cMediaNode>
                                    </p:audio>
                                  </p:subTnLst>
                                </p:cTn>
                              </p:par>
                            </p:childTnLst>
                          </p:cTn>
                        </p:par>
                        <p:par>
                          <p:cTn id="51" fill="hold">
                            <p:stCondLst>
                              <p:cond delay="9000"/>
                            </p:stCondLst>
                            <p:childTnLst>
                              <p:par>
                                <p:cTn id="52" presetID="21" presetClass="entr" presetSubtype="1" fill="hold" grpId="0" nodeType="afterEffect">
                                  <p:stCondLst>
                                    <p:cond delay="0"/>
                                  </p:stCondLst>
                                  <p:childTnLst>
                                    <p:set>
                                      <p:cBhvr>
                                        <p:cTn id="53" dur="1" fill="hold">
                                          <p:stCondLst>
                                            <p:cond delay="0"/>
                                          </p:stCondLst>
                                        </p:cTn>
                                        <p:tgtEl>
                                          <p:spTgt spid="160"/>
                                        </p:tgtEl>
                                        <p:attrNameLst>
                                          <p:attrName>style.visibility</p:attrName>
                                        </p:attrNameLst>
                                      </p:cBhvr>
                                      <p:to>
                                        <p:strVal val="visible"/>
                                      </p:to>
                                    </p:set>
                                    <p:animEffect transition="in" filter="wheel(1)">
                                      <p:cBhvr>
                                        <p:cTn id="54" dur="1000"/>
                                        <p:tgtEl>
                                          <p:spTgt spid="160"/>
                                        </p:tgtEl>
                                      </p:cBhvr>
                                    </p:animEffect>
                                  </p:childTnLst>
                                  <p:subTnLst>
                                    <p:audio>
                                      <p:cMediaNode>
                                        <p:cTn display="0" masterRel="sameClick">
                                          <p:stCondLst>
                                            <p:cond evt="begin" delay="0">
                                              <p:tn val="52"/>
                                            </p:cond>
                                          </p:stCondLst>
                                          <p:endCondLst>
                                            <p:cond evt="onStopAudio" delay="0">
                                              <p:tgtEl>
                                                <p:sldTgt/>
                                              </p:tgtEl>
                                            </p:cond>
                                          </p:endCondLst>
                                        </p:cTn>
                                        <p:tgtEl>
                                          <p:sndTgt r:embed="rId4" name="click.wav"/>
                                        </p:tgtEl>
                                      </p:cMediaNode>
                                    </p:audio>
                                  </p:subTnLst>
                                </p:cTn>
                              </p:par>
                            </p:childTnLst>
                          </p:cTn>
                        </p:par>
                        <p:par>
                          <p:cTn id="55" fill="hold">
                            <p:stCondLst>
                              <p:cond delay="10000"/>
                            </p:stCondLst>
                            <p:childTnLst>
                              <p:par>
                                <p:cTn id="56" presetID="21" presetClass="entr" presetSubtype="1" fill="hold" grpId="0" nodeType="afterEffect">
                                  <p:stCondLst>
                                    <p:cond delay="0"/>
                                  </p:stCondLst>
                                  <p:childTnLst>
                                    <p:set>
                                      <p:cBhvr>
                                        <p:cTn id="57" dur="1" fill="hold">
                                          <p:stCondLst>
                                            <p:cond delay="0"/>
                                          </p:stCondLst>
                                        </p:cTn>
                                        <p:tgtEl>
                                          <p:spTgt spid="161"/>
                                        </p:tgtEl>
                                        <p:attrNameLst>
                                          <p:attrName>style.visibility</p:attrName>
                                        </p:attrNameLst>
                                      </p:cBhvr>
                                      <p:to>
                                        <p:strVal val="visible"/>
                                      </p:to>
                                    </p:set>
                                    <p:animEffect transition="in" filter="wheel(1)">
                                      <p:cBhvr>
                                        <p:cTn id="58" dur="1000"/>
                                        <p:tgtEl>
                                          <p:spTgt spid="161"/>
                                        </p:tgtEl>
                                      </p:cBhvr>
                                    </p:animEffect>
                                  </p:childTnLst>
                                  <p:subTnLst>
                                    <p:audio>
                                      <p:cMediaNode>
                                        <p:cTn display="0" masterRel="sameClick">
                                          <p:stCondLst>
                                            <p:cond evt="begin" delay="0">
                                              <p:tn val="56"/>
                                            </p:cond>
                                          </p:stCondLst>
                                          <p:endCondLst>
                                            <p:cond evt="onStopAudio" delay="0">
                                              <p:tgtEl>
                                                <p:sldTgt/>
                                              </p:tgtEl>
                                            </p:cond>
                                          </p:endCondLst>
                                        </p:cTn>
                                        <p:tgtEl>
                                          <p:sndTgt r:embed="rId4" name="click.wav"/>
                                        </p:tgtEl>
                                      </p:cMediaNode>
                                    </p:audio>
                                  </p:subTnLst>
                                </p:cTn>
                              </p:par>
                            </p:childTnLst>
                          </p:cTn>
                        </p:par>
                        <p:par>
                          <p:cTn id="59" fill="hold">
                            <p:stCondLst>
                              <p:cond delay="11000"/>
                            </p:stCondLst>
                            <p:childTnLst>
                              <p:par>
                                <p:cTn id="60" presetID="21" presetClass="entr" presetSubtype="1" fill="hold" grpId="0" nodeType="afterEffect">
                                  <p:stCondLst>
                                    <p:cond delay="0"/>
                                  </p:stCondLst>
                                  <p:childTnLst>
                                    <p:set>
                                      <p:cBhvr>
                                        <p:cTn id="61" dur="1" fill="hold">
                                          <p:stCondLst>
                                            <p:cond delay="0"/>
                                          </p:stCondLst>
                                        </p:cTn>
                                        <p:tgtEl>
                                          <p:spTgt spid="162"/>
                                        </p:tgtEl>
                                        <p:attrNameLst>
                                          <p:attrName>style.visibility</p:attrName>
                                        </p:attrNameLst>
                                      </p:cBhvr>
                                      <p:to>
                                        <p:strVal val="visible"/>
                                      </p:to>
                                    </p:set>
                                    <p:animEffect transition="in" filter="wheel(1)">
                                      <p:cBhvr>
                                        <p:cTn id="62" dur="1000"/>
                                        <p:tgtEl>
                                          <p:spTgt spid="162"/>
                                        </p:tgtEl>
                                      </p:cBhvr>
                                    </p:animEffect>
                                  </p:childTnLst>
                                  <p:subTnLst>
                                    <p:audio>
                                      <p:cMediaNode>
                                        <p:cTn display="0" masterRel="sameClick">
                                          <p:stCondLst>
                                            <p:cond evt="begin" delay="0">
                                              <p:tn val="60"/>
                                            </p:cond>
                                          </p:stCondLst>
                                          <p:endCondLst>
                                            <p:cond evt="onStopAudio" delay="0">
                                              <p:tgtEl>
                                                <p:sldTgt/>
                                              </p:tgtEl>
                                            </p:cond>
                                          </p:endCondLst>
                                        </p:cTn>
                                        <p:tgtEl>
                                          <p:sndTgt r:embed="rId4" name="click.wav"/>
                                        </p:tgtEl>
                                      </p:cMediaNode>
                                    </p:audio>
                                  </p:subTnLst>
                                </p:cTn>
                              </p:par>
                            </p:childTnLst>
                          </p:cTn>
                        </p:par>
                        <p:par>
                          <p:cTn id="63" fill="hold">
                            <p:stCondLst>
                              <p:cond delay="12000"/>
                            </p:stCondLst>
                            <p:childTnLst>
                              <p:par>
                                <p:cTn id="64" presetID="21" presetClass="entr" presetSubtype="1" fill="hold" grpId="0" nodeType="afterEffect">
                                  <p:stCondLst>
                                    <p:cond delay="0"/>
                                  </p:stCondLst>
                                  <p:childTnLst>
                                    <p:set>
                                      <p:cBhvr>
                                        <p:cTn id="65" dur="1" fill="hold">
                                          <p:stCondLst>
                                            <p:cond delay="0"/>
                                          </p:stCondLst>
                                        </p:cTn>
                                        <p:tgtEl>
                                          <p:spTgt spid="163"/>
                                        </p:tgtEl>
                                        <p:attrNameLst>
                                          <p:attrName>style.visibility</p:attrName>
                                        </p:attrNameLst>
                                      </p:cBhvr>
                                      <p:to>
                                        <p:strVal val="visible"/>
                                      </p:to>
                                    </p:set>
                                    <p:animEffect transition="in" filter="wheel(1)">
                                      <p:cBhvr>
                                        <p:cTn id="66" dur="1000"/>
                                        <p:tgtEl>
                                          <p:spTgt spid="163"/>
                                        </p:tgtEl>
                                      </p:cBhvr>
                                    </p:animEffect>
                                  </p:childTnLst>
                                  <p:subTnLst>
                                    <p:audio>
                                      <p:cMediaNode>
                                        <p:cTn display="0" masterRel="sameClick">
                                          <p:stCondLst>
                                            <p:cond evt="begin" delay="0">
                                              <p:tn val="64"/>
                                            </p:cond>
                                          </p:stCondLst>
                                          <p:endCondLst>
                                            <p:cond evt="onStopAudio" delay="0">
                                              <p:tgtEl>
                                                <p:sldTgt/>
                                              </p:tgtEl>
                                            </p:cond>
                                          </p:endCondLst>
                                        </p:cTn>
                                        <p:tgtEl>
                                          <p:sndTgt r:embed="rId4" name="click.wav"/>
                                        </p:tgtEl>
                                      </p:cMediaNode>
                                    </p:audio>
                                  </p:subTnLst>
                                </p:cTn>
                              </p:par>
                            </p:childTnLst>
                          </p:cTn>
                        </p:par>
                        <p:par>
                          <p:cTn id="67" fill="hold">
                            <p:stCondLst>
                              <p:cond delay="13000"/>
                            </p:stCondLst>
                            <p:childTnLst>
                              <p:par>
                                <p:cTn id="68" presetID="21" presetClass="entr" presetSubtype="1" fill="hold" grpId="0" nodeType="afterEffect">
                                  <p:stCondLst>
                                    <p:cond delay="0"/>
                                  </p:stCondLst>
                                  <p:childTnLst>
                                    <p:set>
                                      <p:cBhvr>
                                        <p:cTn id="69" dur="1" fill="hold">
                                          <p:stCondLst>
                                            <p:cond delay="0"/>
                                          </p:stCondLst>
                                        </p:cTn>
                                        <p:tgtEl>
                                          <p:spTgt spid="164"/>
                                        </p:tgtEl>
                                        <p:attrNameLst>
                                          <p:attrName>style.visibility</p:attrName>
                                        </p:attrNameLst>
                                      </p:cBhvr>
                                      <p:to>
                                        <p:strVal val="visible"/>
                                      </p:to>
                                    </p:set>
                                    <p:animEffect transition="in" filter="wheel(1)">
                                      <p:cBhvr>
                                        <p:cTn id="70" dur="1000"/>
                                        <p:tgtEl>
                                          <p:spTgt spid="164"/>
                                        </p:tgtEl>
                                      </p:cBhvr>
                                    </p:animEffect>
                                  </p:childTnLst>
                                  <p:subTnLst>
                                    <p:audio>
                                      <p:cMediaNode>
                                        <p:cTn display="0" masterRel="sameClick">
                                          <p:stCondLst>
                                            <p:cond evt="begin" delay="0">
                                              <p:tn val="68"/>
                                            </p:cond>
                                          </p:stCondLst>
                                          <p:endCondLst>
                                            <p:cond evt="onStopAudio" delay="0">
                                              <p:tgtEl>
                                                <p:sldTgt/>
                                              </p:tgtEl>
                                            </p:cond>
                                          </p:endCondLst>
                                        </p:cTn>
                                        <p:tgtEl>
                                          <p:sndTgt r:embed="rId4" name="click.wav"/>
                                        </p:tgtEl>
                                      </p:cMediaNode>
                                    </p:audio>
                                  </p:subTnLst>
                                </p:cTn>
                              </p:par>
                            </p:childTnLst>
                          </p:cTn>
                        </p:par>
                        <p:par>
                          <p:cTn id="71" fill="hold">
                            <p:stCondLst>
                              <p:cond delay="14000"/>
                            </p:stCondLst>
                            <p:childTnLst>
                              <p:par>
                                <p:cTn id="72" presetID="21" presetClass="entr" presetSubtype="1" fill="hold" grpId="0" nodeType="afterEffect">
                                  <p:stCondLst>
                                    <p:cond delay="0"/>
                                  </p:stCondLst>
                                  <p:childTnLst>
                                    <p:set>
                                      <p:cBhvr>
                                        <p:cTn id="73" dur="1" fill="hold">
                                          <p:stCondLst>
                                            <p:cond delay="0"/>
                                          </p:stCondLst>
                                        </p:cTn>
                                        <p:tgtEl>
                                          <p:spTgt spid="165"/>
                                        </p:tgtEl>
                                        <p:attrNameLst>
                                          <p:attrName>style.visibility</p:attrName>
                                        </p:attrNameLst>
                                      </p:cBhvr>
                                      <p:to>
                                        <p:strVal val="visible"/>
                                      </p:to>
                                    </p:set>
                                    <p:animEffect transition="in" filter="wheel(1)">
                                      <p:cBhvr>
                                        <p:cTn id="74" dur="1000"/>
                                        <p:tgtEl>
                                          <p:spTgt spid="165"/>
                                        </p:tgtEl>
                                      </p:cBhvr>
                                    </p:animEffect>
                                  </p:childTnLst>
                                  <p:subTnLst>
                                    <p:audio>
                                      <p:cMediaNode>
                                        <p:cTn display="0" masterRel="sameClick">
                                          <p:stCondLst>
                                            <p:cond evt="begin" delay="0">
                                              <p:tn val="72"/>
                                            </p:cond>
                                          </p:stCondLst>
                                          <p:endCondLst>
                                            <p:cond evt="onStopAudio" delay="0">
                                              <p:tgtEl>
                                                <p:sldTgt/>
                                              </p:tgtEl>
                                            </p:cond>
                                          </p:endCondLst>
                                        </p:cTn>
                                        <p:tgtEl>
                                          <p:sndTgt r:embed="rId4" name="click.wav"/>
                                        </p:tgtEl>
                                      </p:cMediaNode>
                                    </p:audio>
                                  </p:subTnLst>
                                </p:cTn>
                              </p:par>
                            </p:childTnLst>
                          </p:cTn>
                        </p:par>
                        <p:par>
                          <p:cTn id="75" fill="hold">
                            <p:stCondLst>
                              <p:cond delay="15000"/>
                            </p:stCondLst>
                            <p:childTnLst>
                              <p:par>
                                <p:cTn id="76" presetID="21" presetClass="entr" presetSubtype="1" fill="hold" grpId="0" nodeType="afterEffect">
                                  <p:stCondLst>
                                    <p:cond delay="0"/>
                                  </p:stCondLst>
                                  <p:childTnLst>
                                    <p:set>
                                      <p:cBhvr>
                                        <p:cTn id="77" dur="1" fill="hold">
                                          <p:stCondLst>
                                            <p:cond delay="0"/>
                                          </p:stCondLst>
                                        </p:cTn>
                                        <p:tgtEl>
                                          <p:spTgt spid="166"/>
                                        </p:tgtEl>
                                        <p:attrNameLst>
                                          <p:attrName>style.visibility</p:attrName>
                                        </p:attrNameLst>
                                      </p:cBhvr>
                                      <p:to>
                                        <p:strVal val="visible"/>
                                      </p:to>
                                    </p:set>
                                    <p:animEffect transition="in" filter="wheel(1)">
                                      <p:cBhvr>
                                        <p:cTn id="78" dur="1000"/>
                                        <p:tgtEl>
                                          <p:spTgt spid="166"/>
                                        </p:tgtEl>
                                      </p:cBhvr>
                                    </p:animEffect>
                                  </p:childTnLst>
                                  <p:subTnLst>
                                    <p:audio>
                                      <p:cMediaNode>
                                        <p:cTn display="0" masterRel="sameClick">
                                          <p:stCondLst>
                                            <p:cond evt="begin" delay="0">
                                              <p:tn val="76"/>
                                            </p:cond>
                                          </p:stCondLst>
                                          <p:endCondLst>
                                            <p:cond evt="onStopAudio" delay="0">
                                              <p:tgtEl>
                                                <p:sldTgt/>
                                              </p:tgtEl>
                                            </p:cond>
                                          </p:endCondLst>
                                        </p:cTn>
                                        <p:tgtEl>
                                          <p:sndTgt r:embed="rId5" name="bomb.wav"/>
                                        </p:tgtEl>
                                      </p:cMediaNode>
                                    </p:audio>
                                  </p:subTnLst>
                                </p:cTn>
                              </p:par>
                            </p:childTnLst>
                          </p:cTn>
                        </p:par>
                      </p:childTnLst>
                    </p:cTn>
                  </p:par>
                  <p:par>
                    <p:cTn id="79" fill="hold">
                      <p:stCondLst>
                        <p:cond delay="indefinite"/>
                      </p:stCondLst>
                      <p:childTnLst>
                        <p:par>
                          <p:cTn id="80" fill="hold">
                            <p:stCondLst>
                              <p:cond delay="0"/>
                            </p:stCondLst>
                            <p:childTnLst>
                              <p:par>
                                <p:cTn id="81" presetID="2" presetClass="entr" presetSubtype="4" fill="hold" nodeType="clickEffect">
                                  <p:stCondLst>
                                    <p:cond delay="0"/>
                                  </p:stCondLst>
                                  <p:childTnLst>
                                    <p:set>
                                      <p:cBhvr>
                                        <p:cTn id="82" dur="1" fill="hold">
                                          <p:stCondLst>
                                            <p:cond delay="0"/>
                                          </p:stCondLst>
                                        </p:cTn>
                                        <p:tgtEl>
                                          <p:spTgt spid="4"/>
                                        </p:tgtEl>
                                        <p:attrNameLst>
                                          <p:attrName>style.visibility</p:attrName>
                                        </p:attrNameLst>
                                      </p:cBhvr>
                                      <p:to>
                                        <p:strVal val="visible"/>
                                      </p:to>
                                    </p:set>
                                    <p:anim calcmode="lin" valueType="num">
                                      <p:cBhvr additive="base">
                                        <p:cTn id="83" dur="500" fill="hold"/>
                                        <p:tgtEl>
                                          <p:spTgt spid="4"/>
                                        </p:tgtEl>
                                        <p:attrNameLst>
                                          <p:attrName>ppt_x</p:attrName>
                                        </p:attrNameLst>
                                      </p:cBhvr>
                                      <p:tavLst>
                                        <p:tav tm="0">
                                          <p:val>
                                            <p:strVal val="#ppt_x"/>
                                          </p:val>
                                        </p:tav>
                                        <p:tav tm="100000">
                                          <p:val>
                                            <p:strVal val="#ppt_x"/>
                                          </p:val>
                                        </p:tav>
                                      </p:tavLst>
                                    </p:anim>
                                    <p:anim calcmode="lin" valueType="num">
                                      <p:cBhvr additive="base">
                                        <p:cTn id="8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85" restart="whenNotActive" fill="hold" evtFilter="cancelBubble" nodeType="interactiveSeq">
                <p:stCondLst>
                  <p:cond evt="onClick" delay="0">
                    <p:tgtEl>
                      <p:spTgt spid="130"/>
                    </p:tgtEl>
                  </p:cond>
                </p:stCondLst>
                <p:endSync evt="end" delay="0">
                  <p:rtn val="all"/>
                </p:endSync>
                <p:childTnLst>
                  <p:par>
                    <p:cTn id="86" fill="hold">
                      <p:stCondLst>
                        <p:cond delay="0"/>
                      </p:stCondLst>
                      <p:childTnLst>
                        <p:par>
                          <p:cTn id="87" fill="hold">
                            <p:stCondLst>
                              <p:cond delay="0"/>
                            </p:stCondLst>
                            <p:childTnLst>
                              <p:par>
                                <p:cTn id="88" presetID="14" presetClass="exit" presetSubtype="10" fill="hold" grpId="0" nodeType="afterEffect">
                                  <p:stCondLst>
                                    <p:cond delay="0"/>
                                  </p:stCondLst>
                                  <p:childTnLst>
                                    <p:animEffect transition="out" filter="randombar(horizontal)">
                                      <p:cBhvr>
                                        <p:cTn id="89" dur="500"/>
                                        <p:tgtEl>
                                          <p:spTgt spid="151"/>
                                        </p:tgtEl>
                                      </p:cBhvr>
                                    </p:animEffect>
                                    <p:set>
                                      <p:cBhvr>
                                        <p:cTn id="90" dur="1" fill="hold">
                                          <p:stCondLst>
                                            <p:cond delay="499"/>
                                          </p:stCondLst>
                                        </p:cTn>
                                        <p:tgtEl>
                                          <p:spTgt spid="151"/>
                                        </p:tgtEl>
                                        <p:attrNameLst>
                                          <p:attrName>style.visibility</p:attrName>
                                        </p:attrNameLst>
                                      </p:cBhvr>
                                      <p:to>
                                        <p:strVal val="hidden"/>
                                      </p:to>
                                    </p:set>
                                  </p:childTnLst>
                                </p:cTn>
                              </p:par>
                            </p:childTnLst>
                          </p:cTn>
                        </p:par>
                      </p:childTnLst>
                    </p:cTn>
                  </p:par>
                </p:childTnLst>
              </p:cTn>
              <p:nextCondLst>
                <p:cond evt="onClick" delay="0">
                  <p:tgtEl>
                    <p:spTgt spid="130"/>
                  </p:tgtEl>
                </p:cond>
              </p:nextCondLst>
            </p:seq>
          </p:childTnLst>
        </p:cTn>
      </p:par>
    </p:tnLst>
    <p:bldLst>
      <p:bldP spid="2" grpId="0"/>
      <p:bldP spid="130"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51" grpId="0" animBg="1"/>
      <p:bldP spid="16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1011" y="223738"/>
            <a:ext cx="3138039" cy="461665"/>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AI NHANH AI ĐÚNG</a:t>
            </a:r>
            <a:endPar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descr="Hình ảnh có liên qua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24461" y="201489"/>
            <a:ext cx="1082755" cy="921660"/>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2" descr="Káº¿t quáº£ hÃ¬nh áº£nh cho icon Äá»ng há»"/>
          <p:cNvPicPr>
            <a:picLocks noChangeAspect="1" noChangeArrowheads="1"/>
          </p:cNvPicPr>
          <p:nvPr/>
        </p:nvPicPr>
        <p:blipFill>
          <a:blip r:embed="rId7" cstate="print">
            <a:clrChange>
              <a:clrFrom>
                <a:srgbClr val="F5F4F2"/>
              </a:clrFrom>
              <a:clrTo>
                <a:srgbClr val="F5F4F2">
                  <a:alpha val="0"/>
                </a:srgbClr>
              </a:clrTo>
            </a:clrChange>
            <a:extLst>
              <a:ext uri="{28A0092B-C50C-407E-A947-70E740481C1C}">
                <a14:useLocalDpi xmlns:a14="http://schemas.microsoft.com/office/drawing/2010/main" val="0"/>
              </a:ext>
            </a:extLst>
          </a:blip>
          <a:srcRect/>
          <a:stretch>
            <a:fillRect/>
          </a:stretch>
        </p:blipFill>
        <p:spPr bwMode="auto">
          <a:xfrm>
            <a:off x="6313646" y="264774"/>
            <a:ext cx="356687" cy="357235"/>
          </a:xfrm>
          <a:prstGeom prst="rect">
            <a:avLst/>
          </a:prstGeom>
          <a:noFill/>
          <a:extLst>
            <a:ext uri="{909E8E84-426E-40DD-AFC4-6F175D3DCCD1}">
              <a14:hiddenFill xmlns:a14="http://schemas.microsoft.com/office/drawing/2010/main">
                <a:solidFill>
                  <a:srgbClr val="FFFFFF"/>
                </a:solidFill>
              </a14:hiddenFill>
            </a:ext>
          </a:extLst>
        </p:spPr>
      </p:pic>
      <p:pic>
        <p:nvPicPr>
          <p:cNvPr id="58370" name="Picture 2" descr="https://lh3.googleusercontent.com/-TP1-KKSfBas/WsHQadxdF3I/AAAAAAAACIo/sux1hG4nQTA8y2yTCysSifDHK8Tu6r6-QCHMYCw/h136/6-mau_slide_powerpoint_dep_ctu.vn_(249).gif"/>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2836384" y="638302"/>
            <a:ext cx="3278666" cy="187736"/>
          </a:xfrm>
          <a:prstGeom prst="rect">
            <a:avLst/>
          </a:prstGeom>
          <a:noFill/>
          <a:extLst>
            <a:ext uri="{909E8E84-426E-40DD-AFC4-6F175D3DCCD1}">
              <a14:hiddenFill xmlns:a14="http://schemas.microsoft.com/office/drawing/2010/main">
                <a:solidFill>
                  <a:srgbClr val="FFFFFF"/>
                </a:solidFill>
              </a14:hiddenFill>
            </a:ext>
          </a:extLst>
        </p:spPr>
      </p:pic>
      <p:sp>
        <p:nvSpPr>
          <p:cNvPr id="130" name="Oval 129"/>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15</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2" name="Oval 151"/>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14</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3" name="Oval 152"/>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13</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4" name="Oval 153"/>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12</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5" name="Oval 154"/>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11</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6" name="Oval 155"/>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10</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7" name="Oval 156"/>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9</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8" name="Oval 157"/>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8</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9" name="Oval 158"/>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7</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0" name="Oval 159"/>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6</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1" name="Oval 160"/>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5</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2" name="Oval 161"/>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4</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3" name="Oval 162"/>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3</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4" name="Oval 163"/>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2</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5" name="Oval 164"/>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sym typeface="Arial"/>
              </a:rPr>
              <a:t>1</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6" name="Oval 165"/>
          <p:cNvSpPr/>
          <p:nvPr/>
        </p:nvSpPr>
        <p:spPr>
          <a:xfrm>
            <a:off x="6935698" y="60212"/>
            <a:ext cx="1287118" cy="1250382"/>
          </a:xfrm>
          <a:prstGeom prst="ellipse">
            <a:avLst/>
          </a:prstGeom>
          <a:solidFill>
            <a:srgbClr val="FF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smtClean="0">
                <a:ln>
                  <a:noFill/>
                </a:ln>
                <a:solidFill>
                  <a:prstClr val="white"/>
                </a:solidFill>
                <a:effectLst/>
                <a:uLnTx/>
                <a:uFillTx/>
                <a:latin typeface="Arial" panose="020B0604020202020204" pitchFamily="34" charset="0"/>
                <a:ea typeface="+mn-ea"/>
                <a:cs typeface="Arial" panose="020B0604020202020204" pitchFamily="34" charset="0"/>
                <a:sym typeface="Arial"/>
              </a:rPr>
              <a:t>Hết</a:t>
            </a:r>
            <a:r>
              <a:rPr kumimoji="0" lang="en-US" sz="3200" b="1"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 </a:t>
            </a:r>
            <a:r>
              <a:rPr kumimoji="0" lang="en-US" sz="3200" b="1" i="0" u="none" strike="noStrike" kern="0" cap="none" spc="0" normalizeH="0" baseline="0" noProof="0" dirty="0" err="1" smtClean="0">
                <a:ln>
                  <a:noFill/>
                </a:ln>
                <a:solidFill>
                  <a:prstClr val="white"/>
                </a:solidFill>
                <a:effectLst/>
                <a:uLnTx/>
                <a:uFillTx/>
                <a:latin typeface="Arial" panose="020B0604020202020204" pitchFamily="34" charset="0"/>
                <a:ea typeface="+mn-ea"/>
                <a:cs typeface="Arial" panose="020B0604020202020204" pitchFamily="34" charset="0"/>
                <a:sym typeface="Arial"/>
              </a:rPr>
              <a:t>giờ</a:t>
            </a:r>
            <a:r>
              <a:rPr kumimoji="0" lang="en-US" sz="3200" b="1"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 </a:t>
            </a:r>
            <a:endParaRPr kumimoji="0" lang="vi-VN" sz="3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1" name="TextBox 150"/>
          <p:cNvSpPr txBox="1"/>
          <p:nvPr/>
        </p:nvSpPr>
        <p:spPr>
          <a:xfrm>
            <a:off x="6976191" y="1432560"/>
            <a:ext cx="1206131" cy="400110"/>
          </a:xfrm>
          <a:prstGeom prst="rect">
            <a:avLst/>
          </a:prstGeom>
          <a:solidFill>
            <a:schemeClr val="accent6">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smtClean="0">
                <a:ln>
                  <a:noFill/>
                </a:ln>
                <a:solidFill>
                  <a:srgbClr val="002060"/>
                </a:solidFill>
                <a:effectLst>
                  <a:outerShdw blurRad="38100" dist="38100" dir="2700000" algn="tl">
                    <a:srgbClr val="000000">
                      <a:alpha val="43137"/>
                    </a:srgbClr>
                  </a:outerShdw>
                </a:effectLst>
                <a:uLnTx/>
                <a:uFillTx/>
                <a:latin typeface="Arial"/>
                <a:cs typeface="Arial"/>
                <a:sym typeface="Arial"/>
              </a:rPr>
              <a:t>START</a:t>
            </a:r>
            <a:endParaRPr kumimoji="0" lang="vi-VN" sz="20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Arial"/>
              <a:cs typeface="Arial"/>
              <a:sym typeface="Arial"/>
            </a:endParaRPr>
          </a:p>
        </p:txBody>
      </p:sp>
      <p:sp>
        <p:nvSpPr>
          <p:cNvPr id="167" name="TextBox 166"/>
          <p:cNvSpPr txBox="1"/>
          <p:nvPr/>
        </p:nvSpPr>
        <p:spPr>
          <a:xfrm>
            <a:off x="792480" y="2094188"/>
            <a:ext cx="7430336" cy="523220"/>
          </a:xfrm>
          <a:prstGeom prst="rect">
            <a:avLst/>
          </a:prstGeom>
          <a:solidFill>
            <a:srgbClr val="E1EBE9"/>
          </a:solidFill>
        </p:spPr>
        <p:txBody>
          <a:bodyPr wrap="square" rtlCol="0">
            <a:spAutoFit/>
          </a:bodyPr>
          <a:lstStyle/>
          <a:p>
            <a:pPr lvl="0" algn="ctr"/>
            <a:r>
              <a:rPr lang="fr-FR" sz="2800" b="1" dirty="0" err="1">
                <a:solidFill>
                  <a:srgbClr val="00B050"/>
                </a:solidFill>
              </a:rPr>
              <a:t>Số</a:t>
            </a:r>
            <a:r>
              <a:rPr lang="fr-FR" sz="2800" b="1" dirty="0">
                <a:solidFill>
                  <a:srgbClr val="00B050"/>
                </a:solidFill>
              </a:rPr>
              <a:t> 14 791 là </a:t>
            </a:r>
            <a:r>
              <a:rPr lang="fr-FR" sz="2800" b="1" dirty="0" err="1">
                <a:solidFill>
                  <a:srgbClr val="00B050"/>
                </a:solidFill>
              </a:rPr>
              <a:t>số</a:t>
            </a:r>
            <a:r>
              <a:rPr lang="fr-FR" sz="2800" b="1" dirty="0">
                <a:solidFill>
                  <a:srgbClr val="00B050"/>
                </a:solidFill>
              </a:rPr>
              <a:t> </a:t>
            </a:r>
            <a:r>
              <a:rPr lang="fr-FR" sz="2800" b="1" dirty="0" err="1">
                <a:solidFill>
                  <a:srgbClr val="00B050"/>
                </a:solidFill>
              </a:rPr>
              <a:t>nguyên</a:t>
            </a:r>
            <a:r>
              <a:rPr lang="fr-FR" sz="2800" b="1" dirty="0">
                <a:solidFill>
                  <a:srgbClr val="00B050"/>
                </a:solidFill>
              </a:rPr>
              <a:t> </a:t>
            </a:r>
            <a:r>
              <a:rPr lang="fr-FR" sz="2800" b="1" dirty="0" err="1">
                <a:solidFill>
                  <a:srgbClr val="00B050"/>
                </a:solidFill>
              </a:rPr>
              <a:t>tố</a:t>
            </a:r>
            <a:r>
              <a:rPr lang="fr-FR" sz="2800" b="1" dirty="0">
                <a:solidFill>
                  <a:srgbClr val="00B050"/>
                </a:solidFill>
              </a:rPr>
              <a:t> </a:t>
            </a:r>
            <a:r>
              <a:rPr lang="fr-FR" sz="2800" b="1" dirty="0" err="1">
                <a:solidFill>
                  <a:srgbClr val="00B050"/>
                </a:solidFill>
              </a:rPr>
              <a:t>hay</a:t>
            </a:r>
            <a:r>
              <a:rPr lang="fr-FR" sz="2800" b="1" dirty="0">
                <a:solidFill>
                  <a:srgbClr val="00B050"/>
                </a:solidFill>
              </a:rPr>
              <a:t> </a:t>
            </a:r>
            <a:r>
              <a:rPr lang="fr-FR" sz="2800" b="1" dirty="0" err="1">
                <a:solidFill>
                  <a:srgbClr val="00B050"/>
                </a:solidFill>
              </a:rPr>
              <a:t>hợp</a:t>
            </a:r>
            <a:r>
              <a:rPr lang="fr-FR" sz="2800" b="1" dirty="0">
                <a:solidFill>
                  <a:srgbClr val="00B050"/>
                </a:solidFill>
              </a:rPr>
              <a:t> </a:t>
            </a:r>
            <a:r>
              <a:rPr lang="fr-FR" sz="2800" b="1" dirty="0" err="1">
                <a:solidFill>
                  <a:srgbClr val="00B050"/>
                </a:solidFill>
              </a:rPr>
              <a:t>số</a:t>
            </a:r>
            <a:r>
              <a:rPr lang="fr-FR" sz="2800" b="1" dirty="0">
                <a:solidFill>
                  <a:srgbClr val="00B050"/>
                </a:solidFill>
              </a:rPr>
              <a:t> ?</a:t>
            </a:r>
            <a:endParaRPr kumimoji="0" lang="en-US" sz="13800" b="1" i="0" u="none" strike="noStrike" kern="0" cap="none" spc="0" normalizeH="0" baseline="0" noProof="0" dirty="0">
              <a:ln>
                <a:noFill/>
              </a:ln>
              <a:solidFill>
                <a:srgbClr val="00B050"/>
              </a:solidFill>
              <a:effectLst/>
              <a:uLnTx/>
              <a:uFillTx/>
              <a:sym typeface="Arial"/>
            </a:endParaRPr>
          </a:p>
        </p:txBody>
      </p:sp>
      <p:pic>
        <p:nvPicPr>
          <p:cNvPr id="4" name="Picture 3"/>
          <p:cNvPicPr>
            <a:picLocks noChangeAspect="1"/>
          </p:cNvPicPr>
          <p:nvPr/>
        </p:nvPicPr>
        <p:blipFill>
          <a:blip r:embed="rId9"/>
          <a:stretch>
            <a:fillRect/>
          </a:stretch>
        </p:blipFill>
        <p:spPr>
          <a:xfrm>
            <a:off x="2217250" y="2858509"/>
            <a:ext cx="4580795" cy="1429388"/>
          </a:xfrm>
          <a:prstGeom prst="rect">
            <a:avLst/>
          </a:prstGeom>
        </p:spPr>
      </p:pic>
      <p:sp>
        <p:nvSpPr>
          <p:cNvPr id="5" name="Rectangle 4"/>
          <p:cNvSpPr/>
          <p:nvPr/>
        </p:nvSpPr>
        <p:spPr>
          <a:xfrm>
            <a:off x="2992313" y="4528998"/>
            <a:ext cx="3499676" cy="523220"/>
          </a:xfrm>
          <a:prstGeom prst="rect">
            <a:avLst/>
          </a:prstGeom>
        </p:spPr>
        <p:txBody>
          <a:bodyPr wrap="none">
            <a:spAutoFit/>
          </a:bodyPr>
          <a:lstStyle/>
          <a:p>
            <a:r>
              <a:rPr lang="fr-FR" sz="2800" dirty="0">
                <a:latin typeface="Arial" panose="020B0604020202020204" pitchFamily="34" charset="0"/>
                <a:ea typeface="Calibri" panose="020F0502020204030204" pitchFamily="34" charset="0"/>
                <a:cs typeface="Arial" panose="020B0604020202020204" pitchFamily="34" charset="0"/>
              </a:rPr>
              <a:t>=&gt; 14 791 là </a:t>
            </a:r>
            <a:r>
              <a:rPr lang="fr-FR" sz="2800" dirty="0" err="1">
                <a:latin typeface="Arial" panose="020B0604020202020204" pitchFamily="34" charset="0"/>
                <a:ea typeface="Calibri" panose="020F0502020204030204" pitchFamily="34" charset="0"/>
                <a:cs typeface="Arial" panose="020B0604020202020204" pitchFamily="34" charset="0"/>
              </a:rPr>
              <a:t>hợp</a:t>
            </a:r>
            <a:r>
              <a:rPr lang="fr-FR" sz="2800" dirty="0">
                <a:latin typeface="Arial" panose="020B0604020202020204" pitchFamily="34" charset="0"/>
                <a:ea typeface="Calibri" panose="020F0502020204030204" pitchFamily="34" charset="0"/>
                <a:cs typeface="Arial" panose="020B0604020202020204" pitchFamily="34" charset="0"/>
              </a:rPr>
              <a:t> </a:t>
            </a:r>
            <a:r>
              <a:rPr lang="fr-FR" sz="2800" dirty="0" err="1">
                <a:latin typeface="Arial" panose="020B0604020202020204" pitchFamily="34" charset="0"/>
                <a:ea typeface="Calibri" panose="020F0502020204030204" pitchFamily="34" charset="0"/>
                <a:cs typeface="Arial" panose="020B0604020202020204" pitchFamily="34" charset="0"/>
              </a:rPr>
              <a:t>số</a:t>
            </a:r>
            <a:r>
              <a:rPr lang="fr-FR" sz="2800" dirty="0">
                <a:latin typeface="Arial" panose="020B0604020202020204" pitchFamily="34" charset="0"/>
                <a:ea typeface="Calibri" panose="020F0502020204030204" pitchFamily="34" charset="0"/>
                <a:cs typeface="Arial" panose="020B0604020202020204" pitchFamily="34" charset="0"/>
              </a:rPr>
              <a:t> </a:t>
            </a:r>
            <a:endParaRPr lang="vi-VN"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1585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repeatCount="indefinite" fill="hold" grpId="0" nodeType="withEffect">
                                  <p:stCondLst>
                                    <p:cond delay="0"/>
                                  </p:stCondLst>
                                  <p:iterate type="lt">
                                    <p:tmPct val="4000"/>
                                  </p:iterate>
                                  <p:childTnLst>
                                    <p:set>
                                      <p:cBhvr override="childStyle">
                                        <p:cTn id="6" dur="3000" fill="hold"/>
                                        <p:tgtEl>
                                          <p:spTgt spid="2"/>
                                        </p:tgtEl>
                                        <p:attrNameLst>
                                          <p:attrName>style.color</p:attrName>
                                        </p:attrNameLst>
                                      </p:cBhvr>
                                      <p:to>
                                        <p:clrVal>
                                          <a:schemeClr val="accent2"/>
                                        </p:clrVal>
                                      </p:to>
                                    </p:set>
                                    <p:set>
                                      <p:cBhvr>
                                        <p:cTn id="7" dur="3000" fill="hold"/>
                                        <p:tgtEl>
                                          <p:spTgt spid="2"/>
                                        </p:tgtEl>
                                        <p:attrNameLst>
                                          <p:attrName>fillcolor</p:attrName>
                                        </p:attrNameLst>
                                      </p:cBhvr>
                                      <p:to>
                                        <p:clrVal>
                                          <a:schemeClr val="accent2"/>
                                        </p:clrVal>
                                      </p:to>
                                    </p:set>
                                    <p:set>
                                      <p:cBhvr>
                                        <p:cTn id="8" dur="3000" fill="hold"/>
                                        <p:tgtEl>
                                          <p:spTgt spid="2"/>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67"/>
                                        </p:tgtEl>
                                        <p:attrNameLst>
                                          <p:attrName>style.visibility</p:attrName>
                                        </p:attrNameLst>
                                      </p:cBhvr>
                                      <p:to>
                                        <p:strVal val="visible"/>
                                      </p:to>
                                    </p:set>
                                    <p:animEffect transition="in" filter="randombar(horizontal)">
                                      <p:cBhvr>
                                        <p:cTn id="13" dur="500"/>
                                        <p:tgtEl>
                                          <p:spTgt spid="167"/>
                                        </p:tgtEl>
                                      </p:cBhvr>
                                    </p:animEffec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30"/>
                                        </p:tgtEl>
                                        <p:attrNameLst>
                                          <p:attrName>style.visibility</p:attrName>
                                        </p:attrNameLst>
                                      </p:cBhvr>
                                      <p:to>
                                        <p:strVal val="visible"/>
                                      </p:to>
                                    </p:set>
                                    <p:animEffect transition="in" filter="wheel(1)">
                                      <p:cBhvr>
                                        <p:cTn id="18" dur="1000"/>
                                        <p:tgtEl>
                                          <p:spTgt spid="130"/>
                                        </p:tgtEl>
                                      </p:cBhvr>
                                    </p:animEffect>
                                  </p:childTnLst>
                                  <p:subTnLst>
                                    <p:audio>
                                      <p:cMediaNode>
                                        <p:cTn display="0" masterRel="sameClick">
                                          <p:stCondLst>
                                            <p:cond evt="begin" delay="0">
                                              <p:tn val="16"/>
                                            </p:cond>
                                          </p:stCondLst>
                                          <p:endCondLst>
                                            <p:cond evt="onStopAudio" delay="0">
                                              <p:tgtEl>
                                                <p:sldTgt/>
                                              </p:tgtEl>
                                            </p:cond>
                                          </p:endCondLst>
                                        </p:cTn>
                                        <p:tgtEl>
                                          <p:sndTgt r:embed="rId4" name="click.wav"/>
                                        </p:tgtEl>
                                      </p:cMediaNode>
                                    </p:audio>
                                  </p:subTnLst>
                                </p:cTn>
                              </p:par>
                            </p:childTnLst>
                          </p:cTn>
                        </p:par>
                        <p:par>
                          <p:cTn id="19" fill="hold">
                            <p:stCondLst>
                              <p:cond delay="1000"/>
                            </p:stCondLst>
                            <p:childTnLst>
                              <p:par>
                                <p:cTn id="20" presetID="21" presetClass="entr" presetSubtype="1" fill="hold" grpId="0" nodeType="afterEffect">
                                  <p:stCondLst>
                                    <p:cond delay="0"/>
                                  </p:stCondLst>
                                  <p:childTnLst>
                                    <p:set>
                                      <p:cBhvr>
                                        <p:cTn id="21" dur="1" fill="hold">
                                          <p:stCondLst>
                                            <p:cond delay="0"/>
                                          </p:stCondLst>
                                        </p:cTn>
                                        <p:tgtEl>
                                          <p:spTgt spid="152"/>
                                        </p:tgtEl>
                                        <p:attrNameLst>
                                          <p:attrName>style.visibility</p:attrName>
                                        </p:attrNameLst>
                                      </p:cBhvr>
                                      <p:to>
                                        <p:strVal val="visible"/>
                                      </p:to>
                                    </p:set>
                                    <p:animEffect transition="in" filter="wheel(1)">
                                      <p:cBhvr>
                                        <p:cTn id="22" dur="1000"/>
                                        <p:tgtEl>
                                          <p:spTgt spid="152"/>
                                        </p:tgtEl>
                                      </p:cBhvr>
                                    </p:animEffect>
                                  </p:childTnLst>
                                  <p:subTnLst>
                                    <p:audio>
                                      <p:cMediaNode>
                                        <p:cTn display="0" masterRel="sameClick">
                                          <p:stCondLst>
                                            <p:cond evt="begin" delay="0">
                                              <p:tn val="20"/>
                                            </p:cond>
                                          </p:stCondLst>
                                          <p:endCondLst>
                                            <p:cond evt="onStopAudio" delay="0">
                                              <p:tgtEl>
                                                <p:sldTgt/>
                                              </p:tgtEl>
                                            </p:cond>
                                          </p:endCondLst>
                                        </p:cTn>
                                        <p:tgtEl>
                                          <p:sndTgt r:embed="rId4" name="click.wav"/>
                                        </p:tgtEl>
                                      </p:cMediaNode>
                                    </p:audio>
                                  </p:subTnLst>
                                </p:cTn>
                              </p:par>
                            </p:childTnLst>
                          </p:cTn>
                        </p:par>
                        <p:par>
                          <p:cTn id="23" fill="hold">
                            <p:stCondLst>
                              <p:cond delay="2000"/>
                            </p:stCondLst>
                            <p:childTnLst>
                              <p:par>
                                <p:cTn id="24" presetID="21" presetClass="entr" presetSubtype="1" fill="hold" grpId="0" nodeType="afterEffect">
                                  <p:stCondLst>
                                    <p:cond delay="0"/>
                                  </p:stCondLst>
                                  <p:childTnLst>
                                    <p:set>
                                      <p:cBhvr>
                                        <p:cTn id="25" dur="1" fill="hold">
                                          <p:stCondLst>
                                            <p:cond delay="0"/>
                                          </p:stCondLst>
                                        </p:cTn>
                                        <p:tgtEl>
                                          <p:spTgt spid="153"/>
                                        </p:tgtEl>
                                        <p:attrNameLst>
                                          <p:attrName>style.visibility</p:attrName>
                                        </p:attrNameLst>
                                      </p:cBhvr>
                                      <p:to>
                                        <p:strVal val="visible"/>
                                      </p:to>
                                    </p:set>
                                    <p:animEffect transition="in" filter="wheel(1)">
                                      <p:cBhvr>
                                        <p:cTn id="26" dur="1000"/>
                                        <p:tgtEl>
                                          <p:spTgt spid="153"/>
                                        </p:tgtEl>
                                      </p:cBhvr>
                                    </p:animEffect>
                                  </p:childTnLst>
                                  <p:subTnLst>
                                    <p:audio>
                                      <p:cMediaNode>
                                        <p:cTn display="0" masterRel="sameClick">
                                          <p:stCondLst>
                                            <p:cond evt="begin" delay="0">
                                              <p:tn val="24"/>
                                            </p:cond>
                                          </p:stCondLst>
                                          <p:endCondLst>
                                            <p:cond evt="onStopAudio" delay="0">
                                              <p:tgtEl>
                                                <p:sldTgt/>
                                              </p:tgtEl>
                                            </p:cond>
                                          </p:endCondLst>
                                        </p:cTn>
                                        <p:tgtEl>
                                          <p:sndTgt r:embed="rId4" name="click.wav"/>
                                        </p:tgtEl>
                                      </p:cMediaNode>
                                    </p:audio>
                                  </p:subTnLst>
                                </p:cTn>
                              </p:par>
                            </p:childTnLst>
                          </p:cTn>
                        </p:par>
                        <p:par>
                          <p:cTn id="27" fill="hold">
                            <p:stCondLst>
                              <p:cond delay="3000"/>
                            </p:stCondLst>
                            <p:childTnLst>
                              <p:par>
                                <p:cTn id="28" presetID="21" presetClass="entr" presetSubtype="1" fill="hold" grpId="0" nodeType="afterEffect">
                                  <p:stCondLst>
                                    <p:cond delay="0"/>
                                  </p:stCondLst>
                                  <p:childTnLst>
                                    <p:set>
                                      <p:cBhvr>
                                        <p:cTn id="29" dur="1" fill="hold">
                                          <p:stCondLst>
                                            <p:cond delay="0"/>
                                          </p:stCondLst>
                                        </p:cTn>
                                        <p:tgtEl>
                                          <p:spTgt spid="154"/>
                                        </p:tgtEl>
                                        <p:attrNameLst>
                                          <p:attrName>style.visibility</p:attrName>
                                        </p:attrNameLst>
                                      </p:cBhvr>
                                      <p:to>
                                        <p:strVal val="visible"/>
                                      </p:to>
                                    </p:set>
                                    <p:animEffect transition="in" filter="wheel(1)">
                                      <p:cBhvr>
                                        <p:cTn id="30" dur="1000"/>
                                        <p:tgtEl>
                                          <p:spTgt spid="154"/>
                                        </p:tgtEl>
                                      </p:cBhvr>
                                    </p:animEffect>
                                  </p:childTnLst>
                                  <p:subTnLst>
                                    <p:audio>
                                      <p:cMediaNode>
                                        <p:cTn display="0" masterRel="sameClick">
                                          <p:stCondLst>
                                            <p:cond evt="begin" delay="0">
                                              <p:tn val="28"/>
                                            </p:cond>
                                          </p:stCondLst>
                                          <p:endCondLst>
                                            <p:cond evt="onStopAudio" delay="0">
                                              <p:tgtEl>
                                                <p:sldTgt/>
                                              </p:tgtEl>
                                            </p:cond>
                                          </p:endCondLst>
                                        </p:cTn>
                                        <p:tgtEl>
                                          <p:sndTgt r:embed="rId4" name="click.wav"/>
                                        </p:tgtEl>
                                      </p:cMediaNode>
                                    </p:audio>
                                  </p:subTnLst>
                                </p:cTn>
                              </p:par>
                            </p:childTnLst>
                          </p:cTn>
                        </p:par>
                        <p:par>
                          <p:cTn id="31" fill="hold">
                            <p:stCondLst>
                              <p:cond delay="4000"/>
                            </p:stCondLst>
                            <p:childTnLst>
                              <p:par>
                                <p:cTn id="32" presetID="21" presetClass="entr" presetSubtype="1" fill="hold" grpId="0" nodeType="afterEffect">
                                  <p:stCondLst>
                                    <p:cond delay="0"/>
                                  </p:stCondLst>
                                  <p:childTnLst>
                                    <p:set>
                                      <p:cBhvr>
                                        <p:cTn id="33" dur="1" fill="hold">
                                          <p:stCondLst>
                                            <p:cond delay="0"/>
                                          </p:stCondLst>
                                        </p:cTn>
                                        <p:tgtEl>
                                          <p:spTgt spid="155"/>
                                        </p:tgtEl>
                                        <p:attrNameLst>
                                          <p:attrName>style.visibility</p:attrName>
                                        </p:attrNameLst>
                                      </p:cBhvr>
                                      <p:to>
                                        <p:strVal val="visible"/>
                                      </p:to>
                                    </p:set>
                                    <p:animEffect transition="in" filter="wheel(1)">
                                      <p:cBhvr>
                                        <p:cTn id="34" dur="1000"/>
                                        <p:tgtEl>
                                          <p:spTgt spid="155"/>
                                        </p:tgtEl>
                                      </p:cBhvr>
                                    </p:animEffect>
                                  </p:childTnLst>
                                  <p:subTnLst>
                                    <p:audio>
                                      <p:cMediaNode>
                                        <p:cTn display="0" masterRel="sameClick">
                                          <p:stCondLst>
                                            <p:cond evt="begin" delay="0">
                                              <p:tn val="32"/>
                                            </p:cond>
                                          </p:stCondLst>
                                          <p:endCondLst>
                                            <p:cond evt="onStopAudio" delay="0">
                                              <p:tgtEl>
                                                <p:sldTgt/>
                                              </p:tgtEl>
                                            </p:cond>
                                          </p:endCondLst>
                                        </p:cTn>
                                        <p:tgtEl>
                                          <p:sndTgt r:embed="rId4" name="click.wav"/>
                                        </p:tgtEl>
                                      </p:cMediaNode>
                                    </p:audio>
                                  </p:subTnLst>
                                </p:cTn>
                              </p:par>
                            </p:childTnLst>
                          </p:cTn>
                        </p:par>
                        <p:par>
                          <p:cTn id="35" fill="hold">
                            <p:stCondLst>
                              <p:cond delay="5000"/>
                            </p:stCondLst>
                            <p:childTnLst>
                              <p:par>
                                <p:cTn id="36" presetID="21" presetClass="entr" presetSubtype="1" fill="hold" grpId="0" nodeType="afterEffect">
                                  <p:stCondLst>
                                    <p:cond delay="0"/>
                                  </p:stCondLst>
                                  <p:childTnLst>
                                    <p:set>
                                      <p:cBhvr>
                                        <p:cTn id="37" dur="1" fill="hold">
                                          <p:stCondLst>
                                            <p:cond delay="0"/>
                                          </p:stCondLst>
                                        </p:cTn>
                                        <p:tgtEl>
                                          <p:spTgt spid="156"/>
                                        </p:tgtEl>
                                        <p:attrNameLst>
                                          <p:attrName>style.visibility</p:attrName>
                                        </p:attrNameLst>
                                      </p:cBhvr>
                                      <p:to>
                                        <p:strVal val="visible"/>
                                      </p:to>
                                    </p:set>
                                    <p:animEffect transition="in" filter="wheel(1)">
                                      <p:cBhvr>
                                        <p:cTn id="38" dur="1000"/>
                                        <p:tgtEl>
                                          <p:spTgt spid="156"/>
                                        </p:tgtEl>
                                      </p:cBhvr>
                                    </p:animEffect>
                                  </p:childTnLst>
                                  <p:subTnLst>
                                    <p:audio>
                                      <p:cMediaNode>
                                        <p:cTn display="0" masterRel="sameClick">
                                          <p:stCondLst>
                                            <p:cond evt="begin" delay="0">
                                              <p:tn val="36"/>
                                            </p:cond>
                                          </p:stCondLst>
                                          <p:endCondLst>
                                            <p:cond evt="onStopAudio" delay="0">
                                              <p:tgtEl>
                                                <p:sldTgt/>
                                              </p:tgtEl>
                                            </p:cond>
                                          </p:endCondLst>
                                        </p:cTn>
                                        <p:tgtEl>
                                          <p:sndTgt r:embed="rId4" name="click.wav"/>
                                        </p:tgtEl>
                                      </p:cMediaNode>
                                    </p:audio>
                                  </p:subTnLst>
                                </p:cTn>
                              </p:par>
                            </p:childTnLst>
                          </p:cTn>
                        </p:par>
                        <p:par>
                          <p:cTn id="39" fill="hold">
                            <p:stCondLst>
                              <p:cond delay="6000"/>
                            </p:stCondLst>
                            <p:childTnLst>
                              <p:par>
                                <p:cTn id="40" presetID="21" presetClass="entr" presetSubtype="1" fill="hold" grpId="0" nodeType="afterEffect">
                                  <p:stCondLst>
                                    <p:cond delay="0"/>
                                  </p:stCondLst>
                                  <p:childTnLst>
                                    <p:set>
                                      <p:cBhvr>
                                        <p:cTn id="41" dur="1" fill="hold">
                                          <p:stCondLst>
                                            <p:cond delay="0"/>
                                          </p:stCondLst>
                                        </p:cTn>
                                        <p:tgtEl>
                                          <p:spTgt spid="157"/>
                                        </p:tgtEl>
                                        <p:attrNameLst>
                                          <p:attrName>style.visibility</p:attrName>
                                        </p:attrNameLst>
                                      </p:cBhvr>
                                      <p:to>
                                        <p:strVal val="visible"/>
                                      </p:to>
                                    </p:set>
                                    <p:animEffect transition="in" filter="wheel(1)">
                                      <p:cBhvr>
                                        <p:cTn id="42" dur="1000"/>
                                        <p:tgtEl>
                                          <p:spTgt spid="157"/>
                                        </p:tgtEl>
                                      </p:cBhvr>
                                    </p:animEffect>
                                  </p:childTnLst>
                                  <p:subTnLst>
                                    <p:audio>
                                      <p:cMediaNode>
                                        <p:cTn display="0" masterRel="sameClick">
                                          <p:stCondLst>
                                            <p:cond evt="begin" delay="0">
                                              <p:tn val="40"/>
                                            </p:cond>
                                          </p:stCondLst>
                                          <p:endCondLst>
                                            <p:cond evt="onStopAudio" delay="0">
                                              <p:tgtEl>
                                                <p:sldTgt/>
                                              </p:tgtEl>
                                            </p:cond>
                                          </p:endCondLst>
                                        </p:cTn>
                                        <p:tgtEl>
                                          <p:sndTgt r:embed="rId4" name="click.wav"/>
                                        </p:tgtEl>
                                      </p:cMediaNode>
                                    </p:audio>
                                  </p:subTnLst>
                                </p:cTn>
                              </p:par>
                            </p:childTnLst>
                          </p:cTn>
                        </p:par>
                        <p:par>
                          <p:cTn id="43" fill="hold">
                            <p:stCondLst>
                              <p:cond delay="7000"/>
                            </p:stCondLst>
                            <p:childTnLst>
                              <p:par>
                                <p:cTn id="44" presetID="21" presetClass="entr" presetSubtype="1" fill="hold" grpId="0" nodeType="afterEffect">
                                  <p:stCondLst>
                                    <p:cond delay="0"/>
                                  </p:stCondLst>
                                  <p:childTnLst>
                                    <p:set>
                                      <p:cBhvr>
                                        <p:cTn id="45" dur="1" fill="hold">
                                          <p:stCondLst>
                                            <p:cond delay="0"/>
                                          </p:stCondLst>
                                        </p:cTn>
                                        <p:tgtEl>
                                          <p:spTgt spid="158"/>
                                        </p:tgtEl>
                                        <p:attrNameLst>
                                          <p:attrName>style.visibility</p:attrName>
                                        </p:attrNameLst>
                                      </p:cBhvr>
                                      <p:to>
                                        <p:strVal val="visible"/>
                                      </p:to>
                                    </p:set>
                                    <p:animEffect transition="in" filter="wheel(1)">
                                      <p:cBhvr>
                                        <p:cTn id="46" dur="1000"/>
                                        <p:tgtEl>
                                          <p:spTgt spid="158"/>
                                        </p:tgtEl>
                                      </p:cBhvr>
                                    </p:animEffect>
                                  </p:childTnLst>
                                  <p:subTnLst>
                                    <p:audio>
                                      <p:cMediaNode>
                                        <p:cTn display="0" masterRel="sameClick">
                                          <p:stCondLst>
                                            <p:cond evt="begin" delay="0">
                                              <p:tn val="44"/>
                                            </p:cond>
                                          </p:stCondLst>
                                          <p:endCondLst>
                                            <p:cond evt="onStopAudio" delay="0">
                                              <p:tgtEl>
                                                <p:sldTgt/>
                                              </p:tgtEl>
                                            </p:cond>
                                          </p:endCondLst>
                                        </p:cTn>
                                        <p:tgtEl>
                                          <p:sndTgt r:embed="rId4" name="click.wav"/>
                                        </p:tgtEl>
                                      </p:cMediaNode>
                                    </p:audio>
                                  </p:subTnLst>
                                </p:cTn>
                              </p:par>
                            </p:childTnLst>
                          </p:cTn>
                        </p:par>
                        <p:par>
                          <p:cTn id="47" fill="hold">
                            <p:stCondLst>
                              <p:cond delay="8000"/>
                            </p:stCondLst>
                            <p:childTnLst>
                              <p:par>
                                <p:cTn id="48" presetID="21" presetClass="entr" presetSubtype="1" fill="hold" grpId="0" nodeType="afterEffect">
                                  <p:stCondLst>
                                    <p:cond delay="0"/>
                                  </p:stCondLst>
                                  <p:childTnLst>
                                    <p:set>
                                      <p:cBhvr>
                                        <p:cTn id="49" dur="1" fill="hold">
                                          <p:stCondLst>
                                            <p:cond delay="0"/>
                                          </p:stCondLst>
                                        </p:cTn>
                                        <p:tgtEl>
                                          <p:spTgt spid="159"/>
                                        </p:tgtEl>
                                        <p:attrNameLst>
                                          <p:attrName>style.visibility</p:attrName>
                                        </p:attrNameLst>
                                      </p:cBhvr>
                                      <p:to>
                                        <p:strVal val="visible"/>
                                      </p:to>
                                    </p:set>
                                    <p:animEffect transition="in" filter="wheel(1)">
                                      <p:cBhvr>
                                        <p:cTn id="50" dur="1000"/>
                                        <p:tgtEl>
                                          <p:spTgt spid="159"/>
                                        </p:tgtEl>
                                      </p:cBhvr>
                                    </p:animEffect>
                                  </p:childTnLst>
                                  <p:subTnLst>
                                    <p:audio>
                                      <p:cMediaNode>
                                        <p:cTn display="0" masterRel="sameClick">
                                          <p:stCondLst>
                                            <p:cond evt="begin" delay="0">
                                              <p:tn val="48"/>
                                            </p:cond>
                                          </p:stCondLst>
                                          <p:endCondLst>
                                            <p:cond evt="onStopAudio" delay="0">
                                              <p:tgtEl>
                                                <p:sldTgt/>
                                              </p:tgtEl>
                                            </p:cond>
                                          </p:endCondLst>
                                        </p:cTn>
                                        <p:tgtEl>
                                          <p:sndTgt r:embed="rId4" name="click.wav"/>
                                        </p:tgtEl>
                                      </p:cMediaNode>
                                    </p:audio>
                                  </p:subTnLst>
                                </p:cTn>
                              </p:par>
                            </p:childTnLst>
                          </p:cTn>
                        </p:par>
                        <p:par>
                          <p:cTn id="51" fill="hold">
                            <p:stCondLst>
                              <p:cond delay="9000"/>
                            </p:stCondLst>
                            <p:childTnLst>
                              <p:par>
                                <p:cTn id="52" presetID="21" presetClass="entr" presetSubtype="1" fill="hold" grpId="0" nodeType="afterEffect">
                                  <p:stCondLst>
                                    <p:cond delay="0"/>
                                  </p:stCondLst>
                                  <p:childTnLst>
                                    <p:set>
                                      <p:cBhvr>
                                        <p:cTn id="53" dur="1" fill="hold">
                                          <p:stCondLst>
                                            <p:cond delay="0"/>
                                          </p:stCondLst>
                                        </p:cTn>
                                        <p:tgtEl>
                                          <p:spTgt spid="160"/>
                                        </p:tgtEl>
                                        <p:attrNameLst>
                                          <p:attrName>style.visibility</p:attrName>
                                        </p:attrNameLst>
                                      </p:cBhvr>
                                      <p:to>
                                        <p:strVal val="visible"/>
                                      </p:to>
                                    </p:set>
                                    <p:animEffect transition="in" filter="wheel(1)">
                                      <p:cBhvr>
                                        <p:cTn id="54" dur="1000"/>
                                        <p:tgtEl>
                                          <p:spTgt spid="160"/>
                                        </p:tgtEl>
                                      </p:cBhvr>
                                    </p:animEffect>
                                  </p:childTnLst>
                                  <p:subTnLst>
                                    <p:audio>
                                      <p:cMediaNode>
                                        <p:cTn display="0" masterRel="sameClick">
                                          <p:stCondLst>
                                            <p:cond evt="begin" delay="0">
                                              <p:tn val="52"/>
                                            </p:cond>
                                          </p:stCondLst>
                                          <p:endCondLst>
                                            <p:cond evt="onStopAudio" delay="0">
                                              <p:tgtEl>
                                                <p:sldTgt/>
                                              </p:tgtEl>
                                            </p:cond>
                                          </p:endCondLst>
                                        </p:cTn>
                                        <p:tgtEl>
                                          <p:sndTgt r:embed="rId4" name="click.wav"/>
                                        </p:tgtEl>
                                      </p:cMediaNode>
                                    </p:audio>
                                  </p:subTnLst>
                                </p:cTn>
                              </p:par>
                            </p:childTnLst>
                          </p:cTn>
                        </p:par>
                        <p:par>
                          <p:cTn id="55" fill="hold">
                            <p:stCondLst>
                              <p:cond delay="10000"/>
                            </p:stCondLst>
                            <p:childTnLst>
                              <p:par>
                                <p:cTn id="56" presetID="21" presetClass="entr" presetSubtype="1" fill="hold" grpId="0" nodeType="afterEffect">
                                  <p:stCondLst>
                                    <p:cond delay="0"/>
                                  </p:stCondLst>
                                  <p:childTnLst>
                                    <p:set>
                                      <p:cBhvr>
                                        <p:cTn id="57" dur="1" fill="hold">
                                          <p:stCondLst>
                                            <p:cond delay="0"/>
                                          </p:stCondLst>
                                        </p:cTn>
                                        <p:tgtEl>
                                          <p:spTgt spid="161"/>
                                        </p:tgtEl>
                                        <p:attrNameLst>
                                          <p:attrName>style.visibility</p:attrName>
                                        </p:attrNameLst>
                                      </p:cBhvr>
                                      <p:to>
                                        <p:strVal val="visible"/>
                                      </p:to>
                                    </p:set>
                                    <p:animEffect transition="in" filter="wheel(1)">
                                      <p:cBhvr>
                                        <p:cTn id="58" dur="1000"/>
                                        <p:tgtEl>
                                          <p:spTgt spid="161"/>
                                        </p:tgtEl>
                                      </p:cBhvr>
                                    </p:animEffect>
                                  </p:childTnLst>
                                  <p:subTnLst>
                                    <p:audio>
                                      <p:cMediaNode>
                                        <p:cTn display="0" masterRel="sameClick">
                                          <p:stCondLst>
                                            <p:cond evt="begin" delay="0">
                                              <p:tn val="56"/>
                                            </p:cond>
                                          </p:stCondLst>
                                          <p:endCondLst>
                                            <p:cond evt="onStopAudio" delay="0">
                                              <p:tgtEl>
                                                <p:sldTgt/>
                                              </p:tgtEl>
                                            </p:cond>
                                          </p:endCondLst>
                                        </p:cTn>
                                        <p:tgtEl>
                                          <p:sndTgt r:embed="rId4" name="click.wav"/>
                                        </p:tgtEl>
                                      </p:cMediaNode>
                                    </p:audio>
                                  </p:subTnLst>
                                </p:cTn>
                              </p:par>
                            </p:childTnLst>
                          </p:cTn>
                        </p:par>
                        <p:par>
                          <p:cTn id="59" fill="hold">
                            <p:stCondLst>
                              <p:cond delay="11000"/>
                            </p:stCondLst>
                            <p:childTnLst>
                              <p:par>
                                <p:cTn id="60" presetID="21" presetClass="entr" presetSubtype="1" fill="hold" grpId="0" nodeType="afterEffect">
                                  <p:stCondLst>
                                    <p:cond delay="0"/>
                                  </p:stCondLst>
                                  <p:childTnLst>
                                    <p:set>
                                      <p:cBhvr>
                                        <p:cTn id="61" dur="1" fill="hold">
                                          <p:stCondLst>
                                            <p:cond delay="0"/>
                                          </p:stCondLst>
                                        </p:cTn>
                                        <p:tgtEl>
                                          <p:spTgt spid="162"/>
                                        </p:tgtEl>
                                        <p:attrNameLst>
                                          <p:attrName>style.visibility</p:attrName>
                                        </p:attrNameLst>
                                      </p:cBhvr>
                                      <p:to>
                                        <p:strVal val="visible"/>
                                      </p:to>
                                    </p:set>
                                    <p:animEffect transition="in" filter="wheel(1)">
                                      <p:cBhvr>
                                        <p:cTn id="62" dur="1000"/>
                                        <p:tgtEl>
                                          <p:spTgt spid="162"/>
                                        </p:tgtEl>
                                      </p:cBhvr>
                                    </p:animEffect>
                                  </p:childTnLst>
                                  <p:subTnLst>
                                    <p:audio>
                                      <p:cMediaNode>
                                        <p:cTn display="0" masterRel="sameClick">
                                          <p:stCondLst>
                                            <p:cond evt="begin" delay="0">
                                              <p:tn val="60"/>
                                            </p:cond>
                                          </p:stCondLst>
                                          <p:endCondLst>
                                            <p:cond evt="onStopAudio" delay="0">
                                              <p:tgtEl>
                                                <p:sldTgt/>
                                              </p:tgtEl>
                                            </p:cond>
                                          </p:endCondLst>
                                        </p:cTn>
                                        <p:tgtEl>
                                          <p:sndTgt r:embed="rId4" name="click.wav"/>
                                        </p:tgtEl>
                                      </p:cMediaNode>
                                    </p:audio>
                                  </p:subTnLst>
                                </p:cTn>
                              </p:par>
                            </p:childTnLst>
                          </p:cTn>
                        </p:par>
                        <p:par>
                          <p:cTn id="63" fill="hold">
                            <p:stCondLst>
                              <p:cond delay="12000"/>
                            </p:stCondLst>
                            <p:childTnLst>
                              <p:par>
                                <p:cTn id="64" presetID="21" presetClass="entr" presetSubtype="1" fill="hold" grpId="0" nodeType="afterEffect">
                                  <p:stCondLst>
                                    <p:cond delay="0"/>
                                  </p:stCondLst>
                                  <p:childTnLst>
                                    <p:set>
                                      <p:cBhvr>
                                        <p:cTn id="65" dur="1" fill="hold">
                                          <p:stCondLst>
                                            <p:cond delay="0"/>
                                          </p:stCondLst>
                                        </p:cTn>
                                        <p:tgtEl>
                                          <p:spTgt spid="163"/>
                                        </p:tgtEl>
                                        <p:attrNameLst>
                                          <p:attrName>style.visibility</p:attrName>
                                        </p:attrNameLst>
                                      </p:cBhvr>
                                      <p:to>
                                        <p:strVal val="visible"/>
                                      </p:to>
                                    </p:set>
                                    <p:animEffect transition="in" filter="wheel(1)">
                                      <p:cBhvr>
                                        <p:cTn id="66" dur="1000"/>
                                        <p:tgtEl>
                                          <p:spTgt spid="163"/>
                                        </p:tgtEl>
                                      </p:cBhvr>
                                    </p:animEffect>
                                  </p:childTnLst>
                                  <p:subTnLst>
                                    <p:audio>
                                      <p:cMediaNode>
                                        <p:cTn display="0" masterRel="sameClick">
                                          <p:stCondLst>
                                            <p:cond evt="begin" delay="0">
                                              <p:tn val="64"/>
                                            </p:cond>
                                          </p:stCondLst>
                                          <p:endCondLst>
                                            <p:cond evt="onStopAudio" delay="0">
                                              <p:tgtEl>
                                                <p:sldTgt/>
                                              </p:tgtEl>
                                            </p:cond>
                                          </p:endCondLst>
                                        </p:cTn>
                                        <p:tgtEl>
                                          <p:sndTgt r:embed="rId4" name="click.wav"/>
                                        </p:tgtEl>
                                      </p:cMediaNode>
                                    </p:audio>
                                  </p:subTnLst>
                                </p:cTn>
                              </p:par>
                            </p:childTnLst>
                          </p:cTn>
                        </p:par>
                        <p:par>
                          <p:cTn id="67" fill="hold">
                            <p:stCondLst>
                              <p:cond delay="13000"/>
                            </p:stCondLst>
                            <p:childTnLst>
                              <p:par>
                                <p:cTn id="68" presetID="21" presetClass="entr" presetSubtype="1" fill="hold" grpId="0" nodeType="afterEffect">
                                  <p:stCondLst>
                                    <p:cond delay="0"/>
                                  </p:stCondLst>
                                  <p:childTnLst>
                                    <p:set>
                                      <p:cBhvr>
                                        <p:cTn id="69" dur="1" fill="hold">
                                          <p:stCondLst>
                                            <p:cond delay="0"/>
                                          </p:stCondLst>
                                        </p:cTn>
                                        <p:tgtEl>
                                          <p:spTgt spid="164"/>
                                        </p:tgtEl>
                                        <p:attrNameLst>
                                          <p:attrName>style.visibility</p:attrName>
                                        </p:attrNameLst>
                                      </p:cBhvr>
                                      <p:to>
                                        <p:strVal val="visible"/>
                                      </p:to>
                                    </p:set>
                                    <p:animEffect transition="in" filter="wheel(1)">
                                      <p:cBhvr>
                                        <p:cTn id="70" dur="1000"/>
                                        <p:tgtEl>
                                          <p:spTgt spid="164"/>
                                        </p:tgtEl>
                                      </p:cBhvr>
                                    </p:animEffect>
                                  </p:childTnLst>
                                  <p:subTnLst>
                                    <p:audio>
                                      <p:cMediaNode>
                                        <p:cTn display="0" masterRel="sameClick">
                                          <p:stCondLst>
                                            <p:cond evt="begin" delay="0">
                                              <p:tn val="68"/>
                                            </p:cond>
                                          </p:stCondLst>
                                          <p:endCondLst>
                                            <p:cond evt="onStopAudio" delay="0">
                                              <p:tgtEl>
                                                <p:sldTgt/>
                                              </p:tgtEl>
                                            </p:cond>
                                          </p:endCondLst>
                                        </p:cTn>
                                        <p:tgtEl>
                                          <p:sndTgt r:embed="rId4" name="click.wav"/>
                                        </p:tgtEl>
                                      </p:cMediaNode>
                                    </p:audio>
                                  </p:subTnLst>
                                </p:cTn>
                              </p:par>
                            </p:childTnLst>
                          </p:cTn>
                        </p:par>
                        <p:par>
                          <p:cTn id="71" fill="hold">
                            <p:stCondLst>
                              <p:cond delay="14000"/>
                            </p:stCondLst>
                            <p:childTnLst>
                              <p:par>
                                <p:cTn id="72" presetID="21" presetClass="entr" presetSubtype="1" fill="hold" grpId="0" nodeType="afterEffect">
                                  <p:stCondLst>
                                    <p:cond delay="0"/>
                                  </p:stCondLst>
                                  <p:childTnLst>
                                    <p:set>
                                      <p:cBhvr>
                                        <p:cTn id="73" dur="1" fill="hold">
                                          <p:stCondLst>
                                            <p:cond delay="0"/>
                                          </p:stCondLst>
                                        </p:cTn>
                                        <p:tgtEl>
                                          <p:spTgt spid="165"/>
                                        </p:tgtEl>
                                        <p:attrNameLst>
                                          <p:attrName>style.visibility</p:attrName>
                                        </p:attrNameLst>
                                      </p:cBhvr>
                                      <p:to>
                                        <p:strVal val="visible"/>
                                      </p:to>
                                    </p:set>
                                    <p:animEffect transition="in" filter="wheel(1)">
                                      <p:cBhvr>
                                        <p:cTn id="74" dur="1000"/>
                                        <p:tgtEl>
                                          <p:spTgt spid="165"/>
                                        </p:tgtEl>
                                      </p:cBhvr>
                                    </p:animEffect>
                                  </p:childTnLst>
                                  <p:subTnLst>
                                    <p:audio>
                                      <p:cMediaNode>
                                        <p:cTn display="0" masterRel="sameClick">
                                          <p:stCondLst>
                                            <p:cond evt="begin" delay="0">
                                              <p:tn val="72"/>
                                            </p:cond>
                                          </p:stCondLst>
                                          <p:endCondLst>
                                            <p:cond evt="onStopAudio" delay="0">
                                              <p:tgtEl>
                                                <p:sldTgt/>
                                              </p:tgtEl>
                                            </p:cond>
                                          </p:endCondLst>
                                        </p:cTn>
                                        <p:tgtEl>
                                          <p:sndTgt r:embed="rId4" name="click.wav"/>
                                        </p:tgtEl>
                                      </p:cMediaNode>
                                    </p:audio>
                                  </p:subTnLst>
                                </p:cTn>
                              </p:par>
                            </p:childTnLst>
                          </p:cTn>
                        </p:par>
                        <p:par>
                          <p:cTn id="75" fill="hold">
                            <p:stCondLst>
                              <p:cond delay="15000"/>
                            </p:stCondLst>
                            <p:childTnLst>
                              <p:par>
                                <p:cTn id="76" presetID="21" presetClass="entr" presetSubtype="1" fill="hold" grpId="0" nodeType="afterEffect">
                                  <p:stCondLst>
                                    <p:cond delay="0"/>
                                  </p:stCondLst>
                                  <p:childTnLst>
                                    <p:set>
                                      <p:cBhvr>
                                        <p:cTn id="77" dur="1" fill="hold">
                                          <p:stCondLst>
                                            <p:cond delay="0"/>
                                          </p:stCondLst>
                                        </p:cTn>
                                        <p:tgtEl>
                                          <p:spTgt spid="166"/>
                                        </p:tgtEl>
                                        <p:attrNameLst>
                                          <p:attrName>style.visibility</p:attrName>
                                        </p:attrNameLst>
                                      </p:cBhvr>
                                      <p:to>
                                        <p:strVal val="visible"/>
                                      </p:to>
                                    </p:set>
                                    <p:animEffect transition="in" filter="wheel(1)">
                                      <p:cBhvr>
                                        <p:cTn id="78" dur="1000"/>
                                        <p:tgtEl>
                                          <p:spTgt spid="166"/>
                                        </p:tgtEl>
                                      </p:cBhvr>
                                    </p:animEffect>
                                  </p:childTnLst>
                                  <p:subTnLst>
                                    <p:audio>
                                      <p:cMediaNode>
                                        <p:cTn display="0" masterRel="sameClick">
                                          <p:stCondLst>
                                            <p:cond evt="begin" delay="0">
                                              <p:tn val="76"/>
                                            </p:cond>
                                          </p:stCondLst>
                                          <p:endCondLst>
                                            <p:cond evt="onStopAudio" delay="0">
                                              <p:tgtEl>
                                                <p:sldTgt/>
                                              </p:tgtEl>
                                            </p:cond>
                                          </p:endCondLst>
                                        </p:cTn>
                                        <p:tgtEl>
                                          <p:sndTgt r:embed="rId5" name="bomb.wav"/>
                                        </p:tgtEl>
                                      </p:cMediaNode>
                                    </p:audio>
                                  </p:subTnLst>
                                </p:cTn>
                              </p:par>
                            </p:childTnLst>
                          </p:cTn>
                        </p:par>
                      </p:childTnLst>
                    </p:cTn>
                  </p:par>
                  <p:par>
                    <p:cTn id="79" fill="hold">
                      <p:stCondLst>
                        <p:cond delay="indefinite"/>
                      </p:stCondLst>
                      <p:childTnLst>
                        <p:par>
                          <p:cTn id="80" fill="hold">
                            <p:stCondLst>
                              <p:cond delay="0"/>
                            </p:stCondLst>
                            <p:childTnLst>
                              <p:par>
                                <p:cTn id="81" presetID="2" presetClass="entr" presetSubtype="4" fill="hold" nodeType="clickEffect">
                                  <p:stCondLst>
                                    <p:cond delay="0"/>
                                  </p:stCondLst>
                                  <p:childTnLst>
                                    <p:set>
                                      <p:cBhvr>
                                        <p:cTn id="82" dur="1" fill="hold">
                                          <p:stCondLst>
                                            <p:cond delay="0"/>
                                          </p:stCondLst>
                                        </p:cTn>
                                        <p:tgtEl>
                                          <p:spTgt spid="4"/>
                                        </p:tgtEl>
                                        <p:attrNameLst>
                                          <p:attrName>style.visibility</p:attrName>
                                        </p:attrNameLst>
                                      </p:cBhvr>
                                      <p:to>
                                        <p:strVal val="visible"/>
                                      </p:to>
                                    </p:set>
                                    <p:anim calcmode="lin" valueType="num">
                                      <p:cBhvr additive="base">
                                        <p:cTn id="83" dur="500" fill="hold"/>
                                        <p:tgtEl>
                                          <p:spTgt spid="4"/>
                                        </p:tgtEl>
                                        <p:attrNameLst>
                                          <p:attrName>ppt_x</p:attrName>
                                        </p:attrNameLst>
                                      </p:cBhvr>
                                      <p:tavLst>
                                        <p:tav tm="0">
                                          <p:val>
                                            <p:strVal val="#ppt_x"/>
                                          </p:val>
                                        </p:tav>
                                        <p:tav tm="100000">
                                          <p:val>
                                            <p:strVal val="#ppt_x"/>
                                          </p:val>
                                        </p:tav>
                                      </p:tavLst>
                                    </p:anim>
                                    <p:anim calcmode="lin" valueType="num">
                                      <p:cBhvr additive="base">
                                        <p:cTn id="84" dur="500" fill="hold"/>
                                        <p:tgtEl>
                                          <p:spTgt spid="4"/>
                                        </p:tgtEl>
                                        <p:attrNameLst>
                                          <p:attrName>ppt_y</p:attrName>
                                        </p:attrNameLst>
                                      </p:cBhvr>
                                      <p:tavLst>
                                        <p:tav tm="0">
                                          <p:val>
                                            <p:strVal val="1+#ppt_h/2"/>
                                          </p:val>
                                        </p:tav>
                                        <p:tav tm="100000">
                                          <p:val>
                                            <p:strVal val="#ppt_y"/>
                                          </p:val>
                                        </p:tav>
                                      </p:tavLst>
                                    </p:anim>
                                  </p:childTnLst>
                                </p:cTn>
                              </p:par>
                            </p:childTnLst>
                          </p:cTn>
                        </p:par>
                        <p:par>
                          <p:cTn id="85" fill="hold">
                            <p:stCondLst>
                              <p:cond delay="500"/>
                            </p:stCondLst>
                            <p:childTnLst>
                              <p:par>
                                <p:cTn id="86" presetID="2" presetClass="entr" presetSubtype="4" fill="hold" grpId="0" nodeType="afterEffect">
                                  <p:stCondLst>
                                    <p:cond delay="0"/>
                                  </p:stCondLst>
                                  <p:childTnLst>
                                    <p:set>
                                      <p:cBhvr>
                                        <p:cTn id="87" dur="1" fill="hold">
                                          <p:stCondLst>
                                            <p:cond delay="0"/>
                                          </p:stCondLst>
                                        </p:cTn>
                                        <p:tgtEl>
                                          <p:spTgt spid="5"/>
                                        </p:tgtEl>
                                        <p:attrNameLst>
                                          <p:attrName>style.visibility</p:attrName>
                                        </p:attrNameLst>
                                      </p:cBhvr>
                                      <p:to>
                                        <p:strVal val="visible"/>
                                      </p:to>
                                    </p:set>
                                    <p:anim calcmode="lin" valueType="num">
                                      <p:cBhvr additive="base">
                                        <p:cTn id="88" dur="500" fill="hold"/>
                                        <p:tgtEl>
                                          <p:spTgt spid="5"/>
                                        </p:tgtEl>
                                        <p:attrNameLst>
                                          <p:attrName>ppt_x</p:attrName>
                                        </p:attrNameLst>
                                      </p:cBhvr>
                                      <p:tavLst>
                                        <p:tav tm="0">
                                          <p:val>
                                            <p:strVal val="#ppt_x"/>
                                          </p:val>
                                        </p:tav>
                                        <p:tav tm="100000">
                                          <p:val>
                                            <p:strVal val="#ppt_x"/>
                                          </p:val>
                                        </p:tav>
                                      </p:tavLst>
                                    </p:anim>
                                    <p:anim calcmode="lin" valueType="num">
                                      <p:cBhvr additive="base">
                                        <p:cTn id="8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0" restart="whenNotActive" fill="hold" evtFilter="cancelBubble" nodeType="interactiveSeq">
                <p:stCondLst>
                  <p:cond evt="onClick" delay="0">
                    <p:tgtEl>
                      <p:spTgt spid="130"/>
                    </p:tgtEl>
                  </p:cond>
                </p:stCondLst>
                <p:endSync evt="end" delay="0">
                  <p:rtn val="all"/>
                </p:endSync>
                <p:childTnLst>
                  <p:par>
                    <p:cTn id="91" fill="hold">
                      <p:stCondLst>
                        <p:cond delay="0"/>
                      </p:stCondLst>
                      <p:childTnLst>
                        <p:par>
                          <p:cTn id="92" fill="hold">
                            <p:stCondLst>
                              <p:cond delay="0"/>
                            </p:stCondLst>
                            <p:childTnLst>
                              <p:par>
                                <p:cTn id="93" presetID="14" presetClass="exit" presetSubtype="10" fill="hold" grpId="0" nodeType="afterEffect">
                                  <p:stCondLst>
                                    <p:cond delay="0"/>
                                  </p:stCondLst>
                                  <p:childTnLst>
                                    <p:animEffect transition="out" filter="randombar(horizontal)">
                                      <p:cBhvr>
                                        <p:cTn id="94" dur="500"/>
                                        <p:tgtEl>
                                          <p:spTgt spid="151"/>
                                        </p:tgtEl>
                                      </p:cBhvr>
                                    </p:animEffect>
                                    <p:set>
                                      <p:cBhvr>
                                        <p:cTn id="95" dur="1" fill="hold">
                                          <p:stCondLst>
                                            <p:cond delay="499"/>
                                          </p:stCondLst>
                                        </p:cTn>
                                        <p:tgtEl>
                                          <p:spTgt spid="151"/>
                                        </p:tgtEl>
                                        <p:attrNameLst>
                                          <p:attrName>style.visibility</p:attrName>
                                        </p:attrNameLst>
                                      </p:cBhvr>
                                      <p:to>
                                        <p:strVal val="hidden"/>
                                      </p:to>
                                    </p:set>
                                  </p:childTnLst>
                                </p:cTn>
                              </p:par>
                            </p:childTnLst>
                          </p:cTn>
                        </p:par>
                      </p:childTnLst>
                    </p:cTn>
                  </p:par>
                </p:childTnLst>
              </p:cTn>
              <p:nextCondLst>
                <p:cond evt="onClick" delay="0">
                  <p:tgtEl>
                    <p:spTgt spid="130"/>
                  </p:tgtEl>
                </p:cond>
              </p:nextCondLst>
            </p:seq>
          </p:childTnLst>
        </p:cTn>
      </p:par>
    </p:tnLst>
    <p:bldLst>
      <p:bldP spid="2" grpId="0"/>
      <p:bldP spid="130"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51" grpId="0" animBg="1"/>
      <p:bldP spid="167" grpId="0" animBg="1"/>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30"/>
        <p:cNvGrpSpPr/>
        <p:nvPr/>
      </p:nvGrpSpPr>
      <p:grpSpPr>
        <a:xfrm>
          <a:off x="0" y="0"/>
          <a:ext cx="0" cy="0"/>
          <a:chOff x="0" y="0"/>
          <a:chExt cx="0" cy="0"/>
        </a:xfrm>
      </p:grpSpPr>
      <p:sp>
        <p:nvSpPr>
          <p:cNvPr id="5" name="Cloud Callout 4"/>
          <p:cNvSpPr/>
          <p:nvPr/>
        </p:nvSpPr>
        <p:spPr>
          <a:xfrm>
            <a:off x="1301261" y="363416"/>
            <a:ext cx="7022124" cy="2426677"/>
          </a:xfrm>
          <a:prstGeom prst="cloudCallout">
            <a:avLst>
              <a:gd name="adj1" fmla="val -30092"/>
              <a:gd name="adj2" fmla="val 91486"/>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US" sz="2400" dirty="0" err="1" smtClean="0"/>
              <a:t>Em</a:t>
            </a:r>
            <a:r>
              <a:rPr lang="en-US" sz="2400" dirty="0" smtClean="0"/>
              <a:t> </a:t>
            </a:r>
            <a:r>
              <a:rPr lang="en-US" sz="2400" dirty="0" err="1" smtClean="0"/>
              <a:t>hãy</a:t>
            </a:r>
            <a:r>
              <a:rPr lang="en-US" sz="2400" dirty="0" smtClean="0"/>
              <a:t> </a:t>
            </a:r>
            <a:r>
              <a:rPr lang="en-US" sz="2400" dirty="0" err="1" smtClean="0"/>
              <a:t>thực</a:t>
            </a:r>
            <a:r>
              <a:rPr lang="en-US" sz="2400" dirty="0" smtClean="0"/>
              <a:t> </a:t>
            </a:r>
            <a:r>
              <a:rPr lang="en-US" sz="2400" dirty="0" err="1" smtClean="0"/>
              <a:t>hiện</a:t>
            </a:r>
            <a:r>
              <a:rPr lang="en-US" sz="2400" dirty="0" smtClean="0"/>
              <a:t> </a:t>
            </a:r>
            <a:r>
              <a:rPr lang="en-US" sz="2400" dirty="0" err="1" smtClean="0"/>
              <a:t>phép</a:t>
            </a:r>
            <a:r>
              <a:rPr lang="en-US" sz="2400" dirty="0" smtClean="0"/>
              <a:t> </a:t>
            </a:r>
            <a:r>
              <a:rPr lang="en-US" sz="2400" dirty="0" err="1" smtClean="0"/>
              <a:t>tính</a:t>
            </a:r>
            <a:r>
              <a:rPr lang="en-US" sz="2400" dirty="0" smtClean="0"/>
              <a:t> </a:t>
            </a:r>
            <a:r>
              <a:rPr lang="en-US" sz="2400" dirty="0" err="1" smtClean="0"/>
              <a:t>sau</a:t>
            </a:r>
            <a:r>
              <a:rPr lang="en-US" sz="2400" dirty="0" smtClean="0"/>
              <a:t> </a:t>
            </a:r>
            <a:r>
              <a:rPr lang="en-US" sz="2400" dirty="0" err="1" smtClean="0"/>
              <a:t>ra</a:t>
            </a:r>
            <a:r>
              <a:rPr lang="en-US" sz="2400" dirty="0" smtClean="0"/>
              <a:t> </a:t>
            </a:r>
            <a:r>
              <a:rPr lang="en-US" sz="2400" dirty="0" err="1" smtClean="0"/>
              <a:t>nháp</a:t>
            </a:r>
            <a:r>
              <a:rPr lang="en-US" sz="2400" dirty="0" smtClean="0"/>
              <a:t>, </a:t>
            </a:r>
            <a:r>
              <a:rPr lang="en-US" sz="2400" dirty="0" err="1" smtClean="0"/>
              <a:t>trong</a:t>
            </a:r>
            <a:r>
              <a:rPr lang="en-US" sz="2400" dirty="0" smtClean="0"/>
              <a:t> </a:t>
            </a:r>
            <a:r>
              <a:rPr lang="en-US" sz="2400" dirty="0" err="1" smtClean="0"/>
              <a:t>vòng</a:t>
            </a:r>
            <a:r>
              <a:rPr lang="en-US" sz="2400" dirty="0" smtClean="0"/>
              <a:t> 1 </a:t>
            </a:r>
            <a:r>
              <a:rPr lang="en-US" sz="2400" dirty="0" err="1" smtClean="0"/>
              <a:t>phút</a:t>
            </a:r>
            <a:r>
              <a:rPr lang="en-US" sz="2400" dirty="0" smtClean="0"/>
              <a:t>: </a:t>
            </a:r>
            <a:r>
              <a:rPr lang="en-US" sz="2400" b="1" dirty="0" smtClean="0">
                <a:solidFill>
                  <a:schemeClr val="bg1"/>
                </a:solidFill>
                <a:effectLst>
                  <a:outerShdw blurRad="38100" dist="38100" dir="2700000" algn="tl">
                    <a:srgbClr val="000000">
                      <a:alpha val="43137"/>
                    </a:srgbClr>
                  </a:outerShdw>
                </a:effectLst>
              </a:rPr>
              <a:t>123456789 + 987654321</a:t>
            </a:r>
            <a:endParaRPr lang="vi-VN" sz="2400" b="1" dirty="0">
              <a:solidFill>
                <a:schemeClr val="bg1"/>
              </a:solidFill>
              <a:effectLst>
                <a:outerShdw blurRad="38100" dist="38100" dir="2700000" algn="tl">
                  <a:srgbClr val="000000">
                    <a:alpha val="43137"/>
                  </a:srgbClr>
                </a:outerShdw>
              </a:effectLst>
            </a:endParaRPr>
          </a:p>
        </p:txBody>
      </p:sp>
      <p:pic>
        <p:nvPicPr>
          <p:cNvPr id="6" name="Picture 5"/>
          <p:cNvPicPr>
            <a:picLocks noChangeAspect="1"/>
          </p:cNvPicPr>
          <p:nvPr/>
        </p:nvPicPr>
        <p:blipFill>
          <a:blip r:embed="rId3">
            <a:clrChange>
              <a:clrFrom>
                <a:srgbClr val="FFFFFF"/>
              </a:clrFrom>
              <a:clrTo>
                <a:srgbClr val="FFFFFF">
                  <a:alpha val="0"/>
                </a:srgbClr>
              </a:clrTo>
            </a:clrChange>
          </a:blip>
          <a:stretch>
            <a:fillRect/>
          </a:stretch>
        </p:blipFill>
        <p:spPr>
          <a:xfrm>
            <a:off x="1214072" y="3247292"/>
            <a:ext cx="1260007" cy="164819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1011" y="223738"/>
            <a:ext cx="3138039" cy="461665"/>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AI NHANH AI ĐÚNG</a:t>
            </a:r>
            <a:endPar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descr="Hình ảnh có liên qua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24461" y="201489"/>
            <a:ext cx="1082755" cy="921660"/>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2" descr="Káº¿t quáº£ hÃ¬nh áº£nh cho icon Äá»ng há»"/>
          <p:cNvPicPr>
            <a:picLocks noChangeAspect="1" noChangeArrowheads="1"/>
          </p:cNvPicPr>
          <p:nvPr/>
        </p:nvPicPr>
        <p:blipFill>
          <a:blip r:embed="rId7" cstate="print">
            <a:clrChange>
              <a:clrFrom>
                <a:srgbClr val="F5F4F2"/>
              </a:clrFrom>
              <a:clrTo>
                <a:srgbClr val="F5F4F2">
                  <a:alpha val="0"/>
                </a:srgbClr>
              </a:clrTo>
            </a:clrChange>
            <a:extLst>
              <a:ext uri="{28A0092B-C50C-407E-A947-70E740481C1C}">
                <a14:useLocalDpi xmlns:a14="http://schemas.microsoft.com/office/drawing/2010/main" val="0"/>
              </a:ext>
            </a:extLst>
          </a:blip>
          <a:srcRect/>
          <a:stretch>
            <a:fillRect/>
          </a:stretch>
        </p:blipFill>
        <p:spPr bwMode="auto">
          <a:xfrm>
            <a:off x="6313646" y="264774"/>
            <a:ext cx="356687" cy="357235"/>
          </a:xfrm>
          <a:prstGeom prst="rect">
            <a:avLst/>
          </a:prstGeom>
          <a:noFill/>
          <a:extLst>
            <a:ext uri="{909E8E84-426E-40DD-AFC4-6F175D3DCCD1}">
              <a14:hiddenFill xmlns:a14="http://schemas.microsoft.com/office/drawing/2010/main">
                <a:solidFill>
                  <a:srgbClr val="FFFFFF"/>
                </a:solidFill>
              </a14:hiddenFill>
            </a:ext>
          </a:extLst>
        </p:spPr>
      </p:pic>
      <p:pic>
        <p:nvPicPr>
          <p:cNvPr id="58370" name="Picture 2" descr="https://lh3.googleusercontent.com/-TP1-KKSfBas/WsHQadxdF3I/AAAAAAAACIo/sux1hG4nQTA8y2yTCysSifDHK8Tu6r6-QCHMYCw/h136/6-mau_slide_powerpoint_dep_ctu.vn_(249).gif"/>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2836384" y="638302"/>
            <a:ext cx="3278666" cy="187736"/>
          </a:xfrm>
          <a:prstGeom prst="rect">
            <a:avLst/>
          </a:prstGeom>
          <a:noFill/>
          <a:extLst>
            <a:ext uri="{909E8E84-426E-40DD-AFC4-6F175D3DCCD1}">
              <a14:hiddenFill xmlns:a14="http://schemas.microsoft.com/office/drawing/2010/main">
                <a:solidFill>
                  <a:srgbClr val="FFFFFF"/>
                </a:solidFill>
              </a14:hiddenFill>
            </a:ext>
          </a:extLst>
        </p:spPr>
      </p:pic>
      <p:sp>
        <p:nvSpPr>
          <p:cNvPr id="130" name="Oval 129"/>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15</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2" name="Oval 151"/>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14</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3" name="Oval 152"/>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13</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4" name="Oval 153"/>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12</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5" name="Oval 154"/>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11</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6" name="Oval 155"/>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10</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7" name="Oval 156"/>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9</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8" name="Oval 157"/>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8</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9" name="Oval 158"/>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7</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0" name="Oval 159"/>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6</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1" name="Oval 160"/>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5</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2" name="Oval 161"/>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4</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3" name="Oval 162"/>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3</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4" name="Oval 163"/>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2</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5" name="Oval 164"/>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sym typeface="Arial"/>
              </a:rPr>
              <a:t>1</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6" name="Oval 165"/>
          <p:cNvSpPr/>
          <p:nvPr/>
        </p:nvSpPr>
        <p:spPr>
          <a:xfrm>
            <a:off x="6935698" y="60212"/>
            <a:ext cx="1287118" cy="1250382"/>
          </a:xfrm>
          <a:prstGeom prst="ellipse">
            <a:avLst/>
          </a:prstGeom>
          <a:solidFill>
            <a:srgbClr val="FF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smtClean="0">
                <a:ln>
                  <a:noFill/>
                </a:ln>
                <a:solidFill>
                  <a:prstClr val="white"/>
                </a:solidFill>
                <a:effectLst/>
                <a:uLnTx/>
                <a:uFillTx/>
                <a:latin typeface="Arial" panose="020B0604020202020204" pitchFamily="34" charset="0"/>
                <a:ea typeface="+mn-ea"/>
                <a:cs typeface="Arial" panose="020B0604020202020204" pitchFamily="34" charset="0"/>
                <a:sym typeface="Arial"/>
              </a:rPr>
              <a:t>Hết</a:t>
            </a:r>
            <a:r>
              <a:rPr kumimoji="0" lang="en-US" sz="3200" b="1"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 </a:t>
            </a:r>
            <a:r>
              <a:rPr kumimoji="0" lang="en-US" sz="3200" b="1" i="0" u="none" strike="noStrike" kern="0" cap="none" spc="0" normalizeH="0" baseline="0" noProof="0" dirty="0" err="1" smtClean="0">
                <a:ln>
                  <a:noFill/>
                </a:ln>
                <a:solidFill>
                  <a:prstClr val="white"/>
                </a:solidFill>
                <a:effectLst/>
                <a:uLnTx/>
                <a:uFillTx/>
                <a:latin typeface="Arial" panose="020B0604020202020204" pitchFamily="34" charset="0"/>
                <a:ea typeface="+mn-ea"/>
                <a:cs typeface="Arial" panose="020B0604020202020204" pitchFamily="34" charset="0"/>
                <a:sym typeface="Arial"/>
              </a:rPr>
              <a:t>giờ</a:t>
            </a:r>
            <a:r>
              <a:rPr kumimoji="0" lang="en-US" sz="3200" b="1"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 </a:t>
            </a:r>
            <a:endParaRPr kumimoji="0" lang="vi-VN" sz="3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1" name="TextBox 150"/>
          <p:cNvSpPr txBox="1"/>
          <p:nvPr/>
        </p:nvSpPr>
        <p:spPr>
          <a:xfrm>
            <a:off x="6976191" y="1432560"/>
            <a:ext cx="1206131" cy="400110"/>
          </a:xfrm>
          <a:prstGeom prst="rect">
            <a:avLst/>
          </a:prstGeom>
          <a:solidFill>
            <a:schemeClr val="accent6">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smtClean="0">
                <a:ln>
                  <a:noFill/>
                </a:ln>
                <a:solidFill>
                  <a:srgbClr val="002060"/>
                </a:solidFill>
                <a:effectLst>
                  <a:outerShdw blurRad="38100" dist="38100" dir="2700000" algn="tl">
                    <a:srgbClr val="000000">
                      <a:alpha val="43137"/>
                    </a:srgbClr>
                  </a:outerShdw>
                </a:effectLst>
                <a:uLnTx/>
                <a:uFillTx/>
                <a:latin typeface="Arial"/>
                <a:cs typeface="Arial"/>
                <a:sym typeface="Arial"/>
              </a:rPr>
              <a:t>START</a:t>
            </a:r>
            <a:endParaRPr kumimoji="0" lang="vi-VN" sz="20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Arial"/>
              <a:cs typeface="Arial"/>
              <a:sym typeface="Arial"/>
            </a:endParaRPr>
          </a:p>
        </p:txBody>
      </p:sp>
      <p:sp>
        <p:nvSpPr>
          <p:cNvPr id="167" name="TextBox 166"/>
          <p:cNvSpPr txBox="1"/>
          <p:nvPr/>
        </p:nvSpPr>
        <p:spPr>
          <a:xfrm>
            <a:off x="792480" y="2225040"/>
            <a:ext cx="7430336" cy="523220"/>
          </a:xfrm>
          <a:prstGeom prst="rect">
            <a:avLst/>
          </a:prstGeom>
          <a:solidFill>
            <a:schemeClr val="accent4">
              <a:lumMod val="60000"/>
              <a:lumOff val="40000"/>
            </a:schemeClr>
          </a:solidFill>
        </p:spPr>
        <p:txBody>
          <a:bodyPr wrap="square" rtlCol="0">
            <a:spAutoFit/>
          </a:bodyPr>
          <a:lstStyle/>
          <a:p>
            <a:pPr lvl="0" algn="ctr"/>
            <a:r>
              <a:rPr lang="fr-FR" sz="2800" dirty="0" err="1"/>
              <a:t>Tìm</a:t>
            </a:r>
            <a:r>
              <a:rPr lang="fr-FR" sz="2800" dirty="0"/>
              <a:t> ƯCLN (215,75)</a:t>
            </a:r>
            <a:endParaRPr kumimoji="0" lang="en-US" sz="34400" b="1" i="0" u="none" strike="noStrike" kern="0" cap="none" spc="0" normalizeH="0" baseline="0" noProof="0" dirty="0">
              <a:ln>
                <a:noFill/>
              </a:ln>
              <a:solidFill>
                <a:srgbClr val="70AD47">
                  <a:lumMod val="50000"/>
                </a:srgbClr>
              </a:solidFill>
              <a:effectLst/>
              <a:uLnTx/>
              <a:uFillTx/>
              <a:latin typeface="Arial"/>
              <a:cs typeface="Arial"/>
              <a:sym typeface="Arial"/>
            </a:endParaRPr>
          </a:p>
        </p:txBody>
      </p:sp>
      <p:pic>
        <p:nvPicPr>
          <p:cNvPr id="4" name="Picture 3"/>
          <p:cNvPicPr>
            <a:picLocks noChangeAspect="1"/>
          </p:cNvPicPr>
          <p:nvPr/>
        </p:nvPicPr>
        <p:blipFill>
          <a:blip r:embed="rId9"/>
          <a:stretch>
            <a:fillRect/>
          </a:stretch>
        </p:blipFill>
        <p:spPr>
          <a:xfrm>
            <a:off x="2771011" y="3140630"/>
            <a:ext cx="3867150" cy="1600200"/>
          </a:xfrm>
          <a:prstGeom prst="rect">
            <a:avLst/>
          </a:prstGeom>
        </p:spPr>
      </p:pic>
    </p:spTree>
    <p:extLst>
      <p:ext uri="{BB962C8B-B14F-4D97-AF65-F5344CB8AC3E}">
        <p14:creationId xmlns:p14="http://schemas.microsoft.com/office/powerpoint/2010/main" val="1640678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repeatCount="indefinite" fill="hold" grpId="0" nodeType="withEffect">
                                  <p:stCondLst>
                                    <p:cond delay="0"/>
                                  </p:stCondLst>
                                  <p:iterate type="lt">
                                    <p:tmPct val="4000"/>
                                  </p:iterate>
                                  <p:childTnLst>
                                    <p:set>
                                      <p:cBhvr override="childStyle">
                                        <p:cTn id="6" dur="3000" fill="hold"/>
                                        <p:tgtEl>
                                          <p:spTgt spid="2"/>
                                        </p:tgtEl>
                                        <p:attrNameLst>
                                          <p:attrName>style.color</p:attrName>
                                        </p:attrNameLst>
                                      </p:cBhvr>
                                      <p:to>
                                        <p:clrVal>
                                          <a:schemeClr val="accent2"/>
                                        </p:clrVal>
                                      </p:to>
                                    </p:set>
                                    <p:set>
                                      <p:cBhvr>
                                        <p:cTn id="7" dur="3000" fill="hold"/>
                                        <p:tgtEl>
                                          <p:spTgt spid="2"/>
                                        </p:tgtEl>
                                        <p:attrNameLst>
                                          <p:attrName>fillcolor</p:attrName>
                                        </p:attrNameLst>
                                      </p:cBhvr>
                                      <p:to>
                                        <p:clrVal>
                                          <a:schemeClr val="accent2"/>
                                        </p:clrVal>
                                      </p:to>
                                    </p:set>
                                    <p:set>
                                      <p:cBhvr>
                                        <p:cTn id="8" dur="3000" fill="hold"/>
                                        <p:tgtEl>
                                          <p:spTgt spid="2"/>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67"/>
                                        </p:tgtEl>
                                        <p:attrNameLst>
                                          <p:attrName>style.visibility</p:attrName>
                                        </p:attrNameLst>
                                      </p:cBhvr>
                                      <p:to>
                                        <p:strVal val="visible"/>
                                      </p:to>
                                    </p:set>
                                    <p:animEffect transition="in" filter="randombar(horizontal)">
                                      <p:cBhvr>
                                        <p:cTn id="13" dur="500"/>
                                        <p:tgtEl>
                                          <p:spTgt spid="167"/>
                                        </p:tgtEl>
                                      </p:cBhvr>
                                    </p:animEffec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30"/>
                                        </p:tgtEl>
                                        <p:attrNameLst>
                                          <p:attrName>style.visibility</p:attrName>
                                        </p:attrNameLst>
                                      </p:cBhvr>
                                      <p:to>
                                        <p:strVal val="visible"/>
                                      </p:to>
                                    </p:set>
                                    <p:animEffect transition="in" filter="wheel(1)">
                                      <p:cBhvr>
                                        <p:cTn id="18" dur="1000"/>
                                        <p:tgtEl>
                                          <p:spTgt spid="130"/>
                                        </p:tgtEl>
                                      </p:cBhvr>
                                    </p:animEffect>
                                  </p:childTnLst>
                                  <p:subTnLst>
                                    <p:audio>
                                      <p:cMediaNode>
                                        <p:cTn display="0" masterRel="sameClick">
                                          <p:stCondLst>
                                            <p:cond evt="begin" delay="0">
                                              <p:tn val="16"/>
                                            </p:cond>
                                          </p:stCondLst>
                                          <p:endCondLst>
                                            <p:cond evt="onStopAudio" delay="0">
                                              <p:tgtEl>
                                                <p:sldTgt/>
                                              </p:tgtEl>
                                            </p:cond>
                                          </p:endCondLst>
                                        </p:cTn>
                                        <p:tgtEl>
                                          <p:sndTgt r:embed="rId4" name="click.wav"/>
                                        </p:tgtEl>
                                      </p:cMediaNode>
                                    </p:audio>
                                  </p:subTnLst>
                                </p:cTn>
                              </p:par>
                            </p:childTnLst>
                          </p:cTn>
                        </p:par>
                        <p:par>
                          <p:cTn id="19" fill="hold">
                            <p:stCondLst>
                              <p:cond delay="1000"/>
                            </p:stCondLst>
                            <p:childTnLst>
                              <p:par>
                                <p:cTn id="20" presetID="21" presetClass="entr" presetSubtype="1" fill="hold" grpId="0" nodeType="afterEffect">
                                  <p:stCondLst>
                                    <p:cond delay="0"/>
                                  </p:stCondLst>
                                  <p:childTnLst>
                                    <p:set>
                                      <p:cBhvr>
                                        <p:cTn id="21" dur="1" fill="hold">
                                          <p:stCondLst>
                                            <p:cond delay="0"/>
                                          </p:stCondLst>
                                        </p:cTn>
                                        <p:tgtEl>
                                          <p:spTgt spid="152"/>
                                        </p:tgtEl>
                                        <p:attrNameLst>
                                          <p:attrName>style.visibility</p:attrName>
                                        </p:attrNameLst>
                                      </p:cBhvr>
                                      <p:to>
                                        <p:strVal val="visible"/>
                                      </p:to>
                                    </p:set>
                                    <p:animEffect transition="in" filter="wheel(1)">
                                      <p:cBhvr>
                                        <p:cTn id="22" dur="1000"/>
                                        <p:tgtEl>
                                          <p:spTgt spid="152"/>
                                        </p:tgtEl>
                                      </p:cBhvr>
                                    </p:animEffect>
                                  </p:childTnLst>
                                  <p:subTnLst>
                                    <p:audio>
                                      <p:cMediaNode>
                                        <p:cTn display="0" masterRel="sameClick">
                                          <p:stCondLst>
                                            <p:cond evt="begin" delay="0">
                                              <p:tn val="20"/>
                                            </p:cond>
                                          </p:stCondLst>
                                          <p:endCondLst>
                                            <p:cond evt="onStopAudio" delay="0">
                                              <p:tgtEl>
                                                <p:sldTgt/>
                                              </p:tgtEl>
                                            </p:cond>
                                          </p:endCondLst>
                                        </p:cTn>
                                        <p:tgtEl>
                                          <p:sndTgt r:embed="rId4" name="click.wav"/>
                                        </p:tgtEl>
                                      </p:cMediaNode>
                                    </p:audio>
                                  </p:subTnLst>
                                </p:cTn>
                              </p:par>
                            </p:childTnLst>
                          </p:cTn>
                        </p:par>
                        <p:par>
                          <p:cTn id="23" fill="hold">
                            <p:stCondLst>
                              <p:cond delay="2000"/>
                            </p:stCondLst>
                            <p:childTnLst>
                              <p:par>
                                <p:cTn id="24" presetID="21" presetClass="entr" presetSubtype="1" fill="hold" grpId="0" nodeType="afterEffect">
                                  <p:stCondLst>
                                    <p:cond delay="0"/>
                                  </p:stCondLst>
                                  <p:childTnLst>
                                    <p:set>
                                      <p:cBhvr>
                                        <p:cTn id="25" dur="1" fill="hold">
                                          <p:stCondLst>
                                            <p:cond delay="0"/>
                                          </p:stCondLst>
                                        </p:cTn>
                                        <p:tgtEl>
                                          <p:spTgt spid="153"/>
                                        </p:tgtEl>
                                        <p:attrNameLst>
                                          <p:attrName>style.visibility</p:attrName>
                                        </p:attrNameLst>
                                      </p:cBhvr>
                                      <p:to>
                                        <p:strVal val="visible"/>
                                      </p:to>
                                    </p:set>
                                    <p:animEffect transition="in" filter="wheel(1)">
                                      <p:cBhvr>
                                        <p:cTn id="26" dur="1000"/>
                                        <p:tgtEl>
                                          <p:spTgt spid="153"/>
                                        </p:tgtEl>
                                      </p:cBhvr>
                                    </p:animEffect>
                                  </p:childTnLst>
                                  <p:subTnLst>
                                    <p:audio>
                                      <p:cMediaNode>
                                        <p:cTn display="0" masterRel="sameClick">
                                          <p:stCondLst>
                                            <p:cond evt="begin" delay="0">
                                              <p:tn val="24"/>
                                            </p:cond>
                                          </p:stCondLst>
                                          <p:endCondLst>
                                            <p:cond evt="onStopAudio" delay="0">
                                              <p:tgtEl>
                                                <p:sldTgt/>
                                              </p:tgtEl>
                                            </p:cond>
                                          </p:endCondLst>
                                        </p:cTn>
                                        <p:tgtEl>
                                          <p:sndTgt r:embed="rId4" name="click.wav"/>
                                        </p:tgtEl>
                                      </p:cMediaNode>
                                    </p:audio>
                                  </p:subTnLst>
                                </p:cTn>
                              </p:par>
                            </p:childTnLst>
                          </p:cTn>
                        </p:par>
                        <p:par>
                          <p:cTn id="27" fill="hold">
                            <p:stCondLst>
                              <p:cond delay="3000"/>
                            </p:stCondLst>
                            <p:childTnLst>
                              <p:par>
                                <p:cTn id="28" presetID="21" presetClass="entr" presetSubtype="1" fill="hold" grpId="0" nodeType="afterEffect">
                                  <p:stCondLst>
                                    <p:cond delay="0"/>
                                  </p:stCondLst>
                                  <p:childTnLst>
                                    <p:set>
                                      <p:cBhvr>
                                        <p:cTn id="29" dur="1" fill="hold">
                                          <p:stCondLst>
                                            <p:cond delay="0"/>
                                          </p:stCondLst>
                                        </p:cTn>
                                        <p:tgtEl>
                                          <p:spTgt spid="154"/>
                                        </p:tgtEl>
                                        <p:attrNameLst>
                                          <p:attrName>style.visibility</p:attrName>
                                        </p:attrNameLst>
                                      </p:cBhvr>
                                      <p:to>
                                        <p:strVal val="visible"/>
                                      </p:to>
                                    </p:set>
                                    <p:animEffect transition="in" filter="wheel(1)">
                                      <p:cBhvr>
                                        <p:cTn id="30" dur="1000"/>
                                        <p:tgtEl>
                                          <p:spTgt spid="154"/>
                                        </p:tgtEl>
                                      </p:cBhvr>
                                    </p:animEffect>
                                  </p:childTnLst>
                                  <p:subTnLst>
                                    <p:audio>
                                      <p:cMediaNode>
                                        <p:cTn display="0" masterRel="sameClick">
                                          <p:stCondLst>
                                            <p:cond evt="begin" delay="0">
                                              <p:tn val="28"/>
                                            </p:cond>
                                          </p:stCondLst>
                                          <p:endCondLst>
                                            <p:cond evt="onStopAudio" delay="0">
                                              <p:tgtEl>
                                                <p:sldTgt/>
                                              </p:tgtEl>
                                            </p:cond>
                                          </p:endCondLst>
                                        </p:cTn>
                                        <p:tgtEl>
                                          <p:sndTgt r:embed="rId4" name="click.wav"/>
                                        </p:tgtEl>
                                      </p:cMediaNode>
                                    </p:audio>
                                  </p:subTnLst>
                                </p:cTn>
                              </p:par>
                            </p:childTnLst>
                          </p:cTn>
                        </p:par>
                        <p:par>
                          <p:cTn id="31" fill="hold">
                            <p:stCondLst>
                              <p:cond delay="4000"/>
                            </p:stCondLst>
                            <p:childTnLst>
                              <p:par>
                                <p:cTn id="32" presetID="21" presetClass="entr" presetSubtype="1" fill="hold" grpId="0" nodeType="afterEffect">
                                  <p:stCondLst>
                                    <p:cond delay="0"/>
                                  </p:stCondLst>
                                  <p:childTnLst>
                                    <p:set>
                                      <p:cBhvr>
                                        <p:cTn id="33" dur="1" fill="hold">
                                          <p:stCondLst>
                                            <p:cond delay="0"/>
                                          </p:stCondLst>
                                        </p:cTn>
                                        <p:tgtEl>
                                          <p:spTgt spid="155"/>
                                        </p:tgtEl>
                                        <p:attrNameLst>
                                          <p:attrName>style.visibility</p:attrName>
                                        </p:attrNameLst>
                                      </p:cBhvr>
                                      <p:to>
                                        <p:strVal val="visible"/>
                                      </p:to>
                                    </p:set>
                                    <p:animEffect transition="in" filter="wheel(1)">
                                      <p:cBhvr>
                                        <p:cTn id="34" dur="1000"/>
                                        <p:tgtEl>
                                          <p:spTgt spid="155"/>
                                        </p:tgtEl>
                                      </p:cBhvr>
                                    </p:animEffect>
                                  </p:childTnLst>
                                  <p:subTnLst>
                                    <p:audio>
                                      <p:cMediaNode>
                                        <p:cTn display="0" masterRel="sameClick">
                                          <p:stCondLst>
                                            <p:cond evt="begin" delay="0">
                                              <p:tn val="32"/>
                                            </p:cond>
                                          </p:stCondLst>
                                          <p:endCondLst>
                                            <p:cond evt="onStopAudio" delay="0">
                                              <p:tgtEl>
                                                <p:sldTgt/>
                                              </p:tgtEl>
                                            </p:cond>
                                          </p:endCondLst>
                                        </p:cTn>
                                        <p:tgtEl>
                                          <p:sndTgt r:embed="rId4" name="click.wav"/>
                                        </p:tgtEl>
                                      </p:cMediaNode>
                                    </p:audio>
                                  </p:subTnLst>
                                </p:cTn>
                              </p:par>
                            </p:childTnLst>
                          </p:cTn>
                        </p:par>
                        <p:par>
                          <p:cTn id="35" fill="hold">
                            <p:stCondLst>
                              <p:cond delay="5000"/>
                            </p:stCondLst>
                            <p:childTnLst>
                              <p:par>
                                <p:cTn id="36" presetID="21" presetClass="entr" presetSubtype="1" fill="hold" grpId="0" nodeType="afterEffect">
                                  <p:stCondLst>
                                    <p:cond delay="0"/>
                                  </p:stCondLst>
                                  <p:childTnLst>
                                    <p:set>
                                      <p:cBhvr>
                                        <p:cTn id="37" dur="1" fill="hold">
                                          <p:stCondLst>
                                            <p:cond delay="0"/>
                                          </p:stCondLst>
                                        </p:cTn>
                                        <p:tgtEl>
                                          <p:spTgt spid="156"/>
                                        </p:tgtEl>
                                        <p:attrNameLst>
                                          <p:attrName>style.visibility</p:attrName>
                                        </p:attrNameLst>
                                      </p:cBhvr>
                                      <p:to>
                                        <p:strVal val="visible"/>
                                      </p:to>
                                    </p:set>
                                    <p:animEffect transition="in" filter="wheel(1)">
                                      <p:cBhvr>
                                        <p:cTn id="38" dur="1000"/>
                                        <p:tgtEl>
                                          <p:spTgt spid="156"/>
                                        </p:tgtEl>
                                      </p:cBhvr>
                                    </p:animEffect>
                                  </p:childTnLst>
                                  <p:subTnLst>
                                    <p:audio>
                                      <p:cMediaNode>
                                        <p:cTn display="0" masterRel="sameClick">
                                          <p:stCondLst>
                                            <p:cond evt="begin" delay="0">
                                              <p:tn val="36"/>
                                            </p:cond>
                                          </p:stCondLst>
                                          <p:endCondLst>
                                            <p:cond evt="onStopAudio" delay="0">
                                              <p:tgtEl>
                                                <p:sldTgt/>
                                              </p:tgtEl>
                                            </p:cond>
                                          </p:endCondLst>
                                        </p:cTn>
                                        <p:tgtEl>
                                          <p:sndTgt r:embed="rId4" name="click.wav"/>
                                        </p:tgtEl>
                                      </p:cMediaNode>
                                    </p:audio>
                                  </p:subTnLst>
                                </p:cTn>
                              </p:par>
                            </p:childTnLst>
                          </p:cTn>
                        </p:par>
                        <p:par>
                          <p:cTn id="39" fill="hold">
                            <p:stCondLst>
                              <p:cond delay="6000"/>
                            </p:stCondLst>
                            <p:childTnLst>
                              <p:par>
                                <p:cTn id="40" presetID="21" presetClass="entr" presetSubtype="1" fill="hold" grpId="0" nodeType="afterEffect">
                                  <p:stCondLst>
                                    <p:cond delay="0"/>
                                  </p:stCondLst>
                                  <p:childTnLst>
                                    <p:set>
                                      <p:cBhvr>
                                        <p:cTn id="41" dur="1" fill="hold">
                                          <p:stCondLst>
                                            <p:cond delay="0"/>
                                          </p:stCondLst>
                                        </p:cTn>
                                        <p:tgtEl>
                                          <p:spTgt spid="157"/>
                                        </p:tgtEl>
                                        <p:attrNameLst>
                                          <p:attrName>style.visibility</p:attrName>
                                        </p:attrNameLst>
                                      </p:cBhvr>
                                      <p:to>
                                        <p:strVal val="visible"/>
                                      </p:to>
                                    </p:set>
                                    <p:animEffect transition="in" filter="wheel(1)">
                                      <p:cBhvr>
                                        <p:cTn id="42" dur="1000"/>
                                        <p:tgtEl>
                                          <p:spTgt spid="157"/>
                                        </p:tgtEl>
                                      </p:cBhvr>
                                    </p:animEffect>
                                  </p:childTnLst>
                                  <p:subTnLst>
                                    <p:audio>
                                      <p:cMediaNode>
                                        <p:cTn display="0" masterRel="sameClick">
                                          <p:stCondLst>
                                            <p:cond evt="begin" delay="0">
                                              <p:tn val="40"/>
                                            </p:cond>
                                          </p:stCondLst>
                                          <p:endCondLst>
                                            <p:cond evt="onStopAudio" delay="0">
                                              <p:tgtEl>
                                                <p:sldTgt/>
                                              </p:tgtEl>
                                            </p:cond>
                                          </p:endCondLst>
                                        </p:cTn>
                                        <p:tgtEl>
                                          <p:sndTgt r:embed="rId4" name="click.wav"/>
                                        </p:tgtEl>
                                      </p:cMediaNode>
                                    </p:audio>
                                  </p:subTnLst>
                                </p:cTn>
                              </p:par>
                            </p:childTnLst>
                          </p:cTn>
                        </p:par>
                        <p:par>
                          <p:cTn id="43" fill="hold">
                            <p:stCondLst>
                              <p:cond delay="7000"/>
                            </p:stCondLst>
                            <p:childTnLst>
                              <p:par>
                                <p:cTn id="44" presetID="21" presetClass="entr" presetSubtype="1" fill="hold" grpId="0" nodeType="afterEffect">
                                  <p:stCondLst>
                                    <p:cond delay="0"/>
                                  </p:stCondLst>
                                  <p:childTnLst>
                                    <p:set>
                                      <p:cBhvr>
                                        <p:cTn id="45" dur="1" fill="hold">
                                          <p:stCondLst>
                                            <p:cond delay="0"/>
                                          </p:stCondLst>
                                        </p:cTn>
                                        <p:tgtEl>
                                          <p:spTgt spid="158"/>
                                        </p:tgtEl>
                                        <p:attrNameLst>
                                          <p:attrName>style.visibility</p:attrName>
                                        </p:attrNameLst>
                                      </p:cBhvr>
                                      <p:to>
                                        <p:strVal val="visible"/>
                                      </p:to>
                                    </p:set>
                                    <p:animEffect transition="in" filter="wheel(1)">
                                      <p:cBhvr>
                                        <p:cTn id="46" dur="1000"/>
                                        <p:tgtEl>
                                          <p:spTgt spid="158"/>
                                        </p:tgtEl>
                                      </p:cBhvr>
                                    </p:animEffect>
                                  </p:childTnLst>
                                  <p:subTnLst>
                                    <p:audio>
                                      <p:cMediaNode>
                                        <p:cTn display="0" masterRel="sameClick">
                                          <p:stCondLst>
                                            <p:cond evt="begin" delay="0">
                                              <p:tn val="44"/>
                                            </p:cond>
                                          </p:stCondLst>
                                          <p:endCondLst>
                                            <p:cond evt="onStopAudio" delay="0">
                                              <p:tgtEl>
                                                <p:sldTgt/>
                                              </p:tgtEl>
                                            </p:cond>
                                          </p:endCondLst>
                                        </p:cTn>
                                        <p:tgtEl>
                                          <p:sndTgt r:embed="rId4" name="click.wav"/>
                                        </p:tgtEl>
                                      </p:cMediaNode>
                                    </p:audio>
                                  </p:subTnLst>
                                </p:cTn>
                              </p:par>
                            </p:childTnLst>
                          </p:cTn>
                        </p:par>
                        <p:par>
                          <p:cTn id="47" fill="hold">
                            <p:stCondLst>
                              <p:cond delay="8000"/>
                            </p:stCondLst>
                            <p:childTnLst>
                              <p:par>
                                <p:cTn id="48" presetID="21" presetClass="entr" presetSubtype="1" fill="hold" grpId="0" nodeType="afterEffect">
                                  <p:stCondLst>
                                    <p:cond delay="0"/>
                                  </p:stCondLst>
                                  <p:childTnLst>
                                    <p:set>
                                      <p:cBhvr>
                                        <p:cTn id="49" dur="1" fill="hold">
                                          <p:stCondLst>
                                            <p:cond delay="0"/>
                                          </p:stCondLst>
                                        </p:cTn>
                                        <p:tgtEl>
                                          <p:spTgt spid="159"/>
                                        </p:tgtEl>
                                        <p:attrNameLst>
                                          <p:attrName>style.visibility</p:attrName>
                                        </p:attrNameLst>
                                      </p:cBhvr>
                                      <p:to>
                                        <p:strVal val="visible"/>
                                      </p:to>
                                    </p:set>
                                    <p:animEffect transition="in" filter="wheel(1)">
                                      <p:cBhvr>
                                        <p:cTn id="50" dur="1000"/>
                                        <p:tgtEl>
                                          <p:spTgt spid="159"/>
                                        </p:tgtEl>
                                      </p:cBhvr>
                                    </p:animEffect>
                                  </p:childTnLst>
                                  <p:subTnLst>
                                    <p:audio>
                                      <p:cMediaNode>
                                        <p:cTn display="0" masterRel="sameClick">
                                          <p:stCondLst>
                                            <p:cond evt="begin" delay="0">
                                              <p:tn val="48"/>
                                            </p:cond>
                                          </p:stCondLst>
                                          <p:endCondLst>
                                            <p:cond evt="onStopAudio" delay="0">
                                              <p:tgtEl>
                                                <p:sldTgt/>
                                              </p:tgtEl>
                                            </p:cond>
                                          </p:endCondLst>
                                        </p:cTn>
                                        <p:tgtEl>
                                          <p:sndTgt r:embed="rId4" name="click.wav"/>
                                        </p:tgtEl>
                                      </p:cMediaNode>
                                    </p:audio>
                                  </p:subTnLst>
                                </p:cTn>
                              </p:par>
                            </p:childTnLst>
                          </p:cTn>
                        </p:par>
                        <p:par>
                          <p:cTn id="51" fill="hold">
                            <p:stCondLst>
                              <p:cond delay="9000"/>
                            </p:stCondLst>
                            <p:childTnLst>
                              <p:par>
                                <p:cTn id="52" presetID="21" presetClass="entr" presetSubtype="1" fill="hold" grpId="0" nodeType="afterEffect">
                                  <p:stCondLst>
                                    <p:cond delay="0"/>
                                  </p:stCondLst>
                                  <p:childTnLst>
                                    <p:set>
                                      <p:cBhvr>
                                        <p:cTn id="53" dur="1" fill="hold">
                                          <p:stCondLst>
                                            <p:cond delay="0"/>
                                          </p:stCondLst>
                                        </p:cTn>
                                        <p:tgtEl>
                                          <p:spTgt spid="160"/>
                                        </p:tgtEl>
                                        <p:attrNameLst>
                                          <p:attrName>style.visibility</p:attrName>
                                        </p:attrNameLst>
                                      </p:cBhvr>
                                      <p:to>
                                        <p:strVal val="visible"/>
                                      </p:to>
                                    </p:set>
                                    <p:animEffect transition="in" filter="wheel(1)">
                                      <p:cBhvr>
                                        <p:cTn id="54" dur="1000"/>
                                        <p:tgtEl>
                                          <p:spTgt spid="160"/>
                                        </p:tgtEl>
                                      </p:cBhvr>
                                    </p:animEffect>
                                  </p:childTnLst>
                                  <p:subTnLst>
                                    <p:audio>
                                      <p:cMediaNode>
                                        <p:cTn display="0" masterRel="sameClick">
                                          <p:stCondLst>
                                            <p:cond evt="begin" delay="0">
                                              <p:tn val="52"/>
                                            </p:cond>
                                          </p:stCondLst>
                                          <p:endCondLst>
                                            <p:cond evt="onStopAudio" delay="0">
                                              <p:tgtEl>
                                                <p:sldTgt/>
                                              </p:tgtEl>
                                            </p:cond>
                                          </p:endCondLst>
                                        </p:cTn>
                                        <p:tgtEl>
                                          <p:sndTgt r:embed="rId4" name="click.wav"/>
                                        </p:tgtEl>
                                      </p:cMediaNode>
                                    </p:audio>
                                  </p:subTnLst>
                                </p:cTn>
                              </p:par>
                            </p:childTnLst>
                          </p:cTn>
                        </p:par>
                        <p:par>
                          <p:cTn id="55" fill="hold">
                            <p:stCondLst>
                              <p:cond delay="10000"/>
                            </p:stCondLst>
                            <p:childTnLst>
                              <p:par>
                                <p:cTn id="56" presetID="21" presetClass="entr" presetSubtype="1" fill="hold" grpId="0" nodeType="afterEffect">
                                  <p:stCondLst>
                                    <p:cond delay="0"/>
                                  </p:stCondLst>
                                  <p:childTnLst>
                                    <p:set>
                                      <p:cBhvr>
                                        <p:cTn id="57" dur="1" fill="hold">
                                          <p:stCondLst>
                                            <p:cond delay="0"/>
                                          </p:stCondLst>
                                        </p:cTn>
                                        <p:tgtEl>
                                          <p:spTgt spid="161"/>
                                        </p:tgtEl>
                                        <p:attrNameLst>
                                          <p:attrName>style.visibility</p:attrName>
                                        </p:attrNameLst>
                                      </p:cBhvr>
                                      <p:to>
                                        <p:strVal val="visible"/>
                                      </p:to>
                                    </p:set>
                                    <p:animEffect transition="in" filter="wheel(1)">
                                      <p:cBhvr>
                                        <p:cTn id="58" dur="1000"/>
                                        <p:tgtEl>
                                          <p:spTgt spid="161"/>
                                        </p:tgtEl>
                                      </p:cBhvr>
                                    </p:animEffect>
                                  </p:childTnLst>
                                  <p:subTnLst>
                                    <p:audio>
                                      <p:cMediaNode>
                                        <p:cTn display="0" masterRel="sameClick">
                                          <p:stCondLst>
                                            <p:cond evt="begin" delay="0">
                                              <p:tn val="56"/>
                                            </p:cond>
                                          </p:stCondLst>
                                          <p:endCondLst>
                                            <p:cond evt="onStopAudio" delay="0">
                                              <p:tgtEl>
                                                <p:sldTgt/>
                                              </p:tgtEl>
                                            </p:cond>
                                          </p:endCondLst>
                                        </p:cTn>
                                        <p:tgtEl>
                                          <p:sndTgt r:embed="rId4" name="click.wav"/>
                                        </p:tgtEl>
                                      </p:cMediaNode>
                                    </p:audio>
                                  </p:subTnLst>
                                </p:cTn>
                              </p:par>
                            </p:childTnLst>
                          </p:cTn>
                        </p:par>
                        <p:par>
                          <p:cTn id="59" fill="hold">
                            <p:stCondLst>
                              <p:cond delay="11000"/>
                            </p:stCondLst>
                            <p:childTnLst>
                              <p:par>
                                <p:cTn id="60" presetID="21" presetClass="entr" presetSubtype="1" fill="hold" grpId="0" nodeType="afterEffect">
                                  <p:stCondLst>
                                    <p:cond delay="0"/>
                                  </p:stCondLst>
                                  <p:childTnLst>
                                    <p:set>
                                      <p:cBhvr>
                                        <p:cTn id="61" dur="1" fill="hold">
                                          <p:stCondLst>
                                            <p:cond delay="0"/>
                                          </p:stCondLst>
                                        </p:cTn>
                                        <p:tgtEl>
                                          <p:spTgt spid="162"/>
                                        </p:tgtEl>
                                        <p:attrNameLst>
                                          <p:attrName>style.visibility</p:attrName>
                                        </p:attrNameLst>
                                      </p:cBhvr>
                                      <p:to>
                                        <p:strVal val="visible"/>
                                      </p:to>
                                    </p:set>
                                    <p:animEffect transition="in" filter="wheel(1)">
                                      <p:cBhvr>
                                        <p:cTn id="62" dur="1000"/>
                                        <p:tgtEl>
                                          <p:spTgt spid="162"/>
                                        </p:tgtEl>
                                      </p:cBhvr>
                                    </p:animEffect>
                                  </p:childTnLst>
                                  <p:subTnLst>
                                    <p:audio>
                                      <p:cMediaNode>
                                        <p:cTn display="0" masterRel="sameClick">
                                          <p:stCondLst>
                                            <p:cond evt="begin" delay="0">
                                              <p:tn val="60"/>
                                            </p:cond>
                                          </p:stCondLst>
                                          <p:endCondLst>
                                            <p:cond evt="onStopAudio" delay="0">
                                              <p:tgtEl>
                                                <p:sldTgt/>
                                              </p:tgtEl>
                                            </p:cond>
                                          </p:endCondLst>
                                        </p:cTn>
                                        <p:tgtEl>
                                          <p:sndTgt r:embed="rId4" name="click.wav"/>
                                        </p:tgtEl>
                                      </p:cMediaNode>
                                    </p:audio>
                                  </p:subTnLst>
                                </p:cTn>
                              </p:par>
                            </p:childTnLst>
                          </p:cTn>
                        </p:par>
                        <p:par>
                          <p:cTn id="63" fill="hold">
                            <p:stCondLst>
                              <p:cond delay="12000"/>
                            </p:stCondLst>
                            <p:childTnLst>
                              <p:par>
                                <p:cTn id="64" presetID="21" presetClass="entr" presetSubtype="1" fill="hold" grpId="0" nodeType="afterEffect">
                                  <p:stCondLst>
                                    <p:cond delay="0"/>
                                  </p:stCondLst>
                                  <p:childTnLst>
                                    <p:set>
                                      <p:cBhvr>
                                        <p:cTn id="65" dur="1" fill="hold">
                                          <p:stCondLst>
                                            <p:cond delay="0"/>
                                          </p:stCondLst>
                                        </p:cTn>
                                        <p:tgtEl>
                                          <p:spTgt spid="163"/>
                                        </p:tgtEl>
                                        <p:attrNameLst>
                                          <p:attrName>style.visibility</p:attrName>
                                        </p:attrNameLst>
                                      </p:cBhvr>
                                      <p:to>
                                        <p:strVal val="visible"/>
                                      </p:to>
                                    </p:set>
                                    <p:animEffect transition="in" filter="wheel(1)">
                                      <p:cBhvr>
                                        <p:cTn id="66" dur="1000"/>
                                        <p:tgtEl>
                                          <p:spTgt spid="163"/>
                                        </p:tgtEl>
                                      </p:cBhvr>
                                    </p:animEffect>
                                  </p:childTnLst>
                                  <p:subTnLst>
                                    <p:audio>
                                      <p:cMediaNode>
                                        <p:cTn display="0" masterRel="sameClick">
                                          <p:stCondLst>
                                            <p:cond evt="begin" delay="0">
                                              <p:tn val="64"/>
                                            </p:cond>
                                          </p:stCondLst>
                                          <p:endCondLst>
                                            <p:cond evt="onStopAudio" delay="0">
                                              <p:tgtEl>
                                                <p:sldTgt/>
                                              </p:tgtEl>
                                            </p:cond>
                                          </p:endCondLst>
                                        </p:cTn>
                                        <p:tgtEl>
                                          <p:sndTgt r:embed="rId4" name="click.wav"/>
                                        </p:tgtEl>
                                      </p:cMediaNode>
                                    </p:audio>
                                  </p:subTnLst>
                                </p:cTn>
                              </p:par>
                            </p:childTnLst>
                          </p:cTn>
                        </p:par>
                        <p:par>
                          <p:cTn id="67" fill="hold">
                            <p:stCondLst>
                              <p:cond delay="13000"/>
                            </p:stCondLst>
                            <p:childTnLst>
                              <p:par>
                                <p:cTn id="68" presetID="21" presetClass="entr" presetSubtype="1" fill="hold" grpId="0" nodeType="afterEffect">
                                  <p:stCondLst>
                                    <p:cond delay="0"/>
                                  </p:stCondLst>
                                  <p:childTnLst>
                                    <p:set>
                                      <p:cBhvr>
                                        <p:cTn id="69" dur="1" fill="hold">
                                          <p:stCondLst>
                                            <p:cond delay="0"/>
                                          </p:stCondLst>
                                        </p:cTn>
                                        <p:tgtEl>
                                          <p:spTgt spid="164"/>
                                        </p:tgtEl>
                                        <p:attrNameLst>
                                          <p:attrName>style.visibility</p:attrName>
                                        </p:attrNameLst>
                                      </p:cBhvr>
                                      <p:to>
                                        <p:strVal val="visible"/>
                                      </p:to>
                                    </p:set>
                                    <p:animEffect transition="in" filter="wheel(1)">
                                      <p:cBhvr>
                                        <p:cTn id="70" dur="1000"/>
                                        <p:tgtEl>
                                          <p:spTgt spid="164"/>
                                        </p:tgtEl>
                                      </p:cBhvr>
                                    </p:animEffect>
                                  </p:childTnLst>
                                  <p:subTnLst>
                                    <p:audio>
                                      <p:cMediaNode>
                                        <p:cTn display="0" masterRel="sameClick">
                                          <p:stCondLst>
                                            <p:cond evt="begin" delay="0">
                                              <p:tn val="68"/>
                                            </p:cond>
                                          </p:stCondLst>
                                          <p:endCondLst>
                                            <p:cond evt="onStopAudio" delay="0">
                                              <p:tgtEl>
                                                <p:sldTgt/>
                                              </p:tgtEl>
                                            </p:cond>
                                          </p:endCondLst>
                                        </p:cTn>
                                        <p:tgtEl>
                                          <p:sndTgt r:embed="rId4" name="click.wav"/>
                                        </p:tgtEl>
                                      </p:cMediaNode>
                                    </p:audio>
                                  </p:subTnLst>
                                </p:cTn>
                              </p:par>
                            </p:childTnLst>
                          </p:cTn>
                        </p:par>
                        <p:par>
                          <p:cTn id="71" fill="hold">
                            <p:stCondLst>
                              <p:cond delay="14000"/>
                            </p:stCondLst>
                            <p:childTnLst>
                              <p:par>
                                <p:cTn id="72" presetID="21" presetClass="entr" presetSubtype="1" fill="hold" grpId="0" nodeType="afterEffect">
                                  <p:stCondLst>
                                    <p:cond delay="0"/>
                                  </p:stCondLst>
                                  <p:childTnLst>
                                    <p:set>
                                      <p:cBhvr>
                                        <p:cTn id="73" dur="1" fill="hold">
                                          <p:stCondLst>
                                            <p:cond delay="0"/>
                                          </p:stCondLst>
                                        </p:cTn>
                                        <p:tgtEl>
                                          <p:spTgt spid="165"/>
                                        </p:tgtEl>
                                        <p:attrNameLst>
                                          <p:attrName>style.visibility</p:attrName>
                                        </p:attrNameLst>
                                      </p:cBhvr>
                                      <p:to>
                                        <p:strVal val="visible"/>
                                      </p:to>
                                    </p:set>
                                    <p:animEffect transition="in" filter="wheel(1)">
                                      <p:cBhvr>
                                        <p:cTn id="74" dur="1000"/>
                                        <p:tgtEl>
                                          <p:spTgt spid="165"/>
                                        </p:tgtEl>
                                      </p:cBhvr>
                                    </p:animEffect>
                                  </p:childTnLst>
                                  <p:subTnLst>
                                    <p:audio>
                                      <p:cMediaNode>
                                        <p:cTn display="0" masterRel="sameClick">
                                          <p:stCondLst>
                                            <p:cond evt="begin" delay="0">
                                              <p:tn val="72"/>
                                            </p:cond>
                                          </p:stCondLst>
                                          <p:endCondLst>
                                            <p:cond evt="onStopAudio" delay="0">
                                              <p:tgtEl>
                                                <p:sldTgt/>
                                              </p:tgtEl>
                                            </p:cond>
                                          </p:endCondLst>
                                        </p:cTn>
                                        <p:tgtEl>
                                          <p:sndTgt r:embed="rId4" name="click.wav"/>
                                        </p:tgtEl>
                                      </p:cMediaNode>
                                    </p:audio>
                                  </p:subTnLst>
                                </p:cTn>
                              </p:par>
                            </p:childTnLst>
                          </p:cTn>
                        </p:par>
                        <p:par>
                          <p:cTn id="75" fill="hold">
                            <p:stCondLst>
                              <p:cond delay="15000"/>
                            </p:stCondLst>
                            <p:childTnLst>
                              <p:par>
                                <p:cTn id="76" presetID="21" presetClass="entr" presetSubtype="1" fill="hold" grpId="0" nodeType="afterEffect">
                                  <p:stCondLst>
                                    <p:cond delay="0"/>
                                  </p:stCondLst>
                                  <p:childTnLst>
                                    <p:set>
                                      <p:cBhvr>
                                        <p:cTn id="77" dur="1" fill="hold">
                                          <p:stCondLst>
                                            <p:cond delay="0"/>
                                          </p:stCondLst>
                                        </p:cTn>
                                        <p:tgtEl>
                                          <p:spTgt spid="166"/>
                                        </p:tgtEl>
                                        <p:attrNameLst>
                                          <p:attrName>style.visibility</p:attrName>
                                        </p:attrNameLst>
                                      </p:cBhvr>
                                      <p:to>
                                        <p:strVal val="visible"/>
                                      </p:to>
                                    </p:set>
                                    <p:animEffect transition="in" filter="wheel(1)">
                                      <p:cBhvr>
                                        <p:cTn id="78" dur="1000"/>
                                        <p:tgtEl>
                                          <p:spTgt spid="166"/>
                                        </p:tgtEl>
                                      </p:cBhvr>
                                    </p:animEffect>
                                  </p:childTnLst>
                                  <p:subTnLst>
                                    <p:audio>
                                      <p:cMediaNode>
                                        <p:cTn display="0" masterRel="sameClick">
                                          <p:stCondLst>
                                            <p:cond evt="begin" delay="0">
                                              <p:tn val="76"/>
                                            </p:cond>
                                          </p:stCondLst>
                                          <p:endCondLst>
                                            <p:cond evt="onStopAudio" delay="0">
                                              <p:tgtEl>
                                                <p:sldTgt/>
                                              </p:tgtEl>
                                            </p:cond>
                                          </p:endCondLst>
                                        </p:cTn>
                                        <p:tgtEl>
                                          <p:sndTgt r:embed="rId5" name="bomb.wav"/>
                                        </p:tgtEl>
                                      </p:cMediaNode>
                                    </p:audio>
                                  </p:subTnLst>
                                </p:cTn>
                              </p:par>
                            </p:childTnLst>
                          </p:cTn>
                        </p:par>
                      </p:childTnLst>
                    </p:cTn>
                  </p:par>
                  <p:par>
                    <p:cTn id="79" fill="hold">
                      <p:stCondLst>
                        <p:cond delay="indefinite"/>
                      </p:stCondLst>
                      <p:childTnLst>
                        <p:par>
                          <p:cTn id="80" fill="hold">
                            <p:stCondLst>
                              <p:cond delay="0"/>
                            </p:stCondLst>
                            <p:childTnLst>
                              <p:par>
                                <p:cTn id="81" presetID="2" presetClass="entr" presetSubtype="4" fill="hold" nodeType="clickEffect">
                                  <p:stCondLst>
                                    <p:cond delay="0"/>
                                  </p:stCondLst>
                                  <p:childTnLst>
                                    <p:set>
                                      <p:cBhvr>
                                        <p:cTn id="82" dur="1" fill="hold">
                                          <p:stCondLst>
                                            <p:cond delay="0"/>
                                          </p:stCondLst>
                                        </p:cTn>
                                        <p:tgtEl>
                                          <p:spTgt spid="4"/>
                                        </p:tgtEl>
                                        <p:attrNameLst>
                                          <p:attrName>style.visibility</p:attrName>
                                        </p:attrNameLst>
                                      </p:cBhvr>
                                      <p:to>
                                        <p:strVal val="visible"/>
                                      </p:to>
                                    </p:set>
                                    <p:anim calcmode="lin" valueType="num">
                                      <p:cBhvr additive="base">
                                        <p:cTn id="83" dur="500" fill="hold"/>
                                        <p:tgtEl>
                                          <p:spTgt spid="4"/>
                                        </p:tgtEl>
                                        <p:attrNameLst>
                                          <p:attrName>ppt_x</p:attrName>
                                        </p:attrNameLst>
                                      </p:cBhvr>
                                      <p:tavLst>
                                        <p:tav tm="0">
                                          <p:val>
                                            <p:strVal val="#ppt_x"/>
                                          </p:val>
                                        </p:tav>
                                        <p:tav tm="100000">
                                          <p:val>
                                            <p:strVal val="#ppt_x"/>
                                          </p:val>
                                        </p:tav>
                                      </p:tavLst>
                                    </p:anim>
                                    <p:anim calcmode="lin" valueType="num">
                                      <p:cBhvr additive="base">
                                        <p:cTn id="8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85" restart="whenNotActive" fill="hold" evtFilter="cancelBubble" nodeType="interactiveSeq">
                <p:stCondLst>
                  <p:cond evt="onClick" delay="0">
                    <p:tgtEl>
                      <p:spTgt spid="130"/>
                    </p:tgtEl>
                  </p:cond>
                </p:stCondLst>
                <p:endSync evt="end" delay="0">
                  <p:rtn val="all"/>
                </p:endSync>
                <p:childTnLst>
                  <p:par>
                    <p:cTn id="86" fill="hold">
                      <p:stCondLst>
                        <p:cond delay="0"/>
                      </p:stCondLst>
                      <p:childTnLst>
                        <p:par>
                          <p:cTn id="87" fill="hold">
                            <p:stCondLst>
                              <p:cond delay="0"/>
                            </p:stCondLst>
                            <p:childTnLst>
                              <p:par>
                                <p:cTn id="88" presetID="14" presetClass="exit" presetSubtype="10" fill="hold" grpId="0" nodeType="afterEffect">
                                  <p:stCondLst>
                                    <p:cond delay="0"/>
                                  </p:stCondLst>
                                  <p:childTnLst>
                                    <p:animEffect transition="out" filter="randombar(horizontal)">
                                      <p:cBhvr>
                                        <p:cTn id="89" dur="500"/>
                                        <p:tgtEl>
                                          <p:spTgt spid="151"/>
                                        </p:tgtEl>
                                      </p:cBhvr>
                                    </p:animEffect>
                                    <p:set>
                                      <p:cBhvr>
                                        <p:cTn id="90" dur="1" fill="hold">
                                          <p:stCondLst>
                                            <p:cond delay="499"/>
                                          </p:stCondLst>
                                        </p:cTn>
                                        <p:tgtEl>
                                          <p:spTgt spid="151"/>
                                        </p:tgtEl>
                                        <p:attrNameLst>
                                          <p:attrName>style.visibility</p:attrName>
                                        </p:attrNameLst>
                                      </p:cBhvr>
                                      <p:to>
                                        <p:strVal val="hidden"/>
                                      </p:to>
                                    </p:set>
                                  </p:childTnLst>
                                </p:cTn>
                              </p:par>
                            </p:childTnLst>
                          </p:cTn>
                        </p:par>
                      </p:childTnLst>
                    </p:cTn>
                  </p:par>
                </p:childTnLst>
              </p:cTn>
              <p:nextCondLst>
                <p:cond evt="onClick" delay="0">
                  <p:tgtEl>
                    <p:spTgt spid="130"/>
                  </p:tgtEl>
                </p:cond>
              </p:nextCondLst>
            </p:seq>
          </p:childTnLst>
        </p:cTn>
      </p:par>
    </p:tnLst>
    <p:bldLst>
      <p:bldP spid="2" grpId="0"/>
      <p:bldP spid="130"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51" grpId="0" animBg="1"/>
      <p:bldP spid="16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1011" y="223738"/>
            <a:ext cx="3138039" cy="461665"/>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Arial"/>
              </a:rPr>
              <a:t>AI NHANH AI ĐÚNG</a:t>
            </a:r>
            <a:endPar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3" name="Picture 2" descr="Hình ảnh có liên qua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24461" y="201489"/>
            <a:ext cx="1082755" cy="921660"/>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2" descr="Káº¿t quáº£ hÃ¬nh áº£nh cho icon Äá»ng há»"/>
          <p:cNvPicPr>
            <a:picLocks noChangeAspect="1" noChangeArrowheads="1"/>
          </p:cNvPicPr>
          <p:nvPr/>
        </p:nvPicPr>
        <p:blipFill>
          <a:blip r:embed="rId7" cstate="print">
            <a:clrChange>
              <a:clrFrom>
                <a:srgbClr val="F5F4F2"/>
              </a:clrFrom>
              <a:clrTo>
                <a:srgbClr val="F5F4F2">
                  <a:alpha val="0"/>
                </a:srgbClr>
              </a:clrTo>
            </a:clrChange>
            <a:extLst>
              <a:ext uri="{28A0092B-C50C-407E-A947-70E740481C1C}">
                <a14:useLocalDpi xmlns:a14="http://schemas.microsoft.com/office/drawing/2010/main" val="0"/>
              </a:ext>
            </a:extLst>
          </a:blip>
          <a:srcRect/>
          <a:stretch>
            <a:fillRect/>
          </a:stretch>
        </p:blipFill>
        <p:spPr bwMode="auto">
          <a:xfrm>
            <a:off x="6313646" y="264774"/>
            <a:ext cx="356687" cy="357235"/>
          </a:xfrm>
          <a:prstGeom prst="rect">
            <a:avLst/>
          </a:prstGeom>
          <a:noFill/>
          <a:extLst>
            <a:ext uri="{909E8E84-426E-40DD-AFC4-6F175D3DCCD1}">
              <a14:hiddenFill xmlns:a14="http://schemas.microsoft.com/office/drawing/2010/main">
                <a:solidFill>
                  <a:srgbClr val="FFFFFF"/>
                </a:solidFill>
              </a14:hiddenFill>
            </a:ext>
          </a:extLst>
        </p:spPr>
      </p:pic>
      <p:pic>
        <p:nvPicPr>
          <p:cNvPr id="58370" name="Picture 2" descr="https://lh3.googleusercontent.com/-TP1-KKSfBas/WsHQadxdF3I/AAAAAAAACIo/sux1hG4nQTA8y2yTCysSifDHK8Tu6r6-QCHMYCw/h136/6-mau_slide_powerpoint_dep_ctu.vn_(249).gif"/>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2836384" y="638302"/>
            <a:ext cx="3278666" cy="187736"/>
          </a:xfrm>
          <a:prstGeom prst="rect">
            <a:avLst/>
          </a:prstGeom>
          <a:noFill/>
          <a:extLst>
            <a:ext uri="{909E8E84-426E-40DD-AFC4-6F175D3DCCD1}">
              <a14:hiddenFill xmlns:a14="http://schemas.microsoft.com/office/drawing/2010/main">
                <a:solidFill>
                  <a:srgbClr val="FFFFFF"/>
                </a:solidFill>
              </a14:hiddenFill>
            </a:ext>
          </a:extLst>
        </p:spPr>
      </p:pic>
      <p:sp>
        <p:nvSpPr>
          <p:cNvPr id="130" name="Oval 129"/>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15</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2" name="Oval 151"/>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14</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3" name="Oval 152"/>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13</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4" name="Oval 153"/>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12</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5" name="Oval 154"/>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11</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6" name="Oval 155"/>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10</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7" name="Oval 156"/>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9</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8" name="Oval 157"/>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8</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9" name="Oval 158"/>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7</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0" name="Oval 159"/>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6</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1" name="Oval 160"/>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5</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2" name="Oval 161"/>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4</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3" name="Oval 162"/>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3</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4" name="Oval 163"/>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2</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5" name="Oval 164"/>
          <p:cNvSpPr/>
          <p:nvPr/>
        </p:nvSpPr>
        <p:spPr>
          <a:xfrm>
            <a:off x="6935698" y="60212"/>
            <a:ext cx="1287118" cy="1250382"/>
          </a:xfrm>
          <a:prstGeom prst="ellipse">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sym typeface="Arial"/>
              </a:rPr>
              <a:t>1</a:t>
            </a:r>
            <a:endParaRPr kumimoji="0" lang="vi-VN" sz="4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66" name="Oval 165"/>
          <p:cNvSpPr/>
          <p:nvPr/>
        </p:nvSpPr>
        <p:spPr>
          <a:xfrm>
            <a:off x="6935698" y="60212"/>
            <a:ext cx="1287118" cy="1250382"/>
          </a:xfrm>
          <a:prstGeom prst="ellipse">
            <a:avLst/>
          </a:prstGeom>
          <a:solidFill>
            <a:srgbClr val="FF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smtClean="0">
                <a:ln>
                  <a:noFill/>
                </a:ln>
                <a:solidFill>
                  <a:prstClr val="white"/>
                </a:solidFill>
                <a:effectLst/>
                <a:uLnTx/>
                <a:uFillTx/>
                <a:latin typeface="Arial" panose="020B0604020202020204" pitchFamily="34" charset="0"/>
                <a:ea typeface="+mn-ea"/>
                <a:cs typeface="Arial" panose="020B0604020202020204" pitchFamily="34" charset="0"/>
                <a:sym typeface="Arial"/>
              </a:rPr>
              <a:t>Hết</a:t>
            </a:r>
            <a:r>
              <a:rPr kumimoji="0" lang="en-US" sz="3200" b="1"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 </a:t>
            </a:r>
            <a:r>
              <a:rPr kumimoji="0" lang="en-US" sz="3200" b="1" i="0" u="none" strike="noStrike" kern="0" cap="none" spc="0" normalizeH="0" baseline="0" noProof="0" dirty="0" err="1" smtClean="0">
                <a:ln>
                  <a:noFill/>
                </a:ln>
                <a:solidFill>
                  <a:prstClr val="white"/>
                </a:solidFill>
                <a:effectLst/>
                <a:uLnTx/>
                <a:uFillTx/>
                <a:latin typeface="Arial" panose="020B0604020202020204" pitchFamily="34" charset="0"/>
                <a:ea typeface="+mn-ea"/>
                <a:cs typeface="Arial" panose="020B0604020202020204" pitchFamily="34" charset="0"/>
                <a:sym typeface="Arial"/>
              </a:rPr>
              <a:t>giờ</a:t>
            </a:r>
            <a:r>
              <a:rPr kumimoji="0" lang="en-US" sz="3200" b="1" i="0" u="none" strike="noStrike" kern="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sym typeface="Arial"/>
              </a:rPr>
              <a:t> </a:t>
            </a:r>
            <a:endParaRPr kumimoji="0" lang="vi-VN" sz="3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151" name="TextBox 150"/>
          <p:cNvSpPr txBox="1"/>
          <p:nvPr/>
        </p:nvSpPr>
        <p:spPr>
          <a:xfrm>
            <a:off x="6976191" y="1432560"/>
            <a:ext cx="1206131" cy="400110"/>
          </a:xfrm>
          <a:prstGeom prst="rect">
            <a:avLst/>
          </a:prstGeom>
          <a:solidFill>
            <a:schemeClr val="accent6">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smtClean="0">
                <a:ln>
                  <a:noFill/>
                </a:ln>
                <a:solidFill>
                  <a:srgbClr val="002060"/>
                </a:solidFill>
                <a:effectLst>
                  <a:outerShdw blurRad="38100" dist="38100" dir="2700000" algn="tl">
                    <a:srgbClr val="000000">
                      <a:alpha val="43137"/>
                    </a:srgbClr>
                  </a:outerShdw>
                </a:effectLst>
                <a:uLnTx/>
                <a:uFillTx/>
                <a:latin typeface="Arial"/>
                <a:cs typeface="Arial"/>
                <a:sym typeface="Arial"/>
              </a:rPr>
              <a:t>START</a:t>
            </a:r>
            <a:endParaRPr kumimoji="0" lang="vi-VN" sz="20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Arial"/>
              <a:cs typeface="Arial"/>
              <a:sym typeface="Arial"/>
            </a:endParaRPr>
          </a:p>
        </p:txBody>
      </p:sp>
      <p:sp>
        <p:nvSpPr>
          <p:cNvPr id="167" name="TextBox 166"/>
          <p:cNvSpPr txBox="1"/>
          <p:nvPr/>
        </p:nvSpPr>
        <p:spPr>
          <a:xfrm>
            <a:off x="792480" y="2225040"/>
            <a:ext cx="7430336" cy="523220"/>
          </a:xfrm>
          <a:prstGeom prst="rect">
            <a:avLst/>
          </a:prstGeom>
          <a:solidFill>
            <a:srgbClr val="FDE1C7"/>
          </a:solidFill>
        </p:spPr>
        <p:txBody>
          <a:bodyPr wrap="square" rtlCol="0">
            <a:spAutoFit/>
          </a:bodyPr>
          <a:lstStyle/>
          <a:p>
            <a:pPr lvl="0" algn="ctr"/>
            <a:r>
              <a:rPr lang="fr-FR" sz="2800" dirty="0" err="1"/>
              <a:t>Tìm</a:t>
            </a:r>
            <a:r>
              <a:rPr lang="fr-FR" sz="2800" dirty="0"/>
              <a:t>  BCNN(45,72)</a:t>
            </a:r>
            <a:endParaRPr lang="en-US" sz="90000" b="1" dirty="0">
              <a:solidFill>
                <a:srgbClr val="70AD47">
                  <a:lumMod val="50000"/>
                </a:srgbClr>
              </a:solidFill>
            </a:endParaRPr>
          </a:p>
        </p:txBody>
      </p:sp>
    </p:spTree>
    <p:extLst>
      <p:ext uri="{BB962C8B-B14F-4D97-AF65-F5344CB8AC3E}">
        <p14:creationId xmlns:p14="http://schemas.microsoft.com/office/powerpoint/2010/main" val="1842119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repeatCount="indefinite" fill="hold" grpId="0" nodeType="withEffect">
                                  <p:stCondLst>
                                    <p:cond delay="0"/>
                                  </p:stCondLst>
                                  <p:iterate type="lt">
                                    <p:tmPct val="4000"/>
                                  </p:iterate>
                                  <p:childTnLst>
                                    <p:set>
                                      <p:cBhvr override="childStyle">
                                        <p:cTn id="6" dur="3000" fill="hold"/>
                                        <p:tgtEl>
                                          <p:spTgt spid="2"/>
                                        </p:tgtEl>
                                        <p:attrNameLst>
                                          <p:attrName>style.color</p:attrName>
                                        </p:attrNameLst>
                                      </p:cBhvr>
                                      <p:to>
                                        <p:clrVal>
                                          <a:schemeClr val="accent2"/>
                                        </p:clrVal>
                                      </p:to>
                                    </p:set>
                                    <p:set>
                                      <p:cBhvr>
                                        <p:cTn id="7" dur="3000" fill="hold"/>
                                        <p:tgtEl>
                                          <p:spTgt spid="2"/>
                                        </p:tgtEl>
                                        <p:attrNameLst>
                                          <p:attrName>fillcolor</p:attrName>
                                        </p:attrNameLst>
                                      </p:cBhvr>
                                      <p:to>
                                        <p:clrVal>
                                          <a:schemeClr val="accent2"/>
                                        </p:clrVal>
                                      </p:to>
                                    </p:set>
                                    <p:set>
                                      <p:cBhvr>
                                        <p:cTn id="8" dur="3000" fill="hold"/>
                                        <p:tgtEl>
                                          <p:spTgt spid="2"/>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67"/>
                                        </p:tgtEl>
                                        <p:attrNameLst>
                                          <p:attrName>style.visibility</p:attrName>
                                        </p:attrNameLst>
                                      </p:cBhvr>
                                      <p:to>
                                        <p:strVal val="visible"/>
                                      </p:to>
                                    </p:set>
                                    <p:animEffect transition="in" filter="randombar(horizontal)">
                                      <p:cBhvr>
                                        <p:cTn id="13" dur="500"/>
                                        <p:tgtEl>
                                          <p:spTgt spid="167"/>
                                        </p:tgtEl>
                                      </p:cBhvr>
                                    </p:animEffec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30"/>
                                        </p:tgtEl>
                                        <p:attrNameLst>
                                          <p:attrName>style.visibility</p:attrName>
                                        </p:attrNameLst>
                                      </p:cBhvr>
                                      <p:to>
                                        <p:strVal val="visible"/>
                                      </p:to>
                                    </p:set>
                                    <p:animEffect transition="in" filter="wheel(1)">
                                      <p:cBhvr>
                                        <p:cTn id="18" dur="1000"/>
                                        <p:tgtEl>
                                          <p:spTgt spid="130"/>
                                        </p:tgtEl>
                                      </p:cBhvr>
                                    </p:animEffect>
                                  </p:childTnLst>
                                  <p:subTnLst>
                                    <p:audio>
                                      <p:cMediaNode>
                                        <p:cTn display="0" masterRel="sameClick">
                                          <p:stCondLst>
                                            <p:cond evt="begin" delay="0">
                                              <p:tn val="16"/>
                                            </p:cond>
                                          </p:stCondLst>
                                          <p:endCondLst>
                                            <p:cond evt="onStopAudio" delay="0">
                                              <p:tgtEl>
                                                <p:sldTgt/>
                                              </p:tgtEl>
                                            </p:cond>
                                          </p:endCondLst>
                                        </p:cTn>
                                        <p:tgtEl>
                                          <p:sndTgt r:embed="rId4" name="click.wav"/>
                                        </p:tgtEl>
                                      </p:cMediaNode>
                                    </p:audio>
                                  </p:subTnLst>
                                </p:cTn>
                              </p:par>
                            </p:childTnLst>
                          </p:cTn>
                        </p:par>
                        <p:par>
                          <p:cTn id="19" fill="hold">
                            <p:stCondLst>
                              <p:cond delay="1000"/>
                            </p:stCondLst>
                            <p:childTnLst>
                              <p:par>
                                <p:cTn id="20" presetID="21" presetClass="entr" presetSubtype="1" fill="hold" grpId="0" nodeType="afterEffect">
                                  <p:stCondLst>
                                    <p:cond delay="0"/>
                                  </p:stCondLst>
                                  <p:childTnLst>
                                    <p:set>
                                      <p:cBhvr>
                                        <p:cTn id="21" dur="1" fill="hold">
                                          <p:stCondLst>
                                            <p:cond delay="0"/>
                                          </p:stCondLst>
                                        </p:cTn>
                                        <p:tgtEl>
                                          <p:spTgt spid="152"/>
                                        </p:tgtEl>
                                        <p:attrNameLst>
                                          <p:attrName>style.visibility</p:attrName>
                                        </p:attrNameLst>
                                      </p:cBhvr>
                                      <p:to>
                                        <p:strVal val="visible"/>
                                      </p:to>
                                    </p:set>
                                    <p:animEffect transition="in" filter="wheel(1)">
                                      <p:cBhvr>
                                        <p:cTn id="22" dur="1000"/>
                                        <p:tgtEl>
                                          <p:spTgt spid="152"/>
                                        </p:tgtEl>
                                      </p:cBhvr>
                                    </p:animEffect>
                                  </p:childTnLst>
                                  <p:subTnLst>
                                    <p:audio>
                                      <p:cMediaNode>
                                        <p:cTn display="0" masterRel="sameClick">
                                          <p:stCondLst>
                                            <p:cond evt="begin" delay="0">
                                              <p:tn val="20"/>
                                            </p:cond>
                                          </p:stCondLst>
                                          <p:endCondLst>
                                            <p:cond evt="onStopAudio" delay="0">
                                              <p:tgtEl>
                                                <p:sldTgt/>
                                              </p:tgtEl>
                                            </p:cond>
                                          </p:endCondLst>
                                        </p:cTn>
                                        <p:tgtEl>
                                          <p:sndTgt r:embed="rId4" name="click.wav"/>
                                        </p:tgtEl>
                                      </p:cMediaNode>
                                    </p:audio>
                                  </p:subTnLst>
                                </p:cTn>
                              </p:par>
                            </p:childTnLst>
                          </p:cTn>
                        </p:par>
                        <p:par>
                          <p:cTn id="23" fill="hold">
                            <p:stCondLst>
                              <p:cond delay="2000"/>
                            </p:stCondLst>
                            <p:childTnLst>
                              <p:par>
                                <p:cTn id="24" presetID="21" presetClass="entr" presetSubtype="1" fill="hold" grpId="0" nodeType="afterEffect">
                                  <p:stCondLst>
                                    <p:cond delay="0"/>
                                  </p:stCondLst>
                                  <p:childTnLst>
                                    <p:set>
                                      <p:cBhvr>
                                        <p:cTn id="25" dur="1" fill="hold">
                                          <p:stCondLst>
                                            <p:cond delay="0"/>
                                          </p:stCondLst>
                                        </p:cTn>
                                        <p:tgtEl>
                                          <p:spTgt spid="153"/>
                                        </p:tgtEl>
                                        <p:attrNameLst>
                                          <p:attrName>style.visibility</p:attrName>
                                        </p:attrNameLst>
                                      </p:cBhvr>
                                      <p:to>
                                        <p:strVal val="visible"/>
                                      </p:to>
                                    </p:set>
                                    <p:animEffect transition="in" filter="wheel(1)">
                                      <p:cBhvr>
                                        <p:cTn id="26" dur="1000"/>
                                        <p:tgtEl>
                                          <p:spTgt spid="153"/>
                                        </p:tgtEl>
                                      </p:cBhvr>
                                    </p:animEffect>
                                  </p:childTnLst>
                                  <p:subTnLst>
                                    <p:audio>
                                      <p:cMediaNode>
                                        <p:cTn display="0" masterRel="sameClick">
                                          <p:stCondLst>
                                            <p:cond evt="begin" delay="0">
                                              <p:tn val="24"/>
                                            </p:cond>
                                          </p:stCondLst>
                                          <p:endCondLst>
                                            <p:cond evt="onStopAudio" delay="0">
                                              <p:tgtEl>
                                                <p:sldTgt/>
                                              </p:tgtEl>
                                            </p:cond>
                                          </p:endCondLst>
                                        </p:cTn>
                                        <p:tgtEl>
                                          <p:sndTgt r:embed="rId4" name="click.wav"/>
                                        </p:tgtEl>
                                      </p:cMediaNode>
                                    </p:audio>
                                  </p:subTnLst>
                                </p:cTn>
                              </p:par>
                            </p:childTnLst>
                          </p:cTn>
                        </p:par>
                        <p:par>
                          <p:cTn id="27" fill="hold">
                            <p:stCondLst>
                              <p:cond delay="3000"/>
                            </p:stCondLst>
                            <p:childTnLst>
                              <p:par>
                                <p:cTn id="28" presetID="21" presetClass="entr" presetSubtype="1" fill="hold" grpId="0" nodeType="afterEffect">
                                  <p:stCondLst>
                                    <p:cond delay="0"/>
                                  </p:stCondLst>
                                  <p:childTnLst>
                                    <p:set>
                                      <p:cBhvr>
                                        <p:cTn id="29" dur="1" fill="hold">
                                          <p:stCondLst>
                                            <p:cond delay="0"/>
                                          </p:stCondLst>
                                        </p:cTn>
                                        <p:tgtEl>
                                          <p:spTgt spid="154"/>
                                        </p:tgtEl>
                                        <p:attrNameLst>
                                          <p:attrName>style.visibility</p:attrName>
                                        </p:attrNameLst>
                                      </p:cBhvr>
                                      <p:to>
                                        <p:strVal val="visible"/>
                                      </p:to>
                                    </p:set>
                                    <p:animEffect transition="in" filter="wheel(1)">
                                      <p:cBhvr>
                                        <p:cTn id="30" dur="1000"/>
                                        <p:tgtEl>
                                          <p:spTgt spid="154"/>
                                        </p:tgtEl>
                                      </p:cBhvr>
                                    </p:animEffect>
                                  </p:childTnLst>
                                  <p:subTnLst>
                                    <p:audio>
                                      <p:cMediaNode>
                                        <p:cTn display="0" masterRel="sameClick">
                                          <p:stCondLst>
                                            <p:cond evt="begin" delay="0">
                                              <p:tn val="28"/>
                                            </p:cond>
                                          </p:stCondLst>
                                          <p:endCondLst>
                                            <p:cond evt="onStopAudio" delay="0">
                                              <p:tgtEl>
                                                <p:sldTgt/>
                                              </p:tgtEl>
                                            </p:cond>
                                          </p:endCondLst>
                                        </p:cTn>
                                        <p:tgtEl>
                                          <p:sndTgt r:embed="rId4" name="click.wav"/>
                                        </p:tgtEl>
                                      </p:cMediaNode>
                                    </p:audio>
                                  </p:subTnLst>
                                </p:cTn>
                              </p:par>
                            </p:childTnLst>
                          </p:cTn>
                        </p:par>
                        <p:par>
                          <p:cTn id="31" fill="hold">
                            <p:stCondLst>
                              <p:cond delay="4000"/>
                            </p:stCondLst>
                            <p:childTnLst>
                              <p:par>
                                <p:cTn id="32" presetID="21" presetClass="entr" presetSubtype="1" fill="hold" grpId="0" nodeType="afterEffect">
                                  <p:stCondLst>
                                    <p:cond delay="0"/>
                                  </p:stCondLst>
                                  <p:childTnLst>
                                    <p:set>
                                      <p:cBhvr>
                                        <p:cTn id="33" dur="1" fill="hold">
                                          <p:stCondLst>
                                            <p:cond delay="0"/>
                                          </p:stCondLst>
                                        </p:cTn>
                                        <p:tgtEl>
                                          <p:spTgt spid="155"/>
                                        </p:tgtEl>
                                        <p:attrNameLst>
                                          <p:attrName>style.visibility</p:attrName>
                                        </p:attrNameLst>
                                      </p:cBhvr>
                                      <p:to>
                                        <p:strVal val="visible"/>
                                      </p:to>
                                    </p:set>
                                    <p:animEffect transition="in" filter="wheel(1)">
                                      <p:cBhvr>
                                        <p:cTn id="34" dur="1000"/>
                                        <p:tgtEl>
                                          <p:spTgt spid="155"/>
                                        </p:tgtEl>
                                      </p:cBhvr>
                                    </p:animEffect>
                                  </p:childTnLst>
                                  <p:subTnLst>
                                    <p:audio>
                                      <p:cMediaNode>
                                        <p:cTn display="0" masterRel="sameClick">
                                          <p:stCondLst>
                                            <p:cond evt="begin" delay="0">
                                              <p:tn val="32"/>
                                            </p:cond>
                                          </p:stCondLst>
                                          <p:endCondLst>
                                            <p:cond evt="onStopAudio" delay="0">
                                              <p:tgtEl>
                                                <p:sldTgt/>
                                              </p:tgtEl>
                                            </p:cond>
                                          </p:endCondLst>
                                        </p:cTn>
                                        <p:tgtEl>
                                          <p:sndTgt r:embed="rId4" name="click.wav"/>
                                        </p:tgtEl>
                                      </p:cMediaNode>
                                    </p:audio>
                                  </p:subTnLst>
                                </p:cTn>
                              </p:par>
                            </p:childTnLst>
                          </p:cTn>
                        </p:par>
                        <p:par>
                          <p:cTn id="35" fill="hold">
                            <p:stCondLst>
                              <p:cond delay="5000"/>
                            </p:stCondLst>
                            <p:childTnLst>
                              <p:par>
                                <p:cTn id="36" presetID="21" presetClass="entr" presetSubtype="1" fill="hold" grpId="0" nodeType="afterEffect">
                                  <p:stCondLst>
                                    <p:cond delay="0"/>
                                  </p:stCondLst>
                                  <p:childTnLst>
                                    <p:set>
                                      <p:cBhvr>
                                        <p:cTn id="37" dur="1" fill="hold">
                                          <p:stCondLst>
                                            <p:cond delay="0"/>
                                          </p:stCondLst>
                                        </p:cTn>
                                        <p:tgtEl>
                                          <p:spTgt spid="156"/>
                                        </p:tgtEl>
                                        <p:attrNameLst>
                                          <p:attrName>style.visibility</p:attrName>
                                        </p:attrNameLst>
                                      </p:cBhvr>
                                      <p:to>
                                        <p:strVal val="visible"/>
                                      </p:to>
                                    </p:set>
                                    <p:animEffect transition="in" filter="wheel(1)">
                                      <p:cBhvr>
                                        <p:cTn id="38" dur="1000"/>
                                        <p:tgtEl>
                                          <p:spTgt spid="156"/>
                                        </p:tgtEl>
                                      </p:cBhvr>
                                    </p:animEffect>
                                  </p:childTnLst>
                                  <p:subTnLst>
                                    <p:audio>
                                      <p:cMediaNode>
                                        <p:cTn display="0" masterRel="sameClick">
                                          <p:stCondLst>
                                            <p:cond evt="begin" delay="0">
                                              <p:tn val="36"/>
                                            </p:cond>
                                          </p:stCondLst>
                                          <p:endCondLst>
                                            <p:cond evt="onStopAudio" delay="0">
                                              <p:tgtEl>
                                                <p:sldTgt/>
                                              </p:tgtEl>
                                            </p:cond>
                                          </p:endCondLst>
                                        </p:cTn>
                                        <p:tgtEl>
                                          <p:sndTgt r:embed="rId4" name="click.wav"/>
                                        </p:tgtEl>
                                      </p:cMediaNode>
                                    </p:audio>
                                  </p:subTnLst>
                                </p:cTn>
                              </p:par>
                            </p:childTnLst>
                          </p:cTn>
                        </p:par>
                        <p:par>
                          <p:cTn id="39" fill="hold">
                            <p:stCondLst>
                              <p:cond delay="6000"/>
                            </p:stCondLst>
                            <p:childTnLst>
                              <p:par>
                                <p:cTn id="40" presetID="21" presetClass="entr" presetSubtype="1" fill="hold" grpId="0" nodeType="afterEffect">
                                  <p:stCondLst>
                                    <p:cond delay="0"/>
                                  </p:stCondLst>
                                  <p:childTnLst>
                                    <p:set>
                                      <p:cBhvr>
                                        <p:cTn id="41" dur="1" fill="hold">
                                          <p:stCondLst>
                                            <p:cond delay="0"/>
                                          </p:stCondLst>
                                        </p:cTn>
                                        <p:tgtEl>
                                          <p:spTgt spid="157"/>
                                        </p:tgtEl>
                                        <p:attrNameLst>
                                          <p:attrName>style.visibility</p:attrName>
                                        </p:attrNameLst>
                                      </p:cBhvr>
                                      <p:to>
                                        <p:strVal val="visible"/>
                                      </p:to>
                                    </p:set>
                                    <p:animEffect transition="in" filter="wheel(1)">
                                      <p:cBhvr>
                                        <p:cTn id="42" dur="1000"/>
                                        <p:tgtEl>
                                          <p:spTgt spid="157"/>
                                        </p:tgtEl>
                                      </p:cBhvr>
                                    </p:animEffect>
                                  </p:childTnLst>
                                  <p:subTnLst>
                                    <p:audio>
                                      <p:cMediaNode>
                                        <p:cTn display="0" masterRel="sameClick">
                                          <p:stCondLst>
                                            <p:cond evt="begin" delay="0">
                                              <p:tn val="40"/>
                                            </p:cond>
                                          </p:stCondLst>
                                          <p:endCondLst>
                                            <p:cond evt="onStopAudio" delay="0">
                                              <p:tgtEl>
                                                <p:sldTgt/>
                                              </p:tgtEl>
                                            </p:cond>
                                          </p:endCondLst>
                                        </p:cTn>
                                        <p:tgtEl>
                                          <p:sndTgt r:embed="rId4" name="click.wav"/>
                                        </p:tgtEl>
                                      </p:cMediaNode>
                                    </p:audio>
                                  </p:subTnLst>
                                </p:cTn>
                              </p:par>
                            </p:childTnLst>
                          </p:cTn>
                        </p:par>
                        <p:par>
                          <p:cTn id="43" fill="hold">
                            <p:stCondLst>
                              <p:cond delay="7000"/>
                            </p:stCondLst>
                            <p:childTnLst>
                              <p:par>
                                <p:cTn id="44" presetID="21" presetClass="entr" presetSubtype="1" fill="hold" grpId="0" nodeType="afterEffect">
                                  <p:stCondLst>
                                    <p:cond delay="0"/>
                                  </p:stCondLst>
                                  <p:childTnLst>
                                    <p:set>
                                      <p:cBhvr>
                                        <p:cTn id="45" dur="1" fill="hold">
                                          <p:stCondLst>
                                            <p:cond delay="0"/>
                                          </p:stCondLst>
                                        </p:cTn>
                                        <p:tgtEl>
                                          <p:spTgt spid="158"/>
                                        </p:tgtEl>
                                        <p:attrNameLst>
                                          <p:attrName>style.visibility</p:attrName>
                                        </p:attrNameLst>
                                      </p:cBhvr>
                                      <p:to>
                                        <p:strVal val="visible"/>
                                      </p:to>
                                    </p:set>
                                    <p:animEffect transition="in" filter="wheel(1)">
                                      <p:cBhvr>
                                        <p:cTn id="46" dur="1000"/>
                                        <p:tgtEl>
                                          <p:spTgt spid="158"/>
                                        </p:tgtEl>
                                      </p:cBhvr>
                                    </p:animEffect>
                                  </p:childTnLst>
                                  <p:subTnLst>
                                    <p:audio>
                                      <p:cMediaNode>
                                        <p:cTn display="0" masterRel="sameClick">
                                          <p:stCondLst>
                                            <p:cond evt="begin" delay="0">
                                              <p:tn val="44"/>
                                            </p:cond>
                                          </p:stCondLst>
                                          <p:endCondLst>
                                            <p:cond evt="onStopAudio" delay="0">
                                              <p:tgtEl>
                                                <p:sldTgt/>
                                              </p:tgtEl>
                                            </p:cond>
                                          </p:endCondLst>
                                        </p:cTn>
                                        <p:tgtEl>
                                          <p:sndTgt r:embed="rId4" name="click.wav"/>
                                        </p:tgtEl>
                                      </p:cMediaNode>
                                    </p:audio>
                                  </p:subTnLst>
                                </p:cTn>
                              </p:par>
                            </p:childTnLst>
                          </p:cTn>
                        </p:par>
                        <p:par>
                          <p:cTn id="47" fill="hold">
                            <p:stCondLst>
                              <p:cond delay="8000"/>
                            </p:stCondLst>
                            <p:childTnLst>
                              <p:par>
                                <p:cTn id="48" presetID="21" presetClass="entr" presetSubtype="1" fill="hold" grpId="0" nodeType="afterEffect">
                                  <p:stCondLst>
                                    <p:cond delay="0"/>
                                  </p:stCondLst>
                                  <p:childTnLst>
                                    <p:set>
                                      <p:cBhvr>
                                        <p:cTn id="49" dur="1" fill="hold">
                                          <p:stCondLst>
                                            <p:cond delay="0"/>
                                          </p:stCondLst>
                                        </p:cTn>
                                        <p:tgtEl>
                                          <p:spTgt spid="159"/>
                                        </p:tgtEl>
                                        <p:attrNameLst>
                                          <p:attrName>style.visibility</p:attrName>
                                        </p:attrNameLst>
                                      </p:cBhvr>
                                      <p:to>
                                        <p:strVal val="visible"/>
                                      </p:to>
                                    </p:set>
                                    <p:animEffect transition="in" filter="wheel(1)">
                                      <p:cBhvr>
                                        <p:cTn id="50" dur="1000"/>
                                        <p:tgtEl>
                                          <p:spTgt spid="159"/>
                                        </p:tgtEl>
                                      </p:cBhvr>
                                    </p:animEffect>
                                  </p:childTnLst>
                                  <p:subTnLst>
                                    <p:audio>
                                      <p:cMediaNode>
                                        <p:cTn display="0" masterRel="sameClick">
                                          <p:stCondLst>
                                            <p:cond evt="begin" delay="0">
                                              <p:tn val="48"/>
                                            </p:cond>
                                          </p:stCondLst>
                                          <p:endCondLst>
                                            <p:cond evt="onStopAudio" delay="0">
                                              <p:tgtEl>
                                                <p:sldTgt/>
                                              </p:tgtEl>
                                            </p:cond>
                                          </p:endCondLst>
                                        </p:cTn>
                                        <p:tgtEl>
                                          <p:sndTgt r:embed="rId4" name="click.wav"/>
                                        </p:tgtEl>
                                      </p:cMediaNode>
                                    </p:audio>
                                  </p:subTnLst>
                                </p:cTn>
                              </p:par>
                            </p:childTnLst>
                          </p:cTn>
                        </p:par>
                        <p:par>
                          <p:cTn id="51" fill="hold">
                            <p:stCondLst>
                              <p:cond delay="9000"/>
                            </p:stCondLst>
                            <p:childTnLst>
                              <p:par>
                                <p:cTn id="52" presetID="21" presetClass="entr" presetSubtype="1" fill="hold" grpId="0" nodeType="afterEffect">
                                  <p:stCondLst>
                                    <p:cond delay="0"/>
                                  </p:stCondLst>
                                  <p:childTnLst>
                                    <p:set>
                                      <p:cBhvr>
                                        <p:cTn id="53" dur="1" fill="hold">
                                          <p:stCondLst>
                                            <p:cond delay="0"/>
                                          </p:stCondLst>
                                        </p:cTn>
                                        <p:tgtEl>
                                          <p:spTgt spid="160"/>
                                        </p:tgtEl>
                                        <p:attrNameLst>
                                          <p:attrName>style.visibility</p:attrName>
                                        </p:attrNameLst>
                                      </p:cBhvr>
                                      <p:to>
                                        <p:strVal val="visible"/>
                                      </p:to>
                                    </p:set>
                                    <p:animEffect transition="in" filter="wheel(1)">
                                      <p:cBhvr>
                                        <p:cTn id="54" dur="1000"/>
                                        <p:tgtEl>
                                          <p:spTgt spid="160"/>
                                        </p:tgtEl>
                                      </p:cBhvr>
                                    </p:animEffect>
                                  </p:childTnLst>
                                  <p:subTnLst>
                                    <p:audio>
                                      <p:cMediaNode>
                                        <p:cTn display="0" masterRel="sameClick">
                                          <p:stCondLst>
                                            <p:cond evt="begin" delay="0">
                                              <p:tn val="52"/>
                                            </p:cond>
                                          </p:stCondLst>
                                          <p:endCondLst>
                                            <p:cond evt="onStopAudio" delay="0">
                                              <p:tgtEl>
                                                <p:sldTgt/>
                                              </p:tgtEl>
                                            </p:cond>
                                          </p:endCondLst>
                                        </p:cTn>
                                        <p:tgtEl>
                                          <p:sndTgt r:embed="rId4" name="click.wav"/>
                                        </p:tgtEl>
                                      </p:cMediaNode>
                                    </p:audio>
                                  </p:subTnLst>
                                </p:cTn>
                              </p:par>
                            </p:childTnLst>
                          </p:cTn>
                        </p:par>
                        <p:par>
                          <p:cTn id="55" fill="hold">
                            <p:stCondLst>
                              <p:cond delay="10000"/>
                            </p:stCondLst>
                            <p:childTnLst>
                              <p:par>
                                <p:cTn id="56" presetID="21" presetClass="entr" presetSubtype="1" fill="hold" grpId="0" nodeType="afterEffect">
                                  <p:stCondLst>
                                    <p:cond delay="0"/>
                                  </p:stCondLst>
                                  <p:childTnLst>
                                    <p:set>
                                      <p:cBhvr>
                                        <p:cTn id="57" dur="1" fill="hold">
                                          <p:stCondLst>
                                            <p:cond delay="0"/>
                                          </p:stCondLst>
                                        </p:cTn>
                                        <p:tgtEl>
                                          <p:spTgt spid="161"/>
                                        </p:tgtEl>
                                        <p:attrNameLst>
                                          <p:attrName>style.visibility</p:attrName>
                                        </p:attrNameLst>
                                      </p:cBhvr>
                                      <p:to>
                                        <p:strVal val="visible"/>
                                      </p:to>
                                    </p:set>
                                    <p:animEffect transition="in" filter="wheel(1)">
                                      <p:cBhvr>
                                        <p:cTn id="58" dur="1000"/>
                                        <p:tgtEl>
                                          <p:spTgt spid="161"/>
                                        </p:tgtEl>
                                      </p:cBhvr>
                                    </p:animEffect>
                                  </p:childTnLst>
                                  <p:subTnLst>
                                    <p:audio>
                                      <p:cMediaNode>
                                        <p:cTn display="0" masterRel="sameClick">
                                          <p:stCondLst>
                                            <p:cond evt="begin" delay="0">
                                              <p:tn val="56"/>
                                            </p:cond>
                                          </p:stCondLst>
                                          <p:endCondLst>
                                            <p:cond evt="onStopAudio" delay="0">
                                              <p:tgtEl>
                                                <p:sldTgt/>
                                              </p:tgtEl>
                                            </p:cond>
                                          </p:endCondLst>
                                        </p:cTn>
                                        <p:tgtEl>
                                          <p:sndTgt r:embed="rId4" name="click.wav"/>
                                        </p:tgtEl>
                                      </p:cMediaNode>
                                    </p:audio>
                                  </p:subTnLst>
                                </p:cTn>
                              </p:par>
                            </p:childTnLst>
                          </p:cTn>
                        </p:par>
                        <p:par>
                          <p:cTn id="59" fill="hold">
                            <p:stCondLst>
                              <p:cond delay="11000"/>
                            </p:stCondLst>
                            <p:childTnLst>
                              <p:par>
                                <p:cTn id="60" presetID="21" presetClass="entr" presetSubtype="1" fill="hold" grpId="0" nodeType="afterEffect">
                                  <p:stCondLst>
                                    <p:cond delay="0"/>
                                  </p:stCondLst>
                                  <p:childTnLst>
                                    <p:set>
                                      <p:cBhvr>
                                        <p:cTn id="61" dur="1" fill="hold">
                                          <p:stCondLst>
                                            <p:cond delay="0"/>
                                          </p:stCondLst>
                                        </p:cTn>
                                        <p:tgtEl>
                                          <p:spTgt spid="162"/>
                                        </p:tgtEl>
                                        <p:attrNameLst>
                                          <p:attrName>style.visibility</p:attrName>
                                        </p:attrNameLst>
                                      </p:cBhvr>
                                      <p:to>
                                        <p:strVal val="visible"/>
                                      </p:to>
                                    </p:set>
                                    <p:animEffect transition="in" filter="wheel(1)">
                                      <p:cBhvr>
                                        <p:cTn id="62" dur="1000"/>
                                        <p:tgtEl>
                                          <p:spTgt spid="162"/>
                                        </p:tgtEl>
                                      </p:cBhvr>
                                    </p:animEffect>
                                  </p:childTnLst>
                                  <p:subTnLst>
                                    <p:audio>
                                      <p:cMediaNode>
                                        <p:cTn display="0" masterRel="sameClick">
                                          <p:stCondLst>
                                            <p:cond evt="begin" delay="0">
                                              <p:tn val="60"/>
                                            </p:cond>
                                          </p:stCondLst>
                                          <p:endCondLst>
                                            <p:cond evt="onStopAudio" delay="0">
                                              <p:tgtEl>
                                                <p:sldTgt/>
                                              </p:tgtEl>
                                            </p:cond>
                                          </p:endCondLst>
                                        </p:cTn>
                                        <p:tgtEl>
                                          <p:sndTgt r:embed="rId4" name="click.wav"/>
                                        </p:tgtEl>
                                      </p:cMediaNode>
                                    </p:audio>
                                  </p:subTnLst>
                                </p:cTn>
                              </p:par>
                            </p:childTnLst>
                          </p:cTn>
                        </p:par>
                        <p:par>
                          <p:cTn id="63" fill="hold">
                            <p:stCondLst>
                              <p:cond delay="12000"/>
                            </p:stCondLst>
                            <p:childTnLst>
                              <p:par>
                                <p:cTn id="64" presetID="21" presetClass="entr" presetSubtype="1" fill="hold" grpId="0" nodeType="afterEffect">
                                  <p:stCondLst>
                                    <p:cond delay="0"/>
                                  </p:stCondLst>
                                  <p:childTnLst>
                                    <p:set>
                                      <p:cBhvr>
                                        <p:cTn id="65" dur="1" fill="hold">
                                          <p:stCondLst>
                                            <p:cond delay="0"/>
                                          </p:stCondLst>
                                        </p:cTn>
                                        <p:tgtEl>
                                          <p:spTgt spid="163"/>
                                        </p:tgtEl>
                                        <p:attrNameLst>
                                          <p:attrName>style.visibility</p:attrName>
                                        </p:attrNameLst>
                                      </p:cBhvr>
                                      <p:to>
                                        <p:strVal val="visible"/>
                                      </p:to>
                                    </p:set>
                                    <p:animEffect transition="in" filter="wheel(1)">
                                      <p:cBhvr>
                                        <p:cTn id="66" dur="1000"/>
                                        <p:tgtEl>
                                          <p:spTgt spid="163"/>
                                        </p:tgtEl>
                                      </p:cBhvr>
                                    </p:animEffect>
                                  </p:childTnLst>
                                  <p:subTnLst>
                                    <p:audio>
                                      <p:cMediaNode>
                                        <p:cTn display="0" masterRel="sameClick">
                                          <p:stCondLst>
                                            <p:cond evt="begin" delay="0">
                                              <p:tn val="64"/>
                                            </p:cond>
                                          </p:stCondLst>
                                          <p:endCondLst>
                                            <p:cond evt="onStopAudio" delay="0">
                                              <p:tgtEl>
                                                <p:sldTgt/>
                                              </p:tgtEl>
                                            </p:cond>
                                          </p:endCondLst>
                                        </p:cTn>
                                        <p:tgtEl>
                                          <p:sndTgt r:embed="rId4" name="click.wav"/>
                                        </p:tgtEl>
                                      </p:cMediaNode>
                                    </p:audio>
                                  </p:subTnLst>
                                </p:cTn>
                              </p:par>
                            </p:childTnLst>
                          </p:cTn>
                        </p:par>
                        <p:par>
                          <p:cTn id="67" fill="hold">
                            <p:stCondLst>
                              <p:cond delay="13000"/>
                            </p:stCondLst>
                            <p:childTnLst>
                              <p:par>
                                <p:cTn id="68" presetID="21" presetClass="entr" presetSubtype="1" fill="hold" grpId="0" nodeType="afterEffect">
                                  <p:stCondLst>
                                    <p:cond delay="0"/>
                                  </p:stCondLst>
                                  <p:childTnLst>
                                    <p:set>
                                      <p:cBhvr>
                                        <p:cTn id="69" dur="1" fill="hold">
                                          <p:stCondLst>
                                            <p:cond delay="0"/>
                                          </p:stCondLst>
                                        </p:cTn>
                                        <p:tgtEl>
                                          <p:spTgt spid="164"/>
                                        </p:tgtEl>
                                        <p:attrNameLst>
                                          <p:attrName>style.visibility</p:attrName>
                                        </p:attrNameLst>
                                      </p:cBhvr>
                                      <p:to>
                                        <p:strVal val="visible"/>
                                      </p:to>
                                    </p:set>
                                    <p:animEffect transition="in" filter="wheel(1)">
                                      <p:cBhvr>
                                        <p:cTn id="70" dur="1000"/>
                                        <p:tgtEl>
                                          <p:spTgt spid="164"/>
                                        </p:tgtEl>
                                      </p:cBhvr>
                                    </p:animEffect>
                                  </p:childTnLst>
                                  <p:subTnLst>
                                    <p:audio>
                                      <p:cMediaNode>
                                        <p:cTn display="0" masterRel="sameClick">
                                          <p:stCondLst>
                                            <p:cond evt="begin" delay="0">
                                              <p:tn val="68"/>
                                            </p:cond>
                                          </p:stCondLst>
                                          <p:endCondLst>
                                            <p:cond evt="onStopAudio" delay="0">
                                              <p:tgtEl>
                                                <p:sldTgt/>
                                              </p:tgtEl>
                                            </p:cond>
                                          </p:endCondLst>
                                        </p:cTn>
                                        <p:tgtEl>
                                          <p:sndTgt r:embed="rId4" name="click.wav"/>
                                        </p:tgtEl>
                                      </p:cMediaNode>
                                    </p:audio>
                                  </p:subTnLst>
                                </p:cTn>
                              </p:par>
                            </p:childTnLst>
                          </p:cTn>
                        </p:par>
                        <p:par>
                          <p:cTn id="71" fill="hold">
                            <p:stCondLst>
                              <p:cond delay="14000"/>
                            </p:stCondLst>
                            <p:childTnLst>
                              <p:par>
                                <p:cTn id="72" presetID="21" presetClass="entr" presetSubtype="1" fill="hold" grpId="0" nodeType="afterEffect">
                                  <p:stCondLst>
                                    <p:cond delay="0"/>
                                  </p:stCondLst>
                                  <p:childTnLst>
                                    <p:set>
                                      <p:cBhvr>
                                        <p:cTn id="73" dur="1" fill="hold">
                                          <p:stCondLst>
                                            <p:cond delay="0"/>
                                          </p:stCondLst>
                                        </p:cTn>
                                        <p:tgtEl>
                                          <p:spTgt spid="165"/>
                                        </p:tgtEl>
                                        <p:attrNameLst>
                                          <p:attrName>style.visibility</p:attrName>
                                        </p:attrNameLst>
                                      </p:cBhvr>
                                      <p:to>
                                        <p:strVal val="visible"/>
                                      </p:to>
                                    </p:set>
                                    <p:animEffect transition="in" filter="wheel(1)">
                                      <p:cBhvr>
                                        <p:cTn id="74" dur="1000"/>
                                        <p:tgtEl>
                                          <p:spTgt spid="165"/>
                                        </p:tgtEl>
                                      </p:cBhvr>
                                    </p:animEffect>
                                  </p:childTnLst>
                                  <p:subTnLst>
                                    <p:audio>
                                      <p:cMediaNode>
                                        <p:cTn display="0" masterRel="sameClick">
                                          <p:stCondLst>
                                            <p:cond evt="begin" delay="0">
                                              <p:tn val="72"/>
                                            </p:cond>
                                          </p:stCondLst>
                                          <p:endCondLst>
                                            <p:cond evt="onStopAudio" delay="0">
                                              <p:tgtEl>
                                                <p:sldTgt/>
                                              </p:tgtEl>
                                            </p:cond>
                                          </p:endCondLst>
                                        </p:cTn>
                                        <p:tgtEl>
                                          <p:sndTgt r:embed="rId4" name="click.wav"/>
                                        </p:tgtEl>
                                      </p:cMediaNode>
                                    </p:audio>
                                  </p:subTnLst>
                                </p:cTn>
                              </p:par>
                            </p:childTnLst>
                          </p:cTn>
                        </p:par>
                        <p:par>
                          <p:cTn id="75" fill="hold">
                            <p:stCondLst>
                              <p:cond delay="15000"/>
                            </p:stCondLst>
                            <p:childTnLst>
                              <p:par>
                                <p:cTn id="76" presetID="21" presetClass="entr" presetSubtype="1" fill="hold" grpId="0" nodeType="afterEffect">
                                  <p:stCondLst>
                                    <p:cond delay="0"/>
                                  </p:stCondLst>
                                  <p:childTnLst>
                                    <p:set>
                                      <p:cBhvr>
                                        <p:cTn id="77" dur="1" fill="hold">
                                          <p:stCondLst>
                                            <p:cond delay="0"/>
                                          </p:stCondLst>
                                        </p:cTn>
                                        <p:tgtEl>
                                          <p:spTgt spid="166"/>
                                        </p:tgtEl>
                                        <p:attrNameLst>
                                          <p:attrName>style.visibility</p:attrName>
                                        </p:attrNameLst>
                                      </p:cBhvr>
                                      <p:to>
                                        <p:strVal val="visible"/>
                                      </p:to>
                                    </p:set>
                                    <p:animEffect transition="in" filter="wheel(1)">
                                      <p:cBhvr>
                                        <p:cTn id="78" dur="1000"/>
                                        <p:tgtEl>
                                          <p:spTgt spid="166"/>
                                        </p:tgtEl>
                                      </p:cBhvr>
                                    </p:animEffect>
                                  </p:childTnLst>
                                  <p:subTnLst>
                                    <p:audio>
                                      <p:cMediaNode>
                                        <p:cTn display="0" masterRel="sameClick">
                                          <p:stCondLst>
                                            <p:cond evt="begin" delay="0">
                                              <p:tn val="76"/>
                                            </p:cond>
                                          </p:stCondLst>
                                          <p:endCondLst>
                                            <p:cond evt="onStopAudio" delay="0">
                                              <p:tgtEl>
                                                <p:sldTgt/>
                                              </p:tgtEl>
                                            </p:cond>
                                          </p:endCondLst>
                                        </p:cTn>
                                        <p:tgtEl>
                                          <p:sndTgt r:embed="rId5"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79" restart="whenNotActive" fill="hold" evtFilter="cancelBubble" nodeType="interactiveSeq">
                <p:stCondLst>
                  <p:cond evt="onClick" delay="0">
                    <p:tgtEl>
                      <p:spTgt spid="130"/>
                    </p:tgtEl>
                  </p:cond>
                </p:stCondLst>
                <p:endSync evt="end" delay="0">
                  <p:rtn val="all"/>
                </p:endSync>
                <p:childTnLst>
                  <p:par>
                    <p:cTn id="80" fill="hold">
                      <p:stCondLst>
                        <p:cond delay="0"/>
                      </p:stCondLst>
                      <p:childTnLst>
                        <p:par>
                          <p:cTn id="81" fill="hold">
                            <p:stCondLst>
                              <p:cond delay="0"/>
                            </p:stCondLst>
                            <p:childTnLst>
                              <p:par>
                                <p:cTn id="82" presetID="14" presetClass="exit" presetSubtype="10" fill="hold" grpId="0" nodeType="afterEffect">
                                  <p:stCondLst>
                                    <p:cond delay="0"/>
                                  </p:stCondLst>
                                  <p:childTnLst>
                                    <p:animEffect transition="out" filter="randombar(horizontal)">
                                      <p:cBhvr>
                                        <p:cTn id="83" dur="500"/>
                                        <p:tgtEl>
                                          <p:spTgt spid="151"/>
                                        </p:tgtEl>
                                      </p:cBhvr>
                                    </p:animEffect>
                                    <p:set>
                                      <p:cBhvr>
                                        <p:cTn id="84" dur="1" fill="hold">
                                          <p:stCondLst>
                                            <p:cond delay="499"/>
                                          </p:stCondLst>
                                        </p:cTn>
                                        <p:tgtEl>
                                          <p:spTgt spid="151"/>
                                        </p:tgtEl>
                                        <p:attrNameLst>
                                          <p:attrName>style.visibility</p:attrName>
                                        </p:attrNameLst>
                                      </p:cBhvr>
                                      <p:to>
                                        <p:strVal val="hidden"/>
                                      </p:to>
                                    </p:set>
                                  </p:childTnLst>
                                </p:cTn>
                              </p:par>
                            </p:childTnLst>
                          </p:cTn>
                        </p:par>
                      </p:childTnLst>
                    </p:cTn>
                  </p:par>
                </p:childTnLst>
              </p:cTn>
              <p:nextCondLst>
                <p:cond evt="onClick" delay="0">
                  <p:tgtEl>
                    <p:spTgt spid="130"/>
                  </p:tgtEl>
                </p:cond>
              </p:nextCondLst>
            </p:seq>
          </p:childTnLst>
        </p:cTn>
      </p:par>
    </p:tnLst>
    <p:bldLst>
      <p:bldP spid="2" grpId="0"/>
      <p:bldP spid="130"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51" grpId="0" animBg="1"/>
      <p:bldP spid="16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31"/>
        <p:cNvGrpSpPr/>
        <p:nvPr/>
      </p:nvGrpSpPr>
      <p:grpSpPr>
        <a:xfrm>
          <a:off x="0" y="0"/>
          <a:ext cx="0" cy="0"/>
          <a:chOff x="0" y="0"/>
          <a:chExt cx="0" cy="0"/>
        </a:xfrm>
      </p:grpSpPr>
      <p:grpSp>
        <p:nvGrpSpPr>
          <p:cNvPr id="1935" name="Google Shape;1935;p52"/>
          <p:cNvGrpSpPr/>
          <p:nvPr/>
        </p:nvGrpSpPr>
        <p:grpSpPr>
          <a:xfrm>
            <a:off x="8290025" y="4343054"/>
            <a:ext cx="345325" cy="345325"/>
            <a:chOff x="3495950" y="1716700"/>
            <a:chExt cx="345325" cy="345325"/>
          </a:xfrm>
        </p:grpSpPr>
        <p:sp>
          <p:nvSpPr>
            <p:cNvPr id="1936" name="Google Shape;1936;p52"/>
            <p:cNvSpPr/>
            <p:nvPr/>
          </p:nvSpPr>
          <p:spPr>
            <a:xfrm>
              <a:off x="3495950" y="1837850"/>
              <a:ext cx="89325" cy="103025"/>
            </a:xfrm>
            <a:custGeom>
              <a:avLst/>
              <a:gdLst/>
              <a:ahLst/>
              <a:cxnLst/>
              <a:rect l="l" t="t" r="r" b="b"/>
              <a:pathLst>
                <a:path w="3573" h="4121" extrusionOk="0">
                  <a:moveTo>
                    <a:pt x="3573" y="1"/>
                  </a:moveTo>
                  <a:lnTo>
                    <a:pt x="1" y="2061"/>
                  </a:lnTo>
                  <a:lnTo>
                    <a:pt x="3573" y="4120"/>
                  </a:lnTo>
                  <a:lnTo>
                    <a:pt x="35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52"/>
            <p:cNvSpPr/>
            <p:nvPr/>
          </p:nvSpPr>
          <p:spPr>
            <a:xfrm>
              <a:off x="3751950" y="1837850"/>
              <a:ext cx="89325" cy="103025"/>
            </a:xfrm>
            <a:custGeom>
              <a:avLst/>
              <a:gdLst/>
              <a:ahLst/>
              <a:cxnLst/>
              <a:rect l="l" t="t" r="r" b="b"/>
              <a:pathLst>
                <a:path w="3573" h="4121" extrusionOk="0">
                  <a:moveTo>
                    <a:pt x="0" y="1"/>
                  </a:moveTo>
                  <a:lnTo>
                    <a:pt x="0" y="4120"/>
                  </a:lnTo>
                  <a:lnTo>
                    <a:pt x="3572" y="2061"/>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52"/>
            <p:cNvSpPr/>
            <p:nvPr/>
          </p:nvSpPr>
          <p:spPr>
            <a:xfrm>
              <a:off x="3617100" y="1972700"/>
              <a:ext cx="103025" cy="89325"/>
            </a:xfrm>
            <a:custGeom>
              <a:avLst/>
              <a:gdLst/>
              <a:ahLst/>
              <a:cxnLst/>
              <a:rect l="l" t="t" r="r" b="b"/>
              <a:pathLst>
                <a:path w="4121" h="3573" extrusionOk="0">
                  <a:moveTo>
                    <a:pt x="1" y="0"/>
                  </a:moveTo>
                  <a:lnTo>
                    <a:pt x="2061" y="3572"/>
                  </a:lnTo>
                  <a:lnTo>
                    <a:pt x="41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52"/>
            <p:cNvSpPr/>
            <p:nvPr/>
          </p:nvSpPr>
          <p:spPr>
            <a:xfrm>
              <a:off x="3617100" y="1716700"/>
              <a:ext cx="103025" cy="89325"/>
            </a:xfrm>
            <a:custGeom>
              <a:avLst/>
              <a:gdLst/>
              <a:ahLst/>
              <a:cxnLst/>
              <a:rect l="l" t="t" r="r" b="b"/>
              <a:pathLst>
                <a:path w="4121" h="3573" extrusionOk="0">
                  <a:moveTo>
                    <a:pt x="2061" y="1"/>
                  </a:moveTo>
                  <a:lnTo>
                    <a:pt x="1" y="3573"/>
                  </a:lnTo>
                  <a:lnTo>
                    <a:pt x="4120" y="3573"/>
                  </a:lnTo>
                  <a:lnTo>
                    <a:pt x="20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940" name="Google Shape;1940;p52"/>
          <p:cNvCxnSpPr/>
          <p:nvPr/>
        </p:nvCxnSpPr>
        <p:spPr>
          <a:xfrm>
            <a:off x="6771000" y="436863"/>
            <a:ext cx="2373000" cy="0"/>
          </a:xfrm>
          <a:prstGeom prst="straightConnector1">
            <a:avLst/>
          </a:prstGeom>
          <a:noFill/>
          <a:ln w="9525" cap="flat" cmpd="sng">
            <a:solidFill>
              <a:schemeClr val="dk2"/>
            </a:solidFill>
            <a:prstDash val="solid"/>
            <a:round/>
            <a:headEnd type="none" w="med" len="med"/>
            <a:tailEnd type="none" w="med" len="med"/>
          </a:ln>
        </p:spPr>
      </p:cxnSp>
      <p:sp>
        <p:nvSpPr>
          <p:cNvPr id="4" name="Rectangle 3"/>
          <p:cNvSpPr/>
          <p:nvPr/>
        </p:nvSpPr>
        <p:spPr>
          <a:xfrm>
            <a:off x="990600" y="1918172"/>
            <a:ext cx="7081927" cy="2314480"/>
          </a:xfrm>
          <a:prstGeom prst="rect">
            <a:avLst/>
          </a:prstGeom>
        </p:spPr>
        <p:txBody>
          <a:bodyPr wrap="square">
            <a:spAutoFit/>
          </a:bodyPr>
          <a:lstStyle/>
          <a:p>
            <a:pPr marL="342900" indent="-342900" algn="just">
              <a:lnSpc>
                <a:spcPct val="120000"/>
              </a:lnSpc>
              <a:spcBef>
                <a:spcPts val="600"/>
              </a:spcBef>
              <a:spcAft>
                <a:spcPts val="600"/>
              </a:spcAft>
              <a:buFont typeface="Wingdings" panose="05000000000000000000" pitchFamily="2" charset="2"/>
              <a:buChar char="v"/>
            </a:pPr>
            <a:r>
              <a:rPr lang="pt-BR" sz="2800" dirty="0" smtClean="0">
                <a:latin typeface="+mn-lt"/>
                <a:ea typeface="Calibri" panose="020F0502020204030204" pitchFamily="34" charset="0"/>
                <a:cs typeface="Times New Roman" panose="02020603050405020304" pitchFamily="18" charset="0"/>
              </a:rPr>
              <a:t>Ôn </a:t>
            </a:r>
            <a:r>
              <a:rPr lang="pt-BR" sz="2800" dirty="0">
                <a:latin typeface="+mn-lt"/>
                <a:ea typeface="Calibri" panose="020F0502020204030204" pitchFamily="34" charset="0"/>
                <a:cs typeface="Times New Roman" panose="02020603050405020304" pitchFamily="18" charset="0"/>
              </a:rPr>
              <a:t>lại toàn bộ nội dung kiến thức đã học từ đầu năm tới giờ.</a:t>
            </a:r>
            <a:endParaRPr lang="en-US" sz="2800" dirty="0">
              <a:latin typeface="+mn-lt"/>
              <a:ea typeface="Calibri" panose="020F0502020204030204" pitchFamily="34" charset="0"/>
            </a:endParaRPr>
          </a:p>
          <a:p>
            <a:pPr marL="342900" indent="-342900" algn="just">
              <a:lnSpc>
                <a:spcPct val="120000"/>
              </a:lnSpc>
              <a:spcBef>
                <a:spcPts val="600"/>
              </a:spcBef>
              <a:spcAft>
                <a:spcPts val="600"/>
              </a:spcAft>
              <a:buFont typeface="Wingdings" panose="05000000000000000000" pitchFamily="2" charset="2"/>
              <a:buChar char="v"/>
            </a:pPr>
            <a:r>
              <a:rPr lang="pt-BR" sz="2800" dirty="0" smtClean="0">
                <a:latin typeface="+mn-lt"/>
                <a:ea typeface="Calibri" panose="020F0502020204030204" pitchFamily="34" charset="0"/>
                <a:cs typeface="Times New Roman" panose="02020603050405020304" pitchFamily="18" charset="0"/>
              </a:rPr>
              <a:t> </a:t>
            </a:r>
            <a:r>
              <a:rPr lang="pt-BR" sz="2800" dirty="0">
                <a:latin typeface="+mn-lt"/>
                <a:ea typeface="Calibri" panose="020F0502020204030204" pitchFamily="34" charset="0"/>
                <a:cs typeface="Times New Roman" panose="02020603050405020304" pitchFamily="18" charset="0"/>
              </a:rPr>
              <a:t>Luyện tập sử dụng MTCT </a:t>
            </a:r>
            <a:r>
              <a:rPr lang="pt-BR" sz="2800" dirty="0" smtClean="0">
                <a:latin typeface="+mn-lt"/>
                <a:ea typeface="Calibri" panose="020F0502020204030204" pitchFamily="34" charset="0"/>
                <a:cs typeface="Times New Roman" panose="02020603050405020304" pitchFamily="18" charset="0"/>
              </a:rPr>
              <a:t>thuần thục </a:t>
            </a:r>
            <a:r>
              <a:rPr lang="pt-BR" sz="2800" dirty="0">
                <a:latin typeface="+mn-lt"/>
                <a:ea typeface="Calibri" panose="020F0502020204030204" pitchFamily="34" charset="0"/>
                <a:cs typeface="Times New Roman" panose="02020603050405020304" pitchFamily="18" charset="0"/>
              </a:rPr>
              <a:t>các phép tính đã học.</a:t>
            </a:r>
            <a:endParaRPr lang="en-US" sz="2800" dirty="0">
              <a:latin typeface="+mn-lt"/>
              <a:ea typeface="Calibri" panose="020F0502020204030204" pitchFamily="34" charset="0"/>
            </a:endParaRPr>
          </a:p>
        </p:txBody>
      </p:sp>
      <p:sp>
        <p:nvSpPr>
          <p:cNvPr id="5" name="Rounded Rectangle 4"/>
          <p:cNvSpPr/>
          <p:nvPr/>
        </p:nvSpPr>
        <p:spPr>
          <a:xfrm>
            <a:off x="2031360" y="436863"/>
            <a:ext cx="4739640" cy="883014"/>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HƯỚNG DẪN VỀ NHÀ.</a:t>
            </a:r>
            <a:endParaRPr lang="vi-VN"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1"/>
          <p:cNvSpPr txBox="1">
            <a:spLocks noGrp="1"/>
          </p:cNvSpPr>
          <p:nvPr>
            <p:ph type="title"/>
          </p:nvPr>
        </p:nvSpPr>
        <p:spPr>
          <a:xfrm>
            <a:off x="3095550" y="3094766"/>
            <a:ext cx="2952300" cy="436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smtClean="0">
                <a:latin typeface="+mn-lt"/>
              </a:rPr>
              <a:t>- THE END -</a:t>
            </a:r>
            <a:endParaRPr sz="2400" dirty="0">
              <a:latin typeface="+mn-lt"/>
            </a:endParaRPr>
          </a:p>
        </p:txBody>
      </p:sp>
      <p:sp>
        <p:nvSpPr>
          <p:cNvPr id="1626" name="Google Shape;1626;p41"/>
          <p:cNvSpPr txBox="1">
            <a:spLocks noGrp="1"/>
          </p:cNvSpPr>
          <p:nvPr>
            <p:ph type="title" idx="2"/>
          </p:nvPr>
        </p:nvSpPr>
        <p:spPr>
          <a:xfrm>
            <a:off x="1785060" y="1538665"/>
            <a:ext cx="5573280" cy="1214700"/>
          </a:xfrm>
          <a:prstGeom prst="rect">
            <a:avLst/>
          </a:prstGeom>
        </p:spPr>
        <p:txBody>
          <a:bodyPr spcFirstLastPara="1" wrap="square" lIns="91425" tIns="91425" rIns="91425" bIns="91425" anchor="ctr" anchorCtr="0">
            <a:noAutofit/>
          </a:bodyPr>
          <a:lstStyle/>
          <a:p>
            <a:pPr marL="0" lvl="0" indent="0" algn="ctr" rtl="0">
              <a:lnSpc>
                <a:spcPct val="130000"/>
              </a:lnSpc>
              <a:spcBef>
                <a:spcPts val="0"/>
              </a:spcBef>
              <a:spcAft>
                <a:spcPts val="0"/>
              </a:spcAft>
              <a:buNone/>
            </a:pPr>
            <a:r>
              <a:rPr lang="en" sz="4000" b="1" dirty="0" smtClean="0">
                <a:latin typeface="+mn-lt"/>
              </a:rPr>
              <a:t>CẢM ƠN CÁC EM ĐÃ CHÚ Ý BÀI GIẢNG</a:t>
            </a:r>
            <a:endParaRPr sz="4000" b="1" dirty="0">
              <a:latin typeface="+mn-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090247" y="726830"/>
            <a:ext cx="6553199" cy="2539227"/>
          </a:xfrm>
          <a:prstGeom prst="roundRect">
            <a:avLst/>
          </a:prstGeom>
          <a:solidFill>
            <a:srgbClr val="FCD574"/>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30000"/>
              </a:lnSpc>
            </a:pPr>
            <a:r>
              <a:rPr lang="nl-NL" sz="1800" b="1" dirty="0">
                <a:solidFill>
                  <a:srgbClr val="002060"/>
                </a:solidFill>
              </a:rPr>
              <a:t>Với các con số lớn, việc tính toán trở nên khó khăn và mất rất nhiều thời gian. Để dễ dàng thực hiện nhanh chóng, chính xác các phép tính số học cộng trừ nhân chia, lũy thừa; phân tích một số tự nhiên ra thừa số nguyên tố, tìm ước chung lớn nhất, bội chung nhỏ nhất của hai số tự nhiên, tìm thương và dư của phép chia các số tự nhiên, ta sử dụng </a:t>
            </a:r>
            <a:r>
              <a:rPr lang="nl-NL" sz="1800" b="1" dirty="0">
                <a:solidFill>
                  <a:srgbClr val="C00000"/>
                </a:solidFill>
              </a:rPr>
              <a:t>máy tính cầm </a:t>
            </a:r>
            <a:r>
              <a:rPr lang="nl-NL" sz="1800" b="1" dirty="0" smtClean="0">
                <a:solidFill>
                  <a:srgbClr val="C00000"/>
                </a:solidFill>
              </a:rPr>
              <a:t>tay.</a:t>
            </a:r>
            <a:endParaRPr lang="vi-VN" sz="1800" b="1" dirty="0">
              <a:solidFill>
                <a:srgbClr val="C00000"/>
              </a:solidFill>
            </a:endParaRPr>
          </a:p>
        </p:txBody>
      </p:sp>
      <p:pic>
        <p:nvPicPr>
          <p:cNvPr id="4" name="Picture 3"/>
          <p:cNvPicPr>
            <a:picLocks noChangeAspect="1"/>
          </p:cNvPicPr>
          <p:nvPr/>
        </p:nvPicPr>
        <p:blipFill rotWithShape="1">
          <a:blip r:embed="rId2">
            <a:clrChange>
              <a:clrFrom>
                <a:srgbClr val="FFFFFF"/>
              </a:clrFrom>
              <a:clrTo>
                <a:srgbClr val="FFFFFF">
                  <a:alpha val="0"/>
                </a:srgbClr>
              </a:clrTo>
            </a:clrChange>
          </a:blip>
          <a:srcRect l="2264"/>
          <a:stretch/>
        </p:blipFill>
        <p:spPr>
          <a:xfrm>
            <a:off x="4747845" y="2814271"/>
            <a:ext cx="3984381" cy="2000250"/>
          </a:xfrm>
          <a:prstGeom prst="rect">
            <a:avLst/>
          </a:prstGeom>
        </p:spPr>
      </p:pic>
    </p:spTree>
    <p:extLst>
      <p:ext uri="{BB962C8B-B14F-4D97-AF65-F5344CB8AC3E}">
        <p14:creationId xmlns:p14="http://schemas.microsoft.com/office/powerpoint/2010/main" val="60169983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4555" y="1561841"/>
            <a:ext cx="7148521" cy="1404097"/>
          </a:xfrm>
          <a:solidFill>
            <a:srgbClr val="002060"/>
          </a:solidFill>
        </p:spPr>
        <p:txBody>
          <a:bodyPr/>
          <a:lstStyle/>
          <a:p>
            <a:pPr algn="ctr"/>
            <a:r>
              <a:rPr lang="en-US" sz="3200" b="1" dirty="0" smtClean="0">
                <a:latin typeface="+mn-lt"/>
              </a:rPr>
              <a:t>SỬ DỤNG MÁY TÍNH CẦM TAY</a:t>
            </a:r>
            <a:endParaRPr lang="vi-VN" sz="3200" b="1" dirty="0">
              <a:latin typeface="+mn-lt"/>
            </a:endParaRPr>
          </a:p>
        </p:txBody>
      </p:sp>
    </p:spTree>
    <p:extLst>
      <p:ext uri="{BB962C8B-B14F-4D97-AF65-F5344CB8AC3E}">
        <p14:creationId xmlns:p14="http://schemas.microsoft.com/office/powerpoint/2010/main" val="108096567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2168770" y="597877"/>
            <a:ext cx="6529754" cy="1910861"/>
          </a:xfrm>
          <a:prstGeom prst="cloudCallout">
            <a:avLst>
              <a:gd name="adj1" fmla="val -41589"/>
              <a:gd name="adj2" fmla="val 86374"/>
            </a:avLst>
          </a:prstGeom>
          <a:solidFill>
            <a:srgbClr val="8C8C8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2400" dirty="0" err="1" smtClean="0"/>
              <a:t>Em</a:t>
            </a:r>
            <a:r>
              <a:rPr lang="en-US" sz="2400" dirty="0" smtClean="0"/>
              <a:t> </a:t>
            </a:r>
            <a:r>
              <a:rPr lang="en-US" sz="2400" dirty="0" err="1" smtClean="0"/>
              <a:t>hãy</a:t>
            </a:r>
            <a:r>
              <a:rPr lang="en-US" sz="2400" dirty="0" smtClean="0"/>
              <a:t> </a:t>
            </a:r>
            <a:r>
              <a:rPr lang="en-US" sz="2400" dirty="0" err="1" smtClean="0"/>
              <a:t>nêu</a:t>
            </a:r>
            <a:r>
              <a:rPr lang="en-US" sz="2400" dirty="0" smtClean="0"/>
              <a:t> </a:t>
            </a:r>
            <a:r>
              <a:rPr lang="en-US" sz="2400" dirty="0" err="1" smtClean="0"/>
              <a:t>một</a:t>
            </a:r>
            <a:r>
              <a:rPr lang="en-US" sz="2400" dirty="0" smtClean="0"/>
              <a:t>  </a:t>
            </a:r>
            <a:r>
              <a:rPr lang="en-US" sz="2400" dirty="0" err="1" smtClean="0"/>
              <a:t>số</a:t>
            </a:r>
            <a:r>
              <a:rPr lang="en-US" sz="2400" dirty="0" smtClean="0"/>
              <a:t> </a:t>
            </a:r>
            <a:r>
              <a:rPr lang="en-US" sz="2400" dirty="0" err="1" smtClean="0"/>
              <a:t>loại</a:t>
            </a:r>
            <a:r>
              <a:rPr lang="en-US" sz="2400" dirty="0" smtClean="0"/>
              <a:t> </a:t>
            </a:r>
            <a:r>
              <a:rPr lang="en-US" sz="2400" dirty="0" err="1" smtClean="0"/>
              <a:t>máy</a:t>
            </a:r>
            <a:r>
              <a:rPr lang="en-US" sz="2400" dirty="0" smtClean="0"/>
              <a:t> </a:t>
            </a:r>
            <a:r>
              <a:rPr lang="en-US" sz="2400" dirty="0" err="1" smtClean="0"/>
              <a:t>tính</a:t>
            </a:r>
            <a:r>
              <a:rPr lang="en-US" sz="2400" dirty="0" smtClean="0"/>
              <a:t> </a:t>
            </a:r>
            <a:r>
              <a:rPr lang="en-US" sz="2400" dirty="0" err="1" smtClean="0"/>
              <a:t>cầm</a:t>
            </a:r>
            <a:r>
              <a:rPr lang="en-US" sz="2400" dirty="0" smtClean="0"/>
              <a:t> </a:t>
            </a:r>
            <a:r>
              <a:rPr lang="en-US" sz="2400" dirty="0" err="1" smtClean="0"/>
              <a:t>tay</a:t>
            </a:r>
            <a:r>
              <a:rPr lang="en-US" sz="2400" dirty="0" smtClean="0"/>
              <a:t> </a:t>
            </a:r>
            <a:r>
              <a:rPr lang="en-US" sz="2400" dirty="0" err="1" smtClean="0"/>
              <a:t>mà</a:t>
            </a:r>
            <a:r>
              <a:rPr lang="en-US" sz="2400" dirty="0" smtClean="0"/>
              <a:t> </a:t>
            </a:r>
            <a:r>
              <a:rPr lang="en-US" sz="2400" dirty="0" err="1" smtClean="0"/>
              <a:t>em</a:t>
            </a:r>
            <a:r>
              <a:rPr lang="en-US" sz="2400" dirty="0" smtClean="0"/>
              <a:t> </a:t>
            </a:r>
            <a:r>
              <a:rPr lang="en-US" sz="2400" dirty="0" err="1" smtClean="0"/>
              <a:t>biết</a:t>
            </a:r>
            <a:r>
              <a:rPr lang="en-US" sz="2400" dirty="0" smtClean="0"/>
              <a:t>.</a:t>
            </a:r>
            <a:endParaRPr lang="vi-VN" sz="2400" dirty="0"/>
          </a:p>
        </p:txBody>
      </p:sp>
      <p:pic>
        <p:nvPicPr>
          <p:cNvPr id="5" name="Picture 4"/>
          <p:cNvPicPr>
            <a:picLocks noChangeAspect="1"/>
          </p:cNvPicPr>
          <p:nvPr/>
        </p:nvPicPr>
        <p:blipFill>
          <a:blip r:embed="rId2">
            <a:clrChange>
              <a:clrFrom>
                <a:srgbClr val="FFFFFF"/>
              </a:clrFrom>
              <a:clrTo>
                <a:srgbClr val="FFFFFF">
                  <a:alpha val="0"/>
                </a:srgbClr>
              </a:clrTo>
            </a:clrChange>
          </a:blip>
          <a:stretch>
            <a:fillRect/>
          </a:stretch>
        </p:blipFill>
        <p:spPr>
          <a:xfrm>
            <a:off x="515816" y="2608091"/>
            <a:ext cx="1830265" cy="2379345"/>
          </a:xfrm>
          <a:prstGeom prst="rect">
            <a:avLst/>
          </a:prstGeom>
        </p:spPr>
      </p:pic>
    </p:spTree>
    <p:extLst>
      <p:ext uri="{BB962C8B-B14F-4D97-AF65-F5344CB8AC3E}">
        <p14:creationId xmlns:p14="http://schemas.microsoft.com/office/powerpoint/2010/main" val="3081762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randombar(horizontal)">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9489" y="147141"/>
            <a:ext cx="5416061" cy="461665"/>
          </a:xfrm>
          <a:prstGeom prst="rect">
            <a:avLst/>
          </a:prstGeom>
          <a:noFill/>
        </p:spPr>
        <p:txBody>
          <a:bodyPr wrap="square" rtlCol="0">
            <a:spAutoFit/>
          </a:bodyPr>
          <a:lstStyle/>
          <a:p>
            <a:pPr algn="ctr"/>
            <a:r>
              <a:rPr lang="en-US" sz="2400" b="1" dirty="0" err="1" smtClean="0">
                <a:effectLst>
                  <a:outerShdw blurRad="38100" dist="38100" dir="2700000" algn="tl">
                    <a:srgbClr val="000000">
                      <a:alpha val="43137"/>
                    </a:srgbClr>
                  </a:outerShdw>
                </a:effectLst>
              </a:rPr>
              <a:t>Một</a:t>
            </a:r>
            <a:r>
              <a:rPr lang="en-US" sz="2400" b="1" dirty="0" smtClean="0">
                <a:effectLst>
                  <a:outerShdw blurRad="38100" dist="38100" dir="2700000" algn="tl">
                    <a:srgbClr val="000000">
                      <a:alpha val="43137"/>
                    </a:srgbClr>
                  </a:outerShdw>
                </a:effectLst>
              </a:rPr>
              <a:t> </a:t>
            </a:r>
            <a:r>
              <a:rPr lang="en-US" sz="2400" b="1" dirty="0" err="1" smtClean="0">
                <a:effectLst>
                  <a:outerShdw blurRad="38100" dist="38100" dir="2700000" algn="tl">
                    <a:srgbClr val="000000">
                      <a:alpha val="43137"/>
                    </a:srgbClr>
                  </a:outerShdw>
                </a:effectLst>
              </a:rPr>
              <a:t>số</a:t>
            </a:r>
            <a:r>
              <a:rPr lang="en-US" sz="2400" b="1" dirty="0" smtClean="0">
                <a:effectLst>
                  <a:outerShdw blurRad="38100" dist="38100" dir="2700000" algn="tl">
                    <a:srgbClr val="000000">
                      <a:alpha val="43137"/>
                    </a:srgbClr>
                  </a:outerShdw>
                </a:effectLst>
              </a:rPr>
              <a:t> </a:t>
            </a:r>
            <a:r>
              <a:rPr lang="en-US" sz="2400" b="1" dirty="0" err="1" smtClean="0">
                <a:effectLst>
                  <a:outerShdw blurRad="38100" dist="38100" dir="2700000" algn="tl">
                    <a:srgbClr val="000000">
                      <a:alpha val="43137"/>
                    </a:srgbClr>
                  </a:outerShdw>
                </a:effectLst>
              </a:rPr>
              <a:t>loại</a:t>
            </a:r>
            <a:r>
              <a:rPr lang="en-US" sz="2400" b="1" dirty="0" smtClean="0">
                <a:effectLst>
                  <a:outerShdw blurRad="38100" dist="38100" dir="2700000" algn="tl">
                    <a:srgbClr val="000000">
                      <a:alpha val="43137"/>
                    </a:srgbClr>
                  </a:outerShdw>
                </a:effectLst>
              </a:rPr>
              <a:t> </a:t>
            </a:r>
            <a:r>
              <a:rPr lang="en-US" sz="2400" b="1" dirty="0" err="1" smtClean="0">
                <a:effectLst>
                  <a:outerShdw blurRad="38100" dist="38100" dir="2700000" algn="tl">
                    <a:srgbClr val="000000">
                      <a:alpha val="43137"/>
                    </a:srgbClr>
                  </a:outerShdw>
                </a:effectLst>
              </a:rPr>
              <a:t>máy</a:t>
            </a:r>
            <a:r>
              <a:rPr lang="en-US" sz="2400" b="1" dirty="0" smtClean="0">
                <a:effectLst>
                  <a:outerShdw blurRad="38100" dist="38100" dir="2700000" algn="tl">
                    <a:srgbClr val="000000">
                      <a:alpha val="43137"/>
                    </a:srgbClr>
                  </a:outerShdw>
                </a:effectLst>
              </a:rPr>
              <a:t> </a:t>
            </a:r>
            <a:r>
              <a:rPr lang="en-US" sz="2400" b="1" dirty="0" err="1" smtClean="0">
                <a:effectLst>
                  <a:outerShdw blurRad="38100" dist="38100" dir="2700000" algn="tl">
                    <a:srgbClr val="000000">
                      <a:alpha val="43137"/>
                    </a:srgbClr>
                  </a:outerShdw>
                </a:effectLst>
              </a:rPr>
              <a:t>tính</a:t>
            </a:r>
            <a:r>
              <a:rPr lang="en-US" sz="2400" b="1" dirty="0" smtClean="0">
                <a:effectLst>
                  <a:outerShdw blurRad="38100" dist="38100" dir="2700000" algn="tl">
                    <a:srgbClr val="000000">
                      <a:alpha val="43137"/>
                    </a:srgbClr>
                  </a:outerShdw>
                </a:effectLst>
              </a:rPr>
              <a:t> </a:t>
            </a:r>
            <a:r>
              <a:rPr lang="en-US" sz="2400" b="1" dirty="0" err="1" smtClean="0">
                <a:effectLst>
                  <a:outerShdw blurRad="38100" dist="38100" dir="2700000" algn="tl">
                    <a:srgbClr val="000000">
                      <a:alpha val="43137"/>
                    </a:srgbClr>
                  </a:outerShdw>
                </a:effectLst>
              </a:rPr>
              <a:t>cầm</a:t>
            </a:r>
            <a:r>
              <a:rPr lang="en-US" sz="2400" b="1" dirty="0" smtClean="0">
                <a:effectLst>
                  <a:outerShdw blurRad="38100" dist="38100" dir="2700000" algn="tl">
                    <a:srgbClr val="000000">
                      <a:alpha val="43137"/>
                    </a:srgbClr>
                  </a:outerShdw>
                </a:effectLst>
              </a:rPr>
              <a:t> </a:t>
            </a:r>
            <a:r>
              <a:rPr lang="en-US" sz="2400" b="1" dirty="0" err="1" smtClean="0">
                <a:effectLst>
                  <a:outerShdw blurRad="38100" dist="38100" dir="2700000" algn="tl">
                    <a:srgbClr val="000000">
                      <a:alpha val="43137"/>
                    </a:srgbClr>
                  </a:outerShdw>
                </a:effectLst>
              </a:rPr>
              <a:t>tay</a:t>
            </a:r>
            <a:endParaRPr lang="vi-VN" sz="2400" b="1" dirty="0">
              <a:effectLst>
                <a:outerShdw blurRad="38100" dist="38100" dir="2700000" algn="tl">
                  <a:srgbClr val="000000">
                    <a:alpha val="43137"/>
                  </a:srgbClr>
                </a:outerShdw>
              </a:effectLst>
            </a:endParaRPr>
          </a:p>
        </p:txBody>
      </p:sp>
      <p:pic>
        <p:nvPicPr>
          <p:cNvPr id="9" name="Picture 8"/>
          <p:cNvPicPr/>
          <p:nvPr/>
        </p:nvPicPr>
        <p:blipFill rotWithShape="1">
          <a:blip r:embed="rId2">
            <a:clrChange>
              <a:clrFrom>
                <a:srgbClr val="FFFFFF"/>
              </a:clrFrom>
              <a:clrTo>
                <a:srgbClr val="FFFFFF">
                  <a:alpha val="0"/>
                </a:srgbClr>
              </a:clrTo>
            </a:clrChange>
          </a:blip>
          <a:srcRect l="5914" t="3305"/>
          <a:stretch/>
        </p:blipFill>
        <p:spPr bwMode="auto">
          <a:xfrm>
            <a:off x="225390" y="246952"/>
            <a:ext cx="1666875" cy="2228850"/>
          </a:xfrm>
          <a:prstGeom prst="rect">
            <a:avLst/>
          </a:prstGeom>
          <a:ln>
            <a:noFill/>
          </a:ln>
          <a:extLst>
            <a:ext uri="{53640926-AAD7-44D8-BBD7-CCE9431645EC}">
              <a14:shadowObscured xmlns:a14="http://schemas.microsoft.com/office/drawing/2010/main"/>
            </a:ext>
          </a:extLst>
        </p:spPr>
      </p:pic>
      <p:pic>
        <p:nvPicPr>
          <p:cNvPr id="12" name="Picture 11"/>
          <p:cNvPicPr/>
          <p:nvPr/>
        </p:nvPicPr>
        <p:blipFill rotWithShape="1">
          <a:blip r:embed="rId3">
            <a:clrChange>
              <a:clrFrom>
                <a:srgbClr val="FFFFFF"/>
              </a:clrFrom>
              <a:clrTo>
                <a:srgbClr val="FFFFFF">
                  <a:alpha val="0"/>
                </a:srgbClr>
              </a:clrTo>
            </a:clrChange>
          </a:blip>
          <a:srcRect l="4891" t="-7258" r="14130" b="7258"/>
          <a:stretch/>
        </p:blipFill>
        <p:spPr bwMode="auto">
          <a:xfrm>
            <a:off x="7062236" y="113602"/>
            <a:ext cx="1419225" cy="2362200"/>
          </a:xfrm>
          <a:prstGeom prst="rect">
            <a:avLst/>
          </a:prstGeom>
          <a:ln>
            <a:noFill/>
          </a:ln>
          <a:extLst>
            <a:ext uri="{53640926-AAD7-44D8-BBD7-CCE9431645EC}">
              <a14:shadowObscured xmlns:a14="http://schemas.microsoft.com/office/drawing/2010/main"/>
            </a:ext>
          </a:extLst>
        </p:spPr>
      </p:pic>
      <p:pic>
        <p:nvPicPr>
          <p:cNvPr id="13" name="Picture 12"/>
          <p:cNvPicPr/>
          <p:nvPr/>
        </p:nvPicPr>
        <p:blipFill>
          <a:blip r:embed="rId4">
            <a:clrChange>
              <a:clrFrom>
                <a:srgbClr val="FFFFFF"/>
              </a:clrFrom>
              <a:clrTo>
                <a:srgbClr val="FFFFFF">
                  <a:alpha val="0"/>
                </a:srgbClr>
              </a:clrTo>
            </a:clrChange>
          </a:blip>
          <a:stretch>
            <a:fillRect/>
          </a:stretch>
        </p:blipFill>
        <p:spPr>
          <a:xfrm>
            <a:off x="620223" y="2878447"/>
            <a:ext cx="1666875" cy="1990725"/>
          </a:xfrm>
          <a:prstGeom prst="rect">
            <a:avLst/>
          </a:prstGeom>
        </p:spPr>
      </p:pic>
      <p:pic>
        <p:nvPicPr>
          <p:cNvPr id="14" name="Picture 13"/>
          <p:cNvPicPr/>
          <p:nvPr/>
        </p:nvPicPr>
        <p:blipFill>
          <a:blip r:embed="rId5"/>
          <a:stretch>
            <a:fillRect/>
          </a:stretch>
        </p:blipFill>
        <p:spPr>
          <a:xfrm>
            <a:off x="2435467" y="770494"/>
            <a:ext cx="1495425" cy="1990725"/>
          </a:xfrm>
          <a:prstGeom prst="rect">
            <a:avLst/>
          </a:prstGeom>
        </p:spPr>
      </p:pic>
      <p:pic>
        <p:nvPicPr>
          <p:cNvPr id="15" name="Picture 14"/>
          <p:cNvPicPr/>
          <p:nvPr/>
        </p:nvPicPr>
        <p:blipFill rotWithShape="1">
          <a:blip r:embed="rId6">
            <a:clrChange>
              <a:clrFrom>
                <a:srgbClr val="FFFFFF"/>
              </a:clrFrom>
              <a:clrTo>
                <a:srgbClr val="FFFFFF">
                  <a:alpha val="0"/>
                </a:srgbClr>
              </a:clrTo>
            </a:clrChange>
          </a:blip>
          <a:srcRect l="6024" r="10844"/>
          <a:stretch/>
        </p:blipFill>
        <p:spPr bwMode="auto">
          <a:xfrm>
            <a:off x="4607898" y="583189"/>
            <a:ext cx="1499825" cy="2510577"/>
          </a:xfrm>
          <a:prstGeom prst="rect">
            <a:avLst/>
          </a:prstGeom>
          <a:ln>
            <a:noFill/>
          </a:ln>
          <a:extLst>
            <a:ext uri="{53640926-AAD7-44D8-BBD7-CCE9431645EC}">
              <a14:shadowObscured xmlns:a14="http://schemas.microsoft.com/office/drawing/2010/main"/>
            </a:ext>
          </a:extLst>
        </p:spPr>
      </p:pic>
      <p:pic>
        <p:nvPicPr>
          <p:cNvPr id="16" name="Picture 15"/>
          <p:cNvPicPr/>
          <p:nvPr/>
        </p:nvPicPr>
        <p:blipFill>
          <a:blip r:embed="rId7">
            <a:clrChange>
              <a:clrFrom>
                <a:srgbClr val="EEE8FF"/>
              </a:clrFrom>
              <a:clrTo>
                <a:srgbClr val="EEE8FF">
                  <a:alpha val="0"/>
                </a:srgbClr>
              </a:clrTo>
            </a:clrChange>
            <a:extLst>
              <a:ext uri="{28A0092B-C50C-407E-A947-70E740481C1C}">
                <a14:useLocalDpi xmlns:a14="http://schemas.microsoft.com/office/drawing/2010/main" val="0"/>
              </a:ext>
            </a:extLst>
          </a:blip>
          <a:stretch>
            <a:fillRect/>
          </a:stretch>
        </p:blipFill>
        <p:spPr>
          <a:xfrm>
            <a:off x="2907318" y="3054177"/>
            <a:ext cx="3200405" cy="1814995"/>
          </a:xfrm>
          <a:prstGeom prst="rect">
            <a:avLst/>
          </a:prstGeom>
        </p:spPr>
      </p:pic>
      <p:pic>
        <p:nvPicPr>
          <p:cNvPr id="1026" name="Picture 2" descr="fx-570VN PLUS | Dòng ES PLUS Series -Không thể lập trình- | TRƯỜNG HỌC VÀ  PHÒNG THÍ NGHIỆM | Máy tính | CASIO"/>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51692" y="2513270"/>
            <a:ext cx="2702996" cy="225249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6188042" y="4633957"/>
            <a:ext cx="2766646" cy="338554"/>
          </a:xfrm>
          <a:prstGeom prst="rect">
            <a:avLst/>
          </a:prstGeom>
          <a:noFill/>
        </p:spPr>
        <p:txBody>
          <a:bodyPr wrap="square" rtlCol="0">
            <a:spAutoFit/>
          </a:bodyPr>
          <a:lstStyle/>
          <a:p>
            <a:r>
              <a:rPr lang="en-US" sz="1600" b="1" dirty="0" err="1" smtClean="0"/>
              <a:t>Máy</a:t>
            </a:r>
            <a:r>
              <a:rPr lang="en-US" sz="1600" b="1" dirty="0" smtClean="0"/>
              <a:t> Casio 570  VN - Plus</a:t>
            </a:r>
            <a:endParaRPr lang="vi-VN" sz="1600" b="1" dirty="0"/>
          </a:p>
        </p:txBody>
      </p:sp>
    </p:spTree>
    <p:extLst>
      <p:ext uri="{BB962C8B-B14F-4D97-AF65-F5344CB8AC3E}">
        <p14:creationId xmlns:p14="http://schemas.microsoft.com/office/powerpoint/2010/main" val="3751008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par>
                          <p:cTn id="13" fill="hold">
                            <p:stCondLst>
                              <p:cond delay="1000"/>
                            </p:stCondLst>
                            <p:childTnLst>
                              <p:par>
                                <p:cTn id="14" presetID="14" presetClass="entr" presetSubtype="10"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randombar(horizontal)">
                                      <p:cBhvr>
                                        <p:cTn id="16" dur="500"/>
                                        <p:tgtEl>
                                          <p:spTgt spid="14"/>
                                        </p:tgtEl>
                                      </p:cBhvr>
                                    </p:animEffect>
                                  </p:childTnLst>
                                </p:cTn>
                              </p:par>
                            </p:childTnLst>
                          </p:cTn>
                        </p:par>
                        <p:par>
                          <p:cTn id="17" fill="hold">
                            <p:stCondLst>
                              <p:cond delay="1500"/>
                            </p:stCondLst>
                            <p:childTnLst>
                              <p:par>
                                <p:cTn id="18" presetID="14" presetClass="entr" presetSubtype="10" fill="hold"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par>
                          <p:cTn id="21" fill="hold">
                            <p:stCondLst>
                              <p:cond delay="2000"/>
                            </p:stCondLst>
                            <p:childTnLst>
                              <p:par>
                                <p:cTn id="22" presetID="14" presetClass="entr" presetSubtype="1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randombar(horizontal)">
                                      <p:cBhvr>
                                        <p:cTn id="24" dur="500"/>
                                        <p:tgtEl>
                                          <p:spTgt spid="12"/>
                                        </p:tgtEl>
                                      </p:cBhvr>
                                    </p:animEffect>
                                  </p:childTnLst>
                                </p:cTn>
                              </p:par>
                            </p:childTnLst>
                          </p:cTn>
                        </p:par>
                        <p:par>
                          <p:cTn id="25" fill="hold">
                            <p:stCondLst>
                              <p:cond delay="2500"/>
                            </p:stCondLst>
                            <p:childTnLst>
                              <p:par>
                                <p:cTn id="26" presetID="14" presetClass="entr" presetSubtype="1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randombar(horizontal)">
                                      <p:cBhvr>
                                        <p:cTn id="28" dur="500"/>
                                        <p:tgtEl>
                                          <p:spTgt spid="13"/>
                                        </p:tgtEl>
                                      </p:cBhvr>
                                    </p:animEffect>
                                  </p:childTnLst>
                                </p:cTn>
                              </p:par>
                            </p:childTnLst>
                          </p:cTn>
                        </p:par>
                        <p:par>
                          <p:cTn id="29" fill="hold">
                            <p:stCondLst>
                              <p:cond delay="3000"/>
                            </p:stCondLst>
                            <p:childTnLst>
                              <p:par>
                                <p:cTn id="30" presetID="14" presetClass="entr" presetSubtype="10" fill="hold"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randombar(horizontal)">
                                      <p:cBhvr>
                                        <p:cTn id="32" dur="500"/>
                                        <p:tgtEl>
                                          <p:spTgt spid="16"/>
                                        </p:tgtEl>
                                      </p:cBhvr>
                                    </p:animEffect>
                                  </p:childTnLst>
                                </p:cTn>
                              </p:par>
                            </p:childTnLst>
                          </p:cTn>
                        </p:par>
                        <p:par>
                          <p:cTn id="33" fill="hold">
                            <p:stCondLst>
                              <p:cond delay="3500"/>
                            </p:stCondLst>
                            <p:childTnLst>
                              <p:par>
                                <p:cTn id="34" presetID="14" presetClass="entr" presetSubtype="10" fill="hold" nodeType="afterEffect">
                                  <p:stCondLst>
                                    <p:cond delay="0"/>
                                  </p:stCondLst>
                                  <p:childTnLst>
                                    <p:set>
                                      <p:cBhvr>
                                        <p:cTn id="35" dur="1" fill="hold">
                                          <p:stCondLst>
                                            <p:cond delay="0"/>
                                          </p:stCondLst>
                                        </p:cTn>
                                        <p:tgtEl>
                                          <p:spTgt spid="1026"/>
                                        </p:tgtEl>
                                        <p:attrNameLst>
                                          <p:attrName>style.visibility</p:attrName>
                                        </p:attrNameLst>
                                      </p:cBhvr>
                                      <p:to>
                                        <p:strVal val="visible"/>
                                      </p:to>
                                    </p:set>
                                    <p:animEffect transition="in" filter="randombar(horizontal)">
                                      <p:cBhvr>
                                        <p:cTn id="36" dur="500"/>
                                        <p:tgtEl>
                                          <p:spTgt spid="1026"/>
                                        </p:tgtEl>
                                      </p:cBhvr>
                                    </p:animEffect>
                                  </p:childTnLst>
                                </p:cTn>
                              </p:par>
                            </p:childTnLst>
                          </p:cTn>
                        </p:par>
                        <p:par>
                          <p:cTn id="37" fill="hold">
                            <p:stCondLst>
                              <p:cond delay="4000"/>
                            </p:stCondLst>
                            <p:childTnLst>
                              <p:par>
                                <p:cTn id="38" presetID="2" presetClass="entr" presetSubtype="4" fill="hold" grpId="0" nodeType="afterEffect">
                                  <p:stCondLst>
                                    <p:cond delay="0"/>
                                  </p:stCondLst>
                                  <p:childTnLst>
                                    <p:set>
                                      <p:cBhvr>
                                        <p:cTn id="39" dur="1" fill="hold">
                                          <p:stCondLst>
                                            <p:cond delay="0"/>
                                          </p:stCondLst>
                                        </p:cTn>
                                        <p:tgtEl>
                                          <p:spTgt spid="17"/>
                                        </p:tgtEl>
                                        <p:attrNameLst>
                                          <p:attrName>style.visibility</p:attrName>
                                        </p:attrNameLst>
                                      </p:cBhvr>
                                      <p:to>
                                        <p:strVal val="visible"/>
                                      </p:to>
                                    </p:set>
                                    <p:anim calcmode="lin" valueType="num">
                                      <p:cBhvr additive="base">
                                        <p:cTn id="40" dur="500" fill="hold"/>
                                        <p:tgtEl>
                                          <p:spTgt spid="17"/>
                                        </p:tgtEl>
                                        <p:attrNameLst>
                                          <p:attrName>ppt_x</p:attrName>
                                        </p:attrNameLst>
                                      </p:cBhvr>
                                      <p:tavLst>
                                        <p:tav tm="0">
                                          <p:val>
                                            <p:strVal val="#ppt_x"/>
                                          </p:val>
                                        </p:tav>
                                        <p:tav tm="100000">
                                          <p:val>
                                            <p:strVal val="#ppt_x"/>
                                          </p:val>
                                        </p:tav>
                                      </p:tavLst>
                                    </p:anim>
                                    <p:anim calcmode="lin" valueType="num">
                                      <p:cBhvr additive="base">
                                        <p:cTn id="4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6" presetClass="emph" presetSubtype="0" fill="hold" nodeType="clickEffect">
                                  <p:stCondLst>
                                    <p:cond delay="0"/>
                                  </p:stCondLst>
                                  <p:childTnLst>
                                    <p:animScale>
                                      <p:cBhvr>
                                        <p:cTn id="45" dur="2000" fill="hold"/>
                                        <p:tgtEl>
                                          <p:spTgt spid="102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36"/>
        <p:cNvGrpSpPr/>
        <p:nvPr/>
      </p:nvGrpSpPr>
      <p:grpSpPr>
        <a:xfrm>
          <a:off x="0" y="0"/>
          <a:ext cx="0" cy="0"/>
          <a:chOff x="0" y="0"/>
          <a:chExt cx="0" cy="0"/>
        </a:xfrm>
      </p:grpSpPr>
      <p:sp>
        <p:nvSpPr>
          <p:cNvPr id="1337" name="Google Shape;1337;p32"/>
          <p:cNvSpPr txBox="1">
            <a:spLocks noGrp="1"/>
          </p:cNvSpPr>
          <p:nvPr>
            <p:ph type="title"/>
          </p:nvPr>
        </p:nvSpPr>
        <p:spPr>
          <a:xfrm>
            <a:off x="2151376" y="271249"/>
            <a:ext cx="5454456" cy="58074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spcFirstLastPara="1" wrap="square" lIns="91425" tIns="91425" rIns="91425" bIns="91425" anchor="ctr" anchorCtr="0">
            <a:noAutofit/>
          </a:bodyPr>
          <a:lstStyle/>
          <a:p>
            <a:pPr marL="0" lvl="0" indent="0" algn="ctr" rtl="0">
              <a:spcBef>
                <a:spcPts val="0"/>
              </a:spcBef>
              <a:spcAft>
                <a:spcPts val="0"/>
              </a:spcAft>
              <a:buNone/>
            </a:pPr>
            <a:r>
              <a:rPr lang="en" sz="3200" b="1" dirty="0" smtClean="0">
                <a:solidFill>
                  <a:schemeClr val="dk1"/>
                </a:solidFill>
                <a:effectLst>
                  <a:outerShdw blurRad="38100" dist="38100" dir="2700000" algn="tl">
                    <a:srgbClr val="000000">
                      <a:alpha val="43137"/>
                    </a:srgbClr>
                  </a:outerShdw>
                </a:effectLst>
                <a:latin typeface="+mn-lt"/>
              </a:rPr>
              <a:t>NỘI DUNG</a:t>
            </a:r>
            <a:endParaRPr sz="3200" b="1" dirty="0">
              <a:solidFill>
                <a:schemeClr val="dk1"/>
              </a:solidFill>
              <a:effectLst>
                <a:outerShdw blurRad="38100" dist="38100" dir="2700000" algn="tl">
                  <a:srgbClr val="000000">
                    <a:alpha val="43137"/>
                  </a:srgbClr>
                </a:outerShdw>
              </a:effectLst>
              <a:latin typeface="+mn-lt"/>
            </a:endParaRPr>
          </a:p>
        </p:txBody>
      </p:sp>
      <p:sp>
        <p:nvSpPr>
          <p:cNvPr id="1338" name="Google Shape;1338;p32"/>
          <p:cNvSpPr txBox="1">
            <a:spLocks noGrp="1"/>
          </p:cNvSpPr>
          <p:nvPr>
            <p:ph type="title" idx="2"/>
          </p:nvPr>
        </p:nvSpPr>
        <p:spPr>
          <a:xfrm>
            <a:off x="1959845" y="1204038"/>
            <a:ext cx="528900" cy="436500"/>
          </a:xfrm>
          <a:prstGeom prst="rect">
            <a:avLst/>
          </a:prstGeom>
        </p:spPr>
        <p:txBody>
          <a:bodyPr spcFirstLastPara="1" wrap="square" lIns="0" tIns="91425" rIns="0" bIns="91425" anchor="ctr" anchorCtr="0">
            <a:noAutofit/>
          </a:bodyPr>
          <a:lstStyle/>
          <a:p>
            <a:pPr marL="0" lvl="0" indent="0" algn="ctr" rtl="0">
              <a:spcBef>
                <a:spcPts val="0"/>
              </a:spcBef>
              <a:spcAft>
                <a:spcPts val="0"/>
              </a:spcAft>
              <a:buNone/>
            </a:pPr>
            <a:r>
              <a:rPr lang="en" sz="2800" dirty="0">
                <a:latin typeface="+mn-lt"/>
              </a:rPr>
              <a:t>01</a:t>
            </a:r>
            <a:endParaRPr sz="2800" dirty="0">
              <a:latin typeface="+mn-lt"/>
            </a:endParaRPr>
          </a:p>
        </p:txBody>
      </p:sp>
      <p:sp>
        <p:nvSpPr>
          <p:cNvPr id="1339" name="Google Shape;1339;p32"/>
          <p:cNvSpPr txBox="1">
            <a:spLocks noGrp="1"/>
          </p:cNvSpPr>
          <p:nvPr>
            <p:ph type="title" idx="3"/>
          </p:nvPr>
        </p:nvSpPr>
        <p:spPr>
          <a:xfrm>
            <a:off x="2665207" y="1152878"/>
            <a:ext cx="5060304" cy="47538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smtClean="0">
                <a:latin typeface="+mn-lt"/>
              </a:rPr>
              <a:t>MỘT SỐ CHỨC NĂNG CHÍNH</a:t>
            </a:r>
            <a:endParaRPr sz="2400" dirty="0">
              <a:latin typeface="+mn-lt"/>
            </a:endParaRPr>
          </a:p>
        </p:txBody>
      </p:sp>
      <p:sp>
        <p:nvSpPr>
          <p:cNvPr id="1341" name="Google Shape;1341;p32"/>
          <p:cNvSpPr txBox="1">
            <a:spLocks noGrp="1"/>
          </p:cNvSpPr>
          <p:nvPr>
            <p:ph type="title" idx="14"/>
          </p:nvPr>
        </p:nvSpPr>
        <p:spPr>
          <a:xfrm>
            <a:off x="1863079" y="2147188"/>
            <a:ext cx="686153" cy="436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dirty="0">
                <a:latin typeface="+mn-lt"/>
              </a:rPr>
              <a:t>02</a:t>
            </a:r>
            <a:endParaRPr sz="2800" dirty="0">
              <a:latin typeface="+mn-lt"/>
            </a:endParaRPr>
          </a:p>
        </p:txBody>
      </p:sp>
      <p:sp>
        <p:nvSpPr>
          <p:cNvPr id="1345" name="Google Shape;1345;p32"/>
          <p:cNvSpPr txBox="1">
            <a:spLocks noGrp="1"/>
          </p:cNvSpPr>
          <p:nvPr>
            <p:ph type="title" idx="7"/>
          </p:nvPr>
        </p:nvSpPr>
        <p:spPr>
          <a:xfrm>
            <a:off x="2665207" y="2110059"/>
            <a:ext cx="5060304" cy="54560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smtClean="0">
                <a:latin typeface="+mn-lt"/>
              </a:rPr>
              <a:t>CHẾ ĐỘ TÍNH TOÁN SỐ HỌC</a:t>
            </a:r>
            <a:endParaRPr sz="2400" dirty="0">
              <a:latin typeface="+mn-lt"/>
            </a:endParaRPr>
          </a:p>
        </p:txBody>
      </p:sp>
      <p:sp>
        <p:nvSpPr>
          <p:cNvPr id="1347" name="Google Shape;1347;p32"/>
          <p:cNvSpPr txBox="1">
            <a:spLocks noGrp="1"/>
          </p:cNvSpPr>
          <p:nvPr>
            <p:ph type="title" idx="16"/>
          </p:nvPr>
        </p:nvSpPr>
        <p:spPr>
          <a:xfrm>
            <a:off x="1895051" y="3284863"/>
            <a:ext cx="667429" cy="436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dirty="0" smtClean="0">
                <a:latin typeface="+mn-lt"/>
              </a:rPr>
              <a:t>03</a:t>
            </a:r>
            <a:endParaRPr sz="2800" dirty="0">
              <a:latin typeface="+mn-lt"/>
            </a:endParaRPr>
          </a:p>
        </p:txBody>
      </p:sp>
      <p:sp>
        <p:nvSpPr>
          <p:cNvPr id="1348" name="Google Shape;1348;p32"/>
          <p:cNvSpPr txBox="1">
            <a:spLocks noGrp="1"/>
          </p:cNvSpPr>
          <p:nvPr>
            <p:ph type="title" idx="9"/>
          </p:nvPr>
        </p:nvSpPr>
        <p:spPr>
          <a:xfrm>
            <a:off x="2665207" y="3267944"/>
            <a:ext cx="5060304" cy="565502"/>
          </a:xfrm>
          <a:prstGeom prst="rect">
            <a:avLst/>
          </a:prstGeom>
        </p:spPr>
        <p:txBody>
          <a:bodyPr spcFirstLastPara="1" wrap="square" lIns="91425" tIns="91425" rIns="91425" bIns="91425" anchor="ctr" anchorCtr="0">
            <a:noAutofit/>
          </a:bodyPr>
          <a:lstStyle/>
          <a:p>
            <a:pPr marL="0" lvl="0" indent="0" algn="ctr" rtl="0">
              <a:lnSpc>
                <a:spcPct val="130000"/>
              </a:lnSpc>
              <a:spcBef>
                <a:spcPts val="0"/>
              </a:spcBef>
              <a:spcAft>
                <a:spcPts val="0"/>
              </a:spcAft>
              <a:buNone/>
            </a:pPr>
            <a:r>
              <a:rPr lang="en-US" sz="2400" dirty="0" smtClean="0">
                <a:latin typeface="+mn-lt"/>
              </a:rPr>
              <a:t>VÍ DỤ</a:t>
            </a:r>
            <a:endParaRPr sz="2400" dirty="0">
              <a:latin typeface="+mn-lt"/>
            </a:endParaRPr>
          </a:p>
        </p:txBody>
      </p:sp>
      <p:grpSp>
        <p:nvGrpSpPr>
          <p:cNvPr id="1350" name="Google Shape;1350;p32"/>
          <p:cNvGrpSpPr/>
          <p:nvPr/>
        </p:nvGrpSpPr>
        <p:grpSpPr>
          <a:xfrm>
            <a:off x="1980664" y="1206026"/>
            <a:ext cx="435817" cy="436463"/>
            <a:chOff x="1300150" y="626450"/>
            <a:chExt cx="739299" cy="740647"/>
          </a:xfrm>
        </p:grpSpPr>
        <p:sp>
          <p:nvSpPr>
            <p:cNvPr id="1351" name="Google Shape;1351;p32"/>
            <p:cNvSpPr/>
            <p:nvPr/>
          </p:nvSpPr>
          <p:spPr>
            <a:xfrm>
              <a:off x="1300150" y="626450"/>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1352" name="Google Shape;1352;p32"/>
            <p:cNvSpPr/>
            <p:nvPr/>
          </p:nvSpPr>
          <p:spPr>
            <a:xfrm rot="5400000">
              <a:off x="1866246" y="626450"/>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1353" name="Google Shape;1353;p32"/>
            <p:cNvSpPr/>
            <p:nvPr/>
          </p:nvSpPr>
          <p:spPr>
            <a:xfrm rot="10800000">
              <a:off x="1866684" y="1193457"/>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1354" name="Google Shape;1354;p32"/>
            <p:cNvSpPr/>
            <p:nvPr/>
          </p:nvSpPr>
          <p:spPr>
            <a:xfrm rot="-5400000">
              <a:off x="1300587" y="1193457"/>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grpSp>
      <p:grpSp>
        <p:nvGrpSpPr>
          <p:cNvPr id="1355" name="Google Shape;1355;p32"/>
          <p:cNvGrpSpPr/>
          <p:nvPr/>
        </p:nvGrpSpPr>
        <p:grpSpPr>
          <a:xfrm>
            <a:off x="1980665" y="2147577"/>
            <a:ext cx="435817" cy="436463"/>
            <a:chOff x="1300150" y="626450"/>
            <a:chExt cx="739299" cy="740647"/>
          </a:xfrm>
        </p:grpSpPr>
        <p:sp>
          <p:nvSpPr>
            <p:cNvPr id="1356" name="Google Shape;1356;p32"/>
            <p:cNvSpPr/>
            <p:nvPr/>
          </p:nvSpPr>
          <p:spPr>
            <a:xfrm>
              <a:off x="1300150" y="626450"/>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1357" name="Google Shape;1357;p32"/>
            <p:cNvSpPr/>
            <p:nvPr/>
          </p:nvSpPr>
          <p:spPr>
            <a:xfrm rot="5400000">
              <a:off x="1866246" y="626450"/>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1358" name="Google Shape;1358;p32"/>
            <p:cNvSpPr/>
            <p:nvPr/>
          </p:nvSpPr>
          <p:spPr>
            <a:xfrm rot="10800000">
              <a:off x="1866684" y="1193457"/>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1359" name="Google Shape;1359;p32"/>
            <p:cNvSpPr/>
            <p:nvPr/>
          </p:nvSpPr>
          <p:spPr>
            <a:xfrm rot="-5400000">
              <a:off x="1300587" y="1193457"/>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grpSp>
      <p:grpSp>
        <p:nvGrpSpPr>
          <p:cNvPr id="1360" name="Google Shape;1360;p32"/>
          <p:cNvGrpSpPr/>
          <p:nvPr/>
        </p:nvGrpSpPr>
        <p:grpSpPr>
          <a:xfrm>
            <a:off x="1988246" y="3267944"/>
            <a:ext cx="435817" cy="436463"/>
            <a:chOff x="1300150" y="626450"/>
            <a:chExt cx="739299" cy="740647"/>
          </a:xfrm>
        </p:grpSpPr>
        <p:sp>
          <p:nvSpPr>
            <p:cNvPr id="1361" name="Google Shape;1361;p32"/>
            <p:cNvSpPr/>
            <p:nvPr/>
          </p:nvSpPr>
          <p:spPr>
            <a:xfrm>
              <a:off x="1300150" y="626450"/>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1362" name="Google Shape;1362;p32"/>
            <p:cNvSpPr/>
            <p:nvPr/>
          </p:nvSpPr>
          <p:spPr>
            <a:xfrm rot="5400000">
              <a:off x="1866246" y="626450"/>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1363" name="Google Shape;1363;p32"/>
            <p:cNvSpPr/>
            <p:nvPr/>
          </p:nvSpPr>
          <p:spPr>
            <a:xfrm rot="10800000">
              <a:off x="1866684" y="1193457"/>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sp>
          <p:nvSpPr>
            <p:cNvPr id="1364" name="Google Shape;1364;p32"/>
            <p:cNvSpPr/>
            <p:nvPr/>
          </p:nvSpPr>
          <p:spPr>
            <a:xfrm rot="-5400000">
              <a:off x="1300587" y="1193457"/>
              <a:ext cx="172765" cy="173640"/>
            </a:xfrm>
            <a:custGeom>
              <a:avLst/>
              <a:gdLst/>
              <a:ahLst/>
              <a:cxnLst/>
              <a:rect l="l" t="t" r="r" b="b"/>
              <a:pathLst>
                <a:path w="13824" h="13894" extrusionOk="0">
                  <a:moveTo>
                    <a:pt x="0" y="13894"/>
                  </a:moveTo>
                  <a:lnTo>
                    <a:pt x="0" y="0"/>
                  </a:lnTo>
                  <a:lnTo>
                    <a:pt x="13824" y="0"/>
                  </a:lnTo>
                </a:path>
              </a:pathLst>
            </a:custGeom>
            <a:noFill/>
            <a:ln w="9525" cap="flat" cmpd="sng">
              <a:solidFill>
                <a:schemeClr val="dk2"/>
              </a:solidFill>
              <a:prstDash val="solid"/>
              <a:round/>
              <a:headEnd type="none" w="med" len="med"/>
              <a:tailEnd type="none" w="med" len="med"/>
            </a:ln>
          </p:spPr>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338"/>
                                        </p:tgtEl>
                                        <p:attrNameLst>
                                          <p:attrName>style.visibility</p:attrName>
                                        </p:attrNameLst>
                                      </p:cBhvr>
                                      <p:to>
                                        <p:strVal val="visible"/>
                                      </p:to>
                                    </p:set>
                                    <p:anim calcmode="lin" valueType="num">
                                      <p:cBhvr additive="base">
                                        <p:cTn id="7" dur="500" fill="hold"/>
                                        <p:tgtEl>
                                          <p:spTgt spid="1338"/>
                                        </p:tgtEl>
                                        <p:attrNameLst>
                                          <p:attrName>ppt_x</p:attrName>
                                        </p:attrNameLst>
                                      </p:cBhvr>
                                      <p:tavLst>
                                        <p:tav tm="0">
                                          <p:val>
                                            <p:strVal val="#ppt_x"/>
                                          </p:val>
                                        </p:tav>
                                        <p:tav tm="100000">
                                          <p:val>
                                            <p:strVal val="#ppt_x"/>
                                          </p:val>
                                        </p:tav>
                                      </p:tavLst>
                                    </p:anim>
                                    <p:anim calcmode="lin" valueType="num">
                                      <p:cBhvr additive="base">
                                        <p:cTn id="8" dur="500" fill="hold"/>
                                        <p:tgtEl>
                                          <p:spTgt spid="133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350"/>
                                        </p:tgtEl>
                                        <p:attrNameLst>
                                          <p:attrName>style.visibility</p:attrName>
                                        </p:attrNameLst>
                                      </p:cBhvr>
                                      <p:to>
                                        <p:strVal val="visible"/>
                                      </p:to>
                                    </p:set>
                                    <p:anim calcmode="lin" valueType="num">
                                      <p:cBhvr additive="base">
                                        <p:cTn id="12" dur="500" fill="hold"/>
                                        <p:tgtEl>
                                          <p:spTgt spid="1350"/>
                                        </p:tgtEl>
                                        <p:attrNameLst>
                                          <p:attrName>ppt_x</p:attrName>
                                        </p:attrNameLst>
                                      </p:cBhvr>
                                      <p:tavLst>
                                        <p:tav tm="0">
                                          <p:val>
                                            <p:strVal val="#ppt_x"/>
                                          </p:val>
                                        </p:tav>
                                        <p:tav tm="100000">
                                          <p:val>
                                            <p:strVal val="#ppt_x"/>
                                          </p:val>
                                        </p:tav>
                                      </p:tavLst>
                                    </p:anim>
                                    <p:anim calcmode="lin" valueType="num">
                                      <p:cBhvr additive="base">
                                        <p:cTn id="13" dur="500" fill="hold"/>
                                        <p:tgtEl>
                                          <p:spTgt spid="1350"/>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339"/>
                                        </p:tgtEl>
                                        <p:attrNameLst>
                                          <p:attrName>style.visibility</p:attrName>
                                        </p:attrNameLst>
                                      </p:cBhvr>
                                      <p:to>
                                        <p:strVal val="visible"/>
                                      </p:to>
                                    </p:set>
                                    <p:anim calcmode="lin" valueType="num">
                                      <p:cBhvr additive="base">
                                        <p:cTn id="17" dur="500" fill="hold"/>
                                        <p:tgtEl>
                                          <p:spTgt spid="1339"/>
                                        </p:tgtEl>
                                        <p:attrNameLst>
                                          <p:attrName>ppt_x</p:attrName>
                                        </p:attrNameLst>
                                      </p:cBhvr>
                                      <p:tavLst>
                                        <p:tav tm="0">
                                          <p:val>
                                            <p:strVal val="#ppt_x"/>
                                          </p:val>
                                        </p:tav>
                                        <p:tav tm="100000">
                                          <p:val>
                                            <p:strVal val="#ppt_x"/>
                                          </p:val>
                                        </p:tav>
                                      </p:tavLst>
                                    </p:anim>
                                    <p:anim calcmode="lin" valueType="num">
                                      <p:cBhvr additive="base">
                                        <p:cTn id="18" dur="500" fill="hold"/>
                                        <p:tgtEl>
                                          <p:spTgt spid="1339"/>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1355"/>
                                        </p:tgtEl>
                                        <p:attrNameLst>
                                          <p:attrName>style.visibility</p:attrName>
                                        </p:attrNameLst>
                                      </p:cBhvr>
                                      <p:to>
                                        <p:strVal val="visible"/>
                                      </p:to>
                                    </p:set>
                                    <p:anim calcmode="lin" valueType="num">
                                      <p:cBhvr additive="base">
                                        <p:cTn id="22" dur="500" fill="hold"/>
                                        <p:tgtEl>
                                          <p:spTgt spid="1355"/>
                                        </p:tgtEl>
                                        <p:attrNameLst>
                                          <p:attrName>ppt_x</p:attrName>
                                        </p:attrNameLst>
                                      </p:cBhvr>
                                      <p:tavLst>
                                        <p:tav tm="0">
                                          <p:val>
                                            <p:strVal val="#ppt_x"/>
                                          </p:val>
                                        </p:tav>
                                        <p:tav tm="100000">
                                          <p:val>
                                            <p:strVal val="#ppt_x"/>
                                          </p:val>
                                        </p:tav>
                                      </p:tavLst>
                                    </p:anim>
                                    <p:anim calcmode="lin" valueType="num">
                                      <p:cBhvr additive="base">
                                        <p:cTn id="23" dur="500" fill="hold"/>
                                        <p:tgtEl>
                                          <p:spTgt spid="1355"/>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1341"/>
                                        </p:tgtEl>
                                        <p:attrNameLst>
                                          <p:attrName>style.visibility</p:attrName>
                                        </p:attrNameLst>
                                      </p:cBhvr>
                                      <p:to>
                                        <p:strVal val="visible"/>
                                      </p:to>
                                    </p:set>
                                    <p:anim calcmode="lin" valueType="num">
                                      <p:cBhvr additive="base">
                                        <p:cTn id="27" dur="500" fill="hold"/>
                                        <p:tgtEl>
                                          <p:spTgt spid="1341"/>
                                        </p:tgtEl>
                                        <p:attrNameLst>
                                          <p:attrName>ppt_x</p:attrName>
                                        </p:attrNameLst>
                                      </p:cBhvr>
                                      <p:tavLst>
                                        <p:tav tm="0">
                                          <p:val>
                                            <p:strVal val="#ppt_x"/>
                                          </p:val>
                                        </p:tav>
                                        <p:tav tm="100000">
                                          <p:val>
                                            <p:strVal val="#ppt_x"/>
                                          </p:val>
                                        </p:tav>
                                      </p:tavLst>
                                    </p:anim>
                                    <p:anim calcmode="lin" valueType="num">
                                      <p:cBhvr additive="base">
                                        <p:cTn id="28" dur="500" fill="hold"/>
                                        <p:tgtEl>
                                          <p:spTgt spid="1341"/>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1345"/>
                                        </p:tgtEl>
                                        <p:attrNameLst>
                                          <p:attrName>style.visibility</p:attrName>
                                        </p:attrNameLst>
                                      </p:cBhvr>
                                      <p:to>
                                        <p:strVal val="visible"/>
                                      </p:to>
                                    </p:set>
                                    <p:anim calcmode="lin" valueType="num">
                                      <p:cBhvr additive="base">
                                        <p:cTn id="32" dur="500" fill="hold"/>
                                        <p:tgtEl>
                                          <p:spTgt spid="1345"/>
                                        </p:tgtEl>
                                        <p:attrNameLst>
                                          <p:attrName>ppt_x</p:attrName>
                                        </p:attrNameLst>
                                      </p:cBhvr>
                                      <p:tavLst>
                                        <p:tav tm="0">
                                          <p:val>
                                            <p:strVal val="#ppt_x"/>
                                          </p:val>
                                        </p:tav>
                                        <p:tav tm="100000">
                                          <p:val>
                                            <p:strVal val="#ppt_x"/>
                                          </p:val>
                                        </p:tav>
                                      </p:tavLst>
                                    </p:anim>
                                    <p:anim calcmode="lin" valueType="num">
                                      <p:cBhvr additive="base">
                                        <p:cTn id="33" dur="500" fill="hold"/>
                                        <p:tgtEl>
                                          <p:spTgt spid="1345"/>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1347"/>
                                        </p:tgtEl>
                                        <p:attrNameLst>
                                          <p:attrName>style.visibility</p:attrName>
                                        </p:attrNameLst>
                                      </p:cBhvr>
                                      <p:to>
                                        <p:strVal val="visible"/>
                                      </p:to>
                                    </p:set>
                                    <p:anim calcmode="lin" valueType="num">
                                      <p:cBhvr additive="base">
                                        <p:cTn id="37" dur="500" fill="hold"/>
                                        <p:tgtEl>
                                          <p:spTgt spid="1347"/>
                                        </p:tgtEl>
                                        <p:attrNameLst>
                                          <p:attrName>ppt_x</p:attrName>
                                        </p:attrNameLst>
                                      </p:cBhvr>
                                      <p:tavLst>
                                        <p:tav tm="0">
                                          <p:val>
                                            <p:strVal val="#ppt_x"/>
                                          </p:val>
                                        </p:tav>
                                        <p:tav tm="100000">
                                          <p:val>
                                            <p:strVal val="#ppt_x"/>
                                          </p:val>
                                        </p:tav>
                                      </p:tavLst>
                                    </p:anim>
                                    <p:anim calcmode="lin" valueType="num">
                                      <p:cBhvr additive="base">
                                        <p:cTn id="38" dur="500" fill="hold"/>
                                        <p:tgtEl>
                                          <p:spTgt spid="1347"/>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nodeType="afterEffect">
                                  <p:stCondLst>
                                    <p:cond delay="0"/>
                                  </p:stCondLst>
                                  <p:childTnLst>
                                    <p:set>
                                      <p:cBhvr>
                                        <p:cTn id="41" dur="1" fill="hold">
                                          <p:stCondLst>
                                            <p:cond delay="0"/>
                                          </p:stCondLst>
                                        </p:cTn>
                                        <p:tgtEl>
                                          <p:spTgt spid="1360"/>
                                        </p:tgtEl>
                                        <p:attrNameLst>
                                          <p:attrName>style.visibility</p:attrName>
                                        </p:attrNameLst>
                                      </p:cBhvr>
                                      <p:to>
                                        <p:strVal val="visible"/>
                                      </p:to>
                                    </p:set>
                                    <p:anim calcmode="lin" valueType="num">
                                      <p:cBhvr additive="base">
                                        <p:cTn id="42" dur="500" fill="hold"/>
                                        <p:tgtEl>
                                          <p:spTgt spid="1360"/>
                                        </p:tgtEl>
                                        <p:attrNameLst>
                                          <p:attrName>ppt_x</p:attrName>
                                        </p:attrNameLst>
                                      </p:cBhvr>
                                      <p:tavLst>
                                        <p:tav tm="0">
                                          <p:val>
                                            <p:strVal val="#ppt_x"/>
                                          </p:val>
                                        </p:tav>
                                        <p:tav tm="100000">
                                          <p:val>
                                            <p:strVal val="#ppt_x"/>
                                          </p:val>
                                        </p:tav>
                                      </p:tavLst>
                                    </p:anim>
                                    <p:anim calcmode="lin" valueType="num">
                                      <p:cBhvr additive="base">
                                        <p:cTn id="43" dur="500" fill="hold"/>
                                        <p:tgtEl>
                                          <p:spTgt spid="1360"/>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grpId="0" nodeType="afterEffect">
                                  <p:stCondLst>
                                    <p:cond delay="0"/>
                                  </p:stCondLst>
                                  <p:childTnLst>
                                    <p:set>
                                      <p:cBhvr>
                                        <p:cTn id="46" dur="1" fill="hold">
                                          <p:stCondLst>
                                            <p:cond delay="0"/>
                                          </p:stCondLst>
                                        </p:cTn>
                                        <p:tgtEl>
                                          <p:spTgt spid="1348"/>
                                        </p:tgtEl>
                                        <p:attrNameLst>
                                          <p:attrName>style.visibility</p:attrName>
                                        </p:attrNameLst>
                                      </p:cBhvr>
                                      <p:to>
                                        <p:strVal val="visible"/>
                                      </p:to>
                                    </p:set>
                                    <p:anim calcmode="lin" valueType="num">
                                      <p:cBhvr additive="base">
                                        <p:cTn id="47" dur="500" fill="hold"/>
                                        <p:tgtEl>
                                          <p:spTgt spid="1348"/>
                                        </p:tgtEl>
                                        <p:attrNameLst>
                                          <p:attrName>ppt_x</p:attrName>
                                        </p:attrNameLst>
                                      </p:cBhvr>
                                      <p:tavLst>
                                        <p:tav tm="0">
                                          <p:val>
                                            <p:strVal val="#ppt_x"/>
                                          </p:val>
                                        </p:tav>
                                        <p:tav tm="100000">
                                          <p:val>
                                            <p:strVal val="#ppt_x"/>
                                          </p:val>
                                        </p:tav>
                                      </p:tavLst>
                                    </p:anim>
                                    <p:anim calcmode="lin" valueType="num">
                                      <p:cBhvr additive="base">
                                        <p:cTn id="48" dur="500" fill="hold"/>
                                        <p:tgtEl>
                                          <p:spTgt spid="13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8" grpId="0"/>
      <p:bldP spid="1339" grpId="0" animBg="1"/>
      <p:bldP spid="1341" grpId="0"/>
      <p:bldP spid="1345" grpId="0" animBg="1"/>
      <p:bldP spid="1347" grpId="0"/>
      <p:bldP spid="134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73"/>
        <p:cNvGrpSpPr/>
        <p:nvPr/>
      </p:nvGrpSpPr>
      <p:grpSpPr>
        <a:xfrm>
          <a:off x="0" y="0"/>
          <a:ext cx="0" cy="0"/>
          <a:chOff x="0" y="0"/>
          <a:chExt cx="0" cy="0"/>
        </a:xfrm>
      </p:grpSpPr>
      <p:grpSp>
        <p:nvGrpSpPr>
          <p:cNvPr id="1377" name="Google Shape;1377;p33"/>
          <p:cNvGrpSpPr/>
          <p:nvPr/>
        </p:nvGrpSpPr>
        <p:grpSpPr>
          <a:xfrm>
            <a:off x="4238315" y="648750"/>
            <a:ext cx="1169970" cy="555496"/>
            <a:chOff x="949800" y="1738125"/>
            <a:chExt cx="825725" cy="392050"/>
          </a:xfrm>
        </p:grpSpPr>
        <p:sp>
          <p:nvSpPr>
            <p:cNvPr id="1378" name="Google Shape;1378;p33"/>
            <p:cNvSpPr/>
            <p:nvPr/>
          </p:nvSpPr>
          <p:spPr>
            <a:xfrm>
              <a:off x="1397475" y="2101875"/>
              <a:ext cx="32775" cy="28125"/>
            </a:xfrm>
            <a:custGeom>
              <a:avLst/>
              <a:gdLst/>
              <a:ahLst/>
              <a:cxnLst/>
              <a:rect l="l" t="t" r="r" b="b"/>
              <a:pathLst>
                <a:path w="1311" h="1125" extrusionOk="0">
                  <a:moveTo>
                    <a:pt x="560" y="1"/>
                  </a:moveTo>
                  <a:cubicBezTo>
                    <a:pt x="251" y="1"/>
                    <a:pt x="1" y="251"/>
                    <a:pt x="1" y="560"/>
                  </a:cubicBezTo>
                  <a:cubicBezTo>
                    <a:pt x="1" y="900"/>
                    <a:pt x="282" y="1125"/>
                    <a:pt x="574" y="1125"/>
                  </a:cubicBezTo>
                  <a:cubicBezTo>
                    <a:pt x="711" y="1125"/>
                    <a:pt x="851" y="1075"/>
                    <a:pt x="965" y="965"/>
                  </a:cubicBezTo>
                  <a:cubicBezTo>
                    <a:pt x="1311" y="608"/>
                    <a:pt x="106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3"/>
            <p:cNvSpPr/>
            <p:nvPr/>
          </p:nvSpPr>
          <p:spPr>
            <a:xfrm>
              <a:off x="1397475"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3"/>
            <p:cNvSpPr/>
            <p:nvPr/>
          </p:nvSpPr>
          <p:spPr>
            <a:xfrm>
              <a:off x="1397475" y="1859275"/>
              <a:ext cx="33075" cy="28350"/>
            </a:xfrm>
            <a:custGeom>
              <a:avLst/>
              <a:gdLst/>
              <a:ahLst/>
              <a:cxnLst/>
              <a:rect l="l" t="t" r="r" b="b"/>
              <a:pathLst>
                <a:path w="1323" h="1134" extrusionOk="0">
                  <a:moveTo>
                    <a:pt x="560" y="1"/>
                  </a:moveTo>
                  <a:cubicBezTo>
                    <a:pt x="251" y="1"/>
                    <a:pt x="1" y="251"/>
                    <a:pt x="1" y="561"/>
                  </a:cubicBezTo>
                  <a:cubicBezTo>
                    <a:pt x="1" y="907"/>
                    <a:pt x="278" y="1133"/>
                    <a:pt x="569" y="1133"/>
                  </a:cubicBezTo>
                  <a:cubicBezTo>
                    <a:pt x="708" y="1133"/>
                    <a:pt x="850"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33"/>
            <p:cNvSpPr/>
            <p:nvPr/>
          </p:nvSpPr>
          <p:spPr>
            <a:xfrm>
              <a:off x="1397475" y="1738125"/>
              <a:ext cx="32775" cy="28050"/>
            </a:xfrm>
            <a:custGeom>
              <a:avLst/>
              <a:gdLst/>
              <a:ahLst/>
              <a:cxnLst/>
              <a:rect l="l" t="t" r="r" b="b"/>
              <a:pathLst>
                <a:path w="1311" h="1122" extrusionOk="0">
                  <a:moveTo>
                    <a:pt x="540" y="1"/>
                  </a:moveTo>
                  <a:cubicBezTo>
                    <a:pt x="240" y="1"/>
                    <a:pt x="1" y="258"/>
                    <a:pt x="1" y="561"/>
                  </a:cubicBezTo>
                  <a:cubicBezTo>
                    <a:pt x="1" y="898"/>
                    <a:pt x="277" y="1122"/>
                    <a:pt x="567" y="1122"/>
                  </a:cubicBezTo>
                  <a:cubicBezTo>
                    <a:pt x="706" y="1122"/>
                    <a:pt x="849" y="1070"/>
                    <a:pt x="965" y="954"/>
                  </a:cubicBezTo>
                  <a:cubicBezTo>
                    <a:pt x="1311" y="608"/>
                    <a:pt x="1061" y="1"/>
                    <a:pt x="560" y="1"/>
                  </a:cubicBezTo>
                  <a:cubicBezTo>
                    <a:pt x="554" y="1"/>
                    <a:pt x="547" y="1"/>
                    <a:pt x="5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33"/>
            <p:cNvSpPr/>
            <p:nvPr/>
          </p:nvSpPr>
          <p:spPr>
            <a:xfrm>
              <a:off x="1512375" y="2101875"/>
              <a:ext cx="28300" cy="28300"/>
            </a:xfrm>
            <a:custGeom>
              <a:avLst/>
              <a:gdLst/>
              <a:ahLst/>
              <a:cxnLst/>
              <a:rect l="l" t="t" r="r" b="b"/>
              <a:pathLst>
                <a:path w="1132" h="1132" extrusionOk="0">
                  <a:moveTo>
                    <a:pt x="572" y="1"/>
                  </a:moveTo>
                  <a:cubicBezTo>
                    <a:pt x="251" y="1"/>
                    <a:pt x="1" y="251"/>
                    <a:pt x="1" y="560"/>
                  </a:cubicBezTo>
                  <a:cubicBezTo>
                    <a:pt x="1" y="870"/>
                    <a:pt x="251" y="1132"/>
                    <a:pt x="572" y="1132"/>
                  </a:cubicBezTo>
                  <a:cubicBezTo>
                    <a:pt x="882" y="1132"/>
                    <a:pt x="1132" y="870"/>
                    <a:pt x="1132" y="560"/>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33"/>
            <p:cNvSpPr/>
            <p:nvPr/>
          </p:nvSpPr>
          <p:spPr>
            <a:xfrm>
              <a:off x="1512375" y="1980425"/>
              <a:ext cx="33075" cy="28350"/>
            </a:xfrm>
            <a:custGeom>
              <a:avLst/>
              <a:gdLst/>
              <a:ahLst/>
              <a:cxnLst/>
              <a:rect l="l" t="t" r="r" b="b"/>
              <a:pathLst>
                <a:path w="1323" h="1134" extrusionOk="0">
                  <a:moveTo>
                    <a:pt x="572" y="1"/>
                  </a:moveTo>
                  <a:cubicBezTo>
                    <a:pt x="251" y="1"/>
                    <a:pt x="1" y="263"/>
                    <a:pt x="1" y="572"/>
                  </a:cubicBezTo>
                  <a:cubicBezTo>
                    <a:pt x="1" y="910"/>
                    <a:pt x="277" y="1133"/>
                    <a:pt x="567" y="1133"/>
                  </a:cubicBezTo>
                  <a:cubicBezTo>
                    <a:pt x="706" y="1133"/>
                    <a:pt x="849" y="1081"/>
                    <a:pt x="965" y="965"/>
                  </a:cubicBezTo>
                  <a:cubicBezTo>
                    <a:pt x="1322" y="608"/>
                    <a:pt x="107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33"/>
            <p:cNvSpPr/>
            <p:nvPr/>
          </p:nvSpPr>
          <p:spPr>
            <a:xfrm>
              <a:off x="1512375" y="1859275"/>
              <a:ext cx="28300" cy="28325"/>
            </a:xfrm>
            <a:custGeom>
              <a:avLst/>
              <a:gdLst/>
              <a:ahLst/>
              <a:cxnLst/>
              <a:rect l="l" t="t" r="r" b="b"/>
              <a:pathLst>
                <a:path w="1132" h="1133" extrusionOk="0">
                  <a:moveTo>
                    <a:pt x="572" y="1"/>
                  </a:moveTo>
                  <a:cubicBezTo>
                    <a:pt x="251" y="1"/>
                    <a:pt x="1" y="251"/>
                    <a:pt x="1" y="561"/>
                  </a:cubicBezTo>
                  <a:cubicBezTo>
                    <a:pt x="1" y="870"/>
                    <a:pt x="251" y="1132"/>
                    <a:pt x="572" y="1132"/>
                  </a:cubicBezTo>
                  <a:cubicBezTo>
                    <a:pt x="882" y="1132"/>
                    <a:pt x="1132" y="870"/>
                    <a:pt x="1132" y="561"/>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3"/>
            <p:cNvSpPr/>
            <p:nvPr/>
          </p:nvSpPr>
          <p:spPr>
            <a:xfrm>
              <a:off x="1512375" y="1738150"/>
              <a:ext cx="28300" cy="28000"/>
            </a:xfrm>
            <a:custGeom>
              <a:avLst/>
              <a:gdLst/>
              <a:ahLst/>
              <a:cxnLst/>
              <a:rect l="l" t="t" r="r" b="b"/>
              <a:pathLst>
                <a:path w="1132" h="1120" extrusionOk="0">
                  <a:moveTo>
                    <a:pt x="572" y="0"/>
                  </a:moveTo>
                  <a:cubicBezTo>
                    <a:pt x="251" y="0"/>
                    <a:pt x="1" y="250"/>
                    <a:pt x="1" y="560"/>
                  </a:cubicBezTo>
                  <a:cubicBezTo>
                    <a:pt x="1" y="869"/>
                    <a:pt x="251" y="1119"/>
                    <a:pt x="572" y="1119"/>
                  </a:cubicBezTo>
                  <a:cubicBezTo>
                    <a:pt x="882" y="1119"/>
                    <a:pt x="1132" y="869"/>
                    <a:pt x="1132" y="560"/>
                  </a:cubicBezTo>
                  <a:cubicBezTo>
                    <a:pt x="1132" y="250"/>
                    <a:pt x="882" y="0"/>
                    <a:pt x="5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3"/>
            <p:cNvSpPr/>
            <p:nvPr/>
          </p:nvSpPr>
          <p:spPr>
            <a:xfrm>
              <a:off x="1627575" y="2101875"/>
              <a:ext cx="28000" cy="28300"/>
            </a:xfrm>
            <a:custGeom>
              <a:avLst/>
              <a:gdLst/>
              <a:ahLst/>
              <a:cxnLst/>
              <a:rect l="l" t="t" r="r" b="b"/>
              <a:pathLst>
                <a:path w="1120" h="1132" extrusionOk="0">
                  <a:moveTo>
                    <a:pt x="560" y="1"/>
                  </a:moveTo>
                  <a:cubicBezTo>
                    <a:pt x="250" y="1"/>
                    <a:pt x="0" y="251"/>
                    <a:pt x="0" y="560"/>
                  </a:cubicBezTo>
                  <a:cubicBezTo>
                    <a:pt x="0" y="870"/>
                    <a:pt x="250" y="1132"/>
                    <a:pt x="560" y="1132"/>
                  </a:cubicBezTo>
                  <a:cubicBezTo>
                    <a:pt x="870" y="1132"/>
                    <a:pt x="1120" y="870"/>
                    <a:pt x="1120" y="560"/>
                  </a:cubicBezTo>
                  <a:cubicBezTo>
                    <a:pt x="1120" y="251"/>
                    <a:pt x="87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33"/>
            <p:cNvSpPr/>
            <p:nvPr/>
          </p:nvSpPr>
          <p:spPr>
            <a:xfrm>
              <a:off x="1627375" y="1980425"/>
              <a:ext cx="33250" cy="28350"/>
            </a:xfrm>
            <a:custGeom>
              <a:avLst/>
              <a:gdLst/>
              <a:ahLst/>
              <a:cxnLst/>
              <a:rect l="l" t="t" r="r" b="b"/>
              <a:pathLst>
                <a:path w="1330" h="1134" extrusionOk="0">
                  <a:moveTo>
                    <a:pt x="568" y="1"/>
                  </a:moveTo>
                  <a:cubicBezTo>
                    <a:pt x="258" y="1"/>
                    <a:pt x="8" y="263"/>
                    <a:pt x="8" y="572"/>
                  </a:cubicBezTo>
                  <a:cubicBezTo>
                    <a:pt x="0" y="910"/>
                    <a:pt x="280" y="1133"/>
                    <a:pt x="572" y="1133"/>
                  </a:cubicBezTo>
                  <a:cubicBezTo>
                    <a:pt x="713" y="1133"/>
                    <a:pt x="857" y="1081"/>
                    <a:pt x="973" y="965"/>
                  </a:cubicBezTo>
                  <a:cubicBezTo>
                    <a:pt x="1330" y="608"/>
                    <a:pt x="1068" y="1"/>
                    <a:pt x="5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33"/>
            <p:cNvSpPr/>
            <p:nvPr/>
          </p:nvSpPr>
          <p:spPr>
            <a:xfrm>
              <a:off x="1627575" y="1859275"/>
              <a:ext cx="28000" cy="28325"/>
            </a:xfrm>
            <a:custGeom>
              <a:avLst/>
              <a:gdLst/>
              <a:ahLst/>
              <a:cxnLst/>
              <a:rect l="l" t="t" r="r" b="b"/>
              <a:pathLst>
                <a:path w="1120" h="1133" extrusionOk="0">
                  <a:moveTo>
                    <a:pt x="560" y="1"/>
                  </a:moveTo>
                  <a:cubicBezTo>
                    <a:pt x="250" y="1"/>
                    <a:pt x="0" y="251"/>
                    <a:pt x="0" y="561"/>
                  </a:cubicBezTo>
                  <a:cubicBezTo>
                    <a:pt x="0" y="870"/>
                    <a:pt x="250" y="1132"/>
                    <a:pt x="560" y="1132"/>
                  </a:cubicBezTo>
                  <a:cubicBezTo>
                    <a:pt x="870" y="1132"/>
                    <a:pt x="1120" y="870"/>
                    <a:pt x="1120" y="561"/>
                  </a:cubicBezTo>
                  <a:cubicBezTo>
                    <a:pt x="1120" y="251"/>
                    <a:pt x="87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33"/>
            <p:cNvSpPr/>
            <p:nvPr/>
          </p:nvSpPr>
          <p:spPr>
            <a:xfrm>
              <a:off x="1627575" y="1738150"/>
              <a:ext cx="28000" cy="28000"/>
            </a:xfrm>
            <a:custGeom>
              <a:avLst/>
              <a:gdLst/>
              <a:ahLst/>
              <a:cxnLst/>
              <a:rect l="l" t="t" r="r" b="b"/>
              <a:pathLst>
                <a:path w="1120" h="1120" extrusionOk="0">
                  <a:moveTo>
                    <a:pt x="560" y="0"/>
                  </a:moveTo>
                  <a:cubicBezTo>
                    <a:pt x="250" y="0"/>
                    <a:pt x="0" y="250"/>
                    <a:pt x="0" y="560"/>
                  </a:cubicBezTo>
                  <a:cubicBezTo>
                    <a:pt x="0" y="869"/>
                    <a:pt x="250" y="1119"/>
                    <a:pt x="560" y="1119"/>
                  </a:cubicBezTo>
                  <a:cubicBezTo>
                    <a:pt x="870" y="1119"/>
                    <a:pt x="1120" y="869"/>
                    <a:pt x="1120" y="560"/>
                  </a:cubicBezTo>
                  <a:cubicBezTo>
                    <a:pt x="1120" y="250"/>
                    <a:pt x="870"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33"/>
            <p:cNvSpPr/>
            <p:nvPr/>
          </p:nvSpPr>
          <p:spPr>
            <a:xfrm>
              <a:off x="1742475" y="2101875"/>
              <a:ext cx="28300" cy="28300"/>
            </a:xfrm>
            <a:custGeom>
              <a:avLst/>
              <a:gdLst/>
              <a:ahLst/>
              <a:cxnLst/>
              <a:rect l="l" t="t" r="r" b="b"/>
              <a:pathLst>
                <a:path w="1132" h="1132" extrusionOk="0">
                  <a:moveTo>
                    <a:pt x="560" y="1"/>
                  </a:moveTo>
                  <a:cubicBezTo>
                    <a:pt x="250" y="1"/>
                    <a:pt x="0" y="251"/>
                    <a:pt x="0" y="560"/>
                  </a:cubicBezTo>
                  <a:cubicBezTo>
                    <a:pt x="0" y="870"/>
                    <a:pt x="250" y="1132"/>
                    <a:pt x="560" y="1132"/>
                  </a:cubicBezTo>
                  <a:cubicBezTo>
                    <a:pt x="881" y="1132"/>
                    <a:pt x="1131" y="870"/>
                    <a:pt x="1131" y="560"/>
                  </a:cubicBezTo>
                  <a:cubicBezTo>
                    <a:pt x="1131" y="251"/>
                    <a:pt x="88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33"/>
            <p:cNvSpPr/>
            <p:nvPr/>
          </p:nvSpPr>
          <p:spPr>
            <a:xfrm>
              <a:off x="1742475"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8"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33"/>
            <p:cNvSpPr/>
            <p:nvPr/>
          </p:nvSpPr>
          <p:spPr>
            <a:xfrm>
              <a:off x="1742475" y="1859275"/>
              <a:ext cx="28300" cy="28325"/>
            </a:xfrm>
            <a:custGeom>
              <a:avLst/>
              <a:gdLst/>
              <a:ahLst/>
              <a:cxnLst/>
              <a:rect l="l" t="t" r="r" b="b"/>
              <a:pathLst>
                <a:path w="1132" h="1133" extrusionOk="0">
                  <a:moveTo>
                    <a:pt x="560" y="1"/>
                  </a:moveTo>
                  <a:cubicBezTo>
                    <a:pt x="250" y="1"/>
                    <a:pt x="0" y="251"/>
                    <a:pt x="0" y="561"/>
                  </a:cubicBezTo>
                  <a:cubicBezTo>
                    <a:pt x="0" y="870"/>
                    <a:pt x="250" y="1132"/>
                    <a:pt x="560" y="1132"/>
                  </a:cubicBezTo>
                  <a:cubicBezTo>
                    <a:pt x="881" y="1132"/>
                    <a:pt x="1131" y="870"/>
                    <a:pt x="1131" y="561"/>
                  </a:cubicBezTo>
                  <a:cubicBezTo>
                    <a:pt x="1131" y="251"/>
                    <a:pt x="88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33"/>
            <p:cNvSpPr/>
            <p:nvPr/>
          </p:nvSpPr>
          <p:spPr>
            <a:xfrm>
              <a:off x="1742475" y="1738150"/>
              <a:ext cx="28300" cy="28000"/>
            </a:xfrm>
            <a:custGeom>
              <a:avLst/>
              <a:gdLst/>
              <a:ahLst/>
              <a:cxnLst/>
              <a:rect l="l" t="t" r="r" b="b"/>
              <a:pathLst>
                <a:path w="1132" h="1120" extrusionOk="0">
                  <a:moveTo>
                    <a:pt x="560" y="0"/>
                  </a:moveTo>
                  <a:cubicBezTo>
                    <a:pt x="250" y="0"/>
                    <a:pt x="0" y="250"/>
                    <a:pt x="0" y="560"/>
                  </a:cubicBezTo>
                  <a:cubicBezTo>
                    <a:pt x="0" y="869"/>
                    <a:pt x="250" y="1119"/>
                    <a:pt x="560" y="1119"/>
                  </a:cubicBezTo>
                  <a:cubicBezTo>
                    <a:pt x="881" y="1119"/>
                    <a:pt x="1131" y="869"/>
                    <a:pt x="1131" y="560"/>
                  </a:cubicBezTo>
                  <a:cubicBezTo>
                    <a:pt x="1131" y="250"/>
                    <a:pt x="881"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33"/>
            <p:cNvSpPr/>
            <p:nvPr/>
          </p:nvSpPr>
          <p:spPr>
            <a:xfrm>
              <a:off x="949800" y="2101875"/>
              <a:ext cx="33075" cy="28125"/>
            </a:xfrm>
            <a:custGeom>
              <a:avLst/>
              <a:gdLst/>
              <a:ahLst/>
              <a:cxnLst/>
              <a:rect l="l" t="t" r="r" b="b"/>
              <a:pathLst>
                <a:path w="1323" h="1125" extrusionOk="0">
                  <a:moveTo>
                    <a:pt x="560" y="1"/>
                  </a:moveTo>
                  <a:cubicBezTo>
                    <a:pt x="251" y="1"/>
                    <a:pt x="1" y="251"/>
                    <a:pt x="1" y="560"/>
                  </a:cubicBezTo>
                  <a:cubicBezTo>
                    <a:pt x="1" y="900"/>
                    <a:pt x="282" y="1125"/>
                    <a:pt x="574" y="1125"/>
                  </a:cubicBezTo>
                  <a:cubicBezTo>
                    <a:pt x="711" y="1125"/>
                    <a:pt x="851" y="1075"/>
                    <a:pt x="965" y="965"/>
                  </a:cubicBezTo>
                  <a:cubicBezTo>
                    <a:pt x="1322" y="608"/>
                    <a:pt x="1061"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33"/>
            <p:cNvSpPr/>
            <p:nvPr/>
          </p:nvSpPr>
          <p:spPr>
            <a:xfrm>
              <a:off x="949800"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33"/>
            <p:cNvSpPr/>
            <p:nvPr/>
          </p:nvSpPr>
          <p:spPr>
            <a:xfrm>
              <a:off x="949800" y="1859275"/>
              <a:ext cx="33075" cy="28350"/>
            </a:xfrm>
            <a:custGeom>
              <a:avLst/>
              <a:gdLst/>
              <a:ahLst/>
              <a:cxnLst/>
              <a:rect l="l" t="t" r="r" b="b"/>
              <a:pathLst>
                <a:path w="1323" h="1134" extrusionOk="0">
                  <a:moveTo>
                    <a:pt x="560" y="1"/>
                  </a:moveTo>
                  <a:cubicBezTo>
                    <a:pt x="251" y="1"/>
                    <a:pt x="1" y="251"/>
                    <a:pt x="1" y="561"/>
                  </a:cubicBezTo>
                  <a:cubicBezTo>
                    <a:pt x="1" y="907"/>
                    <a:pt x="278" y="1133"/>
                    <a:pt x="569" y="1133"/>
                  </a:cubicBezTo>
                  <a:cubicBezTo>
                    <a:pt x="708" y="1133"/>
                    <a:pt x="850"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33"/>
            <p:cNvSpPr/>
            <p:nvPr/>
          </p:nvSpPr>
          <p:spPr>
            <a:xfrm>
              <a:off x="949800" y="1738125"/>
              <a:ext cx="33000" cy="28050"/>
            </a:xfrm>
            <a:custGeom>
              <a:avLst/>
              <a:gdLst/>
              <a:ahLst/>
              <a:cxnLst/>
              <a:rect l="l" t="t" r="r" b="b"/>
              <a:pathLst>
                <a:path w="1320" h="1122" extrusionOk="0">
                  <a:moveTo>
                    <a:pt x="575" y="1"/>
                  </a:moveTo>
                  <a:cubicBezTo>
                    <a:pt x="570" y="1"/>
                    <a:pt x="565" y="1"/>
                    <a:pt x="560" y="1"/>
                  </a:cubicBezTo>
                  <a:cubicBezTo>
                    <a:pt x="251" y="1"/>
                    <a:pt x="1" y="251"/>
                    <a:pt x="1" y="561"/>
                  </a:cubicBezTo>
                  <a:cubicBezTo>
                    <a:pt x="1" y="898"/>
                    <a:pt x="277" y="1122"/>
                    <a:pt x="567" y="1122"/>
                  </a:cubicBezTo>
                  <a:cubicBezTo>
                    <a:pt x="706" y="1122"/>
                    <a:pt x="849" y="1070"/>
                    <a:pt x="965" y="954"/>
                  </a:cubicBezTo>
                  <a:cubicBezTo>
                    <a:pt x="1319" y="612"/>
                    <a:pt x="1065" y="1"/>
                    <a:pt x="5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33"/>
            <p:cNvSpPr/>
            <p:nvPr/>
          </p:nvSpPr>
          <p:spPr>
            <a:xfrm>
              <a:off x="1064700" y="2101875"/>
              <a:ext cx="28300" cy="28300"/>
            </a:xfrm>
            <a:custGeom>
              <a:avLst/>
              <a:gdLst/>
              <a:ahLst/>
              <a:cxnLst/>
              <a:rect l="l" t="t" r="r" b="b"/>
              <a:pathLst>
                <a:path w="1132" h="1132" extrusionOk="0">
                  <a:moveTo>
                    <a:pt x="572" y="1"/>
                  </a:moveTo>
                  <a:cubicBezTo>
                    <a:pt x="251" y="1"/>
                    <a:pt x="1" y="251"/>
                    <a:pt x="1" y="560"/>
                  </a:cubicBezTo>
                  <a:cubicBezTo>
                    <a:pt x="1" y="870"/>
                    <a:pt x="251" y="1132"/>
                    <a:pt x="572" y="1132"/>
                  </a:cubicBezTo>
                  <a:cubicBezTo>
                    <a:pt x="882" y="1132"/>
                    <a:pt x="1132" y="870"/>
                    <a:pt x="1132" y="560"/>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33"/>
            <p:cNvSpPr/>
            <p:nvPr/>
          </p:nvSpPr>
          <p:spPr>
            <a:xfrm>
              <a:off x="1065000" y="1980425"/>
              <a:ext cx="33075" cy="28350"/>
            </a:xfrm>
            <a:custGeom>
              <a:avLst/>
              <a:gdLst/>
              <a:ahLst/>
              <a:cxnLst/>
              <a:rect l="l" t="t" r="r" b="b"/>
              <a:pathLst>
                <a:path w="1323" h="1134" extrusionOk="0">
                  <a:moveTo>
                    <a:pt x="560" y="1"/>
                  </a:moveTo>
                  <a:cubicBezTo>
                    <a:pt x="251" y="1"/>
                    <a:pt x="1" y="263"/>
                    <a:pt x="1" y="572"/>
                  </a:cubicBezTo>
                  <a:cubicBezTo>
                    <a:pt x="1" y="910"/>
                    <a:pt x="277" y="1133"/>
                    <a:pt x="567" y="1133"/>
                  </a:cubicBezTo>
                  <a:cubicBezTo>
                    <a:pt x="706"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33"/>
            <p:cNvSpPr/>
            <p:nvPr/>
          </p:nvSpPr>
          <p:spPr>
            <a:xfrm>
              <a:off x="1064700" y="1859275"/>
              <a:ext cx="28300" cy="28325"/>
            </a:xfrm>
            <a:custGeom>
              <a:avLst/>
              <a:gdLst/>
              <a:ahLst/>
              <a:cxnLst/>
              <a:rect l="l" t="t" r="r" b="b"/>
              <a:pathLst>
                <a:path w="1132" h="1133" extrusionOk="0">
                  <a:moveTo>
                    <a:pt x="572" y="1"/>
                  </a:moveTo>
                  <a:cubicBezTo>
                    <a:pt x="251" y="1"/>
                    <a:pt x="1" y="251"/>
                    <a:pt x="1" y="561"/>
                  </a:cubicBezTo>
                  <a:cubicBezTo>
                    <a:pt x="1" y="870"/>
                    <a:pt x="251" y="1132"/>
                    <a:pt x="572" y="1132"/>
                  </a:cubicBezTo>
                  <a:cubicBezTo>
                    <a:pt x="882" y="1132"/>
                    <a:pt x="1132" y="870"/>
                    <a:pt x="1132" y="561"/>
                  </a:cubicBezTo>
                  <a:cubicBezTo>
                    <a:pt x="1132" y="251"/>
                    <a:pt x="882"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33"/>
            <p:cNvSpPr/>
            <p:nvPr/>
          </p:nvSpPr>
          <p:spPr>
            <a:xfrm>
              <a:off x="1064700" y="1738150"/>
              <a:ext cx="28300" cy="28000"/>
            </a:xfrm>
            <a:custGeom>
              <a:avLst/>
              <a:gdLst/>
              <a:ahLst/>
              <a:cxnLst/>
              <a:rect l="l" t="t" r="r" b="b"/>
              <a:pathLst>
                <a:path w="1132" h="1120" extrusionOk="0">
                  <a:moveTo>
                    <a:pt x="572" y="0"/>
                  </a:moveTo>
                  <a:cubicBezTo>
                    <a:pt x="251" y="0"/>
                    <a:pt x="1" y="250"/>
                    <a:pt x="1" y="560"/>
                  </a:cubicBezTo>
                  <a:cubicBezTo>
                    <a:pt x="1" y="869"/>
                    <a:pt x="251" y="1119"/>
                    <a:pt x="572" y="1119"/>
                  </a:cubicBezTo>
                  <a:cubicBezTo>
                    <a:pt x="882" y="1119"/>
                    <a:pt x="1132" y="869"/>
                    <a:pt x="1132" y="560"/>
                  </a:cubicBezTo>
                  <a:cubicBezTo>
                    <a:pt x="1132" y="250"/>
                    <a:pt x="882" y="0"/>
                    <a:pt x="5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33"/>
            <p:cNvSpPr/>
            <p:nvPr/>
          </p:nvSpPr>
          <p:spPr>
            <a:xfrm>
              <a:off x="1179900" y="2101875"/>
              <a:ext cx="32775" cy="28125"/>
            </a:xfrm>
            <a:custGeom>
              <a:avLst/>
              <a:gdLst/>
              <a:ahLst/>
              <a:cxnLst/>
              <a:rect l="l" t="t" r="r" b="b"/>
              <a:pathLst>
                <a:path w="1311" h="1125" extrusionOk="0">
                  <a:moveTo>
                    <a:pt x="560" y="1"/>
                  </a:moveTo>
                  <a:cubicBezTo>
                    <a:pt x="250" y="1"/>
                    <a:pt x="0" y="251"/>
                    <a:pt x="0" y="560"/>
                  </a:cubicBezTo>
                  <a:cubicBezTo>
                    <a:pt x="0" y="900"/>
                    <a:pt x="281" y="1125"/>
                    <a:pt x="570" y="1125"/>
                  </a:cubicBezTo>
                  <a:cubicBezTo>
                    <a:pt x="705" y="1125"/>
                    <a:pt x="843" y="1075"/>
                    <a:pt x="953" y="965"/>
                  </a:cubicBezTo>
                  <a:cubicBezTo>
                    <a:pt x="1310"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33"/>
            <p:cNvSpPr/>
            <p:nvPr/>
          </p:nvSpPr>
          <p:spPr>
            <a:xfrm>
              <a:off x="1179900"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33"/>
            <p:cNvSpPr/>
            <p:nvPr/>
          </p:nvSpPr>
          <p:spPr>
            <a:xfrm>
              <a:off x="1179900" y="1859275"/>
              <a:ext cx="33050" cy="28350"/>
            </a:xfrm>
            <a:custGeom>
              <a:avLst/>
              <a:gdLst/>
              <a:ahLst/>
              <a:cxnLst/>
              <a:rect l="l" t="t" r="r" b="b"/>
              <a:pathLst>
                <a:path w="1322" h="1134" extrusionOk="0">
                  <a:moveTo>
                    <a:pt x="560" y="1"/>
                  </a:moveTo>
                  <a:cubicBezTo>
                    <a:pt x="250" y="1"/>
                    <a:pt x="0" y="251"/>
                    <a:pt x="0" y="561"/>
                  </a:cubicBezTo>
                  <a:cubicBezTo>
                    <a:pt x="0" y="907"/>
                    <a:pt x="278" y="1133"/>
                    <a:pt x="568" y="1133"/>
                  </a:cubicBezTo>
                  <a:cubicBezTo>
                    <a:pt x="707" y="1133"/>
                    <a:pt x="849" y="1081"/>
                    <a:pt x="965" y="965"/>
                  </a:cubicBezTo>
                  <a:cubicBezTo>
                    <a:pt x="1322" y="608"/>
                    <a:pt x="1060"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33"/>
            <p:cNvSpPr/>
            <p:nvPr/>
          </p:nvSpPr>
          <p:spPr>
            <a:xfrm>
              <a:off x="1179900" y="1738125"/>
              <a:ext cx="32675" cy="28050"/>
            </a:xfrm>
            <a:custGeom>
              <a:avLst/>
              <a:gdLst/>
              <a:ahLst/>
              <a:cxnLst/>
              <a:rect l="l" t="t" r="r" b="b"/>
              <a:pathLst>
                <a:path w="1307" h="1122" extrusionOk="0">
                  <a:moveTo>
                    <a:pt x="574" y="1"/>
                  </a:moveTo>
                  <a:cubicBezTo>
                    <a:pt x="569" y="1"/>
                    <a:pt x="565" y="1"/>
                    <a:pt x="560" y="1"/>
                  </a:cubicBezTo>
                  <a:cubicBezTo>
                    <a:pt x="250" y="1"/>
                    <a:pt x="0" y="251"/>
                    <a:pt x="0" y="561"/>
                  </a:cubicBezTo>
                  <a:cubicBezTo>
                    <a:pt x="0" y="898"/>
                    <a:pt x="277" y="1122"/>
                    <a:pt x="563" y="1122"/>
                  </a:cubicBezTo>
                  <a:cubicBezTo>
                    <a:pt x="701" y="1122"/>
                    <a:pt x="841" y="1070"/>
                    <a:pt x="953" y="954"/>
                  </a:cubicBezTo>
                  <a:cubicBezTo>
                    <a:pt x="1307" y="612"/>
                    <a:pt x="1065"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33"/>
            <p:cNvSpPr/>
            <p:nvPr/>
          </p:nvSpPr>
          <p:spPr>
            <a:xfrm>
              <a:off x="1294800" y="2101875"/>
              <a:ext cx="33050" cy="28125"/>
            </a:xfrm>
            <a:custGeom>
              <a:avLst/>
              <a:gdLst/>
              <a:ahLst/>
              <a:cxnLst/>
              <a:rect l="l" t="t" r="r" b="b"/>
              <a:pathLst>
                <a:path w="1322" h="1125" extrusionOk="0">
                  <a:moveTo>
                    <a:pt x="560" y="1"/>
                  </a:moveTo>
                  <a:cubicBezTo>
                    <a:pt x="250" y="1"/>
                    <a:pt x="0" y="251"/>
                    <a:pt x="0" y="560"/>
                  </a:cubicBezTo>
                  <a:cubicBezTo>
                    <a:pt x="0" y="900"/>
                    <a:pt x="281" y="1125"/>
                    <a:pt x="573" y="1125"/>
                  </a:cubicBezTo>
                  <a:cubicBezTo>
                    <a:pt x="711" y="1125"/>
                    <a:pt x="850" y="1075"/>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33"/>
            <p:cNvSpPr/>
            <p:nvPr/>
          </p:nvSpPr>
          <p:spPr>
            <a:xfrm>
              <a:off x="1294800" y="1980425"/>
              <a:ext cx="33050" cy="28350"/>
            </a:xfrm>
            <a:custGeom>
              <a:avLst/>
              <a:gdLst/>
              <a:ahLst/>
              <a:cxnLst/>
              <a:rect l="l" t="t" r="r" b="b"/>
              <a:pathLst>
                <a:path w="1322" h="1134" extrusionOk="0">
                  <a:moveTo>
                    <a:pt x="560" y="1"/>
                  </a:moveTo>
                  <a:cubicBezTo>
                    <a:pt x="250" y="1"/>
                    <a:pt x="0" y="263"/>
                    <a:pt x="0" y="572"/>
                  </a:cubicBezTo>
                  <a:cubicBezTo>
                    <a:pt x="0" y="910"/>
                    <a:pt x="277" y="1133"/>
                    <a:pt x="566" y="1133"/>
                  </a:cubicBezTo>
                  <a:cubicBezTo>
                    <a:pt x="706" y="1133"/>
                    <a:pt x="848"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3"/>
            <p:cNvSpPr/>
            <p:nvPr/>
          </p:nvSpPr>
          <p:spPr>
            <a:xfrm>
              <a:off x="1294800" y="1859275"/>
              <a:ext cx="33050" cy="28350"/>
            </a:xfrm>
            <a:custGeom>
              <a:avLst/>
              <a:gdLst/>
              <a:ahLst/>
              <a:cxnLst/>
              <a:rect l="l" t="t" r="r" b="b"/>
              <a:pathLst>
                <a:path w="1322" h="1134" extrusionOk="0">
                  <a:moveTo>
                    <a:pt x="560" y="1"/>
                  </a:moveTo>
                  <a:cubicBezTo>
                    <a:pt x="250" y="1"/>
                    <a:pt x="0" y="251"/>
                    <a:pt x="0" y="561"/>
                  </a:cubicBezTo>
                  <a:cubicBezTo>
                    <a:pt x="0" y="907"/>
                    <a:pt x="278" y="1133"/>
                    <a:pt x="568" y="1133"/>
                  </a:cubicBezTo>
                  <a:cubicBezTo>
                    <a:pt x="707" y="1133"/>
                    <a:pt x="849" y="1081"/>
                    <a:pt x="965" y="965"/>
                  </a:cubicBezTo>
                  <a:cubicBezTo>
                    <a:pt x="1322" y="608"/>
                    <a:pt x="1072" y="1"/>
                    <a:pt x="5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33"/>
            <p:cNvSpPr/>
            <p:nvPr/>
          </p:nvSpPr>
          <p:spPr>
            <a:xfrm>
              <a:off x="1294800" y="1738150"/>
              <a:ext cx="33050" cy="28025"/>
            </a:xfrm>
            <a:custGeom>
              <a:avLst/>
              <a:gdLst/>
              <a:ahLst/>
              <a:cxnLst/>
              <a:rect l="l" t="t" r="r" b="b"/>
              <a:pathLst>
                <a:path w="1322" h="1121" extrusionOk="0">
                  <a:moveTo>
                    <a:pt x="560" y="0"/>
                  </a:moveTo>
                  <a:cubicBezTo>
                    <a:pt x="250" y="0"/>
                    <a:pt x="0" y="250"/>
                    <a:pt x="0" y="560"/>
                  </a:cubicBezTo>
                  <a:cubicBezTo>
                    <a:pt x="0" y="897"/>
                    <a:pt x="277" y="1121"/>
                    <a:pt x="566" y="1121"/>
                  </a:cubicBezTo>
                  <a:cubicBezTo>
                    <a:pt x="706" y="1121"/>
                    <a:pt x="848" y="1069"/>
                    <a:pt x="965" y="953"/>
                  </a:cubicBezTo>
                  <a:cubicBezTo>
                    <a:pt x="1322" y="607"/>
                    <a:pt x="1072"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Picture 2"/>
          <p:cNvPicPr>
            <a:picLocks noChangeAspect="1"/>
          </p:cNvPicPr>
          <p:nvPr/>
        </p:nvPicPr>
        <p:blipFill>
          <a:blip r:embed="rId3"/>
          <a:stretch>
            <a:fillRect/>
          </a:stretch>
        </p:blipFill>
        <p:spPr>
          <a:xfrm>
            <a:off x="3382163" y="531014"/>
            <a:ext cx="2132485" cy="4243357"/>
          </a:xfrm>
          <a:prstGeom prst="rect">
            <a:avLst/>
          </a:prstGeom>
        </p:spPr>
      </p:pic>
      <p:sp>
        <p:nvSpPr>
          <p:cNvPr id="4" name="TextBox 3"/>
          <p:cNvSpPr txBox="1"/>
          <p:nvPr/>
        </p:nvSpPr>
        <p:spPr>
          <a:xfrm>
            <a:off x="1601766" y="130904"/>
            <a:ext cx="5638800" cy="400110"/>
          </a:xfrm>
          <a:prstGeom prst="rect">
            <a:avLst/>
          </a:prstGeom>
          <a:noFill/>
        </p:spPr>
        <p:txBody>
          <a:bodyPr wrap="square" rtlCol="0">
            <a:spAutoFit/>
          </a:bodyPr>
          <a:lstStyle/>
          <a:p>
            <a:pPr algn="ctr"/>
            <a:r>
              <a:rPr lang="en-US" sz="2000" dirty="0" err="1" smtClean="0">
                <a:solidFill>
                  <a:schemeClr val="tx1"/>
                </a:solidFill>
                <a:effectLst>
                  <a:outerShdw blurRad="38100" dist="38100" dir="2700000" algn="tl">
                    <a:srgbClr val="000000">
                      <a:alpha val="43137"/>
                    </a:srgbClr>
                  </a:outerShdw>
                </a:effectLst>
              </a:rPr>
              <a:t>Bản</a:t>
            </a:r>
            <a:r>
              <a:rPr lang="en-US" sz="2000" dirty="0" smtClean="0">
                <a:solidFill>
                  <a:schemeClr val="tx1"/>
                </a:solidFill>
                <a:effectLst>
                  <a:outerShdw blurRad="38100" dist="38100" dir="2700000" algn="tl">
                    <a:srgbClr val="000000">
                      <a:alpha val="43137"/>
                    </a:srgbClr>
                  </a:outerShdw>
                </a:effectLst>
              </a:rPr>
              <a:t> </a:t>
            </a:r>
            <a:r>
              <a:rPr lang="en-US" sz="2000" dirty="0" err="1" smtClean="0">
                <a:solidFill>
                  <a:schemeClr val="tx1"/>
                </a:solidFill>
                <a:effectLst>
                  <a:outerShdw blurRad="38100" dist="38100" dir="2700000" algn="tl">
                    <a:srgbClr val="000000">
                      <a:alpha val="43137"/>
                    </a:srgbClr>
                  </a:outerShdw>
                </a:effectLst>
              </a:rPr>
              <a:t>giả</a:t>
            </a:r>
            <a:r>
              <a:rPr lang="en-US" sz="2000" dirty="0" smtClean="0">
                <a:solidFill>
                  <a:schemeClr val="tx1"/>
                </a:solidFill>
                <a:effectLst>
                  <a:outerShdw blurRad="38100" dist="38100" dir="2700000" algn="tl">
                    <a:srgbClr val="000000">
                      <a:alpha val="43137"/>
                    </a:srgbClr>
                  </a:outerShdw>
                </a:effectLst>
              </a:rPr>
              <a:t> </a:t>
            </a:r>
            <a:r>
              <a:rPr lang="en-US" sz="2000" dirty="0" err="1" smtClean="0">
                <a:solidFill>
                  <a:schemeClr val="tx1"/>
                </a:solidFill>
                <a:effectLst>
                  <a:outerShdw blurRad="38100" dist="38100" dir="2700000" algn="tl">
                    <a:srgbClr val="000000">
                      <a:alpha val="43137"/>
                    </a:srgbClr>
                  </a:outerShdw>
                </a:effectLst>
              </a:rPr>
              <a:t>lập</a:t>
            </a:r>
            <a:r>
              <a:rPr lang="en-US" sz="2000" dirty="0" smtClean="0">
                <a:solidFill>
                  <a:schemeClr val="tx1"/>
                </a:solidFill>
                <a:effectLst>
                  <a:outerShdw blurRad="38100" dist="38100" dir="2700000" algn="tl">
                    <a:srgbClr val="000000">
                      <a:alpha val="43137"/>
                    </a:srgbClr>
                  </a:outerShdw>
                </a:effectLst>
              </a:rPr>
              <a:t> </a:t>
            </a:r>
            <a:r>
              <a:rPr lang="en-US" sz="2000" dirty="0" err="1" smtClean="0">
                <a:solidFill>
                  <a:schemeClr val="tx1"/>
                </a:solidFill>
                <a:effectLst>
                  <a:outerShdw blurRad="38100" dist="38100" dir="2700000" algn="tl">
                    <a:srgbClr val="000000">
                      <a:alpha val="43137"/>
                    </a:srgbClr>
                  </a:outerShdw>
                </a:effectLst>
              </a:rPr>
              <a:t>Máy</a:t>
            </a:r>
            <a:r>
              <a:rPr lang="en-US" sz="2000" dirty="0" smtClean="0">
                <a:solidFill>
                  <a:schemeClr val="tx1"/>
                </a:solidFill>
                <a:effectLst>
                  <a:outerShdw blurRad="38100" dist="38100" dir="2700000" algn="tl">
                    <a:srgbClr val="000000">
                      <a:alpha val="43137"/>
                    </a:srgbClr>
                  </a:outerShdw>
                </a:effectLst>
              </a:rPr>
              <a:t> </a:t>
            </a:r>
            <a:r>
              <a:rPr lang="en-US" sz="2000" dirty="0" err="1" smtClean="0">
                <a:solidFill>
                  <a:schemeClr val="tx1"/>
                </a:solidFill>
                <a:effectLst>
                  <a:outerShdw blurRad="38100" dist="38100" dir="2700000" algn="tl">
                    <a:srgbClr val="000000">
                      <a:alpha val="43137"/>
                    </a:srgbClr>
                  </a:outerShdw>
                </a:effectLst>
              </a:rPr>
              <a:t>tính</a:t>
            </a:r>
            <a:r>
              <a:rPr lang="en-US" sz="2000" dirty="0" smtClean="0">
                <a:solidFill>
                  <a:schemeClr val="tx1"/>
                </a:solidFill>
                <a:effectLst>
                  <a:outerShdw blurRad="38100" dist="38100" dir="2700000" algn="tl">
                    <a:srgbClr val="000000">
                      <a:alpha val="43137"/>
                    </a:srgbClr>
                  </a:outerShdw>
                </a:effectLst>
              </a:rPr>
              <a:t>  </a:t>
            </a:r>
            <a:r>
              <a:rPr lang="en-US" sz="2000" dirty="0" err="1" smtClean="0">
                <a:solidFill>
                  <a:schemeClr val="tx1"/>
                </a:solidFill>
                <a:effectLst>
                  <a:outerShdw blurRad="38100" dist="38100" dir="2700000" algn="tl">
                    <a:srgbClr val="000000">
                      <a:alpha val="43137"/>
                    </a:srgbClr>
                  </a:outerShdw>
                </a:effectLst>
              </a:rPr>
              <a:t>fx</a:t>
            </a:r>
            <a:r>
              <a:rPr lang="en-US" sz="2000" dirty="0" smtClean="0">
                <a:solidFill>
                  <a:schemeClr val="tx1"/>
                </a:solidFill>
                <a:effectLst>
                  <a:outerShdw blurRad="38100" dist="38100" dir="2700000" algn="tl">
                    <a:srgbClr val="000000">
                      <a:alpha val="43137"/>
                    </a:srgbClr>
                  </a:outerShdw>
                </a:effectLst>
              </a:rPr>
              <a:t> 570 VN PLUS</a:t>
            </a:r>
            <a:endParaRPr lang="vi-VN" sz="2000" dirty="0">
              <a:solidFill>
                <a:schemeClr val="tx1"/>
              </a:solidFill>
              <a:effectLst>
                <a:outerShdw blurRad="38100" dist="38100" dir="2700000" algn="tl">
                  <a:srgbClr val="000000">
                    <a:alpha val="43137"/>
                  </a:srgbClr>
                </a:outerShdw>
              </a:effectLst>
            </a:endParaRPr>
          </a:p>
        </p:txBody>
      </p:sp>
      <p:cxnSp>
        <p:nvCxnSpPr>
          <p:cNvPr id="6" name="Straight Arrow Connector 5"/>
          <p:cNvCxnSpPr/>
          <p:nvPr/>
        </p:nvCxnSpPr>
        <p:spPr>
          <a:xfrm flipH="1">
            <a:off x="5238329" y="1573330"/>
            <a:ext cx="1103856" cy="79468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108861" y="1203998"/>
            <a:ext cx="2965938" cy="369332"/>
          </a:xfrm>
          <a:prstGeom prst="rect">
            <a:avLst/>
          </a:prstGeom>
          <a:noFill/>
        </p:spPr>
        <p:txBody>
          <a:bodyPr wrap="square" rtlCol="0">
            <a:spAutoFit/>
          </a:bodyPr>
          <a:lstStyle/>
          <a:p>
            <a:r>
              <a:rPr lang="en-US" sz="1800" dirty="0" err="1" smtClean="0"/>
              <a:t>Phím</a:t>
            </a:r>
            <a:r>
              <a:rPr lang="en-US" sz="1800" dirty="0" smtClean="0"/>
              <a:t> </a:t>
            </a:r>
            <a:r>
              <a:rPr lang="en-US" sz="1800" b="1" dirty="0" smtClean="0"/>
              <a:t>On</a:t>
            </a:r>
            <a:r>
              <a:rPr lang="en-US" sz="1800" dirty="0" smtClean="0"/>
              <a:t> </a:t>
            </a:r>
            <a:r>
              <a:rPr lang="en-US" sz="1800" dirty="0" err="1" smtClean="0"/>
              <a:t>dùng</a:t>
            </a:r>
            <a:r>
              <a:rPr lang="en-US" sz="1800" dirty="0" smtClean="0"/>
              <a:t> </a:t>
            </a:r>
            <a:r>
              <a:rPr lang="en-US" sz="1800" dirty="0" err="1" smtClean="0"/>
              <a:t>để</a:t>
            </a:r>
            <a:r>
              <a:rPr lang="en-US" sz="1800" dirty="0" smtClean="0"/>
              <a:t> </a:t>
            </a:r>
            <a:r>
              <a:rPr lang="en-US" sz="1800" dirty="0" err="1" smtClean="0"/>
              <a:t>bật</a:t>
            </a:r>
            <a:r>
              <a:rPr lang="en-US" sz="1800" dirty="0" smtClean="0"/>
              <a:t> </a:t>
            </a:r>
            <a:r>
              <a:rPr lang="en-US" sz="1800" dirty="0" err="1" smtClean="0"/>
              <a:t>máy</a:t>
            </a:r>
            <a:r>
              <a:rPr lang="en-US" sz="1800" dirty="0" smtClean="0"/>
              <a:t>;</a:t>
            </a:r>
            <a:endParaRPr lang="vi-VN" sz="1800" dirty="0"/>
          </a:p>
        </p:txBody>
      </p:sp>
      <p:sp>
        <p:nvSpPr>
          <p:cNvPr id="46" name="TextBox 45"/>
          <p:cNvSpPr txBox="1"/>
          <p:nvPr/>
        </p:nvSpPr>
        <p:spPr>
          <a:xfrm>
            <a:off x="175295" y="3060842"/>
            <a:ext cx="2012648" cy="812530"/>
          </a:xfrm>
          <a:prstGeom prst="rect">
            <a:avLst/>
          </a:prstGeom>
          <a:noFill/>
        </p:spPr>
        <p:txBody>
          <a:bodyPr wrap="square" rtlCol="0">
            <a:spAutoFit/>
          </a:bodyPr>
          <a:lstStyle/>
          <a:p>
            <a:pPr algn="just">
              <a:lnSpc>
                <a:spcPct val="130000"/>
              </a:lnSpc>
            </a:pPr>
            <a:r>
              <a:rPr lang="en-US" sz="1800" dirty="0" err="1" smtClean="0"/>
              <a:t>Phím</a:t>
            </a:r>
            <a:r>
              <a:rPr lang="en-US" sz="1800" dirty="0" smtClean="0"/>
              <a:t> </a:t>
            </a:r>
            <a:r>
              <a:rPr lang="en-US" sz="1800" b="1" dirty="0" smtClean="0"/>
              <a:t>Shift +</a:t>
            </a:r>
            <a:r>
              <a:rPr lang="en-US" sz="1800" dirty="0" smtClean="0"/>
              <a:t> </a:t>
            </a:r>
            <a:r>
              <a:rPr lang="en-US" sz="1800" b="1" dirty="0" smtClean="0"/>
              <a:t>On</a:t>
            </a:r>
            <a:r>
              <a:rPr lang="en-US" sz="1800" dirty="0" smtClean="0"/>
              <a:t> </a:t>
            </a:r>
            <a:r>
              <a:rPr lang="en-US" sz="1800" dirty="0" err="1" smtClean="0"/>
              <a:t>dùng</a:t>
            </a:r>
            <a:r>
              <a:rPr lang="en-US" sz="1800" dirty="0" smtClean="0"/>
              <a:t> </a:t>
            </a:r>
            <a:r>
              <a:rPr lang="en-US" sz="1800" dirty="0" err="1" smtClean="0"/>
              <a:t>để</a:t>
            </a:r>
            <a:r>
              <a:rPr lang="en-US" sz="1800" dirty="0" smtClean="0"/>
              <a:t> </a:t>
            </a:r>
            <a:r>
              <a:rPr lang="en-US" sz="1800" dirty="0" err="1" smtClean="0"/>
              <a:t>tắt</a:t>
            </a:r>
            <a:r>
              <a:rPr lang="en-US" sz="1800" dirty="0" smtClean="0"/>
              <a:t> </a:t>
            </a:r>
            <a:r>
              <a:rPr lang="en-US" sz="1800" dirty="0" err="1" smtClean="0"/>
              <a:t>máy</a:t>
            </a:r>
            <a:r>
              <a:rPr lang="en-US" sz="1800" dirty="0" smtClean="0"/>
              <a:t>;</a:t>
            </a:r>
            <a:endParaRPr lang="vi-VN" sz="1800" dirty="0"/>
          </a:p>
        </p:txBody>
      </p:sp>
      <p:cxnSp>
        <p:nvCxnSpPr>
          <p:cNvPr id="47" name="Straight Arrow Connector 46"/>
          <p:cNvCxnSpPr>
            <a:stCxn id="46" idx="3"/>
          </p:cNvCxnSpPr>
          <p:nvPr/>
        </p:nvCxnSpPr>
        <p:spPr>
          <a:xfrm flipV="1">
            <a:off x="2187943" y="2368013"/>
            <a:ext cx="1551719" cy="1099094"/>
          </a:xfrm>
          <a:prstGeom prst="straightConnector1">
            <a:avLst/>
          </a:prstGeom>
          <a:ln w="28575">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46" idx="3"/>
          </p:cNvCxnSpPr>
          <p:nvPr/>
        </p:nvCxnSpPr>
        <p:spPr>
          <a:xfrm flipV="1">
            <a:off x="2187943" y="2356394"/>
            <a:ext cx="3010428" cy="1110713"/>
          </a:xfrm>
          <a:prstGeom prst="straightConnector1">
            <a:avLst/>
          </a:prstGeom>
          <a:ln w="28575">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5534634" y="2284665"/>
            <a:ext cx="3520822" cy="452432"/>
          </a:xfrm>
          <a:prstGeom prst="rect">
            <a:avLst/>
          </a:prstGeom>
          <a:noFill/>
        </p:spPr>
        <p:txBody>
          <a:bodyPr wrap="square" rtlCol="0">
            <a:spAutoFit/>
          </a:bodyPr>
          <a:lstStyle/>
          <a:p>
            <a:pPr>
              <a:lnSpc>
                <a:spcPct val="130000"/>
              </a:lnSpc>
            </a:pPr>
            <a:r>
              <a:rPr lang="en-US" sz="1800" dirty="0" err="1" smtClean="0"/>
              <a:t>Phím</a:t>
            </a:r>
            <a:r>
              <a:rPr lang="en-US" sz="1800" dirty="0" smtClean="0"/>
              <a:t> </a:t>
            </a:r>
            <a:r>
              <a:rPr lang="en-US" sz="1800" b="1" dirty="0" smtClean="0"/>
              <a:t>AC</a:t>
            </a:r>
            <a:r>
              <a:rPr lang="en-US" sz="1800" dirty="0" smtClean="0"/>
              <a:t> </a:t>
            </a:r>
            <a:r>
              <a:rPr lang="en-US" sz="1800" dirty="0" err="1" smtClean="0"/>
              <a:t>dùng</a:t>
            </a:r>
            <a:r>
              <a:rPr lang="en-US" sz="1800" dirty="0" smtClean="0"/>
              <a:t> </a:t>
            </a:r>
            <a:r>
              <a:rPr lang="en-US" sz="1800" dirty="0" err="1" smtClean="0"/>
              <a:t>để</a:t>
            </a:r>
            <a:r>
              <a:rPr lang="en-US" sz="1800" dirty="0" smtClean="0"/>
              <a:t> </a:t>
            </a:r>
            <a:r>
              <a:rPr lang="en-US" sz="1800" dirty="0" err="1" smtClean="0"/>
              <a:t>xóa</a:t>
            </a:r>
            <a:r>
              <a:rPr lang="en-US" sz="1800" dirty="0" smtClean="0"/>
              <a:t> </a:t>
            </a:r>
            <a:r>
              <a:rPr lang="en-US" sz="1800" dirty="0" err="1" smtClean="0"/>
              <a:t>màn</a:t>
            </a:r>
            <a:r>
              <a:rPr lang="en-US" sz="1800" dirty="0" smtClean="0"/>
              <a:t> </a:t>
            </a:r>
            <a:r>
              <a:rPr lang="en-US" sz="1800" dirty="0" err="1" smtClean="0"/>
              <a:t>hình</a:t>
            </a:r>
            <a:r>
              <a:rPr lang="en-US" sz="1800" dirty="0" smtClean="0"/>
              <a:t>;</a:t>
            </a:r>
            <a:endParaRPr lang="vi-VN" sz="1800" dirty="0"/>
          </a:p>
        </p:txBody>
      </p:sp>
      <p:cxnSp>
        <p:nvCxnSpPr>
          <p:cNvPr id="58" name="Straight Arrow Connector 57"/>
          <p:cNvCxnSpPr/>
          <p:nvPr/>
        </p:nvCxnSpPr>
        <p:spPr>
          <a:xfrm flipH="1">
            <a:off x="5198373" y="2636631"/>
            <a:ext cx="910488" cy="1046783"/>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5514648" y="3259614"/>
            <a:ext cx="3520822" cy="414985"/>
          </a:xfrm>
          <a:prstGeom prst="rect">
            <a:avLst/>
          </a:prstGeom>
          <a:noFill/>
        </p:spPr>
        <p:txBody>
          <a:bodyPr wrap="square" rtlCol="0">
            <a:spAutoFit/>
          </a:bodyPr>
          <a:lstStyle/>
          <a:p>
            <a:pPr algn="ctr">
              <a:lnSpc>
                <a:spcPct val="130000"/>
              </a:lnSpc>
            </a:pPr>
            <a:r>
              <a:rPr lang="en-US" sz="1800" dirty="0" err="1" smtClean="0"/>
              <a:t>Chế</a:t>
            </a:r>
            <a:r>
              <a:rPr lang="en-US" sz="1800" dirty="0" smtClean="0"/>
              <a:t> </a:t>
            </a:r>
            <a:r>
              <a:rPr lang="en-US" sz="1800" dirty="0" err="1" smtClean="0"/>
              <a:t>độ</a:t>
            </a:r>
            <a:r>
              <a:rPr lang="en-US" sz="1800" dirty="0" smtClean="0"/>
              <a:t> </a:t>
            </a:r>
            <a:r>
              <a:rPr lang="en-US" sz="1800" dirty="0" err="1" smtClean="0"/>
              <a:t>tính</a:t>
            </a:r>
            <a:r>
              <a:rPr lang="en-US" sz="1800" dirty="0" smtClean="0"/>
              <a:t> </a:t>
            </a:r>
            <a:r>
              <a:rPr lang="en-US" sz="1800" dirty="0" err="1" smtClean="0"/>
              <a:t>toán</a:t>
            </a:r>
            <a:r>
              <a:rPr lang="en-US" sz="1800" dirty="0" smtClean="0"/>
              <a:t> </a:t>
            </a:r>
            <a:r>
              <a:rPr lang="en-US" sz="1800" dirty="0" err="1" smtClean="0"/>
              <a:t>số</a:t>
            </a:r>
            <a:r>
              <a:rPr lang="en-US" sz="1800" dirty="0" smtClean="0"/>
              <a:t> </a:t>
            </a:r>
            <a:r>
              <a:rPr lang="en-US" sz="1800" dirty="0" err="1" smtClean="0"/>
              <a:t>học</a:t>
            </a:r>
            <a:r>
              <a:rPr lang="en-US" sz="1800" dirty="0" smtClean="0"/>
              <a:t>.</a:t>
            </a:r>
            <a:endParaRPr lang="vi-VN" sz="1800" dirty="0"/>
          </a:p>
        </p:txBody>
      </p:sp>
      <p:cxnSp>
        <p:nvCxnSpPr>
          <p:cNvPr id="78" name="Straight Arrow Connector 77"/>
          <p:cNvCxnSpPr/>
          <p:nvPr/>
        </p:nvCxnSpPr>
        <p:spPr>
          <a:xfrm flipH="1" flipV="1">
            <a:off x="4849180" y="2344567"/>
            <a:ext cx="1214014" cy="1183304"/>
          </a:xfrm>
          <a:prstGeom prst="straightConnector1">
            <a:avLst/>
          </a:prstGeom>
          <a:ln w="28575">
            <a:solidFill>
              <a:srgbClr val="7030A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flipH="1">
            <a:off x="3708421" y="3585198"/>
            <a:ext cx="2293794" cy="680869"/>
          </a:xfrm>
          <a:prstGeom prst="straightConnector1">
            <a:avLst/>
          </a:prstGeom>
          <a:ln w="28575">
            <a:solidFill>
              <a:srgbClr val="7030A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6008318" y="4266067"/>
            <a:ext cx="2464495" cy="452432"/>
          </a:xfrm>
          <a:prstGeom prst="rect">
            <a:avLst/>
          </a:prstGeom>
          <a:noFill/>
        </p:spPr>
        <p:txBody>
          <a:bodyPr wrap="square" rtlCol="0">
            <a:spAutoFit/>
          </a:bodyPr>
          <a:lstStyle/>
          <a:p>
            <a:pPr algn="ctr">
              <a:lnSpc>
                <a:spcPct val="130000"/>
              </a:lnSpc>
            </a:pPr>
            <a:r>
              <a:rPr lang="en-US" sz="1800" dirty="0" err="1" smtClean="0"/>
              <a:t>Nhận</a:t>
            </a:r>
            <a:r>
              <a:rPr lang="en-US" sz="1800" dirty="0" smtClean="0"/>
              <a:t> </a:t>
            </a:r>
            <a:r>
              <a:rPr lang="en-US" sz="1800" dirty="0" err="1" smtClean="0"/>
              <a:t>kết</a:t>
            </a:r>
            <a:r>
              <a:rPr lang="en-US" sz="1800" dirty="0" smtClean="0"/>
              <a:t> </a:t>
            </a:r>
            <a:r>
              <a:rPr lang="en-US" sz="1800" dirty="0" err="1" smtClean="0"/>
              <a:t>quả</a:t>
            </a:r>
            <a:endParaRPr lang="vi-VN" sz="1800" dirty="0"/>
          </a:p>
        </p:txBody>
      </p:sp>
      <p:cxnSp>
        <p:nvCxnSpPr>
          <p:cNvPr id="85" name="Straight Arrow Connector 84"/>
          <p:cNvCxnSpPr/>
          <p:nvPr/>
        </p:nvCxnSpPr>
        <p:spPr>
          <a:xfrm flipH="1">
            <a:off x="5082293" y="4492283"/>
            <a:ext cx="1413592" cy="58367"/>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1+#ppt_w/2"/>
                                          </p:val>
                                        </p:tav>
                                        <p:tav tm="100000">
                                          <p:val>
                                            <p:strVal val="#ppt_x"/>
                                          </p:val>
                                        </p:tav>
                                      </p:tavLst>
                                    </p:anim>
                                    <p:anim calcmode="lin" valueType="num">
                                      <p:cBhvr additive="base">
                                        <p:cTn id="18" dur="500" fill="hold"/>
                                        <p:tgtEl>
                                          <p:spTgt spid="8"/>
                                        </p:tgtEl>
                                        <p:attrNameLst>
                                          <p:attrName>ppt_y</p:attrName>
                                        </p:attrNameLst>
                                      </p:cBhvr>
                                      <p:tavLst>
                                        <p:tav tm="0">
                                          <p:val>
                                            <p:strVal val="0-#ppt_h/2"/>
                                          </p:val>
                                        </p:tav>
                                        <p:tav tm="100000">
                                          <p:val>
                                            <p:strVal val="#ppt_y"/>
                                          </p:val>
                                        </p:tav>
                                      </p:tavLst>
                                    </p:anim>
                                  </p:childTnLst>
                                </p:cTn>
                              </p:par>
                              <p:par>
                                <p:cTn id="19" presetID="2" presetClass="entr" presetSubtype="3"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1+#ppt_w/2"/>
                                          </p:val>
                                        </p:tav>
                                        <p:tav tm="100000">
                                          <p:val>
                                            <p:strVal val="#ppt_x"/>
                                          </p:val>
                                        </p:tav>
                                      </p:tavLst>
                                    </p:anim>
                                    <p:anim calcmode="lin" valueType="num">
                                      <p:cBhvr additive="base">
                                        <p:cTn id="22"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3" fill="hold" grpId="0" nodeType="clickEffect">
                                  <p:stCondLst>
                                    <p:cond delay="0"/>
                                  </p:stCondLst>
                                  <p:childTnLst>
                                    <p:set>
                                      <p:cBhvr>
                                        <p:cTn id="26" dur="1" fill="hold">
                                          <p:stCondLst>
                                            <p:cond delay="0"/>
                                          </p:stCondLst>
                                        </p:cTn>
                                        <p:tgtEl>
                                          <p:spTgt spid="46"/>
                                        </p:tgtEl>
                                        <p:attrNameLst>
                                          <p:attrName>style.visibility</p:attrName>
                                        </p:attrNameLst>
                                      </p:cBhvr>
                                      <p:to>
                                        <p:strVal val="visible"/>
                                      </p:to>
                                    </p:set>
                                    <p:anim calcmode="lin" valueType="num">
                                      <p:cBhvr additive="base">
                                        <p:cTn id="27" dur="500" fill="hold"/>
                                        <p:tgtEl>
                                          <p:spTgt spid="46"/>
                                        </p:tgtEl>
                                        <p:attrNameLst>
                                          <p:attrName>ppt_x</p:attrName>
                                        </p:attrNameLst>
                                      </p:cBhvr>
                                      <p:tavLst>
                                        <p:tav tm="0">
                                          <p:val>
                                            <p:strVal val="1+#ppt_w/2"/>
                                          </p:val>
                                        </p:tav>
                                        <p:tav tm="100000">
                                          <p:val>
                                            <p:strVal val="#ppt_x"/>
                                          </p:val>
                                        </p:tav>
                                      </p:tavLst>
                                    </p:anim>
                                    <p:anim calcmode="lin" valueType="num">
                                      <p:cBhvr additive="base">
                                        <p:cTn id="28" dur="500" fill="hold"/>
                                        <p:tgtEl>
                                          <p:spTgt spid="46"/>
                                        </p:tgtEl>
                                        <p:attrNameLst>
                                          <p:attrName>ppt_y</p:attrName>
                                        </p:attrNameLst>
                                      </p:cBhvr>
                                      <p:tavLst>
                                        <p:tav tm="0">
                                          <p:val>
                                            <p:strVal val="0-#ppt_h/2"/>
                                          </p:val>
                                        </p:tav>
                                        <p:tav tm="100000">
                                          <p:val>
                                            <p:strVal val="#ppt_y"/>
                                          </p:val>
                                        </p:tav>
                                      </p:tavLst>
                                    </p:anim>
                                  </p:childTnLst>
                                </p:cTn>
                              </p:par>
                              <p:par>
                                <p:cTn id="29" presetID="2" presetClass="entr" presetSubtype="3" fill="hold" nodeType="withEffect">
                                  <p:stCondLst>
                                    <p:cond delay="0"/>
                                  </p:stCondLst>
                                  <p:childTnLst>
                                    <p:set>
                                      <p:cBhvr>
                                        <p:cTn id="30" dur="1" fill="hold">
                                          <p:stCondLst>
                                            <p:cond delay="0"/>
                                          </p:stCondLst>
                                        </p:cTn>
                                        <p:tgtEl>
                                          <p:spTgt spid="47"/>
                                        </p:tgtEl>
                                        <p:attrNameLst>
                                          <p:attrName>style.visibility</p:attrName>
                                        </p:attrNameLst>
                                      </p:cBhvr>
                                      <p:to>
                                        <p:strVal val="visible"/>
                                      </p:to>
                                    </p:set>
                                    <p:anim calcmode="lin" valueType="num">
                                      <p:cBhvr additive="base">
                                        <p:cTn id="31" dur="500" fill="hold"/>
                                        <p:tgtEl>
                                          <p:spTgt spid="47"/>
                                        </p:tgtEl>
                                        <p:attrNameLst>
                                          <p:attrName>ppt_x</p:attrName>
                                        </p:attrNameLst>
                                      </p:cBhvr>
                                      <p:tavLst>
                                        <p:tav tm="0">
                                          <p:val>
                                            <p:strVal val="1+#ppt_w/2"/>
                                          </p:val>
                                        </p:tav>
                                        <p:tav tm="100000">
                                          <p:val>
                                            <p:strVal val="#ppt_x"/>
                                          </p:val>
                                        </p:tav>
                                      </p:tavLst>
                                    </p:anim>
                                    <p:anim calcmode="lin" valueType="num">
                                      <p:cBhvr additive="base">
                                        <p:cTn id="32" dur="500" fill="hold"/>
                                        <p:tgtEl>
                                          <p:spTgt spid="47"/>
                                        </p:tgtEl>
                                        <p:attrNameLst>
                                          <p:attrName>ppt_y</p:attrName>
                                        </p:attrNameLst>
                                      </p:cBhvr>
                                      <p:tavLst>
                                        <p:tav tm="0">
                                          <p:val>
                                            <p:strVal val="0-#ppt_h/2"/>
                                          </p:val>
                                        </p:tav>
                                        <p:tav tm="100000">
                                          <p:val>
                                            <p:strVal val="#ppt_y"/>
                                          </p:val>
                                        </p:tav>
                                      </p:tavLst>
                                    </p:anim>
                                  </p:childTnLst>
                                </p:cTn>
                              </p:par>
                              <p:par>
                                <p:cTn id="33" presetID="2" presetClass="entr" presetSubtype="3" fill="hold" nodeType="withEffect">
                                  <p:stCondLst>
                                    <p:cond delay="0"/>
                                  </p:stCondLst>
                                  <p:childTnLst>
                                    <p:set>
                                      <p:cBhvr>
                                        <p:cTn id="34" dur="1" fill="hold">
                                          <p:stCondLst>
                                            <p:cond delay="0"/>
                                          </p:stCondLst>
                                        </p:cTn>
                                        <p:tgtEl>
                                          <p:spTgt spid="51"/>
                                        </p:tgtEl>
                                        <p:attrNameLst>
                                          <p:attrName>style.visibility</p:attrName>
                                        </p:attrNameLst>
                                      </p:cBhvr>
                                      <p:to>
                                        <p:strVal val="visible"/>
                                      </p:to>
                                    </p:set>
                                    <p:anim calcmode="lin" valueType="num">
                                      <p:cBhvr additive="base">
                                        <p:cTn id="35" dur="500" fill="hold"/>
                                        <p:tgtEl>
                                          <p:spTgt spid="51"/>
                                        </p:tgtEl>
                                        <p:attrNameLst>
                                          <p:attrName>ppt_x</p:attrName>
                                        </p:attrNameLst>
                                      </p:cBhvr>
                                      <p:tavLst>
                                        <p:tav tm="0">
                                          <p:val>
                                            <p:strVal val="1+#ppt_w/2"/>
                                          </p:val>
                                        </p:tav>
                                        <p:tav tm="100000">
                                          <p:val>
                                            <p:strVal val="#ppt_x"/>
                                          </p:val>
                                        </p:tav>
                                      </p:tavLst>
                                    </p:anim>
                                    <p:anim calcmode="lin" valueType="num">
                                      <p:cBhvr additive="base">
                                        <p:cTn id="36" dur="500" fill="hold"/>
                                        <p:tgtEl>
                                          <p:spTgt spid="51"/>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3" fill="hold" grpId="0" nodeType="clickEffect">
                                  <p:stCondLst>
                                    <p:cond delay="0"/>
                                  </p:stCondLst>
                                  <p:childTnLst>
                                    <p:set>
                                      <p:cBhvr>
                                        <p:cTn id="40" dur="1" fill="hold">
                                          <p:stCondLst>
                                            <p:cond delay="0"/>
                                          </p:stCondLst>
                                        </p:cTn>
                                        <p:tgtEl>
                                          <p:spTgt spid="57"/>
                                        </p:tgtEl>
                                        <p:attrNameLst>
                                          <p:attrName>style.visibility</p:attrName>
                                        </p:attrNameLst>
                                      </p:cBhvr>
                                      <p:to>
                                        <p:strVal val="visible"/>
                                      </p:to>
                                    </p:set>
                                    <p:anim calcmode="lin" valueType="num">
                                      <p:cBhvr additive="base">
                                        <p:cTn id="41" dur="500" fill="hold"/>
                                        <p:tgtEl>
                                          <p:spTgt spid="57"/>
                                        </p:tgtEl>
                                        <p:attrNameLst>
                                          <p:attrName>ppt_x</p:attrName>
                                        </p:attrNameLst>
                                      </p:cBhvr>
                                      <p:tavLst>
                                        <p:tav tm="0">
                                          <p:val>
                                            <p:strVal val="1+#ppt_w/2"/>
                                          </p:val>
                                        </p:tav>
                                        <p:tav tm="100000">
                                          <p:val>
                                            <p:strVal val="#ppt_x"/>
                                          </p:val>
                                        </p:tav>
                                      </p:tavLst>
                                    </p:anim>
                                    <p:anim calcmode="lin" valueType="num">
                                      <p:cBhvr additive="base">
                                        <p:cTn id="42" dur="500" fill="hold"/>
                                        <p:tgtEl>
                                          <p:spTgt spid="57"/>
                                        </p:tgtEl>
                                        <p:attrNameLst>
                                          <p:attrName>ppt_y</p:attrName>
                                        </p:attrNameLst>
                                      </p:cBhvr>
                                      <p:tavLst>
                                        <p:tav tm="0">
                                          <p:val>
                                            <p:strVal val="0-#ppt_h/2"/>
                                          </p:val>
                                        </p:tav>
                                        <p:tav tm="100000">
                                          <p:val>
                                            <p:strVal val="#ppt_y"/>
                                          </p:val>
                                        </p:tav>
                                      </p:tavLst>
                                    </p:anim>
                                  </p:childTnLst>
                                </p:cTn>
                              </p:par>
                              <p:par>
                                <p:cTn id="43" presetID="2" presetClass="entr" presetSubtype="3" fill="hold" nodeType="withEffect">
                                  <p:stCondLst>
                                    <p:cond delay="0"/>
                                  </p:stCondLst>
                                  <p:childTnLst>
                                    <p:set>
                                      <p:cBhvr>
                                        <p:cTn id="44" dur="1" fill="hold">
                                          <p:stCondLst>
                                            <p:cond delay="0"/>
                                          </p:stCondLst>
                                        </p:cTn>
                                        <p:tgtEl>
                                          <p:spTgt spid="58"/>
                                        </p:tgtEl>
                                        <p:attrNameLst>
                                          <p:attrName>style.visibility</p:attrName>
                                        </p:attrNameLst>
                                      </p:cBhvr>
                                      <p:to>
                                        <p:strVal val="visible"/>
                                      </p:to>
                                    </p:set>
                                    <p:anim calcmode="lin" valueType="num">
                                      <p:cBhvr additive="base">
                                        <p:cTn id="45" dur="500" fill="hold"/>
                                        <p:tgtEl>
                                          <p:spTgt spid="58"/>
                                        </p:tgtEl>
                                        <p:attrNameLst>
                                          <p:attrName>ppt_x</p:attrName>
                                        </p:attrNameLst>
                                      </p:cBhvr>
                                      <p:tavLst>
                                        <p:tav tm="0">
                                          <p:val>
                                            <p:strVal val="1+#ppt_w/2"/>
                                          </p:val>
                                        </p:tav>
                                        <p:tav tm="100000">
                                          <p:val>
                                            <p:strVal val="#ppt_x"/>
                                          </p:val>
                                        </p:tav>
                                      </p:tavLst>
                                    </p:anim>
                                    <p:anim calcmode="lin" valueType="num">
                                      <p:cBhvr additive="base">
                                        <p:cTn id="46" dur="500" fill="hold"/>
                                        <p:tgtEl>
                                          <p:spTgt spid="58"/>
                                        </p:tgtEl>
                                        <p:attrNameLst>
                                          <p:attrName>ppt_y</p:attrName>
                                        </p:attrNameLst>
                                      </p:cBhvr>
                                      <p:tavLst>
                                        <p:tav tm="0">
                                          <p:val>
                                            <p:strVal val="0-#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3" fill="hold" grpId="0" nodeType="clickEffect">
                                  <p:stCondLst>
                                    <p:cond delay="0"/>
                                  </p:stCondLst>
                                  <p:childTnLst>
                                    <p:set>
                                      <p:cBhvr>
                                        <p:cTn id="50" dur="1" fill="hold">
                                          <p:stCondLst>
                                            <p:cond delay="0"/>
                                          </p:stCondLst>
                                        </p:cTn>
                                        <p:tgtEl>
                                          <p:spTgt spid="75"/>
                                        </p:tgtEl>
                                        <p:attrNameLst>
                                          <p:attrName>style.visibility</p:attrName>
                                        </p:attrNameLst>
                                      </p:cBhvr>
                                      <p:to>
                                        <p:strVal val="visible"/>
                                      </p:to>
                                    </p:set>
                                    <p:anim calcmode="lin" valueType="num">
                                      <p:cBhvr additive="base">
                                        <p:cTn id="51" dur="500" fill="hold"/>
                                        <p:tgtEl>
                                          <p:spTgt spid="75"/>
                                        </p:tgtEl>
                                        <p:attrNameLst>
                                          <p:attrName>ppt_x</p:attrName>
                                        </p:attrNameLst>
                                      </p:cBhvr>
                                      <p:tavLst>
                                        <p:tav tm="0">
                                          <p:val>
                                            <p:strVal val="1+#ppt_w/2"/>
                                          </p:val>
                                        </p:tav>
                                        <p:tav tm="100000">
                                          <p:val>
                                            <p:strVal val="#ppt_x"/>
                                          </p:val>
                                        </p:tav>
                                      </p:tavLst>
                                    </p:anim>
                                    <p:anim calcmode="lin" valueType="num">
                                      <p:cBhvr additive="base">
                                        <p:cTn id="52" dur="500" fill="hold"/>
                                        <p:tgtEl>
                                          <p:spTgt spid="75"/>
                                        </p:tgtEl>
                                        <p:attrNameLst>
                                          <p:attrName>ppt_y</p:attrName>
                                        </p:attrNameLst>
                                      </p:cBhvr>
                                      <p:tavLst>
                                        <p:tav tm="0">
                                          <p:val>
                                            <p:strVal val="0-#ppt_h/2"/>
                                          </p:val>
                                        </p:tav>
                                        <p:tav tm="100000">
                                          <p:val>
                                            <p:strVal val="#ppt_y"/>
                                          </p:val>
                                        </p:tav>
                                      </p:tavLst>
                                    </p:anim>
                                  </p:childTnLst>
                                </p:cTn>
                              </p:par>
                              <p:par>
                                <p:cTn id="53" presetID="2" presetClass="entr" presetSubtype="3" fill="hold" nodeType="withEffect">
                                  <p:stCondLst>
                                    <p:cond delay="0"/>
                                  </p:stCondLst>
                                  <p:childTnLst>
                                    <p:set>
                                      <p:cBhvr>
                                        <p:cTn id="54" dur="1" fill="hold">
                                          <p:stCondLst>
                                            <p:cond delay="0"/>
                                          </p:stCondLst>
                                        </p:cTn>
                                        <p:tgtEl>
                                          <p:spTgt spid="78"/>
                                        </p:tgtEl>
                                        <p:attrNameLst>
                                          <p:attrName>style.visibility</p:attrName>
                                        </p:attrNameLst>
                                      </p:cBhvr>
                                      <p:to>
                                        <p:strVal val="visible"/>
                                      </p:to>
                                    </p:set>
                                    <p:anim calcmode="lin" valueType="num">
                                      <p:cBhvr additive="base">
                                        <p:cTn id="55" dur="500" fill="hold"/>
                                        <p:tgtEl>
                                          <p:spTgt spid="78"/>
                                        </p:tgtEl>
                                        <p:attrNameLst>
                                          <p:attrName>ppt_x</p:attrName>
                                        </p:attrNameLst>
                                      </p:cBhvr>
                                      <p:tavLst>
                                        <p:tav tm="0">
                                          <p:val>
                                            <p:strVal val="1+#ppt_w/2"/>
                                          </p:val>
                                        </p:tav>
                                        <p:tav tm="100000">
                                          <p:val>
                                            <p:strVal val="#ppt_x"/>
                                          </p:val>
                                        </p:tav>
                                      </p:tavLst>
                                    </p:anim>
                                    <p:anim calcmode="lin" valueType="num">
                                      <p:cBhvr additive="base">
                                        <p:cTn id="56" dur="500" fill="hold"/>
                                        <p:tgtEl>
                                          <p:spTgt spid="78"/>
                                        </p:tgtEl>
                                        <p:attrNameLst>
                                          <p:attrName>ppt_y</p:attrName>
                                        </p:attrNameLst>
                                      </p:cBhvr>
                                      <p:tavLst>
                                        <p:tav tm="0">
                                          <p:val>
                                            <p:strVal val="0-#ppt_h/2"/>
                                          </p:val>
                                        </p:tav>
                                        <p:tav tm="100000">
                                          <p:val>
                                            <p:strVal val="#ppt_y"/>
                                          </p:val>
                                        </p:tav>
                                      </p:tavLst>
                                    </p:anim>
                                  </p:childTnLst>
                                </p:cTn>
                              </p:par>
                              <p:par>
                                <p:cTn id="57" presetID="2" presetClass="entr" presetSubtype="3" fill="hold" nodeType="withEffect">
                                  <p:stCondLst>
                                    <p:cond delay="0"/>
                                  </p:stCondLst>
                                  <p:childTnLst>
                                    <p:set>
                                      <p:cBhvr>
                                        <p:cTn id="58" dur="1" fill="hold">
                                          <p:stCondLst>
                                            <p:cond delay="0"/>
                                          </p:stCondLst>
                                        </p:cTn>
                                        <p:tgtEl>
                                          <p:spTgt spid="80"/>
                                        </p:tgtEl>
                                        <p:attrNameLst>
                                          <p:attrName>style.visibility</p:attrName>
                                        </p:attrNameLst>
                                      </p:cBhvr>
                                      <p:to>
                                        <p:strVal val="visible"/>
                                      </p:to>
                                    </p:set>
                                    <p:anim calcmode="lin" valueType="num">
                                      <p:cBhvr additive="base">
                                        <p:cTn id="59" dur="500" fill="hold"/>
                                        <p:tgtEl>
                                          <p:spTgt spid="80"/>
                                        </p:tgtEl>
                                        <p:attrNameLst>
                                          <p:attrName>ppt_x</p:attrName>
                                        </p:attrNameLst>
                                      </p:cBhvr>
                                      <p:tavLst>
                                        <p:tav tm="0">
                                          <p:val>
                                            <p:strVal val="1+#ppt_w/2"/>
                                          </p:val>
                                        </p:tav>
                                        <p:tav tm="100000">
                                          <p:val>
                                            <p:strVal val="#ppt_x"/>
                                          </p:val>
                                        </p:tav>
                                      </p:tavLst>
                                    </p:anim>
                                    <p:anim calcmode="lin" valueType="num">
                                      <p:cBhvr additive="base">
                                        <p:cTn id="60" dur="500" fill="hold"/>
                                        <p:tgtEl>
                                          <p:spTgt spid="80"/>
                                        </p:tgtEl>
                                        <p:attrNameLst>
                                          <p:attrName>ppt_y</p:attrName>
                                        </p:attrNameLst>
                                      </p:cBhvr>
                                      <p:tavLst>
                                        <p:tav tm="0">
                                          <p:val>
                                            <p:strVal val="0-#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3" fill="hold" grpId="0" nodeType="clickEffect">
                                  <p:stCondLst>
                                    <p:cond delay="0"/>
                                  </p:stCondLst>
                                  <p:childTnLst>
                                    <p:set>
                                      <p:cBhvr>
                                        <p:cTn id="64" dur="1" fill="hold">
                                          <p:stCondLst>
                                            <p:cond delay="0"/>
                                          </p:stCondLst>
                                        </p:cTn>
                                        <p:tgtEl>
                                          <p:spTgt spid="84"/>
                                        </p:tgtEl>
                                        <p:attrNameLst>
                                          <p:attrName>style.visibility</p:attrName>
                                        </p:attrNameLst>
                                      </p:cBhvr>
                                      <p:to>
                                        <p:strVal val="visible"/>
                                      </p:to>
                                    </p:set>
                                    <p:anim calcmode="lin" valueType="num">
                                      <p:cBhvr additive="base">
                                        <p:cTn id="65" dur="500" fill="hold"/>
                                        <p:tgtEl>
                                          <p:spTgt spid="84"/>
                                        </p:tgtEl>
                                        <p:attrNameLst>
                                          <p:attrName>ppt_x</p:attrName>
                                        </p:attrNameLst>
                                      </p:cBhvr>
                                      <p:tavLst>
                                        <p:tav tm="0">
                                          <p:val>
                                            <p:strVal val="1+#ppt_w/2"/>
                                          </p:val>
                                        </p:tav>
                                        <p:tav tm="100000">
                                          <p:val>
                                            <p:strVal val="#ppt_x"/>
                                          </p:val>
                                        </p:tav>
                                      </p:tavLst>
                                    </p:anim>
                                    <p:anim calcmode="lin" valueType="num">
                                      <p:cBhvr additive="base">
                                        <p:cTn id="66" dur="500" fill="hold"/>
                                        <p:tgtEl>
                                          <p:spTgt spid="84"/>
                                        </p:tgtEl>
                                        <p:attrNameLst>
                                          <p:attrName>ppt_y</p:attrName>
                                        </p:attrNameLst>
                                      </p:cBhvr>
                                      <p:tavLst>
                                        <p:tav tm="0">
                                          <p:val>
                                            <p:strVal val="0-#ppt_h/2"/>
                                          </p:val>
                                        </p:tav>
                                        <p:tav tm="100000">
                                          <p:val>
                                            <p:strVal val="#ppt_y"/>
                                          </p:val>
                                        </p:tav>
                                      </p:tavLst>
                                    </p:anim>
                                  </p:childTnLst>
                                </p:cTn>
                              </p:par>
                              <p:par>
                                <p:cTn id="67" presetID="2" presetClass="entr" presetSubtype="3" fill="hold" nodeType="withEffect">
                                  <p:stCondLst>
                                    <p:cond delay="0"/>
                                  </p:stCondLst>
                                  <p:childTnLst>
                                    <p:set>
                                      <p:cBhvr>
                                        <p:cTn id="68" dur="1" fill="hold">
                                          <p:stCondLst>
                                            <p:cond delay="0"/>
                                          </p:stCondLst>
                                        </p:cTn>
                                        <p:tgtEl>
                                          <p:spTgt spid="85"/>
                                        </p:tgtEl>
                                        <p:attrNameLst>
                                          <p:attrName>style.visibility</p:attrName>
                                        </p:attrNameLst>
                                      </p:cBhvr>
                                      <p:to>
                                        <p:strVal val="visible"/>
                                      </p:to>
                                    </p:set>
                                    <p:anim calcmode="lin" valueType="num">
                                      <p:cBhvr additive="base">
                                        <p:cTn id="69" dur="500" fill="hold"/>
                                        <p:tgtEl>
                                          <p:spTgt spid="85"/>
                                        </p:tgtEl>
                                        <p:attrNameLst>
                                          <p:attrName>ppt_x</p:attrName>
                                        </p:attrNameLst>
                                      </p:cBhvr>
                                      <p:tavLst>
                                        <p:tav tm="0">
                                          <p:val>
                                            <p:strVal val="1+#ppt_w/2"/>
                                          </p:val>
                                        </p:tav>
                                        <p:tav tm="100000">
                                          <p:val>
                                            <p:strVal val="#ppt_x"/>
                                          </p:val>
                                        </p:tav>
                                      </p:tavLst>
                                    </p:anim>
                                    <p:anim calcmode="lin" valueType="num">
                                      <p:cBhvr additive="base">
                                        <p:cTn id="70" dur="500" fill="hold"/>
                                        <p:tgtEl>
                                          <p:spTgt spid="8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46" grpId="0"/>
      <p:bldP spid="57" grpId="0"/>
      <p:bldP spid="75" grpId="0"/>
      <p:bldP spid="8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3"/>
        <p:cNvGrpSpPr/>
        <p:nvPr/>
      </p:nvGrpSpPr>
      <p:grpSpPr>
        <a:xfrm>
          <a:off x="0" y="0"/>
          <a:ext cx="0" cy="0"/>
          <a:chOff x="0" y="0"/>
          <a:chExt cx="0" cy="0"/>
        </a:xfrm>
      </p:grpSpPr>
      <p:sp>
        <p:nvSpPr>
          <p:cNvPr id="5" name="Rectangle 4"/>
          <p:cNvSpPr/>
          <p:nvPr/>
        </p:nvSpPr>
        <p:spPr>
          <a:xfrm>
            <a:off x="1559168" y="339968"/>
            <a:ext cx="5884985" cy="72683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US" sz="2000" b="1" dirty="0" err="1" smtClean="0"/>
              <a:t>Thực</a:t>
            </a:r>
            <a:r>
              <a:rPr lang="en-US" sz="2000" b="1" dirty="0" smtClean="0"/>
              <a:t> </a:t>
            </a:r>
            <a:r>
              <a:rPr lang="en-US" sz="2000" b="1" dirty="0" err="1" smtClean="0"/>
              <a:t>hành</a:t>
            </a:r>
            <a:r>
              <a:rPr lang="en-US" sz="2000" b="1" dirty="0" smtClean="0"/>
              <a:t> </a:t>
            </a:r>
            <a:r>
              <a:rPr lang="en-US" sz="2000" b="1" dirty="0" err="1" smtClean="0"/>
              <a:t>sử</a:t>
            </a:r>
            <a:r>
              <a:rPr lang="en-US" sz="2000" b="1" dirty="0" smtClean="0"/>
              <a:t> </a:t>
            </a:r>
            <a:r>
              <a:rPr lang="en-US" sz="2000" b="1" dirty="0" err="1" smtClean="0"/>
              <a:t>dụng</a:t>
            </a:r>
            <a:r>
              <a:rPr lang="en-US" sz="2000" b="1" dirty="0" smtClean="0"/>
              <a:t> </a:t>
            </a:r>
            <a:r>
              <a:rPr lang="en-US" sz="2000" b="1" dirty="0" err="1" smtClean="0"/>
              <a:t>các</a:t>
            </a:r>
            <a:r>
              <a:rPr lang="en-US" sz="2000" b="1" dirty="0" smtClean="0"/>
              <a:t> </a:t>
            </a:r>
            <a:r>
              <a:rPr lang="en-US" sz="2000" b="1" dirty="0" err="1" smtClean="0"/>
              <a:t>phím</a:t>
            </a:r>
            <a:r>
              <a:rPr lang="en-US" sz="2000" b="1" dirty="0" smtClean="0"/>
              <a:t> </a:t>
            </a:r>
            <a:r>
              <a:rPr lang="en-US" sz="2000" b="1" dirty="0" err="1" smtClean="0"/>
              <a:t>chức</a:t>
            </a:r>
            <a:r>
              <a:rPr lang="en-US" sz="2000" b="1" dirty="0" smtClean="0"/>
              <a:t> </a:t>
            </a:r>
            <a:r>
              <a:rPr lang="en-US" sz="2000" b="1" dirty="0" err="1" smtClean="0"/>
              <a:t>năng</a:t>
            </a:r>
            <a:r>
              <a:rPr lang="en-US" sz="2000" b="1" dirty="0" smtClean="0"/>
              <a:t> </a:t>
            </a:r>
            <a:r>
              <a:rPr lang="en-US" sz="2000" b="1" dirty="0" err="1" smtClean="0"/>
              <a:t>chính</a:t>
            </a:r>
            <a:r>
              <a:rPr lang="en-US" sz="2000" b="1" dirty="0" smtClean="0"/>
              <a:t> </a:t>
            </a:r>
            <a:r>
              <a:rPr lang="en-US" sz="2000" b="1" dirty="0" err="1" smtClean="0"/>
              <a:t>và</a:t>
            </a:r>
            <a:r>
              <a:rPr lang="en-US" sz="2000" b="1" dirty="0" smtClean="0"/>
              <a:t> </a:t>
            </a:r>
            <a:r>
              <a:rPr lang="en-US" sz="2000" b="1" dirty="0" err="1" smtClean="0"/>
              <a:t>thực</a:t>
            </a:r>
            <a:r>
              <a:rPr lang="en-US" sz="2000" b="1" dirty="0" smtClean="0"/>
              <a:t> </a:t>
            </a:r>
            <a:r>
              <a:rPr lang="en-US" sz="2000" b="1" dirty="0" err="1" smtClean="0"/>
              <a:t>hiện</a:t>
            </a:r>
            <a:r>
              <a:rPr lang="en-US" sz="2000" b="1" dirty="0" smtClean="0"/>
              <a:t> </a:t>
            </a:r>
            <a:r>
              <a:rPr lang="en-US" sz="2000" b="1" dirty="0" err="1" smtClean="0"/>
              <a:t>các</a:t>
            </a:r>
            <a:r>
              <a:rPr lang="en-US" sz="2000" b="1" dirty="0" smtClean="0"/>
              <a:t> </a:t>
            </a:r>
            <a:r>
              <a:rPr lang="en-US" sz="2000" b="1" dirty="0" err="1" smtClean="0"/>
              <a:t>phép</a:t>
            </a:r>
            <a:r>
              <a:rPr lang="en-US" sz="2000" b="1" dirty="0" smtClean="0"/>
              <a:t> </a:t>
            </a:r>
            <a:r>
              <a:rPr lang="en-US" sz="2000" b="1" dirty="0" err="1" smtClean="0"/>
              <a:t>tính</a:t>
            </a:r>
            <a:r>
              <a:rPr lang="en-US" sz="2000" b="1" dirty="0" smtClean="0"/>
              <a:t> </a:t>
            </a:r>
            <a:r>
              <a:rPr lang="en-US" sz="2000" b="1" dirty="0" err="1" smtClean="0"/>
              <a:t>cơ</a:t>
            </a:r>
            <a:r>
              <a:rPr lang="en-US" sz="2000" b="1" dirty="0" smtClean="0"/>
              <a:t> </a:t>
            </a:r>
            <a:r>
              <a:rPr lang="en-US" sz="2000" b="1" dirty="0" err="1" smtClean="0"/>
              <a:t>bản</a:t>
            </a:r>
            <a:r>
              <a:rPr lang="en-US" sz="2000" b="1" dirty="0" smtClean="0"/>
              <a:t>.</a:t>
            </a:r>
            <a:endParaRPr lang="vi-VN" sz="2000" b="1" dirty="0"/>
          </a:p>
        </p:txBody>
      </p:sp>
      <p:sp>
        <p:nvSpPr>
          <p:cNvPr id="6" name="Rounded Rectangle 5"/>
          <p:cNvSpPr/>
          <p:nvPr/>
        </p:nvSpPr>
        <p:spPr>
          <a:xfrm>
            <a:off x="3071444" y="1524001"/>
            <a:ext cx="2860432" cy="457199"/>
          </a:xfrm>
          <a:prstGeom prst="roundRect">
            <a:avLst/>
          </a:prstGeom>
          <a:solidFill>
            <a:srgbClr val="F1A4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smtClean="0">
                <a:effectLst>
                  <a:outerShdw blurRad="38100" dist="38100" dir="2700000" algn="tl">
                    <a:srgbClr val="000000">
                      <a:alpha val="43137"/>
                    </a:srgbClr>
                  </a:outerShdw>
                </a:effectLst>
              </a:rPr>
              <a:t>HOẠT ĐỘNG CÁ NHÂN</a:t>
            </a:r>
            <a:endParaRPr lang="vi-VN" sz="1800" b="1" dirty="0">
              <a:effectLst>
                <a:outerShdw blurRad="38100" dist="38100" dir="2700000" algn="tl">
                  <a:srgbClr val="000000">
                    <a:alpha val="43137"/>
                  </a:srgbClr>
                </a:outerShdw>
              </a:effectLst>
            </a:endParaRPr>
          </a:p>
        </p:txBody>
      </p:sp>
      <p:sp>
        <p:nvSpPr>
          <p:cNvPr id="7" name="TextBox 6"/>
          <p:cNvSpPr txBox="1"/>
          <p:nvPr/>
        </p:nvSpPr>
        <p:spPr>
          <a:xfrm>
            <a:off x="433752" y="2274277"/>
            <a:ext cx="7924800" cy="1200329"/>
          </a:xfrm>
          <a:prstGeom prst="rect">
            <a:avLst/>
          </a:prstGeom>
          <a:noFill/>
        </p:spPr>
        <p:txBody>
          <a:bodyPr wrap="square" rtlCol="0">
            <a:spAutoFit/>
          </a:bodyPr>
          <a:lstStyle/>
          <a:p>
            <a:pPr algn="just">
              <a:lnSpc>
                <a:spcPct val="120000"/>
              </a:lnSpc>
            </a:pPr>
            <a:r>
              <a:rPr lang="en-US" sz="2000" b="1" u="sng" dirty="0" smtClean="0"/>
              <a:t>-  </a:t>
            </a:r>
            <a:r>
              <a:rPr lang="en-US" sz="2000" b="1" u="sng" dirty="0" err="1" smtClean="0"/>
              <a:t>Yêu</a:t>
            </a:r>
            <a:r>
              <a:rPr lang="en-US" sz="2000" b="1" u="sng" dirty="0" smtClean="0"/>
              <a:t> </a:t>
            </a:r>
            <a:r>
              <a:rPr lang="en-US" sz="2000" b="1" u="sng" dirty="0" err="1" smtClean="0"/>
              <a:t>cầu</a:t>
            </a:r>
            <a:r>
              <a:rPr lang="en-US" sz="2000" b="1" u="sng" dirty="0" smtClean="0"/>
              <a:t>: </a:t>
            </a:r>
            <a:r>
              <a:rPr lang="en-US" sz="2000" dirty="0" err="1" smtClean="0"/>
              <a:t>Thực</a:t>
            </a:r>
            <a:r>
              <a:rPr lang="en-US" sz="2000" dirty="0" smtClean="0"/>
              <a:t> </a:t>
            </a:r>
            <a:r>
              <a:rPr lang="en-US" sz="2000" dirty="0" err="1" smtClean="0"/>
              <a:t>hiện</a:t>
            </a:r>
            <a:r>
              <a:rPr lang="en-US" sz="2000" dirty="0" smtClean="0"/>
              <a:t> </a:t>
            </a:r>
            <a:r>
              <a:rPr lang="en-US" sz="2000" dirty="0" err="1" smtClean="0"/>
              <a:t>các</a:t>
            </a:r>
            <a:r>
              <a:rPr lang="en-US" sz="2000" dirty="0" smtClean="0"/>
              <a:t> </a:t>
            </a:r>
            <a:r>
              <a:rPr lang="en-US" sz="2000" dirty="0" err="1" smtClean="0"/>
              <a:t>thao</a:t>
            </a:r>
            <a:r>
              <a:rPr lang="en-US" sz="2000" dirty="0" smtClean="0"/>
              <a:t> </a:t>
            </a:r>
            <a:r>
              <a:rPr lang="en-US" sz="2000" dirty="0" err="1" smtClean="0"/>
              <a:t>tác</a:t>
            </a:r>
            <a:r>
              <a:rPr lang="en-US" sz="2000" dirty="0" smtClean="0"/>
              <a:t> </a:t>
            </a:r>
            <a:r>
              <a:rPr lang="en-US" sz="2000" dirty="0" err="1" smtClean="0"/>
              <a:t>với</a:t>
            </a:r>
            <a:r>
              <a:rPr lang="en-US" sz="2000" dirty="0" smtClean="0"/>
              <a:t> </a:t>
            </a:r>
            <a:r>
              <a:rPr lang="en-US" sz="2000" dirty="0" err="1" smtClean="0"/>
              <a:t>máy</a:t>
            </a:r>
            <a:r>
              <a:rPr lang="en-US" sz="2000" dirty="0" smtClean="0"/>
              <a:t> </a:t>
            </a:r>
            <a:r>
              <a:rPr lang="en-US" sz="2000" dirty="0" err="1" smtClean="0"/>
              <a:t>tính</a:t>
            </a:r>
            <a:r>
              <a:rPr lang="en-US" sz="2000" dirty="0" smtClean="0"/>
              <a:t> </a:t>
            </a:r>
            <a:r>
              <a:rPr lang="en-US" sz="2000" dirty="0" err="1" smtClean="0"/>
              <a:t>để</a:t>
            </a:r>
            <a:r>
              <a:rPr lang="en-US" sz="2000" dirty="0" smtClean="0"/>
              <a:t> </a:t>
            </a:r>
            <a:r>
              <a:rPr lang="en-US" sz="2000" dirty="0" err="1" smtClean="0"/>
              <a:t>thực</a:t>
            </a:r>
            <a:r>
              <a:rPr lang="en-US" sz="2000" dirty="0" smtClean="0"/>
              <a:t> </a:t>
            </a:r>
            <a:r>
              <a:rPr lang="en-US" sz="2000" dirty="0" err="1" smtClean="0"/>
              <a:t>hiện</a:t>
            </a:r>
            <a:r>
              <a:rPr lang="en-US" sz="2000" dirty="0" smtClean="0"/>
              <a:t> </a:t>
            </a:r>
            <a:r>
              <a:rPr lang="en-US" sz="2000" dirty="0" err="1" smtClean="0"/>
              <a:t>các</a:t>
            </a:r>
            <a:r>
              <a:rPr lang="en-US" sz="2000" dirty="0" smtClean="0"/>
              <a:t> </a:t>
            </a:r>
            <a:r>
              <a:rPr lang="en-US" sz="2000" dirty="0" err="1" smtClean="0"/>
              <a:t>phép</a:t>
            </a:r>
            <a:r>
              <a:rPr lang="en-US" sz="2000" dirty="0" smtClean="0"/>
              <a:t> </a:t>
            </a:r>
            <a:r>
              <a:rPr lang="en-US" sz="2000" dirty="0" err="1" smtClean="0"/>
              <a:t>tính</a:t>
            </a:r>
            <a:r>
              <a:rPr lang="en-US" sz="2000" dirty="0" smtClean="0"/>
              <a:t> </a:t>
            </a:r>
            <a:r>
              <a:rPr lang="en-US" sz="2000" dirty="0" err="1" smtClean="0"/>
              <a:t>cơ</a:t>
            </a:r>
            <a:r>
              <a:rPr lang="en-US" sz="2000" dirty="0" smtClean="0"/>
              <a:t> </a:t>
            </a:r>
            <a:r>
              <a:rPr lang="en-US" sz="2000" dirty="0" err="1" smtClean="0"/>
              <a:t>bản</a:t>
            </a:r>
            <a:r>
              <a:rPr lang="en-US" sz="2000" dirty="0" smtClean="0"/>
              <a:t> </a:t>
            </a:r>
            <a:r>
              <a:rPr lang="en-US" sz="2000" dirty="0" err="1" smtClean="0"/>
              <a:t>trong</a:t>
            </a:r>
            <a:r>
              <a:rPr lang="en-US" sz="2000" dirty="0" smtClean="0"/>
              <a:t> </a:t>
            </a:r>
            <a:r>
              <a:rPr lang="en-US" sz="2000" dirty="0" err="1" smtClean="0"/>
              <a:t>Mục</a:t>
            </a:r>
            <a:r>
              <a:rPr lang="en-US" sz="2000" dirty="0" smtClean="0"/>
              <a:t> </a:t>
            </a:r>
            <a:r>
              <a:rPr lang="en-US" sz="2000" b="1" dirty="0" smtClean="0">
                <a:solidFill>
                  <a:srgbClr val="002060"/>
                </a:solidFill>
              </a:rPr>
              <a:t>3.Ví </a:t>
            </a:r>
            <a:r>
              <a:rPr lang="en-US" sz="2000" b="1" dirty="0" err="1" smtClean="0">
                <a:solidFill>
                  <a:srgbClr val="002060"/>
                </a:solidFill>
              </a:rPr>
              <a:t>dụ</a:t>
            </a:r>
            <a:r>
              <a:rPr lang="en-US" sz="2000" b="1" dirty="0" smtClean="0">
                <a:solidFill>
                  <a:srgbClr val="002060"/>
                </a:solidFill>
              </a:rPr>
              <a:t>. </a:t>
            </a:r>
            <a:r>
              <a:rPr lang="en-US" sz="2000" dirty="0" err="1">
                <a:solidFill>
                  <a:schemeClr val="tx1"/>
                </a:solidFill>
              </a:rPr>
              <a:t>d</a:t>
            </a:r>
            <a:r>
              <a:rPr lang="en-US" sz="2000" dirty="0" err="1" smtClean="0">
                <a:solidFill>
                  <a:schemeClr val="tx1"/>
                </a:solidFill>
              </a:rPr>
              <a:t>ưới</a:t>
            </a:r>
            <a:r>
              <a:rPr lang="en-US" sz="2000" dirty="0" smtClean="0">
                <a:solidFill>
                  <a:schemeClr val="tx1"/>
                </a:solidFill>
              </a:rPr>
              <a:t> </a:t>
            </a:r>
            <a:r>
              <a:rPr lang="en-US" sz="2000" dirty="0" err="1" smtClean="0">
                <a:solidFill>
                  <a:schemeClr val="tx1"/>
                </a:solidFill>
              </a:rPr>
              <a:t>sự</a:t>
            </a:r>
            <a:r>
              <a:rPr lang="en-US" sz="2000" dirty="0" smtClean="0">
                <a:solidFill>
                  <a:schemeClr val="tx1"/>
                </a:solidFill>
              </a:rPr>
              <a:t> </a:t>
            </a:r>
            <a:r>
              <a:rPr lang="en-US" sz="2000" dirty="0" err="1" smtClean="0">
                <a:solidFill>
                  <a:schemeClr val="tx1"/>
                </a:solidFill>
              </a:rPr>
              <a:t>hướng</a:t>
            </a:r>
            <a:r>
              <a:rPr lang="en-US" sz="2000" dirty="0" smtClean="0">
                <a:solidFill>
                  <a:schemeClr val="tx1"/>
                </a:solidFill>
              </a:rPr>
              <a:t> </a:t>
            </a:r>
            <a:r>
              <a:rPr lang="en-US" sz="2000" dirty="0" err="1" smtClean="0">
                <a:solidFill>
                  <a:schemeClr val="tx1"/>
                </a:solidFill>
              </a:rPr>
              <a:t>dẫn</a:t>
            </a:r>
            <a:r>
              <a:rPr lang="en-US" sz="2000" dirty="0" smtClean="0">
                <a:solidFill>
                  <a:schemeClr val="tx1"/>
                </a:solidFill>
              </a:rPr>
              <a:t> </a:t>
            </a:r>
            <a:r>
              <a:rPr lang="en-US" sz="2000" dirty="0" err="1" smtClean="0">
                <a:solidFill>
                  <a:schemeClr val="tx1"/>
                </a:solidFill>
              </a:rPr>
              <a:t>của</a:t>
            </a:r>
            <a:r>
              <a:rPr lang="en-US" sz="2000" dirty="0" smtClean="0">
                <a:solidFill>
                  <a:schemeClr val="tx1"/>
                </a:solidFill>
              </a:rPr>
              <a:t> GV </a:t>
            </a:r>
            <a:r>
              <a:rPr lang="en-US" sz="2000" dirty="0" err="1" smtClean="0">
                <a:solidFill>
                  <a:schemeClr val="tx1"/>
                </a:solidFill>
              </a:rPr>
              <a:t>và</a:t>
            </a:r>
            <a:r>
              <a:rPr lang="en-US" sz="2000" dirty="0" smtClean="0">
                <a:solidFill>
                  <a:schemeClr val="tx1"/>
                </a:solidFill>
              </a:rPr>
              <a:t> </a:t>
            </a:r>
            <a:r>
              <a:rPr lang="en-US" sz="2000" dirty="0" err="1" smtClean="0">
                <a:solidFill>
                  <a:schemeClr val="tx1"/>
                </a:solidFill>
              </a:rPr>
              <a:t>tự</a:t>
            </a:r>
            <a:r>
              <a:rPr lang="en-US" sz="2000" dirty="0" smtClean="0">
                <a:solidFill>
                  <a:schemeClr val="tx1"/>
                </a:solidFill>
              </a:rPr>
              <a:t> </a:t>
            </a:r>
            <a:r>
              <a:rPr lang="en-US" sz="2000" dirty="0" err="1" smtClean="0">
                <a:solidFill>
                  <a:schemeClr val="tx1"/>
                </a:solidFill>
              </a:rPr>
              <a:t>thực</a:t>
            </a:r>
            <a:r>
              <a:rPr lang="en-US" sz="2000" dirty="0" smtClean="0">
                <a:solidFill>
                  <a:schemeClr val="tx1"/>
                </a:solidFill>
              </a:rPr>
              <a:t> </a:t>
            </a:r>
            <a:r>
              <a:rPr lang="en-US" sz="2000" dirty="0" err="1" smtClean="0">
                <a:solidFill>
                  <a:schemeClr val="tx1"/>
                </a:solidFill>
              </a:rPr>
              <a:t>hiên</a:t>
            </a:r>
            <a:r>
              <a:rPr lang="en-US" sz="2000" dirty="0" smtClean="0">
                <a:solidFill>
                  <a:schemeClr val="tx1"/>
                </a:solidFill>
              </a:rPr>
              <a:t> </a:t>
            </a:r>
            <a:r>
              <a:rPr lang="en-US" sz="2000" dirty="0" err="1" smtClean="0">
                <a:solidFill>
                  <a:schemeClr val="tx1"/>
                </a:solidFill>
              </a:rPr>
              <a:t>với</a:t>
            </a:r>
            <a:r>
              <a:rPr lang="en-US" sz="2000" dirty="0" smtClean="0">
                <a:solidFill>
                  <a:schemeClr val="tx1"/>
                </a:solidFill>
              </a:rPr>
              <a:t> </a:t>
            </a:r>
            <a:r>
              <a:rPr lang="en-US" sz="2000" dirty="0" err="1" smtClean="0">
                <a:solidFill>
                  <a:schemeClr val="tx1"/>
                </a:solidFill>
              </a:rPr>
              <a:t>các</a:t>
            </a:r>
            <a:r>
              <a:rPr lang="en-US" sz="2000" dirty="0" smtClean="0">
                <a:solidFill>
                  <a:schemeClr val="tx1"/>
                </a:solidFill>
              </a:rPr>
              <a:t> </a:t>
            </a:r>
            <a:r>
              <a:rPr lang="en-US" sz="2000" dirty="0" err="1" smtClean="0">
                <a:solidFill>
                  <a:schemeClr val="tx1"/>
                </a:solidFill>
              </a:rPr>
              <a:t>phép</a:t>
            </a:r>
            <a:r>
              <a:rPr lang="en-US" sz="2000" dirty="0" smtClean="0">
                <a:solidFill>
                  <a:schemeClr val="tx1"/>
                </a:solidFill>
              </a:rPr>
              <a:t> </a:t>
            </a:r>
            <a:r>
              <a:rPr lang="en-US" sz="2000" dirty="0" err="1" smtClean="0">
                <a:solidFill>
                  <a:schemeClr val="tx1"/>
                </a:solidFill>
              </a:rPr>
              <a:t>tính</a:t>
            </a:r>
            <a:r>
              <a:rPr lang="en-US" sz="2000" dirty="0" smtClean="0">
                <a:solidFill>
                  <a:schemeClr val="tx1"/>
                </a:solidFill>
              </a:rPr>
              <a:t> </a:t>
            </a:r>
            <a:r>
              <a:rPr lang="en-US" sz="2000" dirty="0" err="1" smtClean="0">
                <a:solidFill>
                  <a:schemeClr val="tx1"/>
                </a:solidFill>
              </a:rPr>
              <a:t>tương</a:t>
            </a:r>
            <a:r>
              <a:rPr lang="en-US" sz="2000" dirty="0" smtClean="0">
                <a:solidFill>
                  <a:schemeClr val="tx1"/>
                </a:solidFill>
              </a:rPr>
              <a:t> </a:t>
            </a:r>
            <a:r>
              <a:rPr lang="en-US" sz="2000" dirty="0" err="1" smtClean="0">
                <a:solidFill>
                  <a:schemeClr val="tx1"/>
                </a:solidFill>
              </a:rPr>
              <a:t>tự</a:t>
            </a:r>
            <a:r>
              <a:rPr lang="en-US" sz="2000" dirty="0" smtClean="0">
                <a:solidFill>
                  <a:schemeClr val="tx1"/>
                </a:solidFill>
              </a:rPr>
              <a:t> </a:t>
            </a:r>
            <a:r>
              <a:rPr lang="en-US" sz="2000" dirty="0" err="1" smtClean="0">
                <a:solidFill>
                  <a:schemeClr val="tx1"/>
                </a:solidFill>
              </a:rPr>
              <a:t>mà</a:t>
            </a:r>
            <a:r>
              <a:rPr lang="en-US" sz="2000" dirty="0" smtClean="0">
                <a:solidFill>
                  <a:schemeClr val="tx1"/>
                </a:solidFill>
              </a:rPr>
              <a:t> GV </a:t>
            </a:r>
            <a:r>
              <a:rPr lang="en-US" sz="2000" dirty="0" err="1" smtClean="0">
                <a:solidFill>
                  <a:schemeClr val="tx1"/>
                </a:solidFill>
              </a:rPr>
              <a:t>yêu</a:t>
            </a:r>
            <a:r>
              <a:rPr lang="en-US" sz="2000" dirty="0" smtClean="0">
                <a:solidFill>
                  <a:schemeClr val="tx1"/>
                </a:solidFill>
              </a:rPr>
              <a:t> </a:t>
            </a:r>
            <a:r>
              <a:rPr lang="en-US" sz="2000" dirty="0" err="1" smtClean="0">
                <a:solidFill>
                  <a:schemeClr val="tx1"/>
                </a:solidFill>
              </a:rPr>
              <a:t>cầu</a:t>
            </a:r>
            <a:r>
              <a:rPr lang="en-US" sz="2000" dirty="0" smtClean="0">
                <a:solidFill>
                  <a:schemeClr val="tx1"/>
                </a:solidFill>
              </a:rPr>
              <a:t>.</a:t>
            </a:r>
            <a:endParaRPr lang="vi-VN" sz="20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Lst>
  </p:timing>
</p:sld>
</file>

<file path=ppt/theme/theme1.xml><?xml version="1.0" encoding="utf-8"?>
<a:theme xmlns:a="http://schemas.openxmlformats.org/drawingml/2006/main" name="Camera Mechanics Workshop by Slidesgo">
  <a:themeElements>
    <a:clrScheme name="Simple Light">
      <a:dk1>
        <a:srgbClr val="404040"/>
      </a:dk1>
      <a:lt1>
        <a:srgbClr val="FFFFFF"/>
      </a:lt1>
      <a:dk2>
        <a:srgbClr val="808080"/>
      </a:dk2>
      <a:lt2>
        <a:srgbClr val="BDBDBD"/>
      </a:lt2>
      <a:accent1>
        <a:srgbClr val="404040"/>
      </a:accent1>
      <a:accent2>
        <a:srgbClr val="565656"/>
      </a:accent2>
      <a:accent3>
        <a:srgbClr val="808080"/>
      </a:accent3>
      <a:accent4>
        <a:srgbClr val="BDBDBD"/>
      </a:accent4>
      <a:accent5>
        <a:srgbClr val="E0E0E0"/>
      </a:accent5>
      <a:accent6>
        <a:srgbClr val="FFFFFF"/>
      </a:accent6>
      <a:hlink>
        <a:srgbClr val="40404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256</TotalTime>
  <Words>777</Words>
  <Application>Microsoft Office PowerPoint</Application>
  <PresentationFormat>On-screen Show (16:9)</PresentationFormat>
  <Paragraphs>226</Paragraphs>
  <Slides>23</Slides>
  <Notes>18</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23</vt:i4>
      </vt:variant>
    </vt:vector>
  </HeadingPairs>
  <TitlesOfParts>
    <vt:vector size="35" baseType="lpstr">
      <vt:lpstr>Nanum Gothic</vt:lpstr>
      <vt:lpstr>NanumGothic ExtraBold</vt:lpstr>
      <vt:lpstr>Nunito</vt:lpstr>
      <vt:lpstr>Cambria Math</vt:lpstr>
      <vt:lpstr>Arial</vt:lpstr>
      <vt:lpstr>Times New Roman</vt:lpstr>
      <vt:lpstr>Calibri Light</vt:lpstr>
      <vt:lpstr>Calibri</vt:lpstr>
      <vt:lpstr>Roboto Condensed Light</vt:lpstr>
      <vt:lpstr>Wingdings</vt:lpstr>
      <vt:lpstr>Camera Mechanics Workshop by Slidesgo</vt:lpstr>
      <vt:lpstr>Office Theme</vt:lpstr>
      <vt:lpstr>PowerPoint Presentation</vt:lpstr>
      <vt:lpstr>PowerPoint Presentation</vt:lpstr>
      <vt:lpstr>PowerPoint Presentation</vt:lpstr>
      <vt:lpstr>SỬ DỤNG MÁY TÍNH CẦM TAY</vt:lpstr>
      <vt:lpstr>PowerPoint Presentation</vt:lpstr>
      <vt:lpstr>PowerPoint Presentation</vt:lpstr>
      <vt:lpstr>NỘI DUNG</vt:lpstr>
      <vt:lpstr>PowerPoint Presentation</vt:lpstr>
      <vt:lpstr>PowerPoint Presentation</vt:lpstr>
      <vt:lpstr>PowerPoint Presentation</vt:lpstr>
      <vt:lpstr>LUYỆN TẬP – VẬN DỤNG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THE END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LaptopAZ.vn</dc:creator>
  <cp:lastModifiedBy>ntd</cp:lastModifiedBy>
  <cp:revision>29</cp:revision>
  <dcterms:modified xsi:type="dcterms:W3CDTF">2021-10-06T17:11:49Z</dcterms:modified>
</cp:coreProperties>
</file>